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85" r:id="rId2"/>
    <p:sldId id="256" r:id="rId3"/>
    <p:sldId id="260" r:id="rId4"/>
    <p:sldId id="262" r:id="rId5"/>
    <p:sldId id="309" r:id="rId6"/>
    <p:sldId id="312" r:id="rId7"/>
    <p:sldId id="311" r:id="rId8"/>
    <p:sldId id="313" r:id="rId9"/>
    <p:sldId id="310" r:id="rId10"/>
    <p:sldId id="266" r:id="rId11"/>
    <p:sldId id="316" r:id="rId12"/>
    <p:sldId id="332" r:id="rId13"/>
    <p:sldId id="333" r:id="rId14"/>
    <p:sldId id="334" r:id="rId15"/>
    <p:sldId id="335" r:id="rId16"/>
    <p:sldId id="336" r:id="rId17"/>
    <p:sldId id="289" r:id="rId18"/>
  </p:sldIdLst>
  <p:sldSz cx="12192000" cy="6858000"/>
  <p:notesSz cx="6797675" cy="9926638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525" autoAdjust="0"/>
    <p:restoredTop sz="94660"/>
  </p:normalViewPr>
  <p:slideViewPr>
    <p:cSldViewPr snapToGrid="0">
      <p:cViewPr varScale="1">
        <p:scale>
          <a:sx n="92" d="100"/>
          <a:sy n="92" d="100"/>
        </p:scale>
        <p:origin x="1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2740D-345D-4028-B058-69A2648131AF}" type="datetimeFigureOut">
              <a:rPr lang="zh-CN" altLang="en-US" smtClean="0"/>
              <a:t>2020/9/23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9A2421-6CF7-47C3-97EB-44A7E635AC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13090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8A5C2-F802-4B80-941D-2320440A5F08}" type="datetimeFigureOut">
              <a:rPr lang="zh-CN" altLang="en-US" smtClean="0"/>
              <a:t>2020/9/23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18BAD-7D0D-40F4-8689-0D33DEB7C4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0726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F0DC-75A7-4134-B143-A5AF11A4680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32943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886AE-BC43-4E5F-A7F0-F0898215431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14147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886AE-BC43-4E5F-A7F0-F0898215431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7757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30DA4-3032-41B7-AC11-59C9F0E81E7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4741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30DA4-3032-41B7-AC11-59C9F0E81E7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2713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30DA4-3032-41B7-AC11-59C9F0E81E7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498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30DA4-3032-41B7-AC11-59C9F0E81E7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9085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30DA4-3032-41B7-AC11-59C9F0E81E7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309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30DA4-3032-41B7-AC11-59C9F0E81E7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29920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F0DC-75A7-4134-B143-A5AF11A4680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4353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886AE-BC43-4E5F-A7F0-F0898215431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8246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94CAB-51CE-483C-8CD6-8826682EE641}" type="datetimeFigureOut">
              <a:rPr lang="zh-CN" altLang="en-US" smtClean="0"/>
              <a:t>2020/9/23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0197C-E9D1-4E76-9250-CE720550EF4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94CAB-51CE-483C-8CD6-8826682EE641}" type="datetimeFigureOut">
              <a:rPr lang="zh-CN" altLang="en-US" smtClean="0"/>
              <a:t>2020/9/23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0197C-E9D1-4E76-9250-CE720550EF4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94CAB-51CE-483C-8CD6-8826682EE641}" type="datetimeFigureOut">
              <a:rPr lang="zh-CN" altLang="en-US" smtClean="0"/>
              <a:t>2020/9/23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0197C-E9D1-4E76-9250-CE720550EF4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94CAB-51CE-483C-8CD6-8826682EE641}" type="datetimeFigureOut">
              <a:rPr lang="zh-CN" altLang="en-US" smtClean="0"/>
              <a:t>2020/9/23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0197C-E9D1-4E76-9250-CE720550EF4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94CAB-51CE-483C-8CD6-8826682EE641}" type="datetimeFigureOut">
              <a:rPr lang="zh-CN" altLang="en-US" smtClean="0"/>
              <a:t>2020/9/23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0197C-E9D1-4E76-9250-CE720550EF4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94CAB-51CE-483C-8CD6-8826682EE641}" type="datetimeFigureOut">
              <a:rPr lang="zh-CN" altLang="en-US" smtClean="0"/>
              <a:t>2020/9/23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0197C-E9D1-4E76-9250-CE720550EF4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94CAB-51CE-483C-8CD6-8826682EE641}" type="datetimeFigureOut">
              <a:rPr lang="zh-CN" altLang="en-US" smtClean="0"/>
              <a:t>2020/9/23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0197C-E9D1-4E76-9250-CE720550EF4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94CAB-51CE-483C-8CD6-8826682EE641}" type="datetimeFigureOut">
              <a:rPr lang="zh-CN" altLang="en-US" smtClean="0"/>
              <a:t>2020/9/23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0197C-E9D1-4E76-9250-CE720550EF4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94CAB-51CE-483C-8CD6-8826682EE641}" type="datetimeFigureOut">
              <a:rPr lang="zh-CN" altLang="en-US" smtClean="0"/>
              <a:t>2020/9/23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0197C-E9D1-4E76-9250-CE720550EF4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94CAB-51CE-483C-8CD6-8826682EE641}" type="datetimeFigureOut">
              <a:rPr lang="zh-CN" altLang="en-US" smtClean="0"/>
              <a:t>2020/9/23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0197C-E9D1-4E76-9250-CE720550EF4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94CAB-51CE-483C-8CD6-8826682EE641}" type="datetimeFigureOut">
              <a:rPr lang="zh-CN" altLang="en-US" smtClean="0"/>
              <a:t>2020/9/23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0197C-E9D1-4E76-9250-CE720550EF4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94CAB-51CE-483C-8CD6-8826682EE641}" type="datetimeFigureOut">
              <a:rPr lang="zh-CN" altLang="en-US" smtClean="0"/>
              <a:t>2020/9/23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0197C-E9D1-4E76-9250-CE720550EF4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jx.cn/jq/91718816.aspx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jx.cn/jq/91823361.aspx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 20147"/>
          <p:cNvSpPr/>
          <p:nvPr/>
        </p:nvSpPr>
        <p:spPr bwMode="auto">
          <a:xfrm>
            <a:off x="0" y="-2"/>
            <a:ext cx="12191998" cy="6858001"/>
          </a:xfrm>
          <a:custGeom>
            <a:avLst/>
            <a:gdLst>
              <a:gd name="T0" fmla="*/ 0 w 3328"/>
              <a:gd name="T1" fmla="*/ 0 h 1901"/>
              <a:gd name="T2" fmla="*/ 0 w 3328"/>
              <a:gd name="T3" fmla="*/ 1901 h 1901"/>
              <a:gd name="T4" fmla="*/ 0 w 3328"/>
              <a:gd name="T5" fmla="*/ 1901 h 1901"/>
              <a:gd name="T6" fmla="*/ 3328 w 3328"/>
              <a:gd name="T7" fmla="*/ 1901 h 1901"/>
              <a:gd name="T8" fmla="*/ 3328 w 3328"/>
              <a:gd name="T9" fmla="*/ 0 h 1901"/>
              <a:gd name="T10" fmla="*/ 0 w 3328"/>
              <a:gd name="T11" fmla="*/ 0 h 1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28" h="1901">
                <a:moveTo>
                  <a:pt x="0" y="0"/>
                </a:moveTo>
                <a:lnTo>
                  <a:pt x="0" y="1901"/>
                </a:lnTo>
                <a:lnTo>
                  <a:pt x="0" y="1901"/>
                </a:lnTo>
                <a:lnTo>
                  <a:pt x="3328" y="1901"/>
                </a:lnTo>
                <a:lnTo>
                  <a:pt x="332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" name="Freeform 20148"/>
          <p:cNvSpPr/>
          <p:nvPr/>
        </p:nvSpPr>
        <p:spPr bwMode="auto">
          <a:xfrm>
            <a:off x="0" y="1538514"/>
            <a:ext cx="12191998" cy="4482528"/>
          </a:xfrm>
          <a:custGeom>
            <a:avLst/>
            <a:gdLst>
              <a:gd name="T0" fmla="*/ 2021 w 3328"/>
              <a:gd name="T1" fmla="*/ 924 h 1071"/>
              <a:gd name="T2" fmla="*/ 3209 w 3328"/>
              <a:gd name="T3" fmla="*/ 924 h 1071"/>
              <a:gd name="T4" fmla="*/ 3328 w 3328"/>
              <a:gd name="T5" fmla="*/ 924 h 1071"/>
              <a:gd name="T6" fmla="*/ 3328 w 3328"/>
              <a:gd name="T7" fmla="*/ 0 h 1071"/>
              <a:gd name="T8" fmla="*/ 2516 w 3328"/>
              <a:gd name="T9" fmla="*/ 0 h 1071"/>
              <a:gd name="T10" fmla="*/ 1328 w 3328"/>
              <a:gd name="T11" fmla="*/ 0 h 1071"/>
              <a:gd name="T12" fmla="*/ 1194 w 3328"/>
              <a:gd name="T13" fmla="*/ 147 h 1071"/>
              <a:gd name="T14" fmla="*/ 269 w 3328"/>
              <a:gd name="T15" fmla="*/ 147 h 1071"/>
              <a:gd name="T16" fmla="*/ 0 w 3328"/>
              <a:gd name="T17" fmla="*/ 147 h 1071"/>
              <a:gd name="T18" fmla="*/ 0 w 3328"/>
              <a:gd name="T19" fmla="*/ 1071 h 1071"/>
              <a:gd name="T20" fmla="*/ 1887 w 3328"/>
              <a:gd name="T21" fmla="*/ 1071 h 1071"/>
              <a:gd name="T22" fmla="*/ 2021 w 3328"/>
              <a:gd name="T23" fmla="*/ 924 h 10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328" h="1071">
                <a:moveTo>
                  <a:pt x="2021" y="924"/>
                </a:moveTo>
                <a:lnTo>
                  <a:pt x="3209" y="924"/>
                </a:lnTo>
                <a:lnTo>
                  <a:pt x="3328" y="924"/>
                </a:lnTo>
                <a:lnTo>
                  <a:pt x="3328" y="0"/>
                </a:lnTo>
                <a:lnTo>
                  <a:pt x="2516" y="0"/>
                </a:lnTo>
                <a:lnTo>
                  <a:pt x="1328" y="0"/>
                </a:lnTo>
                <a:lnTo>
                  <a:pt x="1194" y="147"/>
                </a:lnTo>
                <a:lnTo>
                  <a:pt x="269" y="147"/>
                </a:lnTo>
                <a:lnTo>
                  <a:pt x="0" y="147"/>
                </a:lnTo>
                <a:lnTo>
                  <a:pt x="0" y="1071"/>
                </a:lnTo>
                <a:lnTo>
                  <a:pt x="1887" y="1071"/>
                </a:lnTo>
                <a:lnTo>
                  <a:pt x="2021" y="9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6" name="Freeform 20150"/>
          <p:cNvSpPr/>
          <p:nvPr/>
        </p:nvSpPr>
        <p:spPr bwMode="auto">
          <a:xfrm rot="10800000" flipH="1">
            <a:off x="370116" y="5242823"/>
            <a:ext cx="12191998" cy="798603"/>
          </a:xfrm>
          <a:custGeom>
            <a:avLst/>
            <a:gdLst>
              <a:gd name="T0" fmla="*/ 3328 w 3328"/>
              <a:gd name="T1" fmla="*/ 0 h 238"/>
              <a:gd name="T2" fmla="*/ 2516 w 3328"/>
              <a:gd name="T3" fmla="*/ 0 h 238"/>
              <a:gd name="T4" fmla="*/ 1328 w 3328"/>
              <a:gd name="T5" fmla="*/ 0 h 238"/>
              <a:gd name="T6" fmla="*/ 1194 w 3328"/>
              <a:gd name="T7" fmla="*/ 147 h 238"/>
              <a:gd name="T8" fmla="*/ 269 w 3328"/>
              <a:gd name="T9" fmla="*/ 147 h 238"/>
              <a:gd name="T10" fmla="*/ 0 w 3328"/>
              <a:gd name="T11" fmla="*/ 147 h 238"/>
              <a:gd name="T12" fmla="*/ 1200 w 3328"/>
              <a:gd name="T13" fmla="*/ 238 h 238"/>
              <a:gd name="T14" fmla="*/ 1360 w 3328"/>
              <a:gd name="T15" fmla="*/ 63 h 238"/>
              <a:gd name="T16" fmla="*/ 3328 w 3328"/>
              <a:gd name="T17" fmla="*/ 0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28" h="238">
                <a:moveTo>
                  <a:pt x="3328" y="0"/>
                </a:moveTo>
                <a:lnTo>
                  <a:pt x="2516" y="0"/>
                </a:lnTo>
                <a:lnTo>
                  <a:pt x="1328" y="0"/>
                </a:lnTo>
                <a:lnTo>
                  <a:pt x="1194" y="147"/>
                </a:lnTo>
                <a:lnTo>
                  <a:pt x="269" y="147"/>
                </a:lnTo>
                <a:lnTo>
                  <a:pt x="0" y="147"/>
                </a:lnTo>
                <a:lnTo>
                  <a:pt x="1200" y="238"/>
                </a:lnTo>
                <a:lnTo>
                  <a:pt x="1360" y="63"/>
                </a:lnTo>
                <a:lnTo>
                  <a:pt x="33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Freeform 20149"/>
          <p:cNvSpPr/>
          <p:nvPr/>
        </p:nvSpPr>
        <p:spPr bwMode="auto">
          <a:xfrm flipH="1">
            <a:off x="0" y="5490727"/>
            <a:ext cx="12191998" cy="1367272"/>
          </a:xfrm>
          <a:custGeom>
            <a:avLst/>
            <a:gdLst>
              <a:gd name="T0" fmla="*/ 0 w 3328"/>
              <a:gd name="T1" fmla="*/ 379 h 379"/>
              <a:gd name="T2" fmla="*/ 3328 w 3328"/>
              <a:gd name="T3" fmla="*/ 379 h 379"/>
              <a:gd name="T4" fmla="*/ 3328 w 3328"/>
              <a:gd name="T5" fmla="*/ 0 h 379"/>
              <a:gd name="T6" fmla="*/ 2021 w 3328"/>
              <a:gd name="T7" fmla="*/ 0 h 379"/>
              <a:gd name="T8" fmla="*/ 1887 w 3328"/>
              <a:gd name="T9" fmla="*/ 147 h 379"/>
              <a:gd name="T10" fmla="*/ 0 w 3328"/>
              <a:gd name="T11" fmla="*/ 147 h 379"/>
              <a:gd name="T12" fmla="*/ 0 w 3328"/>
              <a:gd name="T13" fmla="*/ 379 h 379"/>
              <a:gd name="T14" fmla="*/ 0 w 3328"/>
              <a:gd name="T15" fmla="*/ 379 h 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328" h="379">
                <a:moveTo>
                  <a:pt x="0" y="379"/>
                </a:moveTo>
                <a:lnTo>
                  <a:pt x="3328" y="379"/>
                </a:lnTo>
                <a:lnTo>
                  <a:pt x="3328" y="0"/>
                </a:lnTo>
                <a:lnTo>
                  <a:pt x="2021" y="0"/>
                </a:lnTo>
                <a:lnTo>
                  <a:pt x="1887" y="147"/>
                </a:lnTo>
                <a:lnTo>
                  <a:pt x="0" y="147"/>
                </a:lnTo>
                <a:lnTo>
                  <a:pt x="0" y="379"/>
                </a:lnTo>
                <a:lnTo>
                  <a:pt x="0" y="3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reeform 20155"/>
          <p:cNvSpPr/>
          <p:nvPr/>
        </p:nvSpPr>
        <p:spPr bwMode="auto">
          <a:xfrm>
            <a:off x="4374172" y="1923856"/>
            <a:ext cx="490904" cy="530315"/>
          </a:xfrm>
          <a:custGeom>
            <a:avLst/>
            <a:gdLst>
              <a:gd name="T0" fmla="*/ 0 w 134"/>
              <a:gd name="T1" fmla="*/ 147 h 147"/>
              <a:gd name="T2" fmla="*/ 134 w 134"/>
              <a:gd name="T3" fmla="*/ 0 h 147"/>
              <a:gd name="T4" fmla="*/ 134 w 134"/>
              <a:gd name="T5" fmla="*/ 0 h 147"/>
              <a:gd name="T6" fmla="*/ 0 w 134"/>
              <a:gd name="T7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4" h="147">
                <a:moveTo>
                  <a:pt x="0" y="147"/>
                </a:moveTo>
                <a:lnTo>
                  <a:pt x="134" y="0"/>
                </a:lnTo>
                <a:lnTo>
                  <a:pt x="134" y="0"/>
                </a:lnTo>
                <a:lnTo>
                  <a:pt x="0" y="147"/>
                </a:lnTo>
                <a:close/>
              </a:path>
            </a:pathLst>
          </a:custGeom>
          <a:solidFill>
            <a:srgbClr val="272F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65" name="组合 64"/>
          <p:cNvGrpSpPr/>
          <p:nvPr/>
        </p:nvGrpSpPr>
        <p:grpSpPr>
          <a:xfrm flipH="1">
            <a:off x="0" y="-213132"/>
            <a:ext cx="12192000" cy="2935547"/>
            <a:chOff x="0" y="-233474"/>
            <a:chExt cx="12192000" cy="2935547"/>
          </a:xfrm>
        </p:grpSpPr>
        <p:sp>
          <p:nvSpPr>
            <p:cNvPr id="46" name="Freeform 20150"/>
            <p:cNvSpPr/>
            <p:nvPr/>
          </p:nvSpPr>
          <p:spPr bwMode="auto">
            <a:xfrm>
              <a:off x="0" y="1923856"/>
              <a:ext cx="12191998" cy="778217"/>
            </a:xfrm>
            <a:custGeom>
              <a:avLst/>
              <a:gdLst>
                <a:gd name="T0" fmla="*/ 3328 w 3328"/>
                <a:gd name="T1" fmla="*/ 0 h 238"/>
                <a:gd name="T2" fmla="*/ 2516 w 3328"/>
                <a:gd name="T3" fmla="*/ 0 h 238"/>
                <a:gd name="T4" fmla="*/ 1328 w 3328"/>
                <a:gd name="T5" fmla="*/ 0 h 238"/>
                <a:gd name="T6" fmla="*/ 1194 w 3328"/>
                <a:gd name="T7" fmla="*/ 147 h 238"/>
                <a:gd name="T8" fmla="*/ 269 w 3328"/>
                <a:gd name="T9" fmla="*/ 147 h 238"/>
                <a:gd name="T10" fmla="*/ 0 w 3328"/>
                <a:gd name="T11" fmla="*/ 147 h 238"/>
                <a:gd name="T12" fmla="*/ 1200 w 3328"/>
                <a:gd name="T13" fmla="*/ 238 h 238"/>
                <a:gd name="T14" fmla="*/ 1360 w 3328"/>
                <a:gd name="T15" fmla="*/ 63 h 238"/>
                <a:gd name="T16" fmla="*/ 3328 w 3328"/>
                <a:gd name="T1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28" h="238">
                  <a:moveTo>
                    <a:pt x="3328" y="0"/>
                  </a:moveTo>
                  <a:lnTo>
                    <a:pt x="2516" y="0"/>
                  </a:lnTo>
                  <a:lnTo>
                    <a:pt x="1328" y="0"/>
                  </a:lnTo>
                  <a:lnTo>
                    <a:pt x="1194" y="147"/>
                  </a:lnTo>
                  <a:lnTo>
                    <a:pt x="269" y="147"/>
                  </a:lnTo>
                  <a:lnTo>
                    <a:pt x="0" y="147"/>
                  </a:lnTo>
                  <a:lnTo>
                    <a:pt x="1200" y="238"/>
                  </a:lnTo>
                  <a:lnTo>
                    <a:pt x="1360" y="63"/>
                  </a:lnTo>
                  <a:lnTo>
                    <a:pt x="3328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64" name="组合 63"/>
            <p:cNvGrpSpPr/>
            <p:nvPr/>
          </p:nvGrpSpPr>
          <p:grpSpPr>
            <a:xfrm>
              <a:off x="0" y="-233474"/>
              <a:ext cx="12192000" cy="2687644"/>
              <a:chOff x="0" y="-233474"/>
              <a:chExt cx="12192000" cy="2687644"/>
            </a:xfrm>
          </p:grpSpPr>
          <p:sp>
            <p:nvSpPr>
              <p:cNvPr id="47" name="Freeform 20151"/>
              <p:cNvSpPr/>
              <p:nvPr/>
            </p:nvSpPr>
            <p:spPr bwMode="auto">
              <a:xfrm>
                <a:off x="985472" y="-233474"/>
                <a:ext cx="5876191" cy="2687644"/>
              </a:xfrm>
              <a:custGeom>
                <a:avLst/>
                <a:gdLst>
                  <a:gd name="T0" fmla="*/ 925 w 1604"/>
                  <a:gd name="T1" fmla="*/ 745 h 745"/>
                  <a:gd name="T2" fmla="*/ 1059 w 1604"/>
                  <a:gd name="T3" fmla="*/ 598 h 745"/>
                  <a:gd name="T4" fmla="*/ 1059 w 1604"/>
                  <a:gd name="T5" fmla="*/ 598 h 745"/>
                  <a:gd name="T6" fmla="*/ 1604 w 1604"/>
                  <a:gd name="T7" fmla="*/ 0 h 745"/>
                  <a:gd name="T8" fmla="*/ 679 w 1604"/>
                  <a:gd name="T9" fmla="*/ 0 h 745"/>
                  <a:gd name="T10" fmla="*/ 0 w 1604"/>
                  <a:gd name="T11" fmla="*/ 745 h 745"/>
                  <a:gd name="T12" fmla="*/ 925 w 1604"/>
                  <a:gd name="T13" fmla="*/ 745 h 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4" h="745">
                    <a:moveTo>
                      <a:pt x="925" y="745"/>
                    </a:moveTo>
                    <a:lnTo>
                      <a:pt x="1059" y="598"/>
                    </a:lnTo>
                    <a:lnTo>
                      <a:pt x="1059" y="598"/>
                    </a:lnTo>
                    <a:lnTo>
                      <a:pt x="1604" y="0"/>
                    </a:lnTo>
                    <a:lnTo>
                      <a:pt x="679" y="0"/>
                    </a:lnTo>
                    <a:lnTo>
                      <a:pt x="0" y="745"/>
                    </a:lnTo>
                    <a:lnTo>
                      <a:pt x="925" y="74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20152"/>
              <p:cNvSpPr/>
              <p:nvPr/>
            </p:nvSpPr>
            <p:spPr bwMode="auto">
              <a:xfrm>
                <a:off x="4865076" y="-233474"/>
                <a:ext cx="6348779" cy="2157330"/>
              </a:xfrm>
              <a:custGeom>
                <a:avLst/>
                <a:gdLst>
                  <a:gd name="T0" fmla="*/ 1188 w 1733"/>
                  <a:gd name="T1" fmla="*/ 598 h 598"/>
                  <a:gd name="T2" fmla="*/ 1733 w 1733"/>
                  <a:gd name="T3" fmla="*/ 0 h 598"/>
                  <a:gd name="T4" fmla="*/ 545 w 1733"/>
                  <a:gd name="T5" fmla="*/ 0 h 598"/>
                  <a:gd name="T6" fmla="*/ 0 w 1733"/>
                  <a:gd name="T7" fmla="*/ 598 h 598"/>
                  <a:gd name="T8" fmla="*/ 1188 w 1733"/>
                  <a:gd name="T9" fmla="*/ 598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33" h="598">
                    <a:moveTo>
                      <a:pt x="1188" y="598"/>
                    </a:moveTo>
                    <a:lnTo>
                      <a:pt x="1733" y="0"/>
                    </a:lnTo>
                    <a:lnTo>
                      <a:pt x="545" y="0"/>
                    </a:lnTo>
                    <a:lnTo>
                      <a:pt x="0" y="598"/>
                    </a:lnTo>
                    <a:lnTo>
                      <a:pt x="1188" y="59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20153"/>
              <p:cNvSpPr/>
              <p:nvPr/>
            </p:nvSpPr>
            <p:spPr bwMode="auto">
              <a:xfrm>
                <a:off x="0" y="-233474"/>
                <a:ext cx="3472961" cy="2687644"/>
              </a:xfrm>
              <a:custGeom>
                <a:avLst/>
                <a:gdLst>
                  <a:gd name="T0" fmla="*/ 948 w 948"/>
                  <a:gd name="T1" fmla="*/ 0 h 745"/>
                  <a:gd name="T2" fmla="*/ 0 w 948"/>
                  <a:gd name="T3" fmla="*/ 0 h 745"/>
                  <a:gd name="T4" fmla="*/ 0 w 948"/>
                  <a:gd name="T5" fmla="*/ 745 h 745"/>
                  <a:gd name="T6" fmla="*/ 269 w 948"/>
                  <a:gd name="T7" fmla="*/ 745 h 745"/>
                  <a:gd name="T8" fmla="*/ 948 w 948"/>
                  <a:gd name="T9" fmla="*/ 0 h 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8" h="745">
                    <a:moveTo>
                      <a:pt x="948" y="0"/>
                    </a:moveTo>
                    <a:lnTo>
                      <a:pt x="0" y="0"/>
                    </a:lnTo>
                    <a:lnTo>
                      <a:pt x="0" y="745"/>
                    </a:lnTo>
                    <a:lnTo>
                      <a:pt x="269" y="745"/>
                    </a:lnTo>
                    <a:lnTo>
                      <a:pt x="9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20154"/>
              <p:cNvSpPr/>
              <p:nvPr/>
            </p:nvSpPr>
            <p:spPr bwMode="auto">
              <a:xfrm>
                <a:off x="9217267" y="-233474"/>
                <a:ext cx="2974730" cy="2157330"/>
              </a:xfrm>
              <a:custGeom>
                <a:avLst/>
                <a:gdLst>
                  <a:gd name="T0" fmla="*/ 545 w 812"/>
                  <a:gd name="T1" fmla="*/ 0 h 598"/>
                  <a:gd name="T2" fmla="*/ 0 w 812"/>
                  <a:gd name="T3" fmla="*/ 598 h 598"/>
                  <a:gd name="T4" fmla="*/ 812 w 812"/>
                  <a:gd name="T5" fmla="*/ 598 h 598"/>
                  <a:gd name="T6" fmla="*/ 812 w 812"/>
                  <a:gd name="T7" fmla="*/ 0 h 598"/>
                  <a:gd name="T8" fmla="*/ 545 w 812"/>
                  <a:gd name="T9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2" h="598">
                    <a:moveTo>
                      <a:pt x="545" y="0"/>
                    </a:moveTo>
                    <a:lnTo>
                      <a:pt x="0" y="598"/>
                    </a:lnTo>
                    <a:lnTo>
                      <a:pt x="812" y="598"/>
                    </a:lnTo>
                    <a:lnTo>
                      <a:pt x="812" y="0"/>
                    </a:lnTo>
                    <a:lnTo>
                      <a:pt x="54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63" name="组合 62"/>
              <p:cNvGrpSpPr/>
              <p:nvPr/>
            </p:nvGrpSpPr>
            <p:grpSpPr>
              <a:xfrm>
                <a:off x="0" y="-233474"/>
                <a:ext cx="12192000" cy="1125563"/>
                <a:chOff x="0" y="-233474"/>
                <a:chExt cx="12192000" cy="1125563"/>
              </a:xfrm>
            </p:grpSpPr>
            <p:sp>
              <p:nvSpPr>
                <p:cNvPr id="52" name="Freeform 20156"/>
                <p:cNvSpPr/>
                <p:nvPr/>
              </p:nvSpPr>
              <p:spPr bwMode="auto">
                <a:xfrm>
                  <a:off x="2432538" y="-233474"/>
                  <a:ext cx="4429125" cy="1125563"/>
                </a:xfrm>
                <a:custGeom>
                  <a:avLst/>
                  <a:gdLst>
                    <a:gd name="T0" fmla="*/ 642 w 1209"/>
                    <a:gd name="T1" fmla="*/ 312 h 312"/>
                    <a:gd name="T2" fmla="*/ 775 w 1209"/>
                    <a:gd name="T3" fmla="*/ 165 h 312"/>
                    <a:gd name="T4" fmla="*/ 1057 w 1209"/>
                    <a:gd name="T5" fmla="*/ 165 h 312"/>
                    <a:gd name="T6" fmla="*/ 1209 w 1209"/>
                    <a:gd name="T7" fmla="*/ 0 h 312"/>
                    <a:gd name="T8" fmla="*/ 284 w 1209"/>
                    <a:gd name="T9" fmla="*/ 0 h 312"/>
                    <a:gd name="T10" fmla="*/ 0 w 1209"/>
                    <a:gd name="T11" fmla="*/ 312 h 312"/>
                    <a:gd name="T12" fmla="*/ 642 w 1209"/>
                    <a:gd name="T13" fmla="*/ 312 h 3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09" h="312">
                      <a:moveTo>
                        <a:pt x="642" y="312"/>
                      </a:moveTo>
                      <a:lnTo>
                        <a:pt x="775" y="165"/>
                      </a:lnTo>
                      <a:lnTo>
                        <a:pt x="1057" y="165"/>
                      </a:lnTo>
                      <a:lnTo>
                        <a:pt x="1209" y="0"/>
                      </a:lnTo>
                      <a:lnTo>
                        <a:pt x="284" y="0"/>
                      </a:lnTo>
                      <a:lnTo>
                        <a:pt x="0" y="312"/>
                      </a:lnTo>
                      <a:lnTo>
                        <a:pt x="642" y="3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3" name="Freeform 20157"/>
                <p:cNvSpPr/>
                <p:nvPr/>
              </p:nvSpPr>
              <p:spPr bwMode="auto">
                <a:xfrm>
                  <a:off x="6304817" y="-233474"/>
                  <a:ext cx="4909038" cy="595251"/>
                </a:xfrm>
                <a:custGeom>
                  <a:avLst/>
                  <a:gdLst>
                    <a:gd name="T0" fmla="*/ 1188 w 1340"/>
                    <a:gd name="T1" fmla="*/ 165 h 165"/>
                    <a:gd name="T2" fmla="*/ 1340 w 1340"/>
                    <a:gd name="T3" fmla="*/ 0 h 165"/>
                    <a:gd name="T4" fmla="*/ 152 w 1340"/>
                    <a:gd name="T5" fmla="*/ 0 h 165"/>
                    <a:gd name="T6" fmla="*/ 0 w 1340"/>
                    <a:gd name="T7" fmla="*/ 165 h 165"/>
                    <a:gd name="T8" fmla="*/ 1188 w 1340"/>
                    <a:gd name="T9" fmla="*/ 165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40" h="165">
                      <a:moveTo>
                        <a:pt x="1188" y="165"/>
                      </a:moveTo>
                      <a:lnTo>
                        <a:pt x="1340" y="0"/>
                      </a:lnTo>
                      <a:lnTo>
                        <a:pt x="152" y="0"/>
                      </a:lnTo>
                      <a:lnTo>
                        <a:pt x="0" y="165"/>
                      </a:lnTo>
                      <a:lnTo>
                        <a:pt x="1188" y="165"/>
                      </a:lnTo>
                      <a:close/>
                    </a:path>
                  </a:pathLst>
                </a:custGeom>
                <a:solidFill>
                  <a:srgbClr val="E6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4" name="Freeform 20158"/>
                <p:cNvSpPr/>
                <p:nvPr/>
              </p:nvSpPr>
              <p:spPr bwMode="auto">
                <a:xfrm>
                  <a:off x="0" y="-233474"/>
                  <a:ext cx="3472961" cy="1125563"/>
                </a:xfrm>
                <a:custGeom>
                  <a:avLst/>
                  <a:gdLst>
                    <a:gd name="T0" fmla="*/ 664 w 948"/>
                    <a:gd name="T1" fmla="*/ 312 h 312"/>
                    <a:gd name="T2" fmla="*/ 948 w 948"/>
                    <a:gd name="T3" fmla="*/ 0 h 312"/>
                    <a:gd name="T4" fmla="*/ 0 w 948"/>
                    <a:gd name="T5" fmla="*/ 0 h 312"/>
                    <a:gd name="T6" fmla="*/ 0 w 948"/>
                    <a:gd name="T7" fmla="*/ 312 h 312"/>
                    <a:gd name="T8" fmla="*/ 118 w 948"/>
                    <a:gd name="T9" fmla="*/ 312 h 312"/>
                    <a:gd name="T10" fmla="*/ 664 w 948"/>
                    <a:gd name="T11" fmla="*/ 312 h 3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48" h="312">
                      <a:moveTo>
                        <a:pt x="664" y="312"/>
                      </a:moveTo>
                      <a:lnTo>
                        <a:pt x="948" y="0"/>
                      </a:lnTo>
                      <a:lnTo>
                        <a:pt x="0" y="0"/>
                      </a:lnTo>
                      <a:lnTo>
                        <a:pt x="0" y="312"/>
                      </a:lnTo>
                      <a:lnTo>
                        <a:pt x="118" y="312"/>
                      </a:lnTo>
                      <a:lnTo>
                        <a:pt x="664" y="312"/>
                      </a:lnTo>
                      <a:close/>
                    </a:path>
                  </a:pathLst>
                </a:custGeom>
                <a:solidFill>
                  <a:srgbClr val="F1F2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5" name="Freeform 20159"/>
                <p:cNvSpPr/>
                <p:nvPr/>
              </p:nvSpPr>
              <p:spPr bwMode="auto">
                <a:xfrm>
                  <a:off x="10657009" y="-233474"/>
                  <a:ext cx="1534991" cy="595251"/>
                </a:xfrm>
                <a:custGeom>
                  <a:avLst/>
                  <a:gdLst>
                    <a:gd name="T0" fmla="*/ 0 w 419"/>
                    <a:gd name="T1" fmla="*/ 165 h 165"/>
                    <a:gd name="T2" fmla="*/ 419 w 419"/>
                    <a:gd name="T3" fmla="*/ 165 h 165"/>
                    <a:gd name="T4" fmla="*/ 419 w 419"/>
                    <a:gd name="T5" fmla="*/ 0 h 165"/>
                    <a:gd name="T6" fmla="*/ 419 w 419"/>
                    <a:gd name="T7" fmla="*/ 0 h 165"/>
                    <a:gd name="T8" fmla="*/ 152 w 419"/>
                    <a:gd name="T9" fmla="*/ 0 h 165"/>
                    <a:gd name="T10" fmla="*/ 0 w 419"/>
                    <a:gd name="T11" fmla="*/ 165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19" h="165">
                      <a:moveTo>
                        <a:pt x="0" y="165"/>
                      </a:moveTo>
                      <a:lnTo>
                        <a:pt x="419" y="165"/>
                      </a:lnTo>
                      <a:lnTo>
                        <a:pt x="419" y="0"/>
                      </a:lnTo>
                      <a:lnTo>
                        <a:pt x="419" y="0"/>
                      </a:lnTo>
                      <a:lnTo>
                        <a:pt x="152" y="0"/>
                      </a:lnTo>
                      <a:lnTo>
                        <a:pt x="0" y="165"/>
                      </a:lnTo>
                      <a:close/>
                    </a:path>
                  </a:pathLst>
                </a:custGeom>
                <a:solidFill>
                  <a:srgbClr val="F1F2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58" name="文本框 57"/>
          <p:cNvSpPr txBox="1"/>
          <p:nvPr/>
        </p:nvSpPr>
        <p:spPr>
          <a:xfrm>
            <a:off x="930133" y="3264265"/>
            <a:ext cx="10850880" cy="1938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初中生地理实践力阶段研究汇报</a:t>
            </a:r>
          </a:p>
          <a:p>
            <a:r>
              <a:rPr lang="zh-CN" altLang="en-US" sz="6000" b="1" dirty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（  一  ）</a:t>
            </a:r>
          </a:p>
        </p:txBody>
      </p:sp>
      <p:sp>
        <p:nvSpPr>
          <p:cNvPr id="59" name="矩形 58"/>
          <p:cNvSpPr/>
          <p:nvPr/>
        </p:nvSpPr>
        <p:spPr>
          <a:xfrm>
            <a:off x="5531314" y="6041202"/>
            <a:ext cx="4227799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汇报人：徐 锋</a:t>
            </a:r>
          </a:p>
        </p:txBody>
      </p:sp>
      <p:sp>
        <p:nvSpPr>
          <p:cNvPr id="61" name="TextBox 4"/>
          <p:cNvSpPr txBox="1"/>
          <p:nvPr/>
        </p:nvSpPr>
        <p:spPr>
          <a:xfrm>
            <a:off x="930150" y="5697885"/>
            <a:ext cx="3934589" cy="953135"/>
          </a:xfrm>
          <a:prstGeom prst="rect">
            <a:avLst/>
          </a:prstGeom>
          <a:noFill/>
        </p:spPr>
        <p:txBody>
          <a:bodyPr wrap="square" lIns="91412" tIns="45707" rIns="91412" bIns="4570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373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新北区飞龙中学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599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99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4093692" y="1083097"/>
            <a:ext cx="4004622" cy="4508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altLang="zh-CN" sz="287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  <a:endParaRPr lang="zh-CN" altLang="en-US" sz="287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2127250" y="5397500"/>
            <a:ext cx="7242810" cy="671830"/>
            <a:chOff x="6315199" y="2410178"/>
            <a:chExt cx="3744416" cy="511504"/>
          </a:xfrm>
          <a:solidFill>
            <a:schemeClr val="accent2"/>
          </a:solidFill>
        </p:grpSpPr>
        <p:sp>
          <p:nvSpPr>
            <p:cNvPr id="23" name="圆角矩形 22"/>
            <p:cNvSpPr/>
            <p:nvPr/>
          </p:nvSpPr>
          <p:spPr>
            <a:xfrm>
              <a:off x="6315199" y="2410178"/>
              <a:ext cx="3744416" cy="511504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613" tIns="81307" rIns="162613" bIns="81307" anchor="ctr"/>
            <a:lstStyle/>
            <a:p>
              <a:pPr algn="ctr">
                <a:defRPr/>
              </a:pPr>
              <a:endParaRPr lang="zh-CN" altLang="en-US" sz="4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6653004" y="2450305"/>
              <a:ext cx="3406611" cy="435117"/>
            </a:xfrm>
            <a:prstGeom prst="rect">
              <a:avLst/>
            </a:prstGeom>
            <a:grpFill/>
          </p:spPr>
          <p:txBody>
            <a:bodyPr wrap="square" lIns="162613" tIns="81307" rIns="162613" bIns="81307">
              <a:spAutoFit/>
            </a:bodyPr>
            <a:lstStyle/>
            <a:p>
              <a:pPr>
                <a:defRPr/>
              </a:pPr>
              <a:r>
                <a:rPr lang="zh-CN" altLang="en-US" sz="2660" b="1" kern="1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初中生地理实践力活动的调查问卷和访谈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矩形 63"/>
          <p:cNvSpPr/>
          <p:nvPr/>
        </p:nvSpPr>
        <p:spPr>
          <a:xfrm>
            <a:off x="0" y="491067"/>
            <a:ext cx="812800" cy="558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TextBox 18"/>
          <p:cNvSpPr txBox="1"/>
          <p:nvPr/>
        </p:nvSpPr>
        <p:spPr>
          <a:xfrm>
            <a:off x="812801" y="462689"/>
            <a:ext cx="318229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665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问卷和访谈</a:t>
            </a:r>
          </a:p>
        </p:txBody>
      </p:sp>
      <p:sp>
        <p:nvSpPr>
          <p:cNvPr id="66" name="六边形 65"/>
          <p:cNvSpPr/>
          <p:nvPr/>
        </p:nvSpPr>
        <p:spPr>
          <a:xfrm>
            <a:off x="1910493" y="2080679"/>
            <a:ext cx="2272923" cy="1959416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六边形 66"/>
          <p:cNvSpPr/>
          <p:nvPr/>
        </p:nvSpPr>
        <p:spPr>
          <a:xfrm>
            <a:off x="4987326" y="2080679"/>
            <a:ext cx="2272923" cy="1959416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六边形 67"/>
          <p:cNvSpPr/>
          <p:nvPr/>
        </p:nvSpPr>
        <p:spPr>
          <a:xfrm>
            <a:off x="8064159" y="2080679"/>
            <a:ext cx="2272923" cy="1959416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矩形 69"/>
          <p:cNvSpPr/>
          <p:nvPr/>
        </p:nvSpPr>
        <p:spPr>
          <a:xfrm>
            <a:off x="1910493" y="4385089"/>
            <a:ext cx="2359797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学习情况的</a:t>
            </a:r>
          </a:p>
          <a:p>
            <a:pPr algn="ctr">
              <a:lnSpc>
                <a:spcPct val="120000"/>
              </a:lnSpc>
            </a:pPr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学生调查问卷</a:t>
            </a:r>
          </a:p>
        </p:txBody>
      </p:sp>
      <p:sp>
        <p:nvSpPr>
          <p:cNvPr id="72" name="矩形 71"/>
          <p:cNvSpPr/>
          <p:nvPr/>
        </p:nvSpPr>
        <p:spPr>
          <a:xfrm>
            <a:off x="4987326" y="4385089"/>
            <a:ext cx="2359797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教学情况的</a:t>
            </a:r>
          </a:p>
          <a:p>
            <a:pPr algn="ctr">
              <a:lnSpc>
                <a:spcPct val="120000"/>
              </a:lnSpc>
            </a:pPr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教师调查问卷</a:t>
            </a:r>
          </a:p>
        </p:txBody>
      </p:sp>
      <p:sp>
        <p:nvSpPr>
          <p:cNvPr id="74" name="矩形 73"/>
          <p:cNvSpPr/>
          <p:nvPr/>
        </p:nvSpPr>
        <p:spPr>
          <a:xfrm>
            <a:off x="8064159" y="4385089"/>
            <a:ext cx="2359797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实践力教学</a:t>
            </a:r>
          </a:p>
          <a:p>
            <a:pPr algn="ctr">
              <a:lnSpc>
                <a:spcPct val="120000"/>
              </a:lnSpc>
            </a:pPr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教师访谈提纲</a:t>
            </a:r>
          </a:p>
        </p:txBody>
      </p:sp>
      <p:grpSp>
        <p:nvGrpSpPr>
          <p:cNvPr id="75" name="组合 74"/>
          <p:cNvGrpSpPr/>
          <p:nvPr/>
        </p:nvGrpSpPr>
        <p:grpSpPr>
          <a:xfrm>
            <a:off x="2810341" y="2778664"/>
            <a:ext cx="473225" cy="583792"/>
            <a:chOff x="1862202" y="5568852"/>
            <a:chExt cx="322489" cy="397837"/>
          </a:xfrm>
        </p:grpSpPr>
        <p:sp>
          <p:nvSpPr>
            <p:cNvPr id="76" name="Freeform 65"/>
            <p:cNvSpPr>
              <a:spLocks noEditPoints="1"/>
            </p:cNvSpPr>
            <p:nvPr/>
          </p:nvSpPr>
          <p:spPr bwMode="auto">
            <a:xfrm>
              <a:off x="1862202" y="5568852"/>
              <a:ext cx="322489" cy="397837"/>
            </a:xfrm>
            <a:custGeom>
              <a:avLst/>
              <a:gdLst>
                <a:gd name="T0" fmla="*/ 99 w 111"/>
                <a:gd name="T1" fmla="*/ 137 h 137"/>
                <a:gd name="T2" fmla="*/ 12 w 111"/>
                <a:gd name="T3" fmla="*/ 137 h 137"/>
                <a:gd name="T4" fmla="*/ 0 w 111"/>
                <a:gd name="T5" fmla="*/ 125 h 137"/>
                <a:gd name="T6" fmla="*/ 0 w 111"/>
                <a:gd name="T7" fmla="*/ 12 h 137"/>
                <a:gd name="T8" fmla="*/ 12 w 111"/>
                <a:gd name="T9" fmla="*/ 0 h 137"/>
                <a:gd name="T10" fmla="*/ 99 w 111"/>
                <a:gd name="T11" fmla="*/ 0 h 137"/>
                <a:gd name="T12" fmla="*/ 111 w 111"/>
                <a:gd name="T13" fmla="*/ 12 h 137"/>
                <a:gd name="T14" fmla="*/ 111 w 111"/>
                <a:gd name="T15" fmla="*/ 125 h 137"/>
                <a:gd name="T16" fmla="*/ 99 w 111"/>
                <a:gd name="T17" fmla="*/ 137 h 137"/>
                <a:gd name="T18" fmla="*/ 12 w 111"/>
                <a:gd name="T19" fmla="*/ 8 h 137"/>
                <a:gd name="T20" fmla="*/ 8 w 111"/>
                <a:gd name="T21" fmla="*/ 12 h 137"/>
                <a:gd name="T22" fmla="*/ 8 w 111"/>
                <a:gd name="T23" fmla="*/ 125 h 137"/>
                <a:gd name="T24" fmla="*/ 12 w 111"/>
                <a:gd name="T25" fmla="*/ 129 h 137"/>
                <a:gd name="T26" fmla="*/ 99 w 111"/>
                <a:gd name="T27" fmla="*/ 129 h 137"/>
                <a:gd name="T28" fmla="*/ 103 w 111"/>
                <a:gd name="T29" fmla="*/ 125 h 137"/>
                <a:gd name="T30" fmla="*/ 103 w 111"/>
                <a:gd name="T31" fmla="*/ 12 h 137"/>
                <a:gd name="T32" fmla="*/ 99 w 111"/>
                <a:gd name="T33" fmla="*/ 8 h 137"/>
                <a:gd name="T34" fmla="*/ 12 w 111"/>
                <a:gd name="T35" fmla="*/ 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1" h="137">
                  <a:moveTo>
                    <a:pt x="99" y="137"/>
                  </a:moveTo>
                  <a:cubicBezTo>
                    <a:pt x="12" y="137"/>
                    <a:pt x="12" y="137"/>
                    <a:pt x="12" y="137"/>
                  </a:cubicBezTo>
                  <a:cubicBezTo>
                    <a:pt x="5" y="137"/>
                    <a:pt x="0" y="131"/>
                    <a:pt x="0" y="125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06" y="0"/>
                    <a:pt x="111" y="5"/>
                    <a:pt x="111" y="12"/>
                  </a:cubicBezTo>
                  <a:cubicBezTo>
                    <a:pt x="111" y="125"/>
                    <a:pt x="111" y="125"/>
                    <a:pt x="111" y="125"/>
                  </a:cubicBezTo>
                  <a:cubicBezTo>
                    <a:pt x="111" y="131"/>
                    <a:pt x="106" y="137"/>
                    <a:pt x="99" y="137"/>
                  </a:cubicBezTo>
                  <a:close/>
                  <a:moveTo>
                    <a:pt x="12" y="8"/>
                  </a:moveTo>
                  <a:cubicBezTo>
                    <a:pt x="10" y="8"/>
                    <a:pt x="8" y="9"/>
                    <a:pt x="8" y="12"/>
                  </a:cubicBezTo>
                  <a:cubicBezTo>
                    <a:pt x="8" y="125"/>
                    <a:pt x="8" y="125"/>
                    <a:pt x="8" y="125"/>
                  </a:cubicBezTo>
                  <a:cubicBezTo>
                    <a:pt x="8" y="127"/>
                    <a:pt x="10" y="129"/>
                    <a:pt x="12" y="129"/>
                  </a:cubicBezTo>
                  <a:cubicBezTo>
                    <a:pt x="99" y="129"/>
                    <a:pt x="99" y="129"/>
                    <a:pt x="99" y="129"/>
                  </a:cubicBezTo>
                  <a:cubicBezTo>
                    <a:pt x="102" y="129"/>
                    <a:pt x="103" y="127"/>
                    <a:pt x="103" y="125"/>
                  </a:cubicBezTo>
                  <a:cubicBezTo>
                    <a:pt x="103" y="12"/>
                    <a:pt x="103" y="12"/>
                    <a:pt x="103" y="12"/>
                  </a:cubicBezTo>
                  <a:cubicBezTo>
                    <a:pt x="103" y="9"/>
                    <a:pt x="102" y="8"/>
                    <a:pt x="99" y="8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66"/>
            <p:cNvSpPr/>
            <p:nvPr/>
          </p:nvSpPr>
          <p:spPr bwMode="auto">
            <a:xfrm>
              <a:off x="2047557" y="5644200"/>
              <a:ext cx="69320" cy="22604"/>
            </a:xfrm>
            <a:custGeom>
              <a:avLst/>
              <a:gdLst>
                <a:gd name="T0" fmla="*/ 20 w 24"/>
                <a:gd name="T1" fmla="*/ 8 h 8"/>
                <a:gd name="T2" fmla="*/ 4 w 24"/>
                <a:gd name="T3" fmla="*/ 8 h 8"/>
                <a:gd name="T4" fmla="*/ 0 w 24"/>
                <a:gd name="T5" fmla="*/ 4 h 8"/>
                <a:gd name="T6" fmla="*/ 4 w 24"/>
                <a:gd name="T7" fmla="*/ 0 h 8"/>
                <a:gd name="T8" fmla="*/ 20 w 24"/>
                <a:gd name="T9" fmla="*/ 0 h 8"/>
                <a:gd name="T10" fmla="*/ 24 w 24"/>
                <a:gd name="T11" fmla="*/ 4 h 8"/>
                <a:gd name="T12" fmla="*/ 20 w 2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8">
                  <a:moveTo>
                    <a:pt x="20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1" y="8"/>
                    <a:pt x="0" y="7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2" y="0"/>
                    <a:pt x="24" y="2"/>
                    <a:pt x="24" y="4"/>
                  </a:cubicBezTo>
                  <a:cubicBezTo>
                    <a:pt x="24" y="7"/>
                    <a:pt x="22" y="8"/>
                    <a:pt x="2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67"/>
            <p:cNvSpPr/>
            <p:nvPr/>
          </p:nvSpPr>
          <p:spPr bwMode="auto">
            <a:xfrm>
              <a:off x="2047557" y="5713520"/>
              <a:ext cx="69320" cy="24111"/>
            </a:xfrm>
            <a:custGeom>
              <a:avLst/>
              <a:gdLst>
                <a:gd name="T0" fmla="*/ 20 w 24"/>
                <a:gd name="T1" fmla="*/ 8 h 8"/>
                <a:gd name="T2" fmla="*/ 4 w 24"/>
                <a:gd name="T3" fmla="*/ 8 h 8"/>
                <a:gd name="T4" fmla="*/ 0 w 24"/>
                <a:gd name="T5" fmla="*/ 4 h 8"/>
                <a:gd name="T6" fmla="*/ 4 w 24"/>
                <a:gd name="T7" fmla="*/ 0 h 8"/>
                <a:gd name="T8" fmla="*/ 20 w 24"/>
                <a:gd name="T9" fmla="*/ 0 h 8"/>
                <a:gd name="T10" fmla="*/ 24 w 24"/>
                <a:gd name="T11" fmla="*/ 4 h 8"/>
                <a:gd name="T12" fmla="*/ 20 w 2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8">
                  <a:moveTo>
                    <a:pt x="20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1" y="8"/>
                    <a:pt x="0" y="7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2" y="0"/>
                    <a:pt x="24" y="2"/>
                    <a:pt x="24" y="4"/>
                  </a:cubicBezTo>
                  <a:cubicBezTo>
                    <a:pt x="24" y="7"/>
                    <a:pt x="22" y="8"/>
                    <a:pt x="2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68"/>
            <p:cNvSpPr/>
            <p:nvPr/>
          </p:nvSpPr>
          <p:spPr bwMode="auto">
            <a:xfrm>
              <a:off x="1931522" y="5782840"/>
              <a:ext cx="185356" cy="24111"/>
            </a:xfrm>
            <a:custGeom>
              <a:avLst/>
              <a:gdLst>
                <a:gd name="T0" fmla="*/ 60 w 64"/>
                <a:gd name="T1" fmla="*/ 8 h 8"/>
                <a:gd name="T2" fmla="*/ 4 w 64"/>
                <a:gd name="T3" fmla="*/ 8 h 8"/>
                <a:gd name="T4" fmla="*/ 0 w 64"/>
                <a:gd name="T5" fmla="*/ 4 h 8"/>
                <a:gd name="T6" fmla="*/ 4 w 64"/>
                <a:gd name="T7" fmla="*/ 0 h 8"/>
                <a:gd name="T8" fmla="*/ 60 w 64"/>
                <a:gd name="T9" fmla="*/ 0 h 8"/>
                <a:gd name="T10" fmla="*/ 64 w 64"/>
                <a:gd name="T11" fmla="*/ 4 h 8"/>
                <a:gd name="T12" fmla="*/ 60 w 6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8">
                  <a:moveTo>
                    <a:pt x="60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1" y="8"/>
                    <a:pt x="0" y="7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2" y="0"/>
                    <a:pt x="64" y="2"/>
                    <a:pt x="64" y="4"/>
                  </a:cubicBezTo>
                  <a:cubicBezTo>
                    <a:pt x="64" y="7"/>
                    <a:pt x="62" y="8"/>
                    <a:pt x="6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69"/>
            <p:cNvSpPr/>
            <p:nvPr/>
          </p:nvSpPr>
          <p:spPr bwMode="auto">
            <a:xfrm>
              <a:off x="1931522" y="5853667"/>
              <a:ext cx="185356" cy="22604"/>
            </a:xfrm>
            <a:custGeom>
              <a:avLst/>
              <a:gdLst>
                <a:gd name="T0" fmla="*/ 60 w 64"/>
                <a:gd name="T1" fmla="*/ 8 h 8"/>
                <a:gd name="T2" fmla="*/ 4 w 64"/>
                <a:gd name="T3" fmla="*/ 8 h 8"/>
                <a:gd name="T4" fmla="*/ 0 w 64"/>
                <a:gd name="T5" fmla="*/ 4 h 8"/>
                <a:gd name="T6" fmla="*/ 4 w 64"/>
                <a:gd name="T7" fmla="*/ 0 h 8"/>
                <a:gd name="T8" fmla="*/ 60 w 64"/>
                <a:gd name="T9" fmla="*/ 0 h 8"/>
                <a:gd name="T10" fmla="*/ 64 w 64"/>
                <a:gd name="T11" fmla="*/ 4 h 8"/>
                <a:gd name="T12" fmla="*/ 60 w 6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8">
                  <a:moveTo>
                    <a:pt x="60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1" y="8"/>
                    <a:pt x="0" y="7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2" y="0"/>
                    <a:pt x="64" y="2"/>
                    <a:pt x="64" y="4"/>
                  </a:cubicBezTo>
                  <a:cubicBezTo>
                    <a:pt x="64" y="7"/>
                    <a:pt x="62" y="8"/>
                    <a:pt x="6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70"/>
            <p:cNvSpPr>
              <a:spLocks noEditPoints="1"/>
            </p:cNvSpPr>
            <p:nvPr/>
          </p:nvSpPr>
          <p:spPr bwMode="auto">
            <a:xfrm>
              <a:off x="1931522" y="5644200"/>
              <a:ext cx="93431" cy="93431"/>
            </a:xfrm>
            <a:custGeom>
              <a:avLst/>
              <a:gdLst>
                <a:gd name="T0" fmla="*/ 28 w 32"/>
                <a:gd name="T1" fmla="*/ 32 h 32"/>
                <a:gd name="T2" fmla="*/ 4 w 32"/>
                <a:gd name="T3" fmla="*/ 32 h 32"/>
                <a:gd name="T4" fmla="*/ 0 w 32"/>
                <a:gd name="T5" fmla="*/ 28 h 32"/>
                <a:gd name="T6" fmla="*/ 0 w 32"/>
                <a:gd name="T7" fmla="*/ 4 h 32"/>
                <a:gd name="T8" fmla="*/ 4 w 32"/>
                <a:gd name="T9" fmla="*/ 0 h 32"/>
                <a:gd name="T10" fmla="*/ 28 w 32"/>
                <a:gd name="T11" fmla="*/ 0 h 32"/>
                <a:gd name="T12" fmla="*/ 32 w 32"/>
                <a:gd name="T13" fmla="*/ 4 h 32"/>
                <a:gd name="T14" fmla="*/ 32 w 32"/>
                <a:gd name="T15" fmla="*/ 28 h 32"/>
                <a:gd name="T16" fmla="*/ 28 w 32"/>
                <a:gd name="T17" fmla="*/ 32 h 32"/>
                <a:gd name="T18" fmla="*/ 8 w 32"/>
                <a:gd name="T19" fmla="*/ 24 h 32"/>
                <a:gd name="T20" fmla="*/ 24 w 32"/>
                <a:gd name="T21" fmla="*/ 24 h 32"/>
                <a:gd name="T22" fmla="*/ 24 w 32"/>
                <a:gd name="T23" fmla="*/ 8 h 32"/>
                <a:gd name="T24" fmla="*/ 8 w 32"/>
                <a:gd name="T25" fmla="*/ 8 h 32"/>
                <a:gd name="T26" fmla="*/ 8 w 32"/>
                <a:gd name="T27" fmla="*/ 2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32">
                  <a:moveTo>
                    <a:pt x="28" y="32"/>
                  </a:moveTo>
                  <a:cubicBezTo>
                    <a:pt x="4" y="32"/>
                    <a:pt x="4" y="32"/>
                    <a:pt x="4" y="32"/>
                  </a:cubicBezTo>
                  <a:cubicBezTo>
                    <a:pt x="1" y="32"/>
                    <a:pt x="0" y="31"/>
                    <a:pt x="0" y="2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0" y="0"/>
                    <a:pt x="32" y="2"/>
                    <a:pt x="32" y="4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2" y="31"/>
                    <a:pt x="30" y="32"/>
                    <a:pt x="28" y="32"/>
                  </a:cubicBezTo>
                  <a:close/>
                  <a:moveTo>
                    <a:pt x="8" y="24"/>
                  </a:moveTo>
                  <a:cubicBezTo>
                    <a:pt x="24" y="24"/>
                    <a:pt x="24" y="24"/>
                    <a:pt x="24" y="24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8" y="8"/>
                    <a:pt x="8" y="8"/>
                    <a:pt x="8" y="8"/>
                  </a:cubicBezTo>
                  <a:lnTo>
                    <a:pt x="8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5889987" y="2699057"/>
            <a:ext cx="473225" cy="643498"/>
            <a:chOff x="5346289" y="5547755"/>
            <a:chExt cx="322489" cy="438525"/>
          </a:xfrm>
        </p:grpSpPr>
        <p:sp>
          <p:nvSpPr>
            <p:cNvPr id="83" name="Freeform 126"/>
            <p:cNvSpPr/>
            <p:nvPr/>
          </p:nvSpPr>
          <p:spPr bwMode="auto">
            <a:xfrm>
              <a:off x="5346289" y="5588443"/>
              <a:ext cx="322489" cy="397837"/>
            </a:xfrm>
            <a:custGeom>
              <a:avLst/>
              <a:gdLst>
                <a:gd name="T0" fmla="*/ 99 w 111"/>
                <a:gd name="T1" fmla="*/ 137 h 137"/>
                <a:gd name="T2" fmla="*/ 12 w 111"/>
                <a:gd name="T3" fmla="*/ 137 h 137"/>
                <a:gd name="T4" fmla="*/ 0 w 111"/>
                <a:gd name="T5" fmla="*/ 125 h 137"/>
                <a:gd name="T6" fmla="*/ 0 w 111"/>
                <a:gd name="T7" fmla="*/ 12 h 137"/>
                <a:gd name="T8" fmla="*/ 12 w 111"/>
                <a:gd name="T9" fmla="*/ 0 h 137"/>
                <a:gd name="T10" fmla="*/ 27 w 111"/>
                <a:gd name="T11" fmla="*/ 0 h 137"/>
                <a:gd name="T12" fmla="*/ 31 w 111"/>
                <a:gd name="T13" fmla="*/ 4 h 137"/>
                <a:gd name="T14" fmla="*/ 27 w 111"/>
                <a:gd name="T15" fmla="*/ 8 h 137"/>
                <a:gd name="T16" fmla="*/ 12 w 111"/>
                <a:gd name="T17" fmla="*/ 8 h 137"/>
                <a:gd name="T18" fmla="*/ 8 w 111"/>
                <a:gd name="T19" fmla="*/ 12 h 137"/>
                <a:gd name="T20" fmla="*/ 8 w 111"/>
                <a:gd name="T21" fmla="*/ 125 h 137"/>
                <a:gd name="T22" fmla="*/ 12 w 111"/>
                <a:gd name="T23" fmla="*/ 129 h 137"/>
                <a:gd name="T24" fmla="*/ 99 w 111"/>
                <a:gd name="T25" fmla="*/ 129 h 137"/>
                <a:gd name="T26" fmla="*/ 103 w 111"/>
                <a:gd name="T27" fmla="*/ 125 h 137"/>
                <a:gd name="T28" fmla="*/ 103 w 111"/>
                <a:gd name="T29" fmla="*/ 12 h 137"/>
                <a:gd name="T30" fmla="*/ 99 w 111"/>
                <a:gd name="T31" fmla="*/ 8 h 137"/>
                <a:gd name="T32" fmla="*/ 85 w 111"/>
                <a:gd name="T33" fmla="*/ 8 h 137"/>
                <a:gd name="T34" fmla="*/ 81 w 111"/>
                <a:gd name="T35" fmla="*/ 4 h 137"/>
                <a:gd name="T36" fmla="*/ 85 w 111"/>
                <a:gd name="T37" fmla="*/ 0 h 137"/>
                <a:gd name="T38" fmla="*/ 99 w 111"/>
                <a:gd name="T39" fmla="*/ 0 h 137"/>
                <a:gd name="T40" fmla="*/ 111 w 111"/>
                <a:gd name="T41" fmla="*/ 12 h 137"/>
                <a:gd name="T42" fmla="*/ 111 w 111"/>
                <a:gd name="T43" fmla="*/ 125 h 137"/>
                <a:gd name="T44" fmla="*/ 99 w 111"/>
                <a:gd name="T45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1" h="137">
                  <a:moveTo>
                    <a:pt x="99" y="137"/>
                  </a:moveTo>
                  <a:cubicBezTo>
                    <a:pt x="12" y="137"/>
                    <a:pt x="12" y="137"/>
                    <a:pt x="12" y="137"/>
                  </a:cubicBezTo>
                  <a:cubicBezTo>
                    <a:pt x="5" y="137"/>
                    <a:pt x="0" y="132"/>
                    <a:pt x="0" y="125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9" y="0"/>
                    <a:pt x="31" y="2"/>
                    <a:pt x="31" y="4"/>
                  </a:cubicBezTo>
                  <a:cubicBezTo>
                    <a:pt x="31" y="6"/>
                    <a:pt x="29" y="8"/>
                    <a:pt x="27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0" y="8"/>
                    <a:pt x="8" y="10"/>
                    <a:pt x="8" y="12"/>
                  </a:cubicBezTo>
                  <a:cubicBezTo>
                    <a:pt x="8" y="125"/>
                    <a:pt x="8" y="125"/>
                    <a:pt x="8" y="125"/>
                  </a:cubicBezTo>
                  <a:cubicBezTo>
                    <a:pt x="8" y="127"/>
                    <a:pt x="10" y="129"/>
                    <a:pt x="12" y="129"/>
                  </a:cubicBezTo>
                  <a:cubicBezTo>
                    <a:pt x="99" y="129"/>
                    <a:pt x="99" y="129"/>
                    <a:pt x="99" y="129"/>
                  </a:cubicBezTo>
                  <a:cubicBezTo>
                    <a:pt x="102" y="129"/>
                    <a:pt x="103" y="127"/>
                    <a:pt x="103" y="125"/>
                  </a:cubicBezTo>
                  <a:cubicBezTo>
                    <a:pt x="103" y="12"/>
                    <a:pt x="103" y="12"/>
                    <a:pt x="103" y="12"/>
                  </a:cubicBezTo>
                  <a:cubicBezTo>
                    <a:pt x="103" y="10"/>
                    <a:pt x="102" y="8"/>
                    <a:pt x="99" y="8"/>
                  </a:cubicBezTo>
                  <a:cubicBezTo>
                    <a:pt x="85" y="8"/>
                    <a:pt x="85" y="8"/>
                    <a:pt x="85" y="8"/>
                  </a:cubicBezTo>
                  <a:cubicBezTo>
                    <a:pt x="82" y="8"/>
                    <a:pt x="81" y="6"/>
                    <a:pt x="81" y="4"/>
                  </a:cubicBezTo>
                  <a:cubicBezTo>
                    <a:pt x="81" y="2"/>
                    <a:pt x="82" y="0"/>
                    <a:pt x="85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06" y="0"/>
                    <a:pt x="111" y="5"/>
                    <a:pt x="111" y="12"/>
                  </a:cubicBezTo>
                  <a:cubicBezTo>
                    <a:pt x="111" y="125"/>
                    <a:pt x="111" y="125"/>
                    <a:pt x="111" y="125"/>
                  </a:cubicBezTo>
                  <a:cubicBezTo>
                    <a:pt x="111" y="132"/>
                    <a:pt x="106" y="137"/>
                    <a:pt x="99" y="1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127"/>
            <p:cNvSpPr>
              <a:spLocks noEditPoints="1"/>
            </p:cNvSpPr>
            <p:nvPr/>
          </p:nvSpPr>
          <p:spPr bwMode="auto">
            <a:xfrm>
              <a:off x="5412596" y="5547755"/>
              <a:ext cx="191384" cy="108501"/>
            </a:xfrm>
            <a:custGeom>
              <a:avLst/>
              <a:gdLst>
                <a:gd name="T0" fmla="*/ 62 w 66"/>
                <a:gd name="T1" fmla="*/ 37 h 37"/>
                <a:gd name="T2" fmla="*/ 4 w 66"/>
                <a:gd name="T3" fmla="*/ 37 h 37"/>
                <a:gd name="T4" fmla="*/ 0 w 66"/>
                <a:gd name="T5" fmla="*/ 33 h 37"/>
                <a:gd name="T6" fmla="*/ 0 w 66"/>
                <a:gd name="T7" fmla="*/ 12 h 37"/>
                <a:gd name="T8" fmla="*/ 4 w 66"/>
                <a:gd name="T9" fmla="*/ 8 h 37"/>
                <a:gd name="T10" fmla="*/ 21 w 66"/>
                <a:gd name="T11" fmla="*/ 8 h 37"/>
                <a:gd name="T12" fmla="*/ 33 w 66"/>
                <a:gd name="T13" fmla="*/ 0 h 37"/>
                <a:gd name="T14" fmla="*/ 45 w 66"/>
                <a:gd name="T15" fmla="*/ 8 h 37"/>
                <a:gd name="T16" fmla="*/ 62 w 66"/>
                <a:gd name="T17" fmla="*/ 8 h 37"/>
                <a:gd name="T18" fmla="*/ 66 w 66"/>
                <a:gd name="T19" fmla="*/ 12 h 37"/>
                <a:gd name="T20" fmla="*/ 66 w 66"/>
                <a:gd name="T21" fmla="*/ 33 h 37"/>
                <a:gd name="T22" fmla="*/ 62 w 66"/>
                <a:gd name="T23" fmla="*/ 37 h 37"/>
                <a:gd name="T24" fmla="*/ 8 w 66"/>
                <a:gd name="T25" fmla="*/ 29 h 37"/>
                <a:gd name="T26" fmla="*/ 58 w 66"/>
                <a:gd name="T27" fmla="*/ 29 h 37"/>
                <a:gd name="T28" fmla="*/ 58 w 66"/>
                <a:gd name="T29" fmla="*/ 16 h 37"/>
                <a:gd name="T30" fmla="*/ 41 w 66"/>
                <a:gd name="T31" fmla="*/ 16 h 37"/>
                <a:gd name="T32" fmla="*/ 37 w 66"/>
                <a:gd name="T33" fmla="*/ 12 h 37"/>
                <a:gd name="T34" fmla="*/ 33 w 66"/>
                <a:gd name="T35" fmla="*/ 8 h 37"/>
                <a:gd name="T36" fmla="*/ 28 w 66"/>
                <a:gd name="T37" fmla="*/ 12 h 37"/>
                <a:gd name="T38" fmla="*/ 24 w 66"/>
                <a:gd name="T39" fmla="*/ 16 h 37"/>
                <a:gd name="T40" fmla="*/ 8 w 66"/>
                <a:gd name="T41" fmla="*/ 16 h 37"/>
                <a:gd name="T42" fmla="*/ 8 w 66"/>
                <a:gd name="T43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6" h="37">
                  <a:moveTo>
                    <a:pt x="62" y="37"/>
                  </a:moveTo>
                  <a:cubicBezTo>
                    <a:pt x="4" y="37"/>
                    <a:pt x="4" y="37"/>
                    <a:pt x="4" y="37"/>
                  </a:cubicBezTo>
                  <a:cubicBezTo>
                    <a:pt x="1" y="37"/>
                    <a:pt x="0" y="35"/>
                    <a:pt x="0" y="3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0"/>
                    <a:pt x="1" y="8"/>
                    <a:pt x="4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2" y="3"/>
                    <a:pt x="27" y="0"/>
                    <a:pt x="33" y="0"/>
                  </a:cubicBezTo>
                  <a:cubicBezTo>
                    <a:pt x="38" y="0"/>
                    <a:pt x="43" y="3"/>
                    <a:pt x="45" y="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4" y="8"/>
                    <a:pt x="66" y="10"/>
                    <a:pt x="66" y="12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6" y="35"/>
                    <a:pt x="64" y="37"/>
                    <a:pt x="62" y="37"/>
                  </a:cubicBezTo>
                  <a:close/>
                  <a:moveTo>
                    <a:pt x="8" y="29"/>
                  </a:moveTo>
                  <a:cubicBezTo>
                    <a:pt x="58" y="29"/>
                    <a:pt x="58" y="29"/>
                    <a:pt x="58" y="29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39" y="16"/>
                    <a:pt x="37" y="15"/>
                    <a:pt x="37" y="12"/>
                  </a:cubicBezTo>
                  <a:cubicBezTo>
                    <a:pt x="37" y="10"/>
                    <a:pt x="35" y="8"/>
                    <a:pt x="33" y="8"/>
                  </a:cubicBezTo>
                  <a:cubicBezTo>
                    <a:pt x="30" y="8"/>
                    <a:pt x="28" y="10"/>
                    <a:pt x="28" y="12"/>
                  </a:cubicBezTo>
                  <a:cubicBezTo>
                    <a:pt x="28" y="15"/>
                    <a:pt x="26" y="16"/>
                    <a:pt x="24" y="16"/>
                  </a:cubicBezTo>
                  <a:cubicBezTo>
                    <a:pt x="8" y="16"/>
                    <a:pt x="8" y="16"/>
                    <a:pt x="8" y="16"/>
                  </a:cubicBezTo>
                  <a:lnTo>
                    <a:pt x="8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128"/>
            <p:cNvSpPr/>
            <p:nvPr/>
          </p:nvSpPr>
          <p:spPr bwMode="auto">
            <a:xfrm>
              <a:off x="5474381" y="5719548"/>
              <a:ext cx="123571" cy="24111"/>
            </a:xfrm>
            <a:custGeom>
              <a:avLst/>
              <a:gdLst>
                <a:gd name="T0" fmla="*/ 39 w 43"/>
                <a:gd name="T1" fmla="*/ 8 h 8"/>
                <a:gd name="T2" fmla="*/ 4 w 43"/>
                <a:gd name="T3" fmla="*/ 8 h 8"/>
                <a:gd name="T4" fmla="*/ 0 w 43"/>
                <a:gd name="T5" fmla="*/ 4 h 8"/>
                <a:gd name="T6" fmla="*/ 4 w 43"/>
                <a:gd name="T7" fmla="*/ 0 h 8"/>
                <a:gd name="T8" fmla="*/ 39 w 43"/>
                <a:gd name="T9" fmla="*/ 0 h 8"/>
                <a:gd name="T10" fmla="*/ 43 w 43"/>
                <a:gd name="T11" fmla="*/ 4 h 8"/>
                <a:gd name="T12" fmla="*/ 39 w 43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8">
                  <a:moveTo>
                    <a:pt x="39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2" y="0"/>
                    <a:pt x="43" y="2"/>
                    <a:pt x="43" y="4"/>
                  </a:cubicBezTo>
                  <a:cubicBezTo>
                    <a:pt x="43" y="6"/>
                    <a:pt x="42" y="8"/>
                    <a:pt x="39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129"/>
            <p:cNvSpPr/>
            <p:nvPr/>
          </p:nvSpPr>
          <p:spPr bwMode="auto">
            <a:xfrm>
              <a:off x="5415609" y="5719548"/>
              <a:ext cx="31646" cy="24111"/>
            </a:xfrm>
            <a:custGeom>
              <a:avLst/>
              <a:gdLst>
                <a:gd name="T0" fmla="*/ 7 w 11"/>
                <a:gd name="T1" fmla="*/ 8 h 8"/>
                <a:gd name="T2" fmla="*/ 4 w 11"/>
                <a:gd name="T3" fmla="*/ 8 h 8"/>
                <a:gd name="T4" fmla="*/ 0 w 11"/>
                <a:gd name="T5" fmla="*/ 4 h 8"/>
                <a:gd name="T6" fmla="*/ 4 w 11"/>
                <a:gd name="T7" fmla="*/ 0 h 8"/>
                <a:gd name="T8" fmla="*/ 7 w 11"/>
                <a:gd name="T9" fmla="*/ 0 h 8"/>
                <a:gd name="T10" fmla="*/ 11 w 11"/>
                <a:gd name="T11" fmla="*/ 4 h 8"/>
                <a:gd name="T12" fmla="*/ 7 w 11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8">
                  <a:moveTo>
                    <a:pt x="7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11" y="2"/>
                    <a:pt x="11" y="4"/>
                  </a:cubicBezTo>
                  <a:cubicBezTo>
                    <a:pt x="11" y="6"/>
                    <a:pt x="9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130"/>
            <p:cNvSpPr/>
            <p:nvPr/>
          </p:nvSpPr>
          <p:spPr bwMode="auto">
            <a:xfrm>
              <a:off x="5474381" y="5788868"/>
              <a:ext cx="123571" cy="24111"/>
            </a:xfrm>
            <a:custGeom>
              <a:avLst/>
              <a:gdLst>
                <a:gd name="T0" fmla="*/ 39 w 43"/>
                <a:gd name="T1" fmla="*/ 8 h 8"/>
                <a:gd name="T2" fmla="*/ 4 w 43"/>
                <a:gd name="T3" fmla="*/ 8 h 8"/>
                <a:gd name="T4" fmla="*/ 0 w 43"/>
                <a:gd name="T5" fmla="*/ 4 h 8"/>
                <a:gd name="T6" fmla="*/ 4 w 43"/>
                <a:gd name="T7" fmla="*/ 0 h 8"/>
                <a:gd name="T8" fmla="*/ 39 w 43"/>
                <a:gd name="T9" fmla="*/ 0 h 8"/>
                <a:gd name="T10" fmla="*/ 43 w 43"/>
                <a:gd name="T11" fmla="*/ 4 h 8"/>
                <a:gd name="T12" fmla="*/ 39 w 43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8">
                  <a:moveTo>
                    <a:pt x="39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2" y="0"/>
                    <a:pt x="43" y="2"/>
                    <a:pt x="43" y="4"/>
                  </a:cubicBezTo>
                  <a:cubicBezTo>
                    <a:pt x="43" y="6"/>
                    <a:pt x="42" y="8"/>
                    <a:pt x="39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131"/>
            <p:cNvSpPr/>
            <p:nvPr/>
          </p:nvSpPr>
          <p:spPr bwMode="auto">
            <a:xfrm>
              <a:off x="5415609" y="5788868"/>
              <a:ext cx="31646" cy="24111"/>
            </a:xfrm>
            <a:custGeom>
              <a:avLst/>
              <a:gdLst>
                <a:gd name="T0" fmla="*/ 7 w 11"/>
                <a:gd name="T1" fmla="*/ 8 h 8"/>
                <a:gd name="T2" fmla="*/ 4 w 11"/>
                <a:gd name="T3" fmla="*/ 8 h 8"/>
                <a:gd name="T4" fmla="*/ 0 w 11"/>
                <a:gd name="T5" fmla="*/ 4 h 8"/>
                <a:gd name="T6" fmla="*/ 4 w 11"/>
                <a:gd name="T7" fmla="*/ 0 h 8"/>
                <a:gd name="T8" fmla="*/ 7 w 11"/>
                <a:gd name="T9" fmla="*/ 0 h 8"/>
                <a:gd name="T10" fmla="*/ 11 w 11"/>
                <a:gd name="T11" fmla="*/ 4 h 8"/>
                <a:gd name="T12" fmla="*/ 7 w 11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8">
                  <a:moveTo>
                    <a:pt x="7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11" y="2"/>
                    <a:pt x="11" y="4"/>
                  </a:cubicBezTo>
                  <a:cubicBezTo>
                    <a:pt x="11" y="6"/>
                    <a:pt x="9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132"/>
            <p:cNvSpPr/>
            <p:nvPr/>
          </p:nvSpPr>
          <p:spPr bwMode="auto">
            <a:xfrm>
              <a:off x="5474381" y="5859695"/>
              <a:ext cx="123571" cy="22604"/>
            </a:xfrm>
            <a:custGeom>
              <a:avLst/>
              <a:gdLst>
                <a:gd name="T0" fmla="*/ 39 w 43"/>
                <a:gd name="T1" fmla="*/ 8 h 8"/>
                <a:gd name="T2" fmla="*/ 4 w 43"/>
                <a:gd name="T3" fmla="*/ 8 h 8"/>
                <a:gd name="T4" fmla="*/ 0 w 43"/>
                <a:gd name="T5" fmla="*/ 4 h 8"/>
                <a:gd name="T6" fmla="*/ 4 w 43"/>
                <a:gd name="T7" fmla="*/ 0 h 8"/>
                <a:gd name="T8" fmla="*/ 39 w 43"/>
                <a:gd name="T9" fmla="*/ 0 h 8"/>
                <a:gd name="T10" fmla="*/ 43 w 43"/>
                <a:gd name="T11" fmla="*/ 4 h 8"/>
                <a:gd name="T12" fmla="*/ 39 w 43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8">
                  <a:moveTo>
                    <a:pt x="39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2" y="0"/>
                    <a:pt x="43" y="2"/>
                    <a:pt x="43" y="4"/>
                  </a:cubicBezTo>
                  <a:cubicBezTo>
                    <a:pt x="43" y="6"/>
                    <a:pt x="42" y="8"/>
                    <a:pt x="39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133"/>
            <p:cNvSpPr/>
            <p:nvPr/>
          </p:nvSpPr>
          <p:spPr bwMode="auto">
            <a:xfrm>
              <a:off x="5415609" y="5859695"/>
              <a:ext cx="31646" cy="22604"/>
            </a:xfrm>
            <a:custGeom>
              <a:avLst/>
              <a:gdLst>
                <a:gd name="T0" fmla="*/ 7 w 11"/>
                <a:gd name="T1" fmla="*/ 8 h 8"/>
                <a:gd name="T2" fmla="*/ 4 w 11"/>
                <a:gd name="T3" fmla="*/ 8 h 8"/>
                <a:gd name="T4" fmla="*/ 0 w 11"/>
                <a:gd name="T5" fmla="*/ 4 h 8"/>
                <a:gd name="T6" fmla="*/ 4 w 11"/>
                <a:gd name="T7" fmla="*/ 0 h 8"/>
                <a:gd name="T8" fmla="*/ 7 w 11"/>
                <a:gd name="T9" fmla="*/ 0 h 8"/>
                <a:gd name="T10" fmla="*/ 11 w 11"/>
                <a:gd name="T11" fmla="*/ 4 h 8"/>
                <a:gd name="T12" fmla="*/ 7 w 11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8">
                  <a:moveTo>
                    <a:pt x="7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11" y="2"/>
                    <a:pt x="11" y="4"/>
                  </a:cubicBezTo>
                  <a:cubicBezTo>
                    <a:pt x="11" y="6"/>
                    <a:pt x="9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8910145" y="2756017"/>
            <a:ext cx="667823" cy="597060"/>
            <a:chOff x="6407816" y="5548538"/>
            <a:chExt cx="455102" cy="406879"/>
          </a:xfrm>
        </p:grpSpPr>
        <p:sp>
          <p:nvSpPr>
            <p:cNvPr id="92" name="Freeform 258"/>
            <p:cNvSpPr/>
            <p:nvPr/>
          </p:nvSpPr>
          <p:spPr bwMode="auto">
            <a:xfrm>
              <a:off x="6407816" y="5617858"/>
              <a:ext cx="455102" cy="319475"/>
            </a:xfrm>
            <a:custGeom>
              <a:avLst/>
              <a:gdLst>
                <a:gd name="T0" fmla="*/ 145 w 157"/>
                <a:gd name="T1" fmla="*/ 110 h 110"/>
                <a:gd name="T2" fmla="*/ 12 w 157"/>
                <a:gd name="T3" fmla="*/ 110 h 110"/>
                <a:gd name="T4" fmla="*/ 0 w 157"/>
                <a:gd name="T5" fmla="*/ 97 h 110"/>
                <a:gd name="T6" fmla="*/ 0 w 157"/>
                <a:gd name="T7" fmla="*/ 13 h 110"/>
                <a:gd name="T8" fmla="*/ 12 w 157"/>
                <a:gd name="T9" fmla="*/ 0 h 110"/>
                <a:gd name="T10" fmla="*/ 18 w 157"/>
                <a:gd name="T11" fmla="*/ 0 h 110"/>
                <a:gd name="T12" fmla="*/ 22 w 157"/>
                <a:gd name="T13" fmla="*/ 4 h 110"/>
                <a:gd name="T14" fmla="*/ 18 w 157"/>
                <a:gd name="T15" fmla="*/ 8 h 110"/>
                <a:gd name="T16" fmla="*/ 12 w 157"/>
                <a:gd name="T17" fmla="*/ 8 h 110"/>
                <a:gd name="T18" fmla="*/ 8 w 157"/>
                <a:gd name="T19" fmla="*/ 13 h 110"/>
                <a:gd name="T20" fmla="*/ 8 w 157"/>
                <a:gd name="T21" fmla="*/ 97 h 110"/>
                <a:gd name="T22" fmla="*/ 12 w 157"/>
                <a:gd name="T23" fmla="*/ 102 h 110"/>
                <a:gd name="T24" fmla="*/ 145 w 157"/>
                <a:gd name="T25" fmla="*/ 102 h 110"/>
                <a:gd name="T26" fmla="*/ 149 w 157"/>
                <a:gd name="T27" fmla="*/ 97 h 110"/>
                <a:gd name="T28" fmla="*/ 149 w 157"/>
                <a:gd name="T29" fmla="*/ 13 h 110"/>
                <a:gd name="T30" fmla="*/ 145 w 157"/>
                <a:gd name="T31" fmla="*/ 8 h 110"/>
                <a:gd name="T32" fmla="*/ 139 w 157"/>
                <a:gd name="T33" fmla="*/ 8 h 110"/>
                <a:gd name="T34" fmla="*/ 135 w 157"/>
                <a:gd name="T35" fmla="*/ 4 h 110"/>
                <a:gd name="T36" fmla="*/ 139 w 157"/>
                <a:gd name="T37" fmla="*/ 0 h 110"/>
                <a:gd name="T38" fmla="*/ 145 w 157"/>
                <a:gd name="T39" fmla="*/ 0 h 110"/>
                <a:gd name="T40" fmla="*/ 157 w 157"/>
                <a:gd name="T41" fmla="*/ 13 h 110"/>
                <a:gd name="T42" fmla="*/ 157 w 157"/>
                <a:gd name="T43" fmla="*/ 97 h 110"/>
                <a:gd name="T44" fmla="*/ 145 w 157"/>
                <a:gd name="T45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7" h="110">
                  <a:moveTo>
                    <a:pt x="145" y="110"/>
                  </a:moveTo>
                  <a:cubicBezTo>
                    <a:pt x="12" y="110"/>
                    <a:pt x="12" y="110"/>
                    <a:pt x="12" y="110"/>
                  </a:cubicBezTo>
                  <a:cubicBezTo>
                    <a:pt x="5" y="110"/>
                    <a:pt x="0" y="104"/>
                    <a:pt x="0" y="9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0" y="0"/>
                    <a:pt x="22" y="2"/>
                    <a:pt x="22" y="4"/>
                  </a:cubicBezTo>
                  <a:cubicBezTo>
                    <a:pt x="22" y="6"/>
                    <a:pt x="20" y="8"/>
                    <a:pt x="18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0" y="8"/>
                    <a:pt x="8" y="10"/>
                    <a:pt x="8" y="13"/>
                  </a:cubicBezTo>
                  <a:cubicBezTo>
                    <a:pt x="8" y="97"/>
                    <a:pt x="8" y="97"/>
                    <a:pt x="8" y="97"/>
                  </a:cubicBezTo>
                  <a:cubicBezTo>
                    <a:pt x="8" y="100"/>
                    <a:pt x="10" y="102"/>
                    <a:pt x="12" y="102"/>
                  </a:cubicBezTo>
                  <a:cubicBezTo>
                    <a:pt x="145" y="102"/>
                    <a:pt x="145" y="102"/>
                    <a:pt x="145" y="102"/>
                  </a:cubicBezTo>
                  <a:cubicBezTo>
                    <a:pt x="147" y="102"/>
                    <a:pt x="149" y="100"/>
                    <a:pt x="149" y="97"/>
                  </a:cubicBezTo>
                  <a:cubicBezTo>
                    <a:pt x="149" y="13"/>
                    <a:pt x="149" y="13"/>
                    <a:pt x="149" y="13"/>
                  </a:cubicBezTo>
                  <a:cubicBezTo>
                    <a:pt x="149" y="10"/>
                    <a:pt x="147" y="8"/>
                    <a:pt x="145" y="8"/>
                  </a:cubicBezTo>
                  <a:cubicBezTo>
                    <a:pt x="139" y="8"/>
                    <a:pt x="139" y="8"/>
                    <a:pt x="139" y="8"/>
                  </a:cubicBezTo>
                  <a:cubicBezTo>
                    <a:pt x="137" y="8"/>
                    <a:pt x="135" y="6"/>
                    <a:pt x="135" y="4"/>
                  </a:cubicBezTo>
                  <a:cubicBezTo>
                    <a:pt x="135" y="2"/>
                    <a:pt x="137" y="0"/>
                    <a:pt x="139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52" y="0"/>
                    <a:pt x="157" y="6"/>
                    <a:pt x="157" y="13"/>
                  </a:cubicBezTo>
                  <a:cubicBezTo>
                    <a:pt x="157" y="97"/>
                    <a:pt x="157" y="97"/>
                    <a:pt x="157" y="97"/>
                  </a:cubicBezTo>
                  <a:cubicBezTo>
                    <a:pt x="157" y="104"/>
                    <a:pt x="152" y="110"/>
                    <a:pt x="145" y="1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259"/>
            <p:cNvSpPr/>
            <p:nvPr/>
          </p:nvSpPr>
          <p:spPr bwMode="auto">
            <a:xfrm>
              <a:off x="6448504" y="5548538"/>
              <a:ext cx="200426" cy="388795"/>
            </a:xfrm>
            <a:custGeom>
              <a:avLst/>
              <a:gdLst>
                <a:gd name="T0" fmla="*/ 65 w 69"/>
                <a:gd name="T1" fmla="*/ 134 h 134"/>
                <a:gd name="T2" fmla="*/ 62 w 69"/>
                <a:gd name="T3" fmla="*/ 132 h 134"/>
                <a:gd name="T4" fmla="*/ 4 w 69"/>
                <a:gd name="T5" fmla="*/ 111 h 134"/>
                <a:gd name="T6" fmla="*/ 0 w 69"/>
                <a:gd name="T7" fmla="*/ 107 h 134"/>
                <a:gd name="T8" fmla="*/ 0 w 69"/>
                <a:gd name="T9" fmla="*/ 4 h 134"/>
                <a:gd name="T10" fmla="*/ 4 w 69"/>
                <a:gd name="T11" fmla="*/ 0 h 134"/>
                <a:gd name="T12" fmla="*/ 68 w 69"/>
                <a:gd name="T13" fmla="*/ 25 h 134"/>
                <a:gd name="T14" fmla="*/ 67 w 69"/>
                <a:gd name="T15" fmla="*/ 30 h 134"/>
                <a:gd name="T16" fmla="*/ 62 w 69"/>
                <a:gd name="T17" fmla="*/ 30 h 134"/>
                <a:gd name="T18" fmla="*/ 8 w 69"/>
                <a:gd name="T19" fmla="*/ 9 h 134"/>
                <a:gd name="T20" fmla="*/ 8 w 69"/>
                <a:gd name="T21" fmla="*/ 103 h 134"/>
                <a:gd name="T22" fmla="*/ 68 w 69"/>
                <a:gd name="T23" fmla="*/ 127 h 134"/>
                <a:gd name="T24" fmla="*/ 67 w 69"/>
                <a:gd name="T25" fmla="*/ 133 h 134"/>
                <a:gd name="T26" fmla="*/ 65 w 69"/>
                <a:gd name="T27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9" h="134">
                  <a:moveTo>
                    <a:pt x="65" y="134"/>
                  </a:moveTo>
                  <a:cubicBezTo>
                    <a:pt x="64" y="134"/>
                    <a:pt x="62" y="133"/>
                    <a:pt x="62" y="132"/>
                  </a:cubicBezTo>
                  <a:cubicBezTo>
                    <a:pt x="61" y="132"/>
                    <a:pt x="41" y="111"/>
                    <a:pt x="4" y="111"/>
                  </a:cubicBezTo>
                  <a:cubicBezTo>
                    <a:pt x="2" y="111"/>
                    <a:pt x="0" y="109"/>
                    <a:pt x="0" y="10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5" y="0"/>
                    <a:pt x="67" y="24"/>
                    <a:pt x="68" y="25"/>
                  </a:cubicBezTo>
                  <a:cubicBezTo>
                    <a:pt x="69" y="26"/>
                    <a:pt x="69" y="29"/>
                    <a:pt x="67" y="30"/>
                  </a:cubicBezTo>
                  <a:cubicBezTo>
                    <a:pt x="66" y="32"/>
                    <a:pt x="63" y="32"/>
                    <a:pt x="62" y="30"/>
                  </a:cubicBezTo>
                  <a:cubicBezTo>
                    <a:pt x="61" y="30"/>
                    <a:pt x="43" y="10"/>
                    <a:pt x="8" y="9"/>
                  </a:cubicBezTo>
                  <a:cubicBezTo>
                    <a:pt x="8" y="103"/>
                    <a:pt x="8" y="103"/>
                    <a:pt x="8" y="103"/>
                  </a:cubicBezTo>
                  <a:cubicBezTo>
                    <a:pt x="46" y="104"/>
                    <a:pt x="67" y="126"/>
                    <a:pt x="68" y="127"/>
                  </a:cubicBezTo>
                  <a:cubicBezTo>
                    <a:pt x="69" y="129"/>
                    <a:pt x="69" y="131"/>
                    <a:pt x="67" y="133"/>
                  </a:cubicBezTo>
                  <a:cubicBezTo>
                    <a:pt x="67" y="133"/>
                    <a:pt x="66" y="134"/>
                    <a:pt x="65" y="1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260"/>
            <p:cNvSpPr/>
            <p:nvPr/>
          </p:nvSpPr>
          <p:spPr bwMode="auto">
            <a:xfrm>
              <a:off x="6621805" y="5548538"/>
              <a:ext cx="200426" cy="388795"/>
            </a:xfrm>
            <a:custGeom>
              <a:avLst/>
              <a:gdLst>
                <a:gd name="T0" fmla="*/ 5 w 69"/>
                <a:gd name="T1" fmla="*/ 134 h 134"/>
                <a:gd name="T2" fmla="*/ 2 w 69"/>
                <a:gd name="T3" fmla="*/ 133 h 134"/>
                <a:gd name="T4" fmla="*/ 2 w 69"/>
                <a:gd name="T5" fmla="*/ 127 h 134"/>
                <a:gd name="T6" fmla="*/ 61 w 69"/>
                <a:gd name="T7" fmla="*/ 103 h 134"/>
                <a:gd name="T8" fmla="*/ 61 w 69"/>
                <a:gd name="T9" fmla="*/ 9 h 134"/>
                <a:gd name="T10" fmla="*/ 8 w 69"/>
                <a:gd name="T11" fmla="*/ 30 h 134"/>
                <a:gd name="T12" fmla="*/ 2 w 69"/>
                <a:gd name="T13" fmla="*/ 30 h 134"/>
                <a:gd name="T14" fmla="*/ 2 w 69"/>
                <a:gd name="T15" fmla="*/ 25 h 134"/>
                <a:gd name="T16" fmla="*/ 65 w 69"/>
                <a:gd name="T17" fmla="*/ 0 h 134"/>
                <a:gd name="T18" fmla="*/ 69 w 69"/>
                <a:gd name="T19" fmla="*/ 4 h 134"/>
                <a:gd name="T20" fmla="*/ 69 w 69"/>
                <a:gd name="T21" fmla="*/ 107 h 134"/>
                <a:gd name="T22" fmla="*/ 65 w 69"/>
                <a:gd name="T23" fmla="*/ 111 h 134"/>
                <a:gd name="T24" fmla="*/ 8 w 69"/>
                <a:gd name="T25" fmla="*/ 132 h 134"/>
                <a:gd name="T26" fmla="*/ 5 w 69"/>
                <a:gd name="T27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9" h="134">
                  <a:moveTo>
                    <a:pt x="5" y="134"/>
                  </a:moveTo>
                  <a:cubicBezTo>
                    <a:pt x="4" y="134"/>
                    <a:pt x="3" y="133"/>
                    <a:pt x="2" y="133"/>
                  </a:cubicBezTo>
                  <a:cubicBezTo>
                    <a:pt x="0" y="131"/>
                    <a:pt x="0" y="129"/>
                    <a:pt x="2" y="127"/>
                  </a:cubicBezTo>
                  <a:cubicBezTo>
                    <a:pt x="3" y="126"/>
                    <a:pt x="23" y="104"/>
                    <a:pt x="61" y="103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26" y="10"/>
                    <a:pt x="8" y="30"/>
                    <a:pt x="8" y="30"/>
                  </a:cubicBezTo>
                  <a:cubicBezTo>
                    <a:pt x="6" y="32"/>
                    <a:pt x="4" y="32"/>
                    <a:pt x="2" y="30"/>
                  </a:cubicBezTo>
                  <a:cubicBezTo>
                    <a:pt x="0" y="29"/>
                    <a:pt x="0" y="26"/>
                    <a:pt x="2" y="25"/>
                  </a:cubicBezTo>
                  <a:cubicBezTo>
                    <a:pt x="3" y="24"/>
                    <a:pt x="24" y="0"/>
                    <a:pt x="65" y="0"/>
                  </a:cubicBezTo>
                  <a:cubicBezTo>
                    <a:pt x="68" y="0"/>
                    <a:pt x="69" y="2"/>
                    <a:pt x="69" y="4"/>
                  </a:cubicBezTo>
                  <a:cubicBezTo>
                    <a:pt x="69" y="107"/>
                    <a:pt x="69" y="107"/>
                    <a:pt x="69" y="107"/>
                  </a:cubicBezTo>
                  <a:cubicBezTo>
                    <a:pt x="69" y="109"/>
                    <a:pt x="68" y="111"/>
                    <a:pt x="65" y="111"/>
                  </a:cubicBezTo>
                  <a:cubicBezTo>
                    <a:pt x="28" y="111"/>
                    <a:pt x="8" y="132"/>
                    <a:pt x="8" y="132"/>
                  </a:cubicBezTo>
                  <a:cubicBezTo>
                    <a:pt x="7" y="133"/>
                    <a:pt x="6" y="134"/>
                    <a:pt x="5" y="1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261"/>
            <p:cNvSpPr/>
            <p:nvPr/>
          </p:nvSpPr>
          <p:spPr bwMode="auto">
            <a:xfrm>
              <a:off x="6662492" y="5626900"/>
              <a:ext cx="119050" cy="55757"/>
            </a:xfrm>
            <a:custGeom>
              <a:avLst/>
              <a:gdLst>
                <a:gd name="T0" fmla="*/ 5 w 41"/>
                <a:gd name="T1" fmla="*/ 19 h 19"/>
                <a:gd name="T2" fmla="*/ 1 w 41"/>
                <a:gd name="T3" fmla="*/ 17 h 19"/>
                <a:gd name="T4" fmla="*/ 3 w 41"/>
                <a:gd name="T5" fmla="*/ 12 h 19"/>
                <a:gd name="T6" fmla="*/ 36 w 41"/>
                <a:gd name="T7" fmla="*/ 0 h 19"/>
                <a:gd name="T8" fmla="*/ 40 w 41"/>
                <a:gd name="T9" fmla="*/ 3 h 19"/>
                <a:gd name="T10" fmla="*/ 37 w 41"/>
                <a:gd name="T11" fmla="*/ 8 h 19"/>
                <a:gd name="T12" fmla="*/ 7 w 41"/>
                <a:gd name="T13" fmla="*/ 19 h 19"/>
                <a:gd name="T14" fmla="*/ 5 w 41"/>
                <a:gd name="T1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19">
                  <a:moveTo>
                    <a:pt x="5" y="19"/>
                  </a:moveTo>
                  <a:cubicBezTo>
                    <a:pt x="3" y="19"/>
                    <a:pt x="2" y="19"/>
                    <a:pt x="1" y="17"/>
                  </a:cubicBezTo>
                  <a:cubicBezTo>
                    <a:pt x="0" y="15"/>
                    <a:pt x="1" y="13"/>
                    <a:pt x="3" y="12"/>
                  </a:cubicBezTo>
                  <a:cubicBezTo>
                    <a:pt x="13" y="6"/>
                    <a:pt x="24" y="2"/>
                    <a:pt x="36" y="0"/>
                  </a:cubicBezTo>
                  <a:cubicBezTo>
                    <a:pt x="38" y="0"/>
                    <a:pt x="40" y="1"/>
                    <a:pt x="40" y="3"/>
                  </a:cubicBezTo>
                  <a:cubicBezTo>
                    <a:pt x="41" y="5"/>
                    <a:pt x="39" y="8"/>
                    <a:pt x="37" y="8"/>
                  </a:cubicBezTo>
                  <a:cubicBezTo>
                    <a:pt x="26" y="10"/>
                    <a:pt x="16" y="13"/>
                    <a:pt x="7" y="19"/>
                  </a:cubicBezTo>
                  <a:cubicBezTo>
                    <a:pt x="6" y="19"/>
                    <a:pt x="5" y="19"/>
                    <a:pt x="5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262"/>
            <p:cNvSpPr/>
            <p:nvPr/>
          </p:nvSpPr>
          <p:spPr bwMode="auto">
            <a:xfrm>
              <a:off x="6662492" y="5702248"/>
              <a:ext cx="119050" cy="55757"/>
            </a:xfrm>
            <a:custGeom>
              <a:avLst/>
              <a:gdLst>
                <a:gd name="T0" fmla="*/ 5 w 41"/>
                <a:gd name="T1" fmla="*/ 19 h 19"/>
                <a:gd name="T2" fmla="*/ 1 w 41"/>
                <a:gd name="T3" fmla="*/ 17 h 19"/>
                <a:gd name="T4" fmla="*/ 3 w 41"/>
                <a:gd name="T5" fmla="*/ 12 h 19"/>
                <a:gd name="T6" fmla="*/ 36 w 41"/>
                <a:gd name="T7" fmla="*/ 0 h 19"/>
                <a:gd name="T8" fmla="*/ 40 w 41"/>
                <a:gd name="T9" fmla="*/ 3 h 19"/>
                <a:gd name="T10" fmla="*/ 37 w 41"/>
                <a:gd name="T11" fmla="*/ 8 h 19"/>
                <a:gd name="T12" fmla="*/ 7 w 41"/>
                <a:gd name="T13" fmla="*/ 19 h 19"/>
                <a:gd name="T14" fmla="*/ 5 w 41"/>
                <a:gd name="T1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19">
                  <a:moveTo>
                    <a:pt x="5" y="19"/>
                  </a:moveTo>
                  <a:cubicBezTo>
                    <a:pt x="3" y="19"/>
                    <a:pt x="2" y="19"/>
                    <a:pt x="1" y="17"/>
                  </a:cubicBezTo>
                  <a:cubicBezTo>
                    <a:pt x="0" y="15"/>
                    <a:pt x="1" y="13"/>
                    <a:pt x="3" y="12"/>
                  </a:cubicBezTo>
                  <a:cubicBezTo>
                    <a:pt x="13" y="6"/>
                    <a:pt x="24" y="2"/>
                    <a:pt x="36" y="0"/>
                  </a:cubicBezTo>
                  <a:cubicBezTo>
                    <a:pt x="38" y="0"/>
                    <a:pt x="40" y="1"/>
                    <a:pt x="40" y="3"/>
                  </a:cubicBezTo>
                  <a:cubicBezTo>
                    <a:pt x="41" y="6"/>
                    <a:pt x="39" y="8"/>
                    <a:pt x="37" y="8"/>
                  </a:cubicBezTo>
                  <a:cubicBezTo>
                    <a:pt x="26" y="10"/>
                    <a:pt x="16" y="13"/>
                    <a:pt x="7" y="19"/>
                  </a:cubicBezTo>
                  <a:cubicBezTo>
                    <a:pt x="6" y="19"/>
                    <a:pt x="5" y="19"/>
                    <a:pt x="5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263"/>
            <p:cNvSpPr/>
            <p:nvPr/>
          </p:nvSpPr>
          <p:spPr bwMode="auto">
            <a:xfrm>
              <a:off x="6662492" y="5777596"/>
              <a:ext cx="119050" cy="55757"/>
            </a:xfrm>
            <a:custGeom>
              <a:avLst/>
              <a:gdLst>
                <a:gd name="T0" fmla="*/ 5 w 41"/>
                <a:gd name="T1" fmla="*/ 19 h 19"/>
                <a:gd name="T2" fmla="*/ 1 w 41"/>
                <a:gd name="T3" fmla="*/ 17 h 19"/>
                <a:gd name="T4" fmla="*/ 3 w 41"/>
                <a:gd name="T5" fmla="*/ 12 h 19"/>
                <a:gd name="T6" fmla="*/ 36 w 41"/>
                <a:gd name="T7" fmla="*/ 0 h 19"/>
                <a:gd name="T8" fmla="*/ 40 w 41"/>
                <a:gd name="T9" fmla="*/ 3 h 19"/>
                <a:gd name="T10" fmla="*/ 37 w 41"/>
                <a:gd name="T11" fmla="*/ 8 h 19"/>
                <a:gd name="T12" fmla="*/ 7 w 41"/>
                <a:gd name="T13" fmla="*/ 19 h 19"/>
                <a:gd name="T14" fmla="*/ 5 w 41"/>
                <a:gd name="T1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19">
                  <a:moveTo>
                    <a:pt x="5" y="19"/>
                  </a:moveTo>
                  <a:cubicBezTo>
                    <a:pt x="3" y="19"/>
                    <a:pt x="2" y="19"/>
                    <a:pt x="1" y="17"/>
                  </a:cubicBezTo>
                  <a:cubicBezTo>
                    <a:pt x="0" y="15"/>
                    <a:pt x="1" y="13"/>
                    <a:pt x="3" y="12"/>
                  </a:cubicBezTo>
                  <a:cubicBezTo>
                    <a:pt x="13" y="6"/>
                    <a:pt x="24" y="2"/>
                    <a:pt x="36" y="0"/>
                  </a:cubicBezTo>
                  <a:cubicBezTo>
                    <a:pt x="38" y="0"/>
                    <a:pt x="40" y="1"/>
                    <a:pt x="40" y="3"/>
                  </a:cubicBezTo>
                  <a:cubicBezTo>
                    <a:pt x="41" y="6"/>
                    <a:pt x="39" y="8"/>
                    <a:pt x="37" y="8"/>
                  </a:cubicBezTo>
                  <a:cubicBezTo>
                    <a:pt x="26" y="10"/>
                    <a:pt x="16" y="13"/>
                    <a:pt x="7" y="19"/>
                  </a:cubicBezTo>
                  <a:cubicBezTo>
                    <a:pt x="6" y="19"/>
                    <a:pt x="5" y="19"/>
                    <a:pt x="5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264"/>
            <p:cNvSpPr/>
            <p:nvPr/>
          </p:nvSpPr>
          <p:spPr bwMode="auto">
            <a:xfrm>
              <a:off x="6492206" y="5626900"/>
              <a:ext cx="116036" cy="55757"/>
            </a:xfrm>
            <a:custGeom>
              <a:avLst/>
              <a:gdLst>
                <a:gd name="T0" fmla="*/ 35 w 40"/>
                <a:gd name="T1" fmla="*/ 19 h 19"/>
                <a:gd name="T2" fmla="*/ 33 w 40"/>
                <a:gd name="T3" fmla="*/ 19 h 19"/>
                <a:gd name="T4" fmla="*/ 3 w 40"/>
                <a:gd name="T5" fmla="*/ 8 h 19"/>
                <a:gd name="T6" fmla="*/ 0 w 40"/>
                <a:gd name="T7" fmla="*/ 3 h 19"/>
                <a:gd name="T8" fmla="*/ 5 w 40"/>
                <a:gd name="T9" fmla="*/ 0 h 19"/>
                <a:gd name="T10" fmla="*/ 38 w 40"/>
                <a:gd name="T11" fmla="*/ 12 h 19"/>
                <a:gd name="T12" fmla="*/ 39 w 40"/>
                <a:gd name="T13" fmla="*/ 17 h 19"/>
                <a:gd name="T14" fmla="*/ 35 w 40"/>
                <a:gd name="T1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19">
                  <a:moveTo>
                    <a:pt x="35" y="19"/>
                  </a:moveTo>
                  <a:cubicBezTo>
                    <a:pt x="35" y="19"/>
                    <a:pt x="34" y="19"/>
                    <a:pt x="33" y="19"/>
                  </a:cubicBezTo>
                  <a:cubicBezTo>
                    <a:pt x="24" y="13"/>
                    <a:pt x="14" y="10"/>
                    <a:pt x="3" y="8"/>
                  </a:cubicBezTo>
                  <a:cubicBezTo>
                    <a:pt x="1" y="8"/>
                    <a:pt x="0" y="5"/>
                    <a:pt x="0" y="3"/>
                  </a:cubicBezTo>
                  <a:cubicBezTo>
                    <a:pt x="0" y="1"/>
                    <a:pt x="2" y="0"/>
                    <a:pt x="5" y="0"/>
                  </a:cubicBezTo>
                  <a:cubicBezTo>
                    <a:pt x="16" y="2"/>
                    <a:pt x="28" y="6"/>
                    <a:pt x="38" y="12"/>
                  </a:cubicBezTo>
                  <a:cubicBezTo>
                    <a:pt x="39" y="13"/>
                    <a:pt x="40" y="15"/>
                    <a:pt x="39" y="17"/>
                  </a:cubicBezTo>
                  <a:cubicBezTo>
                    <a:pt x="38" y="19"/>
                    <a:pt x="37" y="19"/>
                    <a:pt x="35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265"/>
            <p:cNvSpPr/>
            <p:nvPr/>
          </p:nvSpPr>
          <p:spPr bwMode="auto">
            <a:xfrm>
              <a:off x="6492206" y="5702248"/>
              <a:ext cx="116036" cy="55757"/>
            </a:xfrm>
            <a:custGeom>
              <a:avLst/>
              <a:gdLst>
                <a:gd name="T0" fmla="*/ 35 w 40"/>
                <a:gd name="T1" fmla="*/ 19 h 19"/>
                <a:gd name="T2" fmla="*/ 33 w 40"/>
                <a:gd name="T3" fmla="*/ 19 h 19"/>
                <a:gd name="T4" fmla="*/ 3 w 40"/>
                <a:gd name="T5" fmla="*/ 8 h 19"/>
                <a:gd name="T6" fmla="*/ 0 w 40"/>
                <a:gd name="T7" fmla="*/ 3 h 19"/>
                <a:gd name="T8" fmla="*/ 5 w 40"/>
                <a:gd name="T9" fmla="*/ 0 h 19"/>
                <a:gd name="T10" fmla="*/ 38 w 40"/>
                <a:gd name="T11" fmla="*/ 12 h 19"/>
                <a:gd name="T12" fmla="*/ 39 w 40"/>
                <a:gd name="T13" fmla="*/ 17 h 19"/>
                <a:gd name="T14" fmla="*/ 35 w 40"/>
                <a:gd name="T1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19">
                  <a:moveTo>
                    <a:pt x="35" y="19"/>
                  </a:moveTo>
                  <a:cubicBezTo>
                    <a:pt x="35" y="19"/>
                    <a:pt x="34" y="19"/>
                    <a:pt x="33" y="19"/>
                  </a:cubicBezTo>
                  <a:cubicBezTo>
                    <a:pt x="24" y="13"/>
                    <a:pt x="14" y="10"/>
                    <a:pt x="3" y="8"/>
                  </a:cubicBezTo>
                  <a:cubicBezTo>
                    <a:pt x="1" y="8"/>
                    <a:pt x="0" y="6"/>
                    <a:pt x="0" y="3"/>
                  </a:cubicBezTo>
                  <a:cubicBezTo>
                    <a:pt x="0" y="1"/>
                    <a:pt x="2" y="0"/>
                    <a:pt x="5" y="0"/>
                  </a:cubicBezTo>
                  <a:cubicBezTo>
                    <a:pt x="16" y="2"/>
                    <a:pt x="28" y="6"/>
                    <a:pt x="38" y="12"/>
                  </a:cubicBezTo>
                  <a:cubicBezTo>
                    <a:pt x="39" y="13"/>
                    <a:pt x="40" y="15"/>
                    <a:pt x="39" y="17"/>
                  </a:cubicBezTo>
                  <a:cubicBezTo>
                    <a:pt x="38" y="19"/>
                    <a:pt x="37" y="19"/>
                    <a:pt x="35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266"/>
            <p:cNvSpPr/>
            <p:nvPr/>
          </p:nvSpPr>
          <p:spPr bwMode="auto">
            <a:xfrm>
              <a:off x="6492206" y="5777596"/>
              <a:ext cx="116036" cy="55757"/>
            </a:xfrm>
            <a:custGeom>
              <a:avLst/>
              <a:gdLst>
                <a:gd name="T0" fmla="*/ 35 w 40"/>
                <a:gd name="T1" fmla="*/ 19 h 19"/>
                <a:gd name="T2" fmla="*/ 33 w 40"/>
                <a:gd name="T3" fmla="*/ 19 h 19"/>
                <a:gd name="T4" fmla="*/ 3 w 40"/>
                <a:gd name="T5" fmla="*/ 8 h 19"/>
                <a:gd name="T6" fmla="*/ 0 w 40"/>
                <a:gd name="T7" fmla="*/ 3 h 19"/>
                <a:gd name="T8" fmla="*/ 5 w 40"/>
                <a:gd name="T9" fmla="*/ 0 h 19"/>
                <a:gd name="T10" fmla="*/ 38 w 40"/>
                <a:gd name="T11" fmla="*/ 12 h 19"/>
                <a:gd name="T12" fmla="*/ 39 w 40"/>
                <a:gd name="T13" fmla="*/ 17 h 19"/>
                <a:gd name="T14" fmla="*/ 35 w 40"/>
                <a:gd name="T1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19">
                  <a:moveTo>
                    <a:pt x="35" y="19"/>
                  </a:moveTo>
                  <a:cubicBezTo>
                    <a:pt x="35" y="19"/>
                    <a:pt x="34" y="19"/>
                    <a:pt x="33" y="19"/>
                  </a:cubicBezTo>
                  <a:cubicBezTo>
                    <a:pt x="24" y="13"/>
                    <a:pt x="14" y="10"/>
                    <a:pt x="3" y="8"/>
                  </a:cubicBezTo>
                  <a:cubicBezTo>
                    <a:pt x="1" y="8"/>
                    <a:pt x="0" y="6"/>
                    <a:pt x="0" y="3"/>
                  </a:cubicBezTo>
                  <a:cubicBezTo>
                    <a:pt x="0" y="1"/>
                    <a:pt x="2" y="0"/>
                    <a:pt x="5" y="0"/>
                  </a:cubicBezTo>
                  <a:cubicBezTo>
                    <a:pt x="16" y="2"/>
                    <a:pt x="28" y="6"/>
                    <a:pt x="38" y="12"/>
                  </a:cubicBezTo>
                  <a:cubicBezTo>
                    <a:pt x="39" y="13"/>
                    <a:pt x="40" y="15"/>
                    <a:pt x="39" y="17"/>
                  </a:cubicBezTo>
                  <a:cubicBezTo>
                    <a:pt x="38" y="19"/>
                    <a:pt x="37" y="19"/>
                    <a:pt x="35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267"/>
            <p:cNvSpPr/>
            <p:nvPr/>
          </p:nvSpPr>
          <p:spPr bwMode="auto">
            <a:xfrm>
              <a:off x="6624819" y="5614845"/>
              <a:ext cx="24111" cy="311940"/>
            </a:xfrm>
            <a:custGeom>
              <a:avLst/>
              <a:gdLst>
                <a:gd name="T0" fmla="*/ 4 w 8"/>
                <a:gd name="T1" fmla="*/ 107 h 107"/>
                <a:gd name="T2" fmla="*/ 0 w 8"/>
                <a:gd name="T3" fmla="*/ 103 h 107"/>
                <a:gd name="T4" fmla="*/ 0 w 8"/>
                <a:gd name="T5" fmla="*/ 4 h 107"/>
                <a:gd name="T6" fmla="*/ 4 w 8"/>
                <a:gd name="T7" fmla="*/ 0 h 107"/>
                <a:gd name="T8" fmla="*/ 8 w 8"/>
                <a:gd name="T9" fmla="*/ 4 h 107"/>
                <a:gd name="T10" fmla="*/ 8 w 8"/>
                <a:gd name="T11" fmla="*/ 103 h 107"/>
                <a:gd name="T12" fmla="*/ 4 w 8"/>
                <a:gd name="T13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7">
                  <a:moveTo>
                    <a:pt x="4" y="107"/>
                  </a:moveTo>
                  <a:cubicBezTo>
                    <a:pt x="1" y="107"/>
                    <a:pt x="0" y="105"/>
                    <a:pt x="0" y="10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103"/>
                    <a:pt x="8" y="103"/>
                    <a:pt x="8" y="103"/>
                  </a:cubicBezTo>
                  <a:cubicBezTo>
                    <a:pt x="8" y="105"/>
                    <a:pt x="6" y="107"/>
                    <a:pt x="4" y="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268"/>
            <p:cNvSpPr/>
            <p:nvPr/>
          </p:nvSpPr>
          <p:spPr bwMode="auto">
            <a:xfrm>
              <a:off x="6605228" y="5914729"/>
              <a:ext cx="60278" cy="40688"/>
            </a:xfrm>
            <a:custGeom>
              <a:avLst/>
              <a:gdLst>
                <a:gd name="T0" fmla="*/ 13 w 21"/>
                <a:gd name="T1" fmla="*/ 14 h 14"/>
                <a:gd name="T2" fmla="*/ 8 w 21"/>
                <a:gd name="T3" fmla="*/ 14 h 14"/>
                <a:gd name="T4" fmla="*/ 0 w 21"/>
                <a:gd name="T5" fmla="*/ 7 h 14"/>
                <a:gd name="T6" fmla="*/ 8 w 21"/>
                <a:gd name="T7" fmla="*/ 0 h 14"/>
                <a:gd name="T8" fmla="*/ 13 w 21"/>
                <a:gd name="T9" fmla="*/ 0 h 14"/>
                <a:gd name="T10" fmla="*/ 21 w 21"/>
                <a:gd name="T11" fmla="*/ 7 h 14"/>
                <a:gd name="T12" fmla="*/ 13 w 21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4">
                  <a:moveTo>
                    <a:pt x="13" y="14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4" y="14"/>
                    <a:pt x="0" y="11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7" y="0"/>
                    <a:pt x="21" y="3"/>
                    <a:pt x="21" y="7"/>
                  </a:cubicBezTo>
                  <a:cubicBezTo>
                    <a:pt x="21" y="11"/>
                    <a:pt x="17" y="14"/>
                    <a:pt x="13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bldLvl="0" animBg="1"/>
      <p:bldP spid="67" grpId="0" bldLvl="0" animBg="1"/>
      <p:bldP spid="68" grpId="0" bldLvl="0" animBg="1"/>
      <p:bldP spid="70" grpId="0"/>
      <p:bldP spid="72" grpId="0"/>
      <p:bldP spid="7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矩形 63"/>
          <p:cNvSpPr/>
          <p:nvPr/>
        </p:nvSpPr>
        <p:spPr>
          <a:xfrm>
            <a:off x="0" y="491067"/>
            <a:ext cx="812800" cy="558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TextBox 18"/>
          <p:cNvSpPr txBox="1"/>
          <p:nvPr/>
        </p:nvSpPr>
        <p:spPr>
          <a:xfrm>
            <a:off x="812801" y="462689"/>
            <a:ext cx="318229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665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教师问卷</a:t>
            </a:r>
          </a:p>
        </p:txBody>
      </p:sp>
      <p:sp>
        <p:nvSpPr>
          <p:cNvPr id="67" name="六边形 66"/>
          <p:cNvSpPr/>
          <p:nvPr/>
        </p:nvSpPr>
        <p:spPr>
          <a:xfrm>
            <a:off x="1997111" y="1925739"/>
            <a:ext cx="2272923" cy="1959416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矩形 71"/>
          <p:cNvSpPr/>
          <p:nvPr/>
        </p:nvSpPr>
        <p:spPr>
          <a:xfrm>
            <a:off x="1997111" y="4578129"/>
            <a:ext cx="2359797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  <a:hlinkClick r:id="rId3" action="ppaction://hlinkfile"/>
              </a:rPr>
              <a:t>教学情况的</a:t>
            </a:r>
          </a:p>
          <a:p>
            <a:pPr algn="ctr">
              <a:lnSpc>
                <a:spcPct val="120000"/>
              </a:lnSpc>
            </a:pPr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  <a:hlinkClick r:id="rId3" action="ppaction://hlinkfile"/>
              </a:rPr>
              <a:t>教师调查问卷</a:t>
            </a:r>
            <a:endParaRPr lang="zh-CN" altLang="en-US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grpSp>
        <p:nvGrpSpPr>
          <p:cNvPr id="75" name="组合 74"/>
          <p:cNvGrpSpPr/>
          <p:nvPr/>
        </p:nvGrpSpPr>
        <p:grpSpPr>
          <a:xfrm>
            <a:off x="2810341" y="2778664"/>
            <a:ext cx="473225" cy="583792"/>
            <a:chOff x="1862202" y="5568852"/>
            <a:chExt cx="322489" cy="397837"/>
          </a:xfrm>
        </p:grpSpPr>
        <p:sp>
          <p:nvSpPr>
            <p:cNvPr id="76" name="Freeform 65"/>
            <p:cNvSpPr>
              <a:spLocks noEditPoints="1"/>
            </p:cNvSpPr>
            <p:nvPr/>
          </p:nvSpPr>
          <p:spPr bwMode="auto">
            <a:xfrm>
              <a:off x="1862202" y="5568852"/>
              <a:ext cx="322489" cy="397837"/>
            </a:xfrm>
            <a:custGeom>
              <a:avLst/>
              <a:gdLst>
                <a:gd name="T0" fmla="*/ 99 w 111"/>
                <a:gd name="T1" fmla="*/ 137 h 137"/>
                <a:gd name="T2" fmla="*/ 12 w 111"/>
                <a:gd name="T3" fmla="*/ 137 h 137"/>
                <a:gd name="T4" fmla="*/ 0 w 111"/>
                <a:gd name="T5" fmla="*/ 125 h 137"/>
                <a:gd name="T6" fmla="*/ 0 w 111"/>
                <a:gd name="T7" fmla="*/ 12 h 137"/>
                <a:gd name="T8" fmla="*/ 12 w 111"/>
                <a:gd name="T9" fmla="*/ 0 h 137"/>
                <a:gd name="T10" fmla="*/ 99 w 111"/>
                <a:gd name="T11" fmla="*/ 0 h 137"/>
                <a:gd name="T12" fmla="*/ 111 w 111"/>
                <a:gd name="T13" fmla="*/ 12 h 137"/>
                <a:gd name="T14" fmla="*/ 111 w 111"/>
                <a:gd name="T15" fmla="*/ 125 h 137"/>
                <a:gd name="T16" fmla="*/ 99 w 111"/>
                <a:gd name="T17" fmla="*/ 137 h 137"/>
                <a:gd name="T18" fmla="*/ 12 w 111"/>
                <a:gd name="T19" fmla="*/ 8 h 137"/>
                <a:gd name="T20" fmla="*/ 8 w 111"/>
                <a:gd name="T21" fmla="*/ 12 h 137"/>
                <a:gd name="T22" fmla="*/ 8 w 111"/>
                <a:gd name="T23" fmla="*/ 125 h 137"/>
                <a:gd name="T24" fmla="*/ 12 w 111"/>
                <a:gd name="T25" fmla="*/ 129 h 137"/>
                <a:gd name="T26" fmla="*/ 99 w 111"/>
                <a:gd name="T27" fmla="*/ 129 h 137"/>
                <a:gd name="T28" fmla="*/ 103 w 111"/>
                <a:gd name="T29" fmla="*/ 125 h 137"/>
                <a:gd name="T30" fmla="*/ 103 w 111"/>
                <a:gd name="T31" fmla="*/ 12 h 137"/>
                <a:gd name="T32" fmla="*/ 99 w 111"/>
                <a:gd name="T33" fmla="*/ 8 h 137"/>
                <a:gd name="T34" fmla="*/ 12 w 111"/>
                <a:gd name="T35" fmla="*/ 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1" h="137">
                  <a:moveTo>
                    <a:pt x="99" y="137"/>
                  </a:moveTo>
                  <a:cubicBezTo>
                    <a:pt x="12" y="137"/>
                    <a:pt x="12" y="137"/>
                    <a:pt x="12" y="137"/>
                  </a:cubicBezTo>
                  <a:cubicBezTo>
                    <a:pt x="5" y="137"/>
                    <a:pt x="0" y="131"/>
                    <a:pt x="0" y="125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06" y="0"/>
                    <a:pt x="111" y="5"/>
                    <a:pt x="111" y="12"/>
                  </a:cubicBezTo>
                  <a:cubicBezTo>
                    <a:pt x="111" y="125"/>
                    <a:pt x="111" y="125"/>
                    <a:pt x="111" y="125"/>
                  </a:cubicBezTo>
                  <a:cubicBezTo>
                    <a:pt x="111" y="131"/>
                    <a:pt x="106" y="137"/>
                    <a:pt x="99" y="137"/>
                  </a:cubicBezTo>
                  <a:close/>
                  <a:moveTo>
                    <a:pt x="12" y="8"/>
                  </a:moveTo>
                  <a:cubicBezTo>
                    <a:pt x="10" y="8"/>
                    <a:pt x="8" y="9"/>
                    <a:pt x="8" y="12"/>
                  </a:cubicBezTo>
                  <a:cubicBezTo>
                    <a:pt x="8" y="125"/>
                    <a:pt x="8" y="125"/>
                    <a:pt x="8" y="125"/>
                  </a:cubicBezTo>
                  <a:cubicBezTo>
                    <a:pt x="8" y="127"/>
                    <a:pt x="10" y="129"/>
                    <a:pt x="12" y="129"/>
                  </a:cubicBezTo>
                  <a:cubicBezTo>
                    <a:pt x="99" y="129"/>
                    <a:pt x="99" y="129"/>
                    <a:pt x="99" y="129"/>
                  </a:cubicBezTo>
                  <a:cubicBezTo>
                    <a:pt x="102" y="129"/>
                    <a:pt x="103" y="127"/>
                    <a:pt x="103" y="125"/>
                  </a:cubicBezTo>
                  <a:cubicBezTo>
                    <a:pt x="103" y="12"/>
                    <a:pt x="103" y="12"/>
                    <a:pt x="103" y="12"/>
                  </a:cubicBezTo>
                  <a:cubicBezTo>
                    <a:pt x="103" y="9"/>
                    <a:pt x="102" y="8"/>
                    <a:pt x="99" y="8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66"/>
            <p:cNvSpPr/>
            <p:nvPr/>
          </p:nvSpPr>
          <p:spPr bwMode="auto">
            <a:xfrm>
              <a:off x="2047557" y="5644200"/>
              <a:ext cx="69320" cy="22604"/>
            </a:xfrm>
            <a:custGeom>
              <a:avLst/>
              <a:gdLst>
                <a:gd name="T0" fmla="*/ 20 w 24"/>
                <a:gd name="T1" fmla="*/ 8 h 8"/>
                <a:gd name="T2" fmla="*/ 4 w 24"/>
                <a:gd name="T3" fmla="*/ 8 h 8"/>
                <a:gd name="T4" fmla="*/ 0 w 24"/>
                <a:gd name="T5" fmla="*/ 4 h 8"/>
                <a:gd name="T6" fmla="*/ 4 w 24"/>
                <a:gd name="T7" fmla="*/ 0 h 8"/>
                <a:gd name="T8" fmla="*/ 20 w 24"/>
                <a:gd name="T9" fmla="*/ 0 h 8"/>
                <a:gd name="T10" fmla="*/ 24 w 24"/>
                <a:gd name="T11" fmla="*/ 4 h 8"/>
                <a:gd name="T12" fmla="*/ 20 w 2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8">
                  <a:moveTo>
                    <a:pt x="20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1" y="8"/>
                    <a:pt x="0" y="7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2" y="0"/>
                    <a:pt x="24" y="2"/>
                    <a:pt x="24" y="4"/>
                  </a:cubicBezTo>
                  <a:cubicBezTo>
                    <a:pt x="24" y="7"/>
                    <a:pt x="22" y="8"/>
                    <a:pt x="2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67"/>
            <p:cNvSpPr/>
            <p:nvPr/>
          </p:nvSpPr>
          <p:spPr bwMode="auto">
            <a:xfrm>
              <a:off x="2047557" y="5713520"/>
              <a:ext cx="69320" cy="24111"/>
            </a:xfrm>
            <a:custGeom>
              <a:avLst/>
              <a:gdLst>
                <a:gd name="T0" fmla="*/ 20 w 24"/>
                <a:gd name="T1" fmla="*/ 8 h 8"/>
                <a:gd name="T2" fmla="*/ 4 w 24"/>
                <a:gd name="T3" fmla="*/ 8 h 8"/>
                <a:gd name="T4" fmla="*/ 0 w 24"/>
                <a:gd name="T5" fmla="*/ 4 h 8"/>
                <a:gd name="T6" fmla="*/ 4 w 24"/>
                <a:gd name="T7" fmla="*/ 0 h 8"/>
                <a:gd name="T8" fmla="*/ 20 w 24"/>
                <a:gd name="T9" fmla="*/ 0 h 8"/>
                <a:gd name="T10" fmla="*/ 24 w 24"/>
                <a:gd name="T11" fmla="*/ 4 h 8"/>
                <a:gd name="T12" fmla="*/ 20 w 2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8">
                  <a:moveTo>
                    <a:pt x="20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1" y="8"/>
                    <a:pt x="0" y="7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2" y="0"/>
                    <a:pt x="24" y="2"/>
                    <a:pt x="24" y="4"/>
                  </a:cubicBezTo>
                  <a:cubicBezTo>
                    <a:pt x="24" y="7"/>
                    <a:pt x="22" y="8"/>
                    <a:pt x="2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68"/>
            <p:cNvSpPr/>
            <p:nvPr/>
          </p:nvSpPr>
          <p:spPr bwMode="auto">
            <a:xfrm>
              <a:off x="1931522" y="5782840"/>
              <a:ext cx="185356" cy="24111"/>
            </a:xfrm>
            <a:custGeom>
              <a:avLst/>
              <a:gdLst>
                <a:gd name="T0" fmla="*/ 60 w 64"/>
                <a:gd name="T1" fmla="*/ 8 h 8"/>
                <a:gd name="T2" fmla="*/ 4 w 64"/>
                <a:gd name="T3" fmla="*/ 8 h 8"/>
                <a:gd name="T4" fmla="*/ 0 w 64"/>
                <a:gd name="T5" fmla="*/ 4 h 8"/>
                <a:gd name="T6" fmla="*/ 4 w 64"/>
                <a:gd name="T7" fmla="*/ 0 h 8"/>
                <a:gd name="T8" fmla="*/ 60 w 64"/>
                <a:gd name="T9" fmla="*/ 0 h 8"/>
                <a:gd name="T10" fmla="*/ 64 w 64"/>
                <a:gd name="T11" fmla="*/ 4 h 8"/>
                <a:gd name="T12" fmla="*/ 60 w 6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8">
                  <a:moveTo>
                    <a:pt x="60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1" y="8"/>
                    <a:pt x="0" y="7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2" y="0"/>
                    <a:pt x="64" y="2"/>
                    <a:pt x="64" y="4"/>
                  </a:cubicBezTo>
                  <a:cubicBezTo>
                    <a:pt x="64" y="7"/>
                    <a:pt x="62" y="8"/>
                    <a:pt x="6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69"/>
            <p:cNvSpPr/>
            <p:nvPr/>
          </p:nvSpPr>
          <p:spPr bwMode="auto">
            <a:xfrm>
              <a:off x="1931522" y="5853667"/>
              <a:ext cx="185356" cy="22604"/>
            </a:xfrm>
            <a:custGeom>
              <a:avLst/>
              <a:gdLst>
                <a:gd name="T0" fmla="*/ 60 w 64"/>
                <a:gd name="T1" fmla="*/ 8 h 8"/>
                <a:gd name="T2" fmla="*/ 4 w 64"/>
                <a:gd name="T3" fmla="*/ 8 h 8"/>
                <a:gd name="T4" fmla="*/ 0 w 64"/>
                <a:gd name="T5" fmla="*/ 4 h 8"/>
                <a:gd name="T6" fmla="*/ 4 w 64"/>
                <a:gd name="T7" fmla="*/ 0 h 8"/>
                <a:gd name="T8" fmla="*/ 60 w 64"/>
                <a:gd name="T9" fmla="*/ 0 h 8"/>
                <a:gd name="T10" fmla="*/ 64 w 64"/>
                <a:gd name="T11" fmla="*/ 4 h 8"/>
                <a:gd name="T12" fmla="*/ 60 w 6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8">
                  <a:moveTo>
                    <a:pt x="60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1" y="8"/>
                    <a:pt x="0" y="7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2" y="0"/>
                    <a:pt x="64" y="2"/>
                    <a:pt x="64" y="4"/>
                  </a:cubicBezTo>
                  <a:cubicBezTo>
                    <a:pt x="64" y="7"/>
                    <a:pt x="62" y="8"/>
                    <a:pt x="6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70"/>
            <p:cNvSpPr>
              <a:spLocks noEditPoints="1"/>
            </p:cNvSpPr>
            <p:nvPr/>
          </p:nvSpPr>
          <p:spPr bwMode="auto">
            <a:xfrm>
              <a:off x="1931522" y="5644200"/>
              <a:ext cx="93431" cy="93431"/>
            </a:xfrm>
            <a:custGeom>
              <a:avLst/>
              <a:gdLst>
                <a:gd name="T0" fmla="*/ 28 w 32"/>
                <a:gd name="T1" fmla="*/ 32 h 32"/>
                <a:gd name="T2" fmla="*/ 4 w 32"/>
                <a:gd name="T3" fmla="*/ 32 h 32"/>
                <a:gd name="T4" fmla="*/ 0 w 32"/>
                <a:gd name="T5" fmla="*/ 28 h 32"/>
                <a:gd name="T6" fmla="*/ 0 w 32"/>
                <a:gd name="T7" fmla="*/ 4 h 32"/>
                <a:gd name="T8" fmla="*/ 4 w 32"/>
                <a:gd name="T9" fmla="*/ 0 h 32"/>
                <a:gd name="T10" fmla="*/ 28 w 32"/>
                <a:gd name="T11" fmla="*/ 0 h 32"/>
                <a:gd name="T12" fmla="*/ 32 w 32"/>
                <a:gd name="T13" fmla="*/ 4 h 32"/>
                <a:gd name="T14" fmla="*/ 32 w 32"/>
                <a:gd name="T15" fmla="*/ 28 h 32"/>
                <a:gd name="T16" fmla="*/ 28 w 32"/>
                <a:gd name="T17" fmla="*/ 32 h 32"/>
                <a:gd name="T18" fmla="*/ 8 w 32"/>
                <a:gd name="T19" fmla="*/ 24 h 32"/>
                <a:gd name="T20" fmla="*/ 24 w 32"/>
                <a:gd name="T21" fmla="*/ 24 h 32"/>
                <a:gd name="T22" fmla="*/ 24 w 32"/>
                <a:gd name="T23" fmla="*/ 8 h 32"/>
                <a:gd name="T24" fmla="*/ 8 w 32"/>
                <a:gd name="T25" fmla="*/ 8 h 32"/>
                <a:gd name="T26" fmla="*/ 8 w 32"/>
                <a:gd name="T27" fmla="*/ 2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32">
                  <a:moveTo>
                    <a:pt x="28" y="32"/>
                  </a:moveTo>
                  <a:cubicBezTo>
                    <a:pt x="4" y="32"/>
                    <a:pt x="4" y="32"/>
                    <a:pt x="4" y="32"/>
                  </a:cubicBezTo>
                  <a:cubicBezTo>
                    <a:pt x="1" y="32"/>
                    <a:pt x="0" y="31"/>
                    <a:pt x="0" y="2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0" y="0"/>
                    <a:pt x="32" y="2"/>
                    <a:pt x="32" y="4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2" y="31"/>
                    <a:pt x="30" y="32"/>
                    <a:pt x="28" y="32"/>
                  </a:cubicBezTo>
                  <a:close/>
                  <a:moveTo>
                    <a:pt x="8" y="24"/>
                  </a:moveTo>
                  <a:cubicBezTo>
                    <a:pt x="24" y="24"/>
                    <a:pt x="24" y="24"/>
                    <a:pt x="24" y="24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8" y="8"/>
                    <a:pt x="8" y="8"/>
                    <a:pt x="8" y="8"/>
                  </a:cubicBezTo>
                  <a:lnTo>
                    <a:pt x="8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5889987" y="2699057"/>
            <a:ext cx="473225" cy="643498"/>
            <a:chOff x="5346289" y="5547755"/>
            <a:chExt cx="322489" cy="438525"/>
          </a:xfrm>
        </p:grpSpPr>
        <p:sp>
          <p:nvSpPr>
            <p:cNvPr id="83" name="Freeform 126"/>
            <p:cNvSpPr/>
            <p:nvPr/>
          </p:nvSpPr>
          <p:spPr bwMode="auto">
            <a:xfrm>
              <a:off x="5346289" y="5588443"/>
              <a:ext cx="322489" cy="397837"/>
            </a:xfrm>
            <a:custGeom>
              <a:avLst/>
              <a:gdLst>
                <a:gd name="T0" fmla="*/ 99 w 111"/>
                <a:gd name="T1" fmla="*/ 137 h 137"/>
                <a:gd name="T2" fmla="*/ 12 w 111"/>
                <a:gd name="T3" fmla="*/ 137 h 137"/>
                <a:gd name="T4" fmla="*/ 0 w 111"/>
                <a:gd name="T5" fmla="*/ 125 h 137"/>
                <a:gd name="T6" fmla="*/ 0 w 111"/>
                <a:gd name="T7" fmla="*/ 12 h 137"/>
                <a:gd name="T8" fmla="*/ 12 w 111"/>
                <a:gd name="T9" fmla="*/ 0 h 137"/>
                <a:gd name="T10" fmla="*/ 27 w 111"/>
                <a:gd name="T11" fmla="*/ 0 h 137"/>
                <a:gd name="T12" fmla="*/ 31 w 111"/>
                <a:gd name="T13" fmla="*/ 4 h 137"/>
                <a:gd name="T14" fmla="*/ 27 w 111"/>
                <a:gd name="T15" fmla="*/ 8 h 137"/>
                <a:gd name="T16" fmla="*/ 12 w 111"/>
                <a:gd name="T17" fmla="*/ 8 h 137"/>
                <a:gd name="T18" fmla="*/ 8 w 111"/>
                <a:gd name="T19" fmla="*/ 12 h 137"/>
                <a:gd name="T20" fmla="*/ 8 w 111"/>
                <a:gd name="T21" fmla="*/ 125 h 137"/>
                <a:gd name="T22" fmla="*/ 12 w 111"/>
                <a:gd name="T23" fmla="*/ 129 h 137"/>
                <a:gd name="T24" fmla="*/ 99 w 111"/>
                <a:gd name="T25" fmla="*/ 129 h 137"/>
                <a:gd name="T26" fmla="*/ 103 w 111"/>
                <a:gd name="T27" fmla="*/ 125 h 137"/>
                <a:gd name="T28" fmla="*/ 103 w 111"/>
                <a:gd name="T29" fmla="*/ 12 h 137"/>
                <a:gd name="T30" fmla="*/ 99 w 111"/>
                <a:gd name="T31" fmla="*/ 8 h 137"/>
                <a:gd name="T32" fmla="*/ 85 w 111"/>
                <a:gd name="T33" fmla="*/ 8 h 137"/>
                <a:gd name="T34" fmla="*/ 81 w 111"/>
                <a:gd name="T35" fmla="*/ 4 h 137"/>
                <a:gd name="T36" fmla="*/ 85 w 111"/>
                <a:gd name="T37" fmla="*/ 0 h 137"/>
                <a:gd name="T38" fmla="*/ 99 w 111"/>
                <a:gd name="T39" fmla="*/ 0 h 137"/>
                <a:gd name="T40" fmla="*/ 111 w 111"/>
                <a:gd name="T41" fmla="*/ 12 h 137"/>
                <a:gd name="T42" fmla="*/ 111 w 111"/>
                <a:gd name="T43" fmla="*/ 125 h 137"/>
                <a:gd name="T44" fmla="*/ 99 w 111"/>
                <a:gd name="T45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1" h="137">
                  <a:moveTo>
                    <a:pt x="99" y="137"/>
                  </a:moveTo>
                  <a:cubicBezTo>
                    <a:pt x="12" y="137"/>
                    <a:pt x="12" y="137"/>
                    <a:pt x="12" y="137"/>
                  </a:cubicBezTo>
                  <a:cubicBezTo>
                    <a:pt x="5" y="137"/>
                    <a:pt x="0" y="132"/>
                    <a:pt x="0" y="125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9" y="0"/>
                    <a:pt x="31" y="2"/>
                    <a:pt x="31" y="4"/>
                  </a:cubicBezTo>
                  <a:cubicBezTo>
                    <a:pt x="31" y="6"/>
                    <a:pt x="29" y="8"/>
                    <a:pt x="27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0" y="8"/>
                    <a:pt x="8" y="10"/>
                    <a:pt x="8" y="12"/>
                  </a:cubicBezTo>
                  <a:cubicBezTo>
                    <a:pt x="8" y="125"/>
                    <a:pt x="8" y="125"/>
                    <a:pt x="8" y="125"/>
                  </a:cubicBezTo>
                  <a:cubicBezTo>
                    <a:pt x="8" y="127"/>
                    <a:pt x="10" y="129"/>
                    <a:pt x="12" y="129"/>
                  </a:cubicBezTo>
                  <a:cubicBezTo>
                    <a:pt x="99" y="129"/>
                    <a:pt x="99" y="129"/>
                    <a:pt x="99" y="129"/>
                  </a:cubicBezTo>
                  <a:cubicBezTo>
                    <a:pt x="102" y="129"/>
                    <a:pt x="103" y="127"/>
                    <a:pt x="103" y="125"/>
                  </a:cubicBezTo>
                  <a:cubicBezTo>
                    <a:pt x="103" y="12"/>
                    <a:pt x="103" y="12"/>
                    <a:pt x="103" y="12"/>
                  </a:cubicBezTo>
                  <a:cubicBezTo>
                    <a:pt x="103" y="10"/>
                    <a:pt x="102" y="8"/>
                    <a:pt x="99" y="8"/>
                  </a:cubicBezTo>
                  <a:cubicBezTo>
                    <a:pt x="85" y="8"/>
                    <a:pt x="85" y="8"/>
                    <a:pt x="85" y="8"/>
                  </a:cubicBezTo>
                  <a:cubicBezTo>
                    <a:pt x="82" y="8"/>
                    <a:pt x="81" y="6"/>
                    <a:pt x="81" y="4"/>
                  </a:cubicBezTo>
                  <a:cubicBezTo>
                    <a:pt x="81" y="2"/>
                    <a:pt x="82" y="0"/>
                    <a:pt x="85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06" y="0"/>
                    <a:pt x="111" y="5"/>
                    <a:pt x="111" y="12"/>
                  </a:cubicBezTo>
                  <a:cubicBezTo>
                    <a:pt x="111" y="125"/>
                    <a:pt x="111" y="125"/>
                    <a:pt x="111" y="125"/>
                  </a:cubicBezTo>
                  <a:cubicBezTo>
                    <a:pt x="111" y="132"/>
                    <a:pt x="106" y="137"/>
                    <a:pt x="99" y="1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127"/>
            <p:cNvSpPr>
              <a:spLocks noEditPoints="1"/>
            </p:cNvSpPr>
            <p:nvPr/>
          </p:nvSpPr>
          <p:spPr bwMode="auto">
            <a:xfrm>
              <a:off x="5412596" y="5547755"/>
              <a:ext cx="191384" cy="108501"/>
            </a:xfrm>
            <a:custGeom>
              <a:avLst/>
              <a:gdLst>
                <a:gd name="T0" fmla="*/ 62 w 66"/>
                <a:gd name="T1" fmla="*/ 37 h 37"/>
                <a:gd name="T2" fmla="*/ 4 w 66"/>
                <a:gd name="T3" fmla="*/ 37 h 37"/>
                <a:gd name="T4" fmla="*/ 0 w 66"/>
                <a:gd name="T5" fmla="*/ 33 h 37"/>
                <a:gd name="T6" fmla="*/ 0 w 66"/>
                <a:gd name="T7" fmla="*/ 12 h 37"/>
                <a:gd name="T8" fmla="*/ 4 w 66"/>
                <a:gd name="T9" fmla="*/ 8 h 37"/>
                <a:gd name="T10" fmla="*/ 21 w 66"/>
                <a:gd name="T11" fmla="*/ 8 h 37"/>
                <a:gd name="T12" fmla="*/ 33 w 66"/>
                <a:gd name="T13" fmla="*/ 0 h 37"/>
                <a:gd name="T14" fmla="*/ 45 w 66"/>
                <a:gd name="T15" fmla="*/ 8 h 37"/>
                <a:gd name="T16" fmla="*/ 62 w 66"/>
                <a:gd name="T17" fmla="*/ 8 h 37"/>
                <a:gd name="T18" fmla="*/ 66 w 66"/>
                <a:gd name="T19" fmla="*/ 12 h 37"/>
                <a:gd name="T20" fmla="*/ 66 w 66"/>
                <a:gd name="T21" fmla="*/ 33 h 37"/>
                <a:gd name="T22" fmla="*/ 62 w 66"/>
                <a:gd name="T23" fmla="*/ 37 h 37"/>
                <a:gd name="T24" fmla="*/ 8 w 66"/>
                <a:gd name="T25" fmla="*/ 29 h 37"/>
                <a:gd name="T26" fmla="*/ 58 w 66"/>
                <a:gd name="T27" fmla="*/ 29 h 37"/>
                <a:gd name="T28" fmla="*/ 58 w 66"/>
                <a:gd name="T29" fmla="*/ 16 h 37"/>
                <a:gd name="T30" fmla="*/ 41 w 66"/>
                <a:gd name="T31" fmla="*/ 16 h 37"/>
                <a:gd name="T32" fmla="*/ 37 w 66"/>
                <a:gd name="T33" fmla="*/ 12 h 37"/>
                <a:gd name="T34" fmla="*/ 33 w 66"/>
                <a:gd name="T35" fmla="*/ 8 h 37"/>
                <a:gd name="T36" fmla="*/ 28 w 66"/>
                <a:gd name="T37" fmla="*/ 12 h 37"/>
                <a:gd name="T38" fmla="*/ 24 w 66"/>
                <a:gd name="T39" fmla="*/ 16 h 37"/>
                <a:gd name="T40" fmla="*/ 8 w 66"/>
                <a:gd name="T41" fmla="*/ 16 h 37"/>
                <a:gd name="T42" fmla="*/ 8 w 66"/>
                <a:gd name="T43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6" h="37">
                  <a:moveTo>
                    <a:pt x="62" y="37"/>
                  </a:moveTo>
                  <a:cubicBezTo>
                    <a:pt x="4" y="37"/>
                    <a:pt x="4" y="37"/>
                    <a:pt x="4" y="37"/>
                  </a:cubicBezTo>
                  <a:cubicBezTo>
                    <a:pt x="1" y="37"/>
                    <a:pt x="0" y="35"/>
                    <a:pt x="0" y="3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0"/>
                    <a:pt x="1" y="8"/>
                    <a:pt x="4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2" y="3"/>
                    <a:pt x="27" y="0"/>
                    <a:pt x="33" y="0"/>
                  </a:cubicBezTo>
                  <a:cubicBezTo>
                    <a:pt x="38" y="0"/>
                    <a:pt x="43" y="3"/>
                    <a:pt x="45" y="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4" y="8"/>
                    <a:pt x="66" y="10"/>
                    <a:pt x="66" y="12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6" y="35"/>
                    <a:pt x="64" y="37"/>
                    <a:pt x="62" y="37"/>
                  </a:cubicBezTo>
                  <a:close/>
                  <a:moveTo>
                    <a:pt x="8" y="29"/>
                  </a:moveTo>
                  <a:cubicBezTo>
                    <a:pt x="58" y="29"/>
                    <a:pt x="58" y="29"/>
                    <a:pt x="58" y="29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39" y="16"/>
                    <a:pt x="37" y="15"/>
                    <a:pt x="37" y="12"/>
                  </a:cubicBezTo>
                  <a:cubicBezTo>
                    <a:pt x="37" y="10"/>
                    <a:pt x="35" y="8"/>
                    <a:pt x="33" y="8"/>
                  </a:cubicBezTo>
                  <a:cubicBezTo>
                    <a:pt x="30" y="8"/>
                    <a:pt x="28" y="10"/>
                    <a:pt x="28" y="12"/>
                  </a:cubicBezTo>
                  <a:cubicBezTo>
                    <a:pt x="28" y="15"/>
                    <a:pt x="26" y="16"/>
                    <a:pt x="24" y="16"/>
                  </a:cubicBezTo>
                  <a:cubicBezTo>
                    <a:pt x="8" y="16"/>
                    <a:pt x="8" y="16"/>
                    <a:pt x="8" y="16"/>
                  </a:cubicBezTo>
                  <a:lnTo>
                    <a:pt x="8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128"/>
            <p:cNvSpPr/>
            <p:nvPr/>
          </p:nvSpPr>
          <p:spPr bwMode="auto">
            <a:xfrm>
              <a:off x="5474381" y="5719548"/>
              <a:ext cx="123571" cy="24111"/>
            </a:xfrm>
            <a:custGeom>
              <a:avLst/>
              <a:gdLst>
                <a:gd name="T0" fmla="*/ 39 w 43"/>
                <a:gd name="T1" fmla="*/ 8 h 8"/>
                <a:gd name="T2" fmla="*/ 4 w 43"/>
                <a:gd name="T3" fmla="*/ 8 h 8"/>
                <a:gd name="T4" fmla="*/ 0 w 43"/>
                <a:gd name="T5" fmla="*/ 4 h 8"/>
                <a:gd name="T6" fmla="*/ 4 w 43"/>
                <a:gd name="T7" fmla="*/ 0 h 8"/>
                <a:gd name="T8" fmla="*/ 39 w 43"/>
                <a:gd name="T9" fmla="*/ 0 h 8"/>
                <a:gd name="T10" fmla="*/ 43 w 43"/>
                <a:gd name="T11" fmla="*/ 4 h 8"/>
                <a:gd name="T12" fmla="*/ 39 w 43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8">
                  <a:moveTo>
                    <a:pt x="39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2" y="0"/>
                    <a:pt x="43" y="2"/>
                    <a:pt x="43" y="4"/>
                  </a:cubicBezTo>
                  <a:cubicBezTo>
                    <a:pt x="43" y="6"/>
                    <a:pt x="42" y="8"/>
                    <a:pt x="39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129"/>
            <p:cNvSpPr/>
            <p:nvPr/>
          </p:nvSpPr>
          <p:spPr bwMode="auto">
            <a:xfrm>
              <a:off x="5415609" y="5719548"/>
              <a:ext cx="31646" cy="24111"/>
            </a:xfrm>
            <a:custGeom>
              <a:avLst/>
              <a:gdLst>
                <a:gd name="T0" fmla="*/ 7 w 11"/>
                <a:gd name="T1" fmla="*/ 8 h 8"/>
                <a:gd name="T2" fmla="*/ 4 w 11"/>
                <a:gd name="T3" fmla="*/ 8 h 8"/>
                <a:gd name="T4" fmla="*/ 0 w 11"/>
                <a:gd name="T5" fmla="*/ 4 h 8"/>
                <a:gd name="T6" fmla="*/ 4 w 11"/>
                <a:gd name="T7" fmla="*/ 0 h 8"/>
                <a:gd name="T8" fmla="*/ 7 w 11"/>
                <a:gd name="T9" fmla="*/ 0 h 8"/>
                <a:gd name="T10" fmla="*/ 11 w 11"/>
                <a:gd name="T11" fmla="*/ 4 h 8"/>
                <a:gd name="T12" fmla="*/ 7 w 11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8">
                  <a:moveTo>
                    <a:pt x="7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11" y="2"/>
                    <a:pt x="11" y="4"/>
                  </a:cubicBezTo>
                  <a:cubicBezTo>
                    <a:pt x="11" y="6"/>
                    <a:pt x="9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130"/>
            <p:cNvSpPr/>
            <p:nvPr/>
          </p:nvSpPr>
          <p:spPr bwMode="auto">
            <a:xfrm>
              <a:off x="5474381" y="5788868"/>
              <a:ext cx="123571" cy="24111"/>
            </a:xfrm>
            <a:custGeom>
              <a:avLst/>
              <a:gdLst>
                <a:gd name="T0" fmla="*/ 39 w 43"/>
                <a:gd name="T1" fmla="*/ 8 h 8"/>
                <a:gd name="T2" fmla="*/ 4 w 43"/>
                <a:gd name="T3" fmla="*/ 8 h 8"/>
                <a:gd name="T4" fmla="*/ 0 w 43"/>
                <a:gd name="T5" fmla="*/ 4 h 8"/>
                <a:gd name="T6" fmla="*/ 4 w 43"/>
                <a:gd name="T7" fmla="*/ 0 h 8"/>
                <a:gd name="T8" fmla="*/ 39 w 43"/>
                <a:gd name="T9" fmla="*/ 0 h 8"/>
                <a:gd name="T10" fmla="*/ 43 w 43"/>
                <a:gd name="T11" fmla="*/ 4 h 8"/>
                <a:gd name="T12" fmla="*/ 39 w 43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8">
                  <a:moveTo>
                    <a:pt x="39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2" y="0"/>
                    <a:pt x="43" y="2"/>
                    <a:pt x="43" y="4"/>
                  </a:cubicBezTo>
                  <a:cubicBezTo>
                    <a:pt x="43" y="6"/>
                    <a:pt x="42" y="8"/>
                    <a:pt x="39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131"/>
            <p:cNvSpPr/>
            <p:nvPr/>
          </p:nvSpPr>
          <p:spPr bwMode="auto">
            <a:xfrm>
              <a:off x="5415609" y="5788868"/>
              <a:ext cx="31646" cy="24111"/>
            </a:xfrm>
            <a:custGeom>
              <a:avLst/>
              <a:gdLst>
                <a:gd name="T0" fmla="*/ 7 w 11"/>
                <a:gd name="T1" fmla="*/ 8 h 8"/>
                <a:gd name="T2" fmla="*/ 4 w 11"/>
                <a:gd name="T3" fmla="*/ 8 h 8"/>
                <a:gd name="T4" fmla="*/ 0 w 11"/>
                <a:gd name="T5" fmla="*/ 4 h 8"/>
                <a:gd name="T6" fmla="*/ 4 w 11"/>
                <a:gd name="T7" fmla="*/ 0 h 8"/>
                <a:gd name="T8" fmla="*/ 7 w 11"/>
                <a:gd name="T9" fmla="*/ 0 h 8"/>
                <a:gd name="T10" fmla="*/ 11 w 11"/>
                <a:gd name="T11" fmla="*/ 4 h 8"/>
                <a:gd name="T12" fmla="*/ 7 w 11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8">
                  <a:moveTo>
                    <a:pt x="7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11" y="2"/>
                    <a:pt x="11" y="4"/>
                  </a:cubicBezTo>
                  <a:cubicBezTo>
                    <a:pt x="11" y="6"/>
                    <a:pt x="9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132"/>
            <p:cNvSpPr/>
            <p:nvPr/>
          </p:nvSpPr>
          <p:spPr bwMode="auto">
            <a:xfrm>
              <a:off x="5474381" y="5859695"/>
              <a:ext cx="123571" cy="22604"/>
            </a:xfrm>
            <a:custGeom>
              <a:avLst/>
              <a:gdLst>
                <a:gd name="T0" fmla="*/ 39 w 43"/>
                <a:gd name="T1" fmla="*/ 8 h 8"/>
                <a:gd name="T2" fmla="*/ 4 w 43"/>
                <a:gd name="T3" fmla="*/ 8 h 8"/>
                <a:gd name="T4" fmla="*/ 0 w 43"/>
                <a:gd name="T5" fmla="*/ 4 h 8"/>
                <a:gd name="T6" fmla="*/ 4 w 43"/>
                <a:gd name="T7" fmla="*/ 0 h 8"/>
                <a:gd name="T8" fmla="*/ 39 w 43"/>
                <a:gd name="T9" fmla="*/ 0 h 8"/>
                <a:gd name="T10" fmla="*/ 43 w 43"/>
                <a:gd name="T11" fmla="*/ 4 h 8"/>
                <a:gd name="T12" fmla="*/ 39 w 43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8">
                  <a:moveTo>
                    <a:pt x="39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2" y="0"/>
                    <a:pt x="43" y="2"/>
                    <a:pt x="43" y="4"/>
                  </a:cubicBezTo>
                  <a:cubicBezTo>
                    <a:pt x="43" y="6"/>
                    <a:pt x="42" y="8"/>
                    <a:pt x="39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133"/>
            <p:cNvSpPr/>
            <p:nvPr/>
          </p:nvSpPr>
          <p:spPr bwMode="auto">
            <a:xfrm>
              <a:off x="5415609" y="5859695"/>
              <a:ext cx="31646" cy="22604"/>
            </a:xfrm>
            <a:custGeom>
              <a:avLst/>
              <a:gdLst>
                <a:gd name="T0" fmla="*/ 7 w 11"/>
                <a:gd name="T1" fmla="*/ 8 h 8"/>
                <a:gd name="T2" fmla="*/ 4 w 11"/>
                <a:gd name="T3" fmla="*/ 8 h 8"/>
                <a:gd name="T4" fmla="*/ 0 w 11"/>
                <a:gd name="T5" fmla="*/ 4 h 8"/>
                <a:gd name="T6" fmla="*/ 4 w 11"/>
                <a:gd name="T7" fmla="*/ 0 h 8"/>
                <a:gd name="T8" fmla="*/ 7 w 11"/>
                <a:gd name="T9" fmla="*/ 0 h 8"/>
                <a:gd name="T10" fmla="*/ 11 w 11"/>
                <a:gd name="T11" fmla="*/ 4 h 8"/>
                <a:gd name="T12" fmla="*/ 7 w 11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8">
                  <a:moveTo>
                    <a:pt x="7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11" y="2"/>
                    <a:pt x="11" y="4"/>
                  </a:cubicBezTo>
                  <a:cubicBezTo>
                    <a:pt x="11" y="6"/>
                    <a:pt x="9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8910145" y="2756017"/>
            <a:ext cx="667823" cy="597060"/>
            <a:chOff x="6407816" y="5548538"/>
            <a:chExt cx="455102" cy="406879"/>
          </a:xfrm>
        </p:grpSpPr>
        <p:sp>
          <p:nvSpPr>
            <p:cNvPr id="92" name="Freeform 258"/>
            <p:cNvSpPr/>
            <p:nvPr/>
          </p:nvSpPr>
          <p:spPr bwMode="auto">
            <a:xfrm>
              <a:off x="6407816" y="5617858"/>
              <a:ext cx="455102" cy="319475"/>
            </a:xfrm>
            <a:custGeom>
              <a:avLst/>
              <a:gdLst>
                <a:gd name="T0" fmla="*/ 145 w 157"/>
                <a:gd name="T1" fmla="*/ 110 h 110"/>
                <a:gd name="T2" fmla="*/ 12 w 157"/>
                <a:gd name="T3" fmla="*/ 110 h 110"/>
                <a:gd name="T4" fmla="*/ 0 w 157"/>
                <a:gd name="T5" fmla="*/ 97 h 110"/>
                <a:gd name="T6" fmla="*/ 0 w 157"/>
                <a:gd name="T7" fmla="*/ 13 h 110"/>
                <a:gd name="T8" fmla="*/ 12 w 157"/>
                <a:gd name="T9" fmla="*/ 0 h 110"/>
                <a:gd name="T10" fmla="*/ 18 w 157"/>
                <a:gd name="T11" fmla="*/ 0 h 110"/>
                <a:gd name="T12" fmla="*/ 22 w 157"/>
                <a:gd name="T13" fmla="*/ 4 h 110"/>
                <a:gd name="T14" fmla="*/ 18 w 157"/>
                <a:gd name="T15" fmla="*/ 8 h 110"/>
                <a:gd name="T16" fmla="*/ 12 w 157"/>
                <a:gd name="T17" fmla="*/ 8 h 110"/>
                <a:gd name="T18" fmla="*/ 8 w 157"/>
                <a:gd name="T19" fmla="*/ 13 h 110"/>
                <a:gd name="T20" fmla="*/ 8 w 157"/>
                <a:gd name="T21" fmla="*/ 97 h 110"/>
                <a:gd name="T22" fmla="*/ 12 w 157"/>
                <a:gd name="T23" fmla="*/ 102 h 110"/>
                <a:gd name="T24" fmla="*/ 145 w 157"/>
                <a:gd name="T25" fmla="*/ 102 h 110"/>
                <a:gd name="T26" fmla="*/ 149 w 157"/>
                <a:gd name="T27" fmla="*/ 97 h 110"/>
                <a:gd name="T28" fmla="*/ 149 w 157"/>
                <a:gd name="T29" fmla="*/ 13 h 110"/>
                <a:gd name="T30" fmla="*/ 145 w 157"/>
                <a:gd name="T31" fmla="*/ 8 h 110"/>
                <a:gd name="T32" fmla="*/ 139 w 157"/>
                <a:gd name="T33" fmla="*/ 8 h 110"/>
                <a:gd name="T34" fmla="*/ 135 w 157"/>
                <a:gd name="T35" fmla="*/ 4 h 110"/>
                <a:gd name="T36" fmla="*/ 139 w 157"/>
                <a:gd name="T37" fmla="*/ 0 h 110"/>
                <a:gd name="T38" fmla="*/ 145 w 157"/>
                <a:gd name="T39" fmla="*/ 0 h 110"/>
                <a:gd name="T40" fmla="*/ 157 w 157"/>
                <a:gd name="T41" fmla="*/ 13 h 110"/>
                <a:gd name="T42" fmla="*/ 157 w 157"/>
                <a:gd name="T43" fmla="*/ 97 h 110"/>
                <a:gd name="T44" fmla="*/ 145 w 157"/>
                <a:gd name="T45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7" h="110">
                  <a:moveTo>
                    <a:pt x="145" y="110"/>
                  </a:moveTo>
                  <a:cubicBezTo>
                    <a:pt x="12" y="110"/>
                    <a:pt x="12" y="110"/>
                    <a:pt x="12" y="110"/>
                  </a:cubicBezTo>
                  <a:cubicBezTo>
                    <a:pt x="5" y="110"/>
                    <a:pt x="0" y="104"/>
                    <a:pt x="0" y="9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0" y="0"/>
                    <a:pt x="22" y="2"/>
                    <a:pt x="22" y="4"/>
                  </a:cubicBezTo>
                  <a:cubicBezTo>
                    <a:pt x="22" y="6"/>
                    <a:pt x="20" y="8"/>
                    <a:pt x="18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0" y="8"/>
                    <a:pt x="8" y="10"/>
                    <a:pt x="8" y="13"/>
                  </a:cubicBezTo>
                  <a:cubicBezTo>
                    <a:pt x="8" y="97"/>
                    <a:pt x="8" y="97"/>
                    <a:pt x="8" y="97"/>
                  </a:cubicBezTo>
                  <a:cubicBezTo>
                    <a:pt x="8" y="100"/>
                    <a:pt x="10" y="102"/>
                    <a:pt x="12" y="102"/>
                  </a:cubicBezTo>
                  <a:cubicBezTo>
                    <a:pt x="145" y="102"/>
                    <a:pt x="145" y="102"/>
                    <a:pt x="145" y="102"/>
                  </a:cubicBezTo>
                  <a:cubicBezTo>
                    <a:pt x="147" y="102"/>
                    <a:pt x="149" y="100"/>
                    <a:pt x="149" y="97"/>
                  </a:cubicBezTo>
                  <a:cubicBezTo>
                    <a:pt x="149" y="13"/>
                    <a:pt x="149" y="13"/>
                    <a:pt x="149" y="13"/>
                  </a:cubicBezTo>
                  <a:cubicBezTo>
                    <a:pt x="149" y="10"/>
                    <a:pt x="147" y="8"/>
                    <a:pt x="145" y="8"/>
                  </a:cubicBezTo>
                  <a:cubicBezTo>
                    <a:pt x="139" y="8"/>
                    <a:pt x="139" y="8"/>
                    <a:pt x="139" y="8"/>
                  </a:cubicBezTo>
                  <a:cubicBezTo>
                    <a:pt x="137" y="8"/>
                    <a:pt x="135" y="6"/>
                    <a:pt x="135" y="4"/>
                  </a:cubicBezTo>
                  <a:cubicBezTo>
                    <a:pt x="135" y="2"/>
                    <a:pt x="137" y="0"/>
                    <a:pt x="139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52" y="0"/>
                    <a:pt x="157" y="6"/>
                    <a:pt x="157" y="13"/>
                  </a:cubicBezTo>
                  <a:cubicBezTo>
                    <a:pt x="157" y="97"/>
                    <a:pt x="157" y="97"/>
                    <a:pt x="157" y="97"/>
                  </a:cubicBezTo>
                  <a:cubicBezTo>
                    <a:pt x="157" y="104"/>
                    <a:pt x="152" y="110"/>
                    <a:pt x="145" y="1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259"/>
            <p:cNvSpPr/>
            <p:nvPr/>
          </p:nvSpPr>
          <p:spPr bwMode="auto">
            <a:xfrm>
              <a:off x="6448504" y="5548538"/>
              <a:ext cx="200426" cy="388795"/>
            </a:xfrm>
            <a:custGeom>
              <a:avLst/>
              <a:gdLst>
                <a:gd name="T0" fmla="*/ 65 w 69"/>
                <a:gd name="T1" fmla="*/ 134 h 134"/>
                <a:gd name="T2" fmla="*/ 62 w 69"/>
                <a:gd name="T3" fmla="*/ 132 h 134"/>
                <a:gd name="T4" fmla="*/ 4 w 69"/>
                <a:gd name="T5" fmla="*/ 111 h 134"/>
                <a:gd name="T6" fmla="*/ 0 w 69"/>
                <a:gd name="T7" fmla="*/ 107 h 134"/>
                <a:gd name="T8" fmla="*/ 0 w 69"/>
                <a:gd name="T9" fmla="*/ 4 h 134"/>
                <a:gd name="T10" fmla="*/ 4 w 69"/>
                <a:gd name="T11" fmla="*/ 0 h 134"/>
                <a:gd name="T12" fmla="*/ 68 w 69"/>
                <a:gd name="T13" fmla="*/ 25 h 134"/>
                <a:gd name="T14" fmla="*/ 67 w 69"/>
                <a:gd name="T15" fmla="*/ 30 h 134"/>
                <a:gd name="T16" fmla="*/ 62 w 69"/>
                <a:gd name="T17" fmla="*/ 30 h 134"/>
                <a:gd name="T18" fmla="*/ 8 w 69"/>
                <a:gd name="T19" fmla="*/ 9 h 134"/>
                <a:gd name="T20" fmla="*/ 8 w 69"/>
                <a:gd name="T21" fmla="*/ 103 h 134"/>
                <a:gd name="T22" fmla="*/ 68 w 69"/>
                <a:gd name="T23" fmla="*/ 127 h 134"/>
                <a:gd name="T24" fmla="*/ 67 w 69"/>
                <a:gd name="T25" fmla="*/ 133 h 134"/>
                <a:gd name="T26" fmla="*/ 65 w 69"/>
                <a:gd name="T27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9" h="134">
                  <a:moveTo>
                    <a:pt x="65" y="134"/>
                  </a:moveTo>
                  <a:cubicBezTo>
                    <a:pt x="64" y="134"/>
                    <a:pt x="62" y="133"/>
                    <a:pt x="62" y="132"/>
                  </a:cubicBezTo>
                  <a:cubicBezTo>
                    <a:pt x="61" y="132"/>
                    <a:pt x="41" y="111"/>
                    <a:pt x="4" y="111"/>
                  </a:cubicBezTo>
                  <a:cubicBezTo>
                    <a:pt x="2" y="111"/>
                    <a:pt x="0" y="109"/>
                    <a:pt x="0" y="10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5" y="0"/>
                    <a:pt x="67" y="24"/>
                    <a:pt x="68" y="25"/>
                  </a:cubicBezTo>
                  <a:cubicBezTo>
                    <a:pt x="69" y="26"/>
                    <a:pt x="69" y="29"/>
                    <a:pt x="67" y="30"/>
                  </a:cubicBezTo>
                  <a:cubicBezTo>
                    <a:pt x="66" y="32"/>
                    <a:pt x="63" y="32"/>
                    <a:pt x="62" y="30"/>
                  </a:cubicBezTo>
                  <a:cubicBezTo>
                    <a:pt x="61" y="30"/>
                    <a:pt x="43" y="10"/>
                    <a:pt x="8" y="9"/>
                  </a:cubicBezTo>
                  <a:cubicBezTo>
                    <a:pt x="8" y="103"/>
                    <a:pt x="8" y="103"/>
                    <a:pt x="8" y="103"/>
                  </a:cubicBezTo>
                  <a:cubicBezTo>
                    <a:pt x="46" y="104"/>
                    <a:pt x="67" y="126"/>
                    <a:pt x="68" y="127"/>
                  </a:cubicBezTo>
                  <a:cubicBezTo>
                    <a:pt x="69" y="129"/>
                    <a:pt x="69" y="131"/>
                    <a:pt x="67" y="133"/>
                  </a:cubicBezTo>
                  <a:cubicBezTo>
                    <a:pt x="67" y="133"/>
                    <a:pt x="66" y="134"/>
                    <a:pt x="65" y="1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260"/>
            <p:cNvSpPr/>
            <p:nvPr/>
          </p:nvSpPr>
          <p:spPr bwMode="auto">
            <a:xfrm>
              <a:off x="6621805" y="5548538"/>
              <a:ext cx="200426" cy="388795"/>
            </a:xfrm>
            <a:custGeom>
              <a:avLst/>
              <a:gdLst>
                <a:gd name="T0" fmla="*/ 5 w 69"/>
                <a:gd name="T1" fmla="*/ 134 h 134"/>
                <a:gd name="T2" fmla="*/ 2 w 69"/>
                <a:gd name="T3" fmla="*/ 133 h 134"/>
                <a:gd name="T4" fmla="*/ 2 w 69"/>
                <a:gd name="T5" fmla="*/ 127 h 134"/>
                <a:gd name="T6" fmla="*/ 61 w 69"/>
                <a:gd name="T7" fmla="*/ 103 h 134"/>
                <a:gd name="T8" fmla="*/ 61 w 69"/>
                <a:gd name="T9" fmla="*/ 9 h 134"/>
                <a:gd name="T10" fmla="*/ 8 w 69"/>
                <a:gd name="T11" fmla="*/ 30 h 134"/>
                <a:gd name="T12" fmla="*/ 2 w 69"/>
                <a:gd name="T13" fmla="*/ 30 h 134"/>
                <a:gd name="T14" fmla="*/ 2 w 69"/>
                <a:gd name="T15" fmla="*/ 25 h 134"/>
                <a:gd name="T16" fmla="*/ 65 w 69"/>
                <a:gd name="T17" fmla="*/ 0 h 134"/>
                <a:gd name="T18" fmla="*/ 69 w 69"/>
                <a:gd name="T19" fmla="*/ 4 h 134"/>
                <a:gd name="T20" fmla="*/ 69 w 69"/>
                <a:gd name="T21" fmla="*/ 107 h 134"/>
                <a:gd name="T22" fmla="*/ 65 w 69"/>
                <a:gd name="T23" fmla="*/ 111 h 134"/>
                <a:gd name="T24" fmla="*/ 8 w 69"/>
                <a:gd name="T25" fmla="*/ 132 h 134"/>
                <a:gd name="T26" fmla="*/ 5 w 69"/>
                <a:gd name="T27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9" h="134">
                  <a:moveTo>
                    <a:pt x="5" y="134"/>
                  </a:moveTo>
                  <a:cubicBezTo>
                    <a:pt x="4" y="134"/>
                    <a:pt x="3" y="133"/>
                    <a:pt x="2" y="133"/>
                  </a:cubicBezTo>
                  <a:cubicBezTo>
                    <a:pt x="0" y="131"/>
                    <a:pt x="0" y="129"/>
                    <a:pt x="2" y="127"/>
                  </a:cubicBezTo>
                  <a:cubicBezTo>
                    <a:pt x="3" y="126"/>
                    <a:pt x="23" y="104"/>
                    <a:pt x="61" y="103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26" y="10"/>
                    <a:pt x="8" y="30"/>
                    <a:pt x="8" y="30"/>
                  </a:cubicBezTo>
                  <a:cubicBezTo>
                    <a:pt x="6" y="32"/>
                    <a:pt x="4" y="32"/>
                    <a:pt x="2" y="30"/>
                  </a:cubicBezTo>
                  <a:cubicBezTo>
                    <a:pt x="0" y="29"/>
                    <a:pt x="0" y="26"/>
                    <a:pt x="2" y="25"/>
                  </a:cubicBezTo>
                  <a:cubicBezTo>
                    <a:pt x="3" y="24"/>
                    <a:pt x="24" y="0"/>
                    <a:pt x="65" y="0"/>
                  </a:cubicBezTo>
                  <a:cubicBezTo>
                    <a:pt x="68" y="0"/>
                    <a:pt x="69" y="2"/>
                    <a:pt x="69" y="4"/>
                  </a:cubicBezTo>
                  <a:cubicBezTo>
                    <a:pt x="69" y="107"/>
                    <a:pt x="69" y="107"/>
                    <a:pt x="69" y="107"/>
                  </a:cubicBezTo>
                  <a:cubicBezTo>
                    <a:pt x="69" y="109"/>
                    <a:pt x="68" y="111"/>
                    <a:pt x="65" y="111"/>
                  </a:cubicBezTo>
                  <a:cubicBezTo>
                    <a:pt x="28" y="111"/>
                    <a:pt x="8" y="132"/>
                    <a:pt x="8" y="132"/>
                  </a:cubicBezTo>
                  <a:cubicBezTo>
                    <a:pt x="7" y="133"/>
                    <a:pt x="6" y="134"/>
                    <a:pt x="5" y="1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261"/>
            <p:cNvSpPr/>
            <p:nvPr/>
          </p:nvSpPr>
          <p:spPr bwMode="auto">
            <a:xfrm>
              <a:off x="6662492" y="5626900"/>
              <a:ext cx="119050" cy="55757"/>
            </a:xfrm>
            <a:custGeom>
              <a:avLst/>
              <a:gdLst>
                <a:gd name="T0" fmla="*/ 5 w 41"/>
                <a:gd name="T1" fmla="*/ 19 h 19"/>
                <a:gd name="T2" fmla="*/ 1 w 41"/>
                <a:gd name="T3" fmla="*/ 17 h 19"/>
                <a:gd name="T4" fmla="*/ 3 w 41"/>
                <a:gd name="T5" fmla="*/ 12 h 19"/>
                <a:gd name="T6" fmla="*/ 36 w 41"/>
                <a:gd name="T7" fmla="*/ 0 h 19"/>
                <a:gd name="T8" fmla="*/ 40 w 41"/>
                <a:gd name="T9" fmla="*/ 3 h 19"/>
                <a:gd name="T10" fmla="*/ 37 w 41"/>
                <a:gd name="T11" fmla="*/ 8 h 19"/>
                <a:gd name="T12" fmla="*/ 7 w 41"/>
                <a:gd name="T13" fmla="*/ 19 h 19"/>
                <a:gd name="T14" fmla="*/ 5 w 41"/>
                <a:gd name="T1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19">
                  <a:moveTo>
                    <a:pt x="5" y="19"/>
                  </a:moveTo>
                  <a:cubicBezTo>
                    <a:pt x="3" y="19"/>
                    <a:pt x="2" y="19"/>
                    <a:pt x="1" y="17"/>
                  </a:cubicBezTo>
                  <a:cubicBezTo>
                    <a:pt x="0" y="15"/>
                    <a:pt x="1" y="13"/>
                    <a:pt x="3" y="12"/>
                  </a:cubicBezTo>
                  <a:cubicBezTo>
                    <a:pt x="13" y="6"/>
                    <a:pt x="24" y="2"/>
                    <a:pt x="36" y="0"/>
                  </a:cubicBezTo>
                  <a:cubicBezTo>
                    <a:pt x="38" y="0"/>
                    <a:pt x="40" y="1"/>
                    <a:pt x="40" y="3"/>
                  </a:cubicBezTo>
                  <a:cubicBezTo>
                    <a:pt x="41" y="5"/>
                    <a:pt x="39" y="8"/>
                    <a:pt x="37" y="8"/>
                  </a:cubicBezTo>
                  <a:cubicBezTo>
                    <a:pt x="26" y="10"/>
                    <a:pt x="16" y="13"/>
                    <a:pt x="7" y="19"/>
                  </a:cubicBezTo>
                  <a:cubicBezTo>
                    <a:pt x="6" y="19"/>
                    <a:pt x="5" y="19"/>
                    <a:pt x="5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262"/>
            <p:cNvSpPr/>
            <p:nvPr/>
          </p:nvSpPr>
          <p:spPr bwMode="auto">
            <a:xfrm>
              <a:off x="6662492" y="5702248"/>
              <a:ext cx="119050" cy="55757"/>
            </a:xfrm>
            <a:custGeom>
              <a:avLst/>
              <a:gdLst>
                <a:gd name="T0" fmla="*/ 5 w 41"/>
                <a:gd name="T1" fmla="*/ 19 h 19"/>
                <a:gd name="T2" fmla="*/ 1 w 41"/>
                <a:gd name="T3" fmla="*/ 17 h 19"/>
                <a:gd name="T4" fmla="*/ 3 w 41"/>
                <a:gd name="T5" fmla="*/ 12 h 19"/>
                <a:gd name="T6" fmla="*/ 36 w 41"/>
                <a:gd name="T7" fmla="*/ 0 h 19"/>
                <a:gd name="T8" fmla="*/ 40 w 41"/>
                <a:gd name="T9" fmla="*/ 3 h 19"/>
                <a:gd name="T10" fmla="*/ 37 w 41"/>
                <a:gd name="T11" fmla="*/ 8 h 19"/>
                <a:gd name="T12" fmla="*/ 7 w 41"/>
                <a:gd name="T13" fmla="*/ 19 h 19"/>
                <a:gd name="T14" fmla="*/ 5 w 41"/>
                <a:gd name="T1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19">
                  <a:moveTo>
                    <a:pt x="5" y="19"/>
                  </a:moveTo>
                  <a:cubicBezTo>
                    <a:pt x="3" y="19"/>
                    <a:pt x="2" y="19"/>
                    <a:pt x="1" y="17"/>
                  </a:cubicBezTo>
                  <a:cubicBezTo>
                    <a:pt x="0" y="15"/>
                    <a:pt x="1" y="13"/>
                    <a:pt x="3" y="12"/>
                  </a:cubicBezTo>
                  <a:cubicBezTo>
                    <a:pt x="13" y="6"/>
                    <a:pt x="24" y="2"/>
                    <a:pt x="36" y="0"/>
                  </a:cubicBezTo>
                  <a:cubicBezTo>
                    <a:pt x="38" y="0"/>
                    <a:pt x="40" y="1"/>
                    <a:pt x="40" y="3"/>
                  </a:cubicBezTo>
                  <a:cubicBezTo>
                    <a:pt x="41" y="6"/>
                    <a:pt x="39" y="8"/>
                    <a:pt x="37" y="8"/>
                  </a:cubicBezTo>
                  <a:cubicBezTo>
                    <a:pt x="26" y="10"/>
                    <a:pt x="16" y="13"/>
                    <a:pt x="7" y="19"/>
                  </a:cubicBezTo>
                  <a:cubicBezTo>
                    <a:pt x="6" y="19"/>
                    <a:pt x="5" y="19"/>
                    <a:pt x="5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263"/>
            <p:cNvSpPr/>
            <p:nvPr/>
          </p:nvSpPr>
          <p:spPr bwMode="auto">
            <a:xfrm>
              <a:off x="6662492" y="5777596"/>
              <a:ext cx="119050" cy="55757"/>
            </a:xfrm>
            <a:custGeom>
              <a:avLst/>
              <a:gdLst>
                <a:gd name="T0" fmla="*/ 5 w 41"/>
                <a:gd name="T1" fmla="*/ 19 h 19"/>
                <a:gd name="T2" fmla="*/ 1 w 41"/>
                <a:gd name="T3" fmla="*/ 17 h 19"/>
                <a:gd name="T4" fmla="*/ 3 w 41"/>
                <a:gd name="T5" fmla="*/ 12 h 19"/>
                <a:gd name="T6" fmla="*/ 36 w 41"/>
                <a:gd name="T7" fmla="*/ 0 h 19"/>
                <a:gd name="T8" fmla="*/ 40 w 41"/>
                <a:gd name="T9" fmla="*/ 3 h 19"/>
                <a:gd name="T10" fmla="*/ 37 w 41"/>
                <a:gd name="T11" fmla="*/ 8 h 19"/>
                <a:gd name="T12" fmla="*/ 7 w 41"/>
                <a:gd name="T13" fmla="*/ 19 h 19"/>
                <a:gd name="T14" fmla="*/ 5 w 41"/>
                <a:gd name="T1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19">
                  <a:moveTo>
                    <a:pt x="5" y="19"/>
                  </a:moveTo>
                  <a:cubicBezTo>
                    <a:pt x="3" y="19"/>
                    <a:pt x="2" y="19"/>
                    <a:pt x="1" y="17"/>
                  </a:cubicBezTo>
                  <a:cubicBezTo>
                    <a:pt x="0" y="15"/>
                    <a:pt x="1" y="13"/>
                    <a:pt x="3" y="12"/>
                  </a:cubicBezTo>
                  <a:cubicBezTo>
                    <a:pt x="13" y="6"/>
                    <a:pt x="24" y="2"/>
                    <a:pt x="36" y="0"/>
                  </a:cubicBezTo>
                  <a:cubicBezTo>
                    <a:pt x="38" y="0"/>
                    <a:pt x="40" y="1"/>
                    <a:pt x="40" y="3"/>
                  </a:cubicBezTo>
                  <a:cubicBezTo>
                    <a:pt x="41" y="6"/>
                    <a:pt x="39" y="8"/>
                    <a:pt x="37" y="8"/>
                  </a:cubicBezTo>
                  <a:cubicBezTo>
                    <a:pt x="26" y="10"/>
                    <a:pt x="16" y="13"/>
                    <a:pt x="7" y="19"/>
                  </a:cubicBezTo>
                  <a:cubicBezTo>
                    <a:pt x="6" y="19"/>
                    <a:pt x="5" y="19"/>
                    <a:pt x="5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264"/>
            <p:cNvSpPr/>
            <p:nvPr/>
          </p:nvSpPr>
          <p:spPr bwMode="auto">
            <a:xfrm>
              <a:off x="6492206" y="5626900"/>
              <a:ext cx="116036" cy="55757"/>
            </a:xfrm>
            <a:custGeom>
              <a:avLst/>
              <a:gdLst>
                <a:gd name="T0" fmla="*/ 35 w 40"/>
                <a:gd name="T1" fmla="*/ 19 h 19"/>
                <a:gd name="T2" fmla="*/ 33 w 40"/>
                <a:gd name="T3" fmla="*/ 19 h 19"/>
                <a:gd name="T4" fmla="*/ 3 w 40"/>
                <a:gd name="T5" fmla="*/ 8 h 19"/>
                <a:gd name="T6" fmla="*/ 0 w 40"/>
                <a:gd name="T7" fmla="*/ 3 h 19"/>
                <a:gd name="T8" fmla="*/ 5 w 40"/>
                <a:gd name="T9" fmla="*/ 0 h 19"/>
                <a:gd name="T10" fmla="*/ 38 w 40"/>
                <a:gd name="T11" fmla="*/ 12 h 19"/>
                <a:gd name="T12" fmla="*/ 39 w 40"/>
                <a:gd name="T13" fmla="*/ 17 h 19"/>
                <a:gd name="T14" fmla="*/ 35 w 40"/>
                <a:gd name="T1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19">
                  <a:moveTo>
                    <a:pt x="35" y="19"/>
                  </a:moveTo>
                  <a:cubicBezTo>
                    <a:pt x="35" y="19"/>
                    <a:pt x="34" y="19"/>
                    <a:pt x="33" y="19"/>
                  </a:cubicBezTo>
                  <a:cubicBezTo>
                    <a:pt x="24" y="13"/>
                    <a:pt x="14" y="10"/>
                    <a:pt x="3" y="8"/>
                  </a:cubicBezTo>
                  <a:cubicBezTo>
                    <a:pt x="1" y="8"/>
                    <a:pt x="0" y="5"/>
                    <a:pt x="0" y="3"/>
                  </a:cubicBezTo>
                  <a:cubicBezTo>
                    <a:pt x="0" y="1"/>
                    <a:pt x="2" y="0"/>
                    <a:pt x="5" y="0"/>
                  </a:cubicBezTo>
                  <a:cubicBezTo>
                    <a:pt x="16" y="2"/>
                    <a:pt x="28" y="6"/>
                    <a:pt x="38" y="12"/>
                  </a:cubicBezTo>
                  <a:cubicBezTo>
                    <a:pt x="39" y="13"/>
                    <a:pt x="40" y="15"/>
                    <a:pt x="39" y="17"/>
                  </a:cubicBezTo>
                  <a:cubicBezTo>
                    <a:pt x="38" y="19"/>
                    <a:pt x="37" y="19"/>
                    <a:pt x="35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265"/>
            <p:cNvSpPr/>
            <p:nvPr/>
          </p:nvSpPr>
          <p:spPr bwMode="auto">
            <a:xfrm>
              <a:off x="6492206" y="5702248"/>
              <a:ext cx="116036" cy="55757"/>
            </a:xfrm>
            <a:custGeom>
              <a:avLst/>
              <a:gdLst>
                <a:gd name="T0" fmla="*/ 35 w 40"/>
                <a:gd name="T1" fmla="*/ 19 h 19"/>
                <a:gd name="T2" fmla="*/ 33 w 40"/>
                <a:gd name="T3" fmla="*/ 19 h 19"/>
                <a:gd name="T4" fmla="*/ 3 w 40"/>
                <a:gd name="T5" fmla="*/ 8 h 19"/>
                <a:gd name="T6" fmla="*/ 0 w 40"/>
                <a:gd name="T7" fmla="*/ 3 h 19"/>
                <a:gd name="T8" fmla="*/ 5 w 40"/>
                <a:gd name="T9" fmla="*/ 0 h 19"/>
                <a:gd name="T10" fmla="*/ 38 w 40"/>
                <a:gd name="T11" fmla="*/ 12 h 19"/>
                <a:gd name="T12" fmla="*/ 39 w 40"/>
                <a:gd name="T13" fmla="*/ 17 h 19"/>
                <a:gd name="T14" fmla="*/ 35 w 40"/>
                <a:gd name="T1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19">
                  <a:moveTo>
                    <a:pt x="35" y="19"/>
                  </a:moveTo>
                  <a:cubicBezTo>
                    <a:pt x="35" y="19"/>
                    <a:pt x="34" y="19"/>
                    <a:pt x="33" y="19"/>
                  </a:cubicBezTo>
                  <a:cubicBezTo>
                    <a:pt x="24" y="13"/>
                    <a:pt x="14" y="10"/>
                    <a:pt x="3" y="8"/>
                  </a:cubicBezTo>
                  <a:cubicBezTo>
                    <a:pt x="1" y="8"/>
                    <a:pt x="0" y="6"/>
                    <a:pt x="0" y="3"/>
                  </a:cubicBezTo>
                  <a:cubicBezTo>
                    <a:pt x="0" y="1"/>
                    <a:pt x="2" y="0"/>
                    <a:pt x="5" y="0"/>
                  </a:cubicBezTo>
                  <a:cubicBezTo>
                    <a:pt x="16" y="2"/>
                    <a:pt x="28" y="6"/>
                    <a:pt x="38" y="12"/>
                  </a:cubicBezTo>
                  <a:cubicBezTo>
                    <a:pt x="39" y="13"/>
                    <a:pt x="40" y="15"/>
                    <a:pt x="39" y="17"/>
                  </a:cubicBezTo>
                  <a:cubicBezTo>
                    <a:pt x="38" y="19"/>
                    <a:pt x="37" y="19"/>
                    <a:pt x="35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266"/>
            <p:cNvSpPr/>
            <p:nvPr/>
          </p:nvSpPr>
          <p:spPr bwMode="auto">
            <a:xfrm>
              <a:off x="6492206" y="5777596"/>
              <a:ext cx="116036" cy="55757"/>
            </a:xfrm>
            <a:custGeom>
              <a:avLst/>
              <a:gdLst>
                <a:gd name="T0" fmla="*/ 35 w 40"/>
                <a:gd name="T1" fmla="*/ 19 h 19"/>
                <a:gd name="T2" fmla="*/ 33 w 40"/>
                <a:gd name="T3" fmla="*/ 19 h 19"/>
                <a:gd name="T4" fmla="*/ 3 w 40"/>
                <a:gd name="T5" fmla="*/ 8 h 19"/>
                <a:gd name="T6" fmla="*/ 0 w 40"/>
                <a:gd name="T7" fmla="*/ 3 h 19"/>
                <a:gd name="T8" fmla="*/ 5 w 40"/>
                <a:gd name="T9" fmla="*/ 0 h 19"/>
                <a:gd name="T10" fmla="*/ 38 w 40"/>
                <a:gd name="T11" fmla="*/ 12 h 19"/>
                <a:gd name="T12" fmla="*/ 39 w 40"/>
                <a:gd name="T13" fmla="*/ 17 h 19"/>
                <a:gd name="T14" fmla="*/ 35 w 40"/>
                <a:gd name="T1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19">
                  <a:moveTo>
                    <a:pt x="35" y="19"/>
                  </a:moveTo>
                  <a:cubicBezTo>
                    <a:pt x="35" y="19"/>
                    <a:pt x="34" y="19"/>
                    <a:pt x="33" y="19"/>
                  </a:cubicBezTo>
                  <a:cubicBezTo>
                    <a:pt x="24" y="13"/>
                    <a:pt x="14" y="10"/>
                    <a:pt x="3" y="8"/>
                  </a:cubicBezTo>
                  <a:cubicBezTo>
                    <a:pt x="1" y="8"/>
                    <a:pt x="0" y="6"/>
                    <a:pt x="0" y="3"/>
                  </a:cubicBezTo>
                  <a:cubicBezTo>
                    <a:pt x="0" y="1"/>
                    <a:pt x="2" y="0"/>
                    <a:pt x="5" y="0"/>
                  </a:cubicBezTo>
                  <a:cubicBezTo>
                    <a:pt x="16" y="2"/>
                    <a:pt x="28" y="6"/>
                    <a:pt x="38" y="12"/>
                  </a:cubicBezTo>
                  <a:cubicBezTo>
                    <a:pt x="39" y="13"/>
                    <a:pt x="40" y="15"/>
                    <a:pt x="39" y="17"/>
                  </a:cubicBezTo>
                  <a:cubicBezTo>
                    <a:pt x="38" y="19"/>
                    <a:pt x="37" y="19"/>
                    <a:pt x="35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267"/>
            <p:cNvSpPr/>
            <p:nvPr/>
          </p:nvSpPr>
          <p:spPr bwMode="auto">
            <a:xfrm>
              <a:off x="6624819" y="5614845"/>
              <a:ext cx="24111" cy="311940"/>
            </a:xfrm>
            <a:custGeom>
              <a:avLst/>
              <a:gdLst>
                <a:gd name="T0" fmla="*/ 4 w 8"/>
                <a:gd name="T1" fmla="*/ 107 h 107"/>
                <a:gd name="T2" fmla="*/ 0 w 8"/>
                <a:gd name="T3" fmla="*/ 103 h 107"/>
                <a:gd name="T4" fmla="*/ 0 w 8"/>
                <a:gd name="T5" fmla="*/ 4 h 107"/>
                <a:gd name="T6" fmla="*/ 4 w 8"/>
                <a:gd name="T7" fmla="*/ 0 h 107"/>
                <a:gd name="T8" fmla="*/ 8 w 8"/>
                <a:gd name="T9" fmla="*/ 4 h 107"/>
                <a:gd name="T10" fmla="*/ 8 w 8"/>
                <a:gd name="T11" fmla="*/ 103 h 107"/>
                <a:gd name="T12" fmla="*/ 4 w 8"/>
                <a:gd name="T13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7">
                  <a:moveTo>
                    <a:pt x="4" y="107"/>
                  </a:moveTo>
                  <a:cubicBezTo>
                    <a:pt x="1" y="107"/>
                    <a:pt x="0" y="105"/>
                    <a:pt x="0" y="10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103"/>
                    <a:pt x="8" y="103"/>
                    <a:pt x="8" y="103"/>
                  </a:cubicBezTo>
                  <a:cubicBezTo>
                    <a:pt x="8" y="105"/>
                    <a:pt x="6" y="107"/>
                    <a:pt x="4" y="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268"/>
            <p:cNvSpPr/>
            <p:nvPr/>
          </p:nvSpPr>
          <p:spPr bwMode="auto">
            <a:xfrm>
              <a:off x="6605228" y="5914729"/>
              <a:ext cx="60278" cy="40688"/>
            </a:xfrm>
            <a:custGeom>
              <a:avLst/>
              <a:gdLst>
                <a:gd name="T0" fmla="*/ 13 w 21"/>
                <a:gd name="T1" fmla="*/ 14 h 14"/>
                <a:gd name="T2" fmla="*/ 8 w 21"/>
                <a:gd name="T3" fmla="*/ 14 h 14"/>
                <a:gd name="T4" fmla="*/ 0 w 21"/>
                <a:gd name="T5" fmla="*/ 7 h 14"/>
                <a:gd name="T6" fmla="*/ 8 w 21"/>
                <a:gd name="T7" fmla="*/ 0 h 14"/>
                <a:gd name="T8" fmla="*/ 13 w 21"/>
                <a:gd name="T9" fmla="*/ 0 h 14"/>
                <a:gd name="T10" fmla="*/ 21 w 21"/>
                <a:gd name="T11" fmla="*/ 7 h 14"/>
                <a:gd name="T12" fmla="*/ 13 w 21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4">
                  <a:moveTo>
                    <a:pt x="13" y="14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4" y="14"/>
                    <a:pt x="0" y="11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7" y="0"/>
                    <a:pt x="21" y="3"/>
                    <a:pt x="21" y="7"/>
                  </a:cubicBezTo>
                  <a:cubicBezTo>
                    <a:pt x="21" y="11"/>
                    <a:pt x="17" y="14"/>
                    <a:pt x="13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2" name="图片 1" descr="问卷星二维码海报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1060" y="490855"/>
            <a:ext cx="3637280" cy="6070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bldLvl="0" animBg="1"/>
      <p:bldP spid="7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矩形 63"/>
          <p:cNvSpPr/>
          <p:nvPr/>
        </p:nvSpPr>
        <p:spPr>
          <a:xfrm>
            <a:off x="0" y="491067"/>
            <a:ext cx="812800" cy="558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TextBox 18"/>
          <p:cNvSpPr txBox="1"/>
          <p:nvPr/>
        </p:nvSpPr>
        <p:spPr>
          <a:xfrm>
            <a:off x="812801" y="462689"/>
            <a:ext cx="318229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665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学生问卷</a:t>
            </a:r>
          </a:p>
        </p:txBody>
      </p:sp>
      <p:sp>
        <p:nvSpPr>
          <p:cNvPr id="66" name="六边形 65"/>
          <p:cNvSpPr/>
          <p:nvPr/>
        </p:nvSpPr>
        <p:spPr>
          <a:xfrm>
            <a:off x="1910493" y="2080679"/>
            <a:ext cx="2272923" cy="1959416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矩形 69"/>
          <p:cNvSpPr/>
          <p:nvPr/>
        </p:nvSpPr>
        <p:spPr>
          <a:xfrm>
            <a:off x="1910493" y="4385089"/>
            <a:ext cx="2359797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  <a:hlinkClick r:id="rId3" action="ppaction://hlinkfile"/>
              </a:rPr>
              <a:t>学习情况的</a:t>
            </a:r>
          </a:p>
          <a:p>
            <a:pPr algn="ctr">
              <a:lnSpc>
                <a:spcPct val="120000"/>
              </a:lnSpc>
            </a:pPr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  <a:hlinkClick r:id="rId3" action="ppaction://hlinkfile"/>
              </a:rPr>
              <a:t>学生调查问卷</a:t>
            </a:r>
            <a:endParaRPr lang="zh-CN" altLang="en-US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grpSp>
        <p:nvGrpSpPr>
          <p:cNvPr id="75" name="组合 74"/>
          <p:cNvGrpSpPr/>
          <p:nvPr/>
        </p:nvGrpSpPr>
        <p:grpSpPr>
          <a:xfrm>
            <a:off x="2810341" y="2778664"/>
            <a:ext cx="473225" cy="583792"/>
            <a:chOff x="1862202" y="5568852"/>
            <a:chExt cx="322489" cy="397837"/>
          </a:xfrm>
        </p:grpSpPr>
        <p:sp>
          <p:nvSpPr>
            <p:cNvPr id="76" name="Freeform 65"/>
            <p:cNvSpPr>
              <a:spLocks noEditPoints="1"/>
            </p:cNvSpPr>
            <p:nvPr/>
          </p:nvSpPr>
          <p:spPr bwMode="auto">
            <a:xfrm>
              <a:off x="1862202" y="5568852"/>
              <a:ext cx="322489" cy="397837"/>
            </a:xfrm>
            <a:custGeom>
              <a:avLst/>
              <a:gdLst>
                <a:gd name="T0" fmla="*/ 99 w 111"/>
                <a:gd name="T1" fmla="*/ 137 h 137"/>
                <a:gd name="T2" fmla="*/ 12 w 111"/>
                <a:gd name="T3" fmla="*/ 137 h 137"/>
                <a:gd name="T4" fmla="*/ 0 w 111"/>
                <a:gd name="T5" fmla="*/ 125 h 137"/>
                <a:gd name="T6" fmla="*/ 0 w 111"/>
                <a:gd name="T7" fmla="*/ 12 h 137"/>
                <a:gd name="T8" fmla="*/ 12 w 111"/>
                <a:gd name="T9" fmla="*/ 0 h 137"/>
                <a:gd name="T10" fmla="*/ 99 w 111"/>
                <a:gd name="T11" fmla="*/ 0 h 137"/>
                <a:gd name="T12" fmla="*/ 111 w 111"/>
                <a:gd name="T13" fmla="*/ 12 h 137"/>
                <a:gd name="T14" fmla="*/ 111 w 111"/>
                <a:gd name="T15" fmla="*/ 125 h 137"/>
                <a:gd name="T16" fmla="*/ 99 w 111"/>
                <a:gd name="T17" fmla="*/ 137 h 137"/>
                <a:gd name="T18" fmla="*/ 12 w 111"/>
                <a:gd name="T19" fmla="*/ 8 h 137"/>
                <a:gd name="T20" fmla="*/ 8 w 111"/>
                <a:gd name="T21" fmla="*/ 12 h 137"/>
                <a:gd name="T22" fmla="*/ 8 w 111"/>
                <a:gd name="T23" fmla="*/ 125 h 137"/>
                <a:gd name="T24" fmla="*/ 12 w 111"/>
                <a:gd name="T25" fmla="*/ 129 h 137"/>
                <a:gd name="T26" fmla="*/ 99 w 111"/>
                <a:gd name="T27" fmla="*/ 129 h 137"/>
                <a:gd name="T28" fmla="*/ 103 w 111"/>
                <a:gd name="T29" fmla="*/ 125 h 137"/>
                <a:gd name="T30" fmla="*/ 103 w 111"/>
                <a:gd name="T31" fmla="*/ 12 h 137"/>
                <a:gd name="T32" fmla="*/ 99 w 111"/>
                <a:gd name="T33" fmla="*/ 8 h 137"/>
                <a:gd name="T34" fmla="*/ 12 w 111"/>
                <a:gd name="T35" fmla="*/ 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1" h="137">
                  <a:moveTo>
                    <a:pt x="99" y="137"/>
                  </a:moveTo>
                  <a:cubicBezTo>
                    <a:pt x="12" y="137"/>
                    <a:pt x="12" y="137"/>
                    <a:pt x="12" y="137"/>
                  </a:cubicBezTo>
                  <a:cubicBezTo>
                    <a:pt x="5" y="137"/>
                    <a:pt x="0" y="131"/>
                    <a:pt x="0" y="125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06" y="0"/>
                    <a:pt x="111" y="5"/>
                    <a:pt x="111" y="12"/>
                  </a:cubicBezTo>
                  <a:cubicBezTo>
                    <a:pt x="111" y="125"/>
                    <a:pt x="111" y="125"/>
                    <a:pt x="111" y="125"/>
                  </a:cubicBezTo>
                  <a:cubicBezTo>
                    <a:pt x="111" y="131"/>
                    <a:pt x="106" y="137"/>
                    <a:pt x="99" y="137"/>
                  </a:cubicBezTo>
                  <a:close/>
                  <a:moveTo>
                    <a:pt x="12" y="8"/>
                  </a:moveTo>
                  <a:cubicBezTo>
                    <a:pt x="10" y="8"/>
                    <a:pt x="8" y="9"/>
                    <a:pt x="8" y="12"/>
                  </a:cubicBezTo>
                  <a:cubicBezTo>
                    <a:pt x="8" y="125"/>
                    <a:pt x="8" y="125"/>
                    <a:pt x="8" y="125"/>
                  </a:cubicBezTo>
                  <a:cubicBezTo>
                    <a:pt x="8" y="127"/>
                    <a:pt x="10" y="129"/>
                    <a:pt x="12" y="129"/>
                  </a:cubicBezTo>
                  <a:cubicBezTo>
                    <a:pt x="99" y="129"/>
                    <a:pt x="99" y="129"/>
                    <a:pt x="99" y="129"/>
                  </a:cubicBezTo>
                  <a:cubicBezTo>
                    <a:pt x="102" y="129"/>
                    <a:pt x="103" y="127"/>
                    <a:pt x="103" y="125"/>
                  </a:cubicBezTo>
                  <a:cubicBezTo>
                    <a:pt x="103" y="12"/>
                    <a:pt x="103" y="12"/>
                    <a:pt x="103" y="12"/>
                  </a:cubicBezTo>
                  <a:cubicBezTo>
                    <a:pt x="103" y="9"/>
                    <a:pt x="102" y="8"/>
                    <a:pt x="99" y="8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66"/>
            <p:cNvSpPr/>
            <p:nvPr/>
          </p:nvSpPr>
          <p:spPr bwMode="auto">
            <a:xfrm>
              <a:off x="2047557" y="5644200"/>
              <a:ext cx="69320" cy="22604"/>
            </a:xfrm>
            <a:custGeom>
              <a:avLst/>
              <a:gdLst>
                <a:gd name="T0" fmla="*/ 20 w 24"/>
                <a:gd name="T1" fmla="*/ 8 h 8"/>
                <a:gd name="T2" fmla="*/ 4 w 24"/>
                <a:gd name="T3" fmla="*/ 8 h 8"/>
                <a:gd name="T4" fmla="*/ 0 w 24"/>
                <a:gd name="T5" fmla="*/ 4 h 8"/>
                <a:gd name="T6" fmla="*/ 4 w 24"/>
                <a:gd name="T7" fmla="*/ 0 h 8"/>
                <a:gd name="T8" fmla="*/ 20 w 24"/>
                <a:gd name="T9" fmla="*/ 0 h 8"/>
                <a:gd name="T10" fmla="*/ 24 w 24"/>
                <a:gd name="T11" fmla="*/ 4 h 8"/>
                <a:gd name="T12" fmla="*/ 20 w 2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8">
                  <a:moveTo>
                    <a:pt x="20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1" y="8"/>
                    <a:pt x="0" y="7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2" y="0"/>
                    <a:pt x="24" y="2"/>
                    <a:pt x="24" y="4"/>
                  </a:cubicBezTo>
                  <a:cubicBezTo>
                    <a:pt x="24" y="7"/>
                    <a:pt x="22" y="8"/>
                    <a:pt x="2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67"/>
            <p:cNvSpPr/>
            <p:nvPr/>
          </p:nvSpPr>
          <p:spPr bwMode="auto">
            <a:xfrm>
              <a:off x="2047557" y="5713520"/>
              <a:ext cx="69320" cy="24111"/>
            </a:xfrm>
            <a:custGeom>
              <a:avLst/>
              <a:gdLst>
                <a:gd name="T0" fmla="*/ 20 w 24"/>
                <a:gd name="T1" fmla="*/ 8 h 8"/>
                <a:gd name="T2" fmla="*/ 4 w 24"/>
                <a:gd name="T3" fmla="*/ 8 h 8"/>
                <a:gd name="T4" fmla="*/ 0 w 24"/>
                <a:gd name="T5" fmla="*/ 4 h 8"/>
                <a:gd name="T6" fmla="*/ 4 w 24"/>
                <a:gd name="T7" fmla="*/ 0 h 8"/>
                <a:gd name="T8" fmla="*/ 20 w 24"/>
                <a:gd name="T9" fmla="*/ 0 h 8"/>
                <a:gd name="T10" fmla="*/ 24 w 24"/>
                <a:gd name="T11" fmla="*/ 4 h 8"/>
                <a:gd name="T12" fmla="*/ 20 w 2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8">
                  <a:moveTo>
                    <a:pt x="20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1" y="8"/>
                    <a:pt x="0" y="7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2" y="0"/>
                    <a:pt x="24" y="2"/>
                    <a:pt x="24" y="4"/>
                  </a:cubicBezTo>
                  <a:cubicBezTo>
                    <a:pt x="24" y="7"/>
                    <a:pt x="22" y="8"/>
                    <a:pt x="2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68"/>
            <p:cNvSpPr/>
            <p:nvPr/>
          </p:nvSpPr>
          <p:spPr bwMode="auto">
            <a:xfrm>
              <a:off x="1931522" y="5782840"/>
              <a:ext cx="185356" cy="24111"/>
            </a:xfrm>
            <a:custGeom>
              <a:avLst/>
              <a:gdLst>
                <a:gd name="T0" fmla="*/ 60 w 64"/>
                <a:gd name="T1" fmla="*/ 8 h 8"/>
                <a:gd name="T2" fmla="*/ 4 w 64"/>
                <a:gd name="T3" fmla="*/ 8 h 8"/>
                <a:gd name="T4" fmla="*/ 0 w 64"/>
                <a:gd name="T5" fmla="*/ 4 h 8"/>
                <a:gd name="T6" fmla="*/ 4 w 64"/>
                <a:gd name="T7" fmla="*/ 0 h 8"/>
                <a:gd name="T8" fmla="*/ 60 w 64"/>
                <a:gd name="T9" fmla="*/ 0 h 8"/>
                <a:gd name="T10" fmla="*/ 64 w 64"/>
                <a:gd name="T11" fmla="*/ 4 h 8"/>
                <a:gd name="T12" fmla="*/ 60 w 6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8">
                  <a:moveTo>
                    <a:pt x="60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1" y="8"/>
                    <a:pt x="0" y="7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2" y="0"/>
                    <a:pt x="64" y="2"/>
                    <a:pt x="64" y="4"/>
                  </a:cubicBezTo>
                  <a:cubicBezTo>
                    <a:pt x="64" y="7"/>
                    <a:pt x="62" y="8"/>
                    <a:pt x="6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69"/>
            <p:cNvSpPr/>
            <p:nvPr/>
          </p:nvSpPr>
          <p:spPr bwMode="auto">
            <a:xfrm>
              <a:off x="1931522" y="5853667"/>
              <a:ext cx="185356" cy="22604"/>
            </a:xfrm>
            <a:custGeom>
              <a:avLst/>
              <a:gdLst>
                <a:gd name="T0" fmla="*/ 60 w 64"/>
                <a:gd name="T1" fmla="*/ 8 h 8"/>
                <a:gd name="T2" fmla="*/ 4 w 64"/>
                <a:gd name="T3" fmla="*/ 8 h 8"/>
                <a:gd name="T4" fmla="*/ 0 w 64"/>
                <a:gd name="T5" fmla="*/ 4 h 8"/>
                <a:gd name="T6" fmla="*/ 4 w 64"/>
                <a:gd name="T7" fmla="*/ 0 h 8"/>
                <a:gd name="T8" fmla="*/ 60 w 64"/>
                <a:gd name="T9" fmla="*/ 0 h 8"/>
                <a:gd name="T10" fmla="*/ 64 w 64"/>
                <a:gd name="T11" fmla="*/ 4 h 8"/>
                <a:gd name="T12" fmla="*/ 60 w 6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8">
                  <a:moveTo>
                    <a:pt x="60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1" y="8"/>
                    <a:pt x="0" y="7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2" y="0"/>
                    <a:pt x="64" y="2"/>
                    <a:pt x="64" y="4"/>
                  </a:cubicBezTo>
                  <a:cubicBezTo>
                    <a:pt x="64" y="7"/>
                    <a:pt x="62" y="8"/>
                    <a:pt x="6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70"/>
            <p:cNvSpPr>
              <a:spLocks noEditPoints="1"/>
            </p:cNvSpPr>
            <p:nvPr/>
          </p:nvSpPr>
          <p:spPr bwMode="auto">
            <a:xfrm>
              <a:off x="1931522" y="5644200"/>
              <a:ext cx="93431" cy="93431"/>
            </a:xfrm>
            <a:custGeom>
              <a:avLst/>
              <a:gdLst>
                <a:gd name="T0" fmla="*/ 28 w 32"/>
                <a:gd name="T1" fmla="*/ 32 h 32"/>
                <a:gd name="T2" fmla="*/ 4 w 32"/>
                <a:gd name="T3" fmla="*/ 32 h 32"/>
                <a:gd name="T4" fmla="*/ 0 w 32"/>
                <a:gd name="T5" fmla="*/ 28 h 32"/>
                <a:gd name="T6" fmla="*/ 0 w 32"/>
                <a:gd name="T7" fmla="*/ 4 h 32"/>
                <a:gd name="T8" fmla="*/ 4 w 32"/>
                <a:gd name="T9" fmla="*/ 0 h 32"/>
                <a:gd name="T10" fmla="*/ 28 w 32"/>
                <a:gd name="T11" fmla="*/ 0 h 32"/>
                <a:gd name="T12" fmla="*/ 32 w 32"/>
                <a:gd name="T13" fmla="*/ 4 h 32"/>
                <a:gd name="T14" fmla="*/ 32 w 32"/>
                <a:gd name="T15" fmla="*/ 28 h 32"/>
                <a:gd name="T16" fmla="*/ 28 w 32"/>
                <a:gd name="T17" fmla="*/ 32 h 32"/>
                <a:gd name="T18" fmla="*/ 8 w 32"/>
                <a:gd name="T19" fmla="*/ 24 h 32"/>
                <a:gd name="T20" fmla="*/ 24 w 32"/>
                <a:gd name="T21" fmla="*/ 24 h 32"/>
                <a:gd name="T22" fmla="*/ 24 w 32"/>
                <a:gd name="T23" fmla="*/ 8 h 32"/>
                <a:gd name="T24" fmla="*/ 8 w 32"/>
                <a:gd name="T25" fmla="*/ 8 h 32"/>
                <a:gd name="T26" fmla="*/ 8 w 32"/>
                <a:gd name="T27" fmla="*/ 2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32">
                  <a:moveTo>
                    <a:pt x="28" y="32"/>
                  </a:moveTo>
                  <a:cubicBezTo>
                    <a:pt x="4" y="32"/>
                    <a:pt x="4" y="32"/>
                    <a:pt x="4" y="32"/>
                  </a:cubicBezTo>
                  <a:cubicBezTo>
                    <a:pt x="1" y="32"/>
                    <a:pt x="0" y="31"/>
                    <a:pt x="0" y="2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0" y="0"/>
                    <a:pt x="32" y="2"/>
                    <a:pt x="32" y="4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2" y="31"/>
                    <a:pt x="30" y="32"/>
                    <a:pt x="28" y="32"/>
                  </a:cubicBezTo>
                  <a:close/>
                  <a:moveTo>
                    <a:pt x="8" y="24"/>
                  </a:moveTo>
                  <a:cubicBezTo>
                    <a:pt x="24" y="24"/>
                    <a:pt x="24" y="24"/>
                    <a:pt x="24" y="24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8" y="8"/>
                    <a:pt x="8" y="8"/>
                    <a:pt x="8" y="8"/>
                  </a:cubicBezTo>
                  <a:lnTo>
                    <a:pt x="8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5889987" y="2699057"/>
            <a:ext cx="473225" cy="643498"/>
            <a:chOff x="5346289" y="5547755"/>
            <a:chExt cx="322489" cy="438525"/>
          </a:xfrm>
        </p:grpSpPr>
        <p:sp>
          <p:nvSpPr>
            <p:cNvPr id="83" name="Freeform 126"/>
            <p:cNvSpPr/>
            <p:nvPr/>
          </p:nvSpPr>
          <p:spPr bwMode="auto">
            <a:xfrm>
              <a:off x="5346289" y="5588443"/>
              <a:ext cx="322489" cy="397837"/>
            </a:xfrm>
            <a:custGeom>
              <a:avLst/>
              <a:gdLst>
                <a:gd name="T0" fmla="*/ 99 w 111"/>
                <a:gd name="T1" fmla="*/ 137 h 137"/>
                <a:gd name="T2" fmla="*/ 12 w 111"/>
                <a:gd name="T3" fmla="*/ 137 h 137"/>
                <a:gd name="T4" fmla="*/ 0 w 111"/>
                <a:gd name="T5" fmla="*/ 125 h 137"/>
                <a:gd name="T6" fmla="*/ 0 w 111"/>
                <a:gd name="T7" fmla="*/ 12 h 137"/>
                <a:gd name="T8" fmla="*/ 12 w 111"/>
                <a:gd name="T9" fmla="*/ 0 h 137"/>
                <a:gd name="T10" fmla="*/ 27 w 111"/>
                <a:gd name="T11" fmla="*/ 0 h 137"/>
                <a:gd name="T12" fmla="*/ 31 w 111"/>
                <a:gd name="T13" fmla="*/ 4 h 137"/>
                <a:gd name="T14" fmla="*/ 27 w 111"/>
                <a:gd name="T15" fmla="*/ 8 h 137"/>
                <a:gd name="T16" fmla="*/ 12 w 111"/>
                <a:gd name="T17" fmla="*/ 8 h 137"/>
                <a:gd name="T18" fmla="*/ 8 w 111"/>
                <a:gd name="T19" fmla="*/ 12 h 137"/>
                <a:gd name="T20" fmla="*/ 8 w 111"/>
                <a:gd name="T21" fmla="*/ 125 h 137"/>
                <a:gd name="T22" fmla="*/ 12 w 111"/>
                <a:gd name="T23" fmla="*/ 129 h 137"/>
                <a:gd name="T24" fmla="*/ 99 w 111"/>
                <a:gd name="T25" fmla="*/ 129 h 137"/>
                <a:gd name="T26" fmla="*/ 103 w 111"/>
                <a:gd name="T27" fmla="*/ 125 h 137"/>
                <a:gd name="T28" fmla="*/ 103 w 111"/>
                <a:gd name="T29" fmla="*/ 12 h 137"/>
                <a:gd name="T30" fmla="*/ 99 w 111"/>
                <a:gd name="T31" fmla="*/ 8 h 137"/>
                <a:gd name="T32" fmla="*/ 85 w 111"/>
                <a:gd name="T33" fmla="*/ 8 h 137"/>
                <a:gd name="T34" fmla="*/ 81 w 111"/>
                <a:gd name="T35" fmla="*/ 4 h 137"/>
                <a:gd name="T36" fmla="*/ 85 w 111"/>
                <a:gd name="T37" fmla="*/ 0 h 137"/>
                <a:gd name="T38" fmla="*/ 99 w 111"/>
                <a:gd name="T39" fmla="*/ 0 h 137"/>
                <a:gd name="T40" fmla="*/ 111 w 111"/>
                <a:gd name="T41" fmla="*/ 12 h 137"/>
                <a:gd name="T42" fmla="*/ 111 w 111"/>
                <a:gd name="T43" fmla="*/ 125 h 137"/>
                <a:gd name="T44" fmla="*/ 99 w 111"/>
                <a:gd name="T45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1" h="137">
                  <a:moveTo>
                    <a:pt x="99" y="137"/>
                  </a:moveTo>
                  <a:cubicBezTo>
                    <a:pt x="12" y="137"/>
                    <a:pt x="12" y="137"/>
                    <a:pt x="12" y="137"/>
                  </a:cubicBezTo>
                  <a:cubicBezTo>
                    <a:pt x="5" y="137"/>
                    <a:pt x="0" y="132"/>
                    <a:pt x="0" y="125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9" y="0"/>
                    <a:pt x="31" y="2"/>
                    <a:pt x="31" y="4"/>
                  </a:cubicBezTo>
                  <a:cubicBezTo>
                    <a:pt x="31" y="6"/>
                    <a:pt x="29" y="8"/>
                    <a:pt x="27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0" y="8"/>
                    <a:pt x="8" y="10"/>
                    <a:pt x="8" y="12"/>
                  </a:cubicBezTo>
                  <a:cubicBezTo>
                    <a:pt x="8" y="125"/>
                    <a:pt x="8" y="125"/>
                    <a:pt x="8" y="125"/>
                  </a:cubicBezTo>
                  <a:cubicBezTo>
                    <a:pt x="8" y="127"/>
                    <a:pt x="10" y="129"/>
                    <a:pt x="12" y="129"/>
                  </a:cubicBezTo>
                  <a:cubicBezTo>
                    <a:pt x="99" y="129"/>
                    <a:pt x="99" y="129"/>
                    <a:pt x="99" y="129"/>
                  </a:cubicBezTo>
                  <a:cubicBezTo>
                    <a:pt x="102" y="129"/>
                    <a:pt x="103" y="127"/>
                    <a:pt x="103" y="125"/>
                  </a:cubicBezTo>
                  <a:cubicBezTo>
                    <a:pt x="103" y="12"/>
                    <a:pt x="103" y="12"/>
                    <a:pt x="103" y="12"/>
                  </a:cubicBezTo>
                  <a:cubicBezTo>
                    <a:pt x="103" y="10"/>
                    <a:pt x="102" y="8"/>
                    <a:pt x="99" y="8"/>
                  </a:cubicBezTo>
                  <a:cubicBezTo>
                    <a:pt x="85" y="8"/>
                    <a:pt x="85" y="8"/>
                    <a:pt x="85" y="8"/>
                  </a:cubicBezTo>
                  <a:cubicBezTo>
                    <a:pt x="82" y="8"/>
                    <a:pt x="81" y="6"/>
                    <a:pt x="81" y="4"/>
                  </a:cubicBezTo>
                  <a:cubicBezTo>
                    <a:pt x="81" y="2"/>
                    <a:pt x="82" y="0"/>
                    <a:pt x="85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06" y="0"/>
                    <a:pt x="111" y="5"/>
                    <a:pt x="111" y="12"/>
                  </a:cubicBezTo>
                  <a:cubicBezTo>
                    <a:pt x="111" y="125"/>
                    <a:pt x="111" y="125"/>
                    <a:pt x="111" y="125"/>
                  </a:cubicBezTo>
                  <a:cubicBezTo>
                    <a:pt x="111" y="132"/>
                    <a:pt x="106" y="137"/>
                    <a:pt x="99" y="1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127"/>
            <p:cNvSpPr>
              <a:spLocks noEditPoints="1"/>
            </p:cNvSpPr>
            <p:nvPr/>
          </p:nvSpPr>
          <p:spPr bwMode="auto">
            <a:xfrm>
              <a:off x="5412596" y="5547755"/>
              <a:ext cx="191384" cy="108501"/>
            </a:xfrm>
            <a:custGeom>
              <a:avLst/>
              <a:gdLst>
                <a:gd name="T0" fmla="*/ 62 w 66"/>
                <a:gd name="T1" fmla="*/ 37 h 37"/>
                <a:gd name="T2" fmla="*/ 4 w 66"/>
                <a:gd name="T3" fmla="*/ 37 h 37"/>
                <a:gd name="T4" fmla="*/ 0 w 66"/>
                <a:gd name="T5" fmla="*/ 33 h 37"/>
                <a:gd name="T6" fmla="*/ 0 w 66"/>
                <a:gd name="T7" fmla="*/ 12 h 37"/>
                <a:gd name="T8" fmla="*/ 4 w 66"/>
                <a:gd name="T9" fmla="*/ 8 h 37"/>
                <a:gd name="T10" fmla="*/ 21 w 66"/>
                <a:gd name="T11" fmla="*/ 8 h 37"/>
                <a:gd name="T12" fmla="*/ 33 w 66"/>
                <a:gd name="T13" fmla="*/ 0 h 37"/>
                <a:gd name="T14" fmla="*/ 45 w 66"/>
                <a:gd name="T15" fmla="*/ 8 h 37"/>
                <a:gd name="T16" fmla="*/ 62 w 66"/>
                <a:gd name="T17" fmla="*/ 8 h 37"/>
                <a:gd name="T18" fmla="*/ 66 w 66"/>
                <a:gd name="T19" fmla="*/ 12 h 37"/>
                <a:gd name="T20" fmla="*/ 66 w 66"/>
                <a:gd name="T21" fmla="*/ 33 h 37"/>
                <a:gd name="T22" fmla="*/ 62 w 66"/>
                <a:gd name="T23" fmla="*/ 37 h 37"/>
                <a:gd name="T24" fmla="*/ 8 w 66"/>
                <a:gd name="T25" fmla="*/ 29 h 37"/>
                <a:gd name="T26" fmla="*/ 58 w 66"/>
                <a:gd name="T27" fmla="*/ 29 h 37"/>
                <a:gd name="T28" fmla="*/ 58 w 66"/>
                <a:gd name="T29" fmla="*/ 16 h 37"/>
                <a:gd name="T30" fmla="*/ 41 w 66"/>
                <a:gd name="T31" fmla="*/ 16 h 37"/>
                <a:gd name="T32" fmla="*/ 37 w 66"/>
                <a:gd name="T33" fmla="*/ 12 h 37"/>
                <a:gd name="T34" fmla="*/ 33 w 66"/>
                <a:gd name="T35" fmla="*/ 8 h 37"/>
                <a:gd name="T36" fmla="*/ 28 w 66"/>
                <a:gd name="T37" fmla="*/ 12 h 37"/>
                <a:gd name="T38" fmla="*/ 24 w 66"/>
                <a:gd name="T39" fmla="*/ 16 h 37"/>
                <a:gd name="T40" fmla="*/ 8 w 66"/>
                <a:gd name="T41" fmla="*/ 16 h 37"/>
                <a:gd name="T42" fmla="*/ 8 w 66"/>
                <a:gd name="T43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6" h="37">
                  <a:moveTo>
                    <a:pt x="62" y="37"/>
                  </a:moveTo>
                  <a:cubicBezTo>
                    <a:pt x="4" y="37"/>
                    <a:pt x="4" y="37"/>
                    <a:pt x="4" y="37"/>
                  </a:cubicBezTo>
                  <a:cubicBezTo>
                    <a:pt x="1" y="37"/>
                    <a:pt x="0" y="35"/>
                    <a:pt x="0" y="3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0"/>
                    <a:pt x="1" y="8"/>
                    <a:pt x="4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2" y="3"/>
                    <a:pt x="27" y="0"/>
                    <a:pt x="33" y="0"/>
                  </a:cubicBezTo>
                  <a:cubicBezTo>
                    <a:pt x="38" y="0"/>
                    <a:pt x="43" y="3"/>
                    <a:pt x="45" y="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4" y="8"/>
                    <a:pt x="66" y="10"/>
                    <a:pt x="66" y="12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6" y="35"/>
                    <a:pt x="64" y="37"/>
                    <a:pt x="62" y="37"/>
                  </a:cubicBezTo>
                  <a:close/>
                  <a:moveTo>
                    <a:pt x="8" y="29"/>
                  </a:moveTo>
                  <a:cubicBezTo>
                    <a:pt x="58" y="29"/>
                    <a:pt x="58" y="29"/>
                    <a:pt x="58" y="29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39" y="16"/>
                    <a:pt x="37" y="15"/>
                    <a:pt x="37" y="12"/>
                  </a:cubicBezTo>
                  <a:cubicBezTo>
                    <a:pt x="37" y="10"/>
                    <a:pt x="35" y="8"/>
                    <a:pt x="33" y="8"/>
                  </a:cubicBezTo>
                  <a:cubicBezTo>
                    <a:pt x="30" y="8"/>
                    <a:pt x="28" y="10"/>
                    <a:pt x="28" y="12"/>
                  </a:cubicBezTo>
                  <a:cubicBezTo>
                    <a:pt x="28" y="15"/>
                    <a:pt x="26" y="16"/>
                    <a:pt x="24" y="16"/>
                  </a:cubicBezTo>
                  <a:cubicBezTo>
                    <a:pt x="8" y="16"/>
                    <a:pt x="8" y="16"/>
                    <a:pt x="8" y="16"/>
                  </a:cubicBezTo>
                  <a:lnTo>
                    <a:pt x="8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128"/>
            <p:cNvSpPr/>
            <p:nvPr/>
          </p:nvSpPr>
          <p:spPr bwMode="auto">
            <a:xfrm>
              <a:off x="5474381" y="5719548"/>
              <a:ext cx="123571" cy="24111"/>
            </a:xfrm>
            <a:custGeom>
              <a:avLst/>
              <a:gdLst>
                <a:gd name="T0" fmla="*/ 39 w 43"/>
                <a:gd name="T1" fmla="*/ 8 h 8"/>
                <a:gd name="T2" fmla="*/ 4 w 43"/>
                <a:gd name="T3" fmla="*/ 8 h 8"/>
                <a:gd name="T4" fmla="*/ 0 w 43"/>
                <a:gd name="T5" fmla="*/ 4 h 8"/>
                <a:gd name="T6" fmla="*/ 4 w 43"/>
                <a:gd name="T7" fmla="*/ 0 h 8"/>
                <a:gd name="T8" fmla="*/ 39 w 43"/>
                <a:gd name="T9" fmla="*/ 0 h 8"/>
                <a:gd name="T10" fmla="*/ 43 w 43"/>
                <a:gd name="T11" fmla="*/ 4 h 8"/>
                <a:gd name="T12" fmla="*/ 39 w 43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8">
                  <a:moveTo>
                    <a:pt x="39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2" y="0"/>
                    <a:pt x="43" y="2"/>
                    <a:pt x="43" y="4"/>
                  </a:cubicBezTo>
                  <a:cubicBezTo>
                    <a:pt x="43" y="6"/>
                    <a:pt x="42" y="8"/>
                    <a:pt x="39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129"/>
            <p:cNvSpPr/>
            <p:nvPr/>
          </p:nvSpPr>
          <p:spPr bwMode="auto">
            <a:xfrm>
              <a:off x="5415609" y="5719548"/>
              <a:ext cx="31646" cy="24111"/>
            </a:xfrm>
            <a:custGeom>
              <a:avLst/>
              <a:gdLst>
                <a:gd name="T0" fmla="*/ 7 w 11"/>
                <a:gd name="T1" fmla="*/ 8 h 8"/>
                <a:gd name="T2" fmla="*/ 4 w 11"/>
                <a:gd name="T3" fmla="*/ 8 h 8"/>
                <a:gd name="T4" fmla="*/ 0 w 11"/>
                <a:gd name="T5" fmla="*/ 4 h 8"/>
                <a:gd name="T6" fmla="*/ 4 w 11"/>
                <a:gd name="T7" fmla="*/ 0 h 8"/>
                <a:gd name="T8" fmla="*/ 7 w 11"/>
                <a:gd name="T9" fmla="*/ 0 h 8"/>
                <a:gd name="T10" fmla="*/ 11 w 11"/>
                <a:gd name="T11" fmla="*/ 4 h 8"/>
                <a:gd name="T12" fmla="*/ 7 w 11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8">
                  <a:moveTo>
                    <a:pt x="7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11" y="2"/>
                    <a:pt x="11" y="4"/>
                  </a:cubicBezTo>
                  <a:cubicBezTo>
                    <a:pt x="11" y="6"/>
                    <a:pt x="9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130"/>
            <p:cNvSpPr/>
            <p:nvPr/>
          </p:nvSpPr>
          <p:spPr bwMode="auto">
            <a:xfrm>
              <a:off x="5474381" y="5788868"/>
              <a:ext cx="123571" cy="24111"/>
            </a:xfrm>
            <a:custGeom>
              <a:avLst/>
              <a:gdLst>
                <a:gd name="T0" fmla="*/ 39 w 43"/>
                <a:gd name="T1" fmla="*/ 8 h 8"/>
                <a:gd name="T2" fmla="*/ 4 w 43"/>
                <a:gd name="T3" fmla="*/ 8 h 8"/>
                <a:gd name="T4" fmla="*/ 0 w 43"/>
                <a:gd name="T5" fmla="*/ 4 h 8"/>
                <a:gd name="T6" fmla="*/ 4 w 43"/>
                <a:gd name="T7" fmla="*/ 0 h 8"/>
                <a:gd name="T8" fmla="*/ 39 w 43"/>
                <a:gd name="T9" fmla="*/ 0 h 8"/>
                <a:gd name="T10" fmla="*/ 43 w 43"/>
                <a:gd name="T11" fmla="*/ 4 h 8"/>
                <a:gd name="T12" fmla="*/ 39 w 43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8">
                  <a:moveTo>
                    <a:pt x="39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2" y="0"/>
                    <a:pt x="43" y="2"/>
                    <a:pt x="43" y="4"/>
                  </a:cubicBezTo>
                  <a:cubicBezTo>
                    <a:pt x="43" y="6"/>
                    <a:pt x="42" y="8"/>
                    <a:pt x="39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131"/>
            <p:cNvSpPr/>
            <p:nvPr/>
          </p:nvSpPr>
          <p:spPr bwMode="auto">
            <a:xfrm>
              <a:off x="5415609" y="5788868"/>
              <a:ext cx="31646" cy="24111"/>
            </a:xfrm>
            <a:custGeom>
              <a:avLst/>
              <a:gdLst>
                <a:gd name="T0" fmla="*/ 7 w 11"/>
                <a:gd name="T1" fmla="*/ 8 h 8"/>
                <a:gd name="T2" fmla="*/ 4 w 11"/>
                <a:gd name="T3" fmla="*/ 8 h 8"/>
                <a:gd name="T4" fmla="*/ 0 w 11"/>
                <a:gd name="T5" fmla="*/ 4 h 8"/>
                <a:gd name="T6" fmla="*/ 4 w 11"/>
                <a:gd name="T7" fmla="*/ 0 h 8"/>
                <a:gd name="T8" fmla="*/ 7 w 11"/>
                <a:gd name="T9" fmla="*/ 0 h 8"/>
                <a:gd name="T10" fmla="*/ 11 w 11"/>
                <a:gd name="T11" fmla="*/ 4 h 8"/>
                <a:gd name="T12" fmla="*/ 7 w 11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8">
                  <a:moveTo>
                    <a:pt x="7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11" y="2"/>
                    <a:pt x="11" y="4"/>
                  </a:cubicBezTo>
                  <a:cubicBezTo>
                    <a:pt x="11" y="6"/>
                    <a:pt x="9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132"/>
            <p:cNvSpPr/>
            <p:nvPr/>
          </p:nvSpPr>
          <p:spPr bwMode="auto">
            <a:xfrm>
              <a:off x="5474381" y="5859695"/>
              <a:ext cx="123571" cy="22604"/>
            </a:xfrm>
            <a:custGeom>
              <a:avLst/>
              <a:gdLst>
                <a:gd name="T0" fmla="*/ 39 w 43"/>
                <a:gd name="T1" fmla="*/ 8 h 8"/>
                <a:gd name="T2" fmla="*/ 4 w 43"/>
                <a:gd name="T3" fmla="*/ 8 h 8"/>
                <a:gd name="T4" fmla="*/ 0 w 43"/>
                <a:gd name="T5" fmla="*/ 4 h 8"/>
                <a:gd name="T6" fmla="*/ 4 w 43"/>
                <a:gd name="T7" fmla="*/ 0 h 8"/>
                <a:gd name="T8" fmla="*/ 39 w 43"/>
                <a:gd name="T9" fmla="*/ 0 h 8"/>
                <a:gd name="T10" fmla="*/ 43 w 43"/>
                <a:gd name="T11" fmla="*/ 4 h 8"/>
                <a:gd name="T12" fmla="*/ 39 w 43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8">
                  <a:moveTo>
                    <a:pt x="39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2" y="0"/>
                    <a:pt x="43" y="2"/>
                    <a:pt x="43" y="4"/>
                  </a:cubicBezTo>
                  <a:cubicBezTo>
                    <a:pt x="43" y="6"/>
                    <a:pt x="42" y="8"/>
                    <a:pt x="39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133"/>
            <p:cNvSpPr/>
            <p:nvPr/>
          </p:nvSpPr>
          <p:spPr bwMode="auto">
            <a:xfrm>
              <a:off x="5415609" y="5859695"/>
              <a:ext cx="31646" cy="22604"/>
            </a:xfrm>
            <a:custGeom>
              <a:avLst/>
              <a:gdLst>
                <a:gd name="T0" fmla="*/ 7 w 11"/>
                <a:gd name="T1" fmla="*/ 8 h 8"/>
                <a:gd name="T2" fmla="*/ 4 w 11"/>
                <a:gd name="T3" fmla="*/ 8 h 8"/>
                <a:gd name="T4" fmla="*/ 0 w 11"/>
                <a:gd name="T5" fmla="*/ 4 h 8"/>
                <a:gd name="T6" fmla="*/ 4 w 11"/>
                <a:gd name="T7" fmla="*/ 0 h 8"/>
                <a:gd name="T8" fmla="*/ 7 w 11"/>
                <a:gd name="T9" fmla="*/ 0 h 8"/>
                <a:gd name="T10" fmla="*/ 11 w 11"/>
                <a:gd name="T11" fmla="*/ 4 h 8"/>
                <a:gd name="T12" fmla="*/ 7 w 11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8">
                  <a:moveTo>
                    <a:pt x="7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11" y="2"/>
                    <a:pt x="11" y="4"/>
                  </a:cubicBezTo>
                  <a:cubicBezTo>
                    <a:pt x="11" y="6"/>
                    <a:pt x="9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8910145" y="2756017"/>
            <a:ext cx="667823" cy="597060"/>
            <a:chOff x="6407816" y="5548538"/>
            <a:chExt cx="455102" cy="406879"/>
          </a:xfrm>
        </p:grpSpPr>
        <p:sp>
          <p:nvSpPr>
            <p:cNvPr id="92" name="Freeform 258"/>
            <p:cNvSpPr/>
            <p:nvPr/>
          </p:nvSpPr>
          <p:spPr bwMode="auto">
            <a:xfrm>
              <a:off x="6407816" y="5617858"/>
              <a:ext cx="455102" cy="319475"/>
            </a:xfrm>
            <a:custGeom>
              <a:avLst/>
              <a:gdLst>
                <a:gd name="T0" fmla="*/ 145 w 157"/>
                <a:gd name="T1" fmla="*/ 110 h 110"/>
                <a:gd name="T2" fmla="*/ 12 w 157"/>
                <a:gd name="T3" fmla="*/ 110 h 110"/>
                <a:gd name="T4" fmla="*/ 0 w 157"/>
                <a:gd name="T5" fmla="*/ 97 h 110"/>
                <a:gd name="T6" fmla="*/ 0 w 157"/>
                <a:gd name="T7" fmla="*/ 13 h 110"/>
                <a:gd name="T8" fmla="*/ 12 w 157"/>
                <a:gd name="T9" fmla="*/ 0 h 110"/>
                <a:gd name="T10" fmla="*/ 18 w 157"/>
                <a:gd name="T11" fmla="*/ 0 h 110"/>
                <a:gd name="T12" fmla="*/ 22 w 157"/>
                <a:gd name="T13" fmla="*/ 4 h 110"/>
                <a:gd name="T14" fmla="*/ 18 w 157"/>
                <a:gd name="T15" fmla="*/ 8 h 110"/>
                <a:gd name="T16" fmla="*/ 12 w 157"/>
                <a:gd name="T17" fmla="*/ 8 h 110"/>
                <a:gd name="T18" fmla="*/ 8 w 157"/>
                <a:gd name="T19" fmla="*/ 13 h 110"/>
                <a:gd name="T20" fmla="*/ 8 w 157"/>
                <a:gd name="T21" fmla="*/ 97 h 110"/>
                <a:gd name="T22" fmla="*/ 12 w 157"/>
                <a:gd name="T23" fmla="*/ 102 h 110"/>
                <a:gd name="T24" fmla="*/ 145 w 157"/>
                <a:gd name="T25" fmla="*/ 102 h 110"/>
                <a:gd name="T26" fmla="*/ 149 w 157"/>
                <a:gd name="T27" fmla="*/ 97 h 110"/>
                <a:gd name="T28" fmla="*/ 149 w 157"/>
                <a:gd name="T29" fmla="*/ 13 h 110"/>
                <a:gd name="T30" fmla="*/ 145 w 157"/>
                <a:gd name="T31" fmla="*/ 8 h 110"/>
                <a:gd name="T32" fmla="*/ 139 w 157"/>
                <a:gd name="T33" fmla="*/ 8 h 110"/>
                <a:gd name="T34" fmla="*/ 135 w 157"/>
                <a:gd name="T35" fmla="*/ 4 h 110"/>
                <a:gd name="T36" fmla="*/ 139 w 157"/>
                <a:gd name="T37" fmla="*/ 0 h 110"/>
                <a:gd name="T38" fmla="*/ 145 w 157"/>
                <a:gd name="T39" fmla="*/ 0 h 110"/>
                <a:gd name="T40" fmla="*/ 157 w 157"/>
                <a:gd name="T41" fmla="*/ 13 h 110"/>
                <a:gd name="T42" fmla="*/ 157 w 157"/>
                <a:gd name="T43" fmla="*/ 97 h 110"/>
                <a:gd name="T44" fmla="*/ 145 w 157"/>
                <a:gd name="T45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7" h="110">
                  <a:moveTo>
                    <a:pt x="145" y="110"/>
                  </a:moveTo>
                  <a:cubicBezTo>
                    <a:pt x="12" y="110"/>
                    <a:pt x="12" y="110"/>
                    <a:pt x="12" y="110"/>
                  </a:cubicBezTo>
                  <a:cubicBezTo>
                    <a:pt x="5" y="110"/>
                    <a:pt x="0" y="104"/>
                    <a:pt x="0" y="9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0" y="0"/>
                    <a:pt x="22" y="2"/>
                    <a:pt x="22" y="4"/>
                  </a:cubicBezTo>
                  <a:cubicBezTo>
                    <a:pt x="22" y="6"/>
                    <a:pt x="20" y="8"/>
                    <a:pt x="18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0" y="8"/>
                    <a:pt x="8" y="10"/>
                    <a:pt x="8" y="13"/>
                  </a:cubicBezTo>
                  <a:cubicBezTo>
                    <a:pt x="8" y="97"/>
                    <a:pt x="8" y="97"/>
                    <a:pt x="8" y="97"/>
                  </a:cubicBezTo>
                  <a:cubicBezTo>
                    <a:pt x="8" y="100"/>
                    <a:pt x="10" y="102"/>
                    <a:pt x="12" y="102"/>
                  </a:cubicBezTo>
                  <a:cubicBezTo>
                    <a:pt x="145" y="102"/>
                    <a:pt x="145" y="102"/>
                    <a:pt x="145" y="102"/>
                  </a:cubicBezTo>
                  <a:cubicBezTo>
                    <a:pt x="147" y="102"/>
                    <a:pt x="149" y="100"/>
                    <a:pt x="149" y="97"/>
                  </a:cubicBezTo>
                  <a:cubicBezTo>
                    <a:pt x="149" y="13"/>
                    <a:pt x="149" y="13"/>
                    <a:pt x="149" y="13"/>
                  </a:cubicBezTo>
                  <a:cubicBezTo>
                    <a:pt x="149" y="10"/>
                    <a:pt x="147" y="8"/>
                    <a:pt x="145" y="8"/>
                  </a:cubicBezTo>
                  <a:cubicBezTo>
                    <a:pt x="139" y="8"/>
                    <a:pt x="139" y="8"/>
                    <a:pt x="139" y="8"/>
                  </a:cubicBezTo>
                  <a:cubicBezTo>
                    <a:pt x="137" y="8"/>
                    <a:pt x="135" y="6"/>
                    <a:pt x="135" y="4"/>
                  </a:cubicBezTo>
                  <a:cubicBezTo>
                    <a:pt x="135" y="2"/>
                    <a:pt x="137" y="0"/>
                    <a:pt x="139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52" y="0"/>
                    <a:pt x="157" y="6"/>
                    <a:pt x="157" y="13"/>
                  </a:cubicBezTo>
                  <a:cubicBezTo>
                    <a:pt x="157" y="97"/>
                    <a:pt x="157" y="97"/>
                    <a:pt x="157" y="97"/>
                  </a:cubicBezTo>
                  <a:cubicBezTo>
                    <a:pt x="157" y="104"/>
                    <a:pt x="152" y="110"/>
                    <a:pt x="145" y="1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259"/>
            <p:cNvSpPr/>
            <p:nvPr/>
          </p:nvSpPr>
          <p:spPr bwMode="auto">
            <a:xfrm>
              <a:off x="6448504" y="5548538"/>
              <a:ext cx="200426" cy="388795"/>
            </a:xfrm>
            <a:custGeom>
              <a:avLst/>
              <a:gdLst>
                <a:gd name="T0" fmla="*/ 65 w 69"/>
                <a:gd name="T1" fmla="*/ 134 h 134"/>
                <a:gd name="T2" fmla="*/ 62 w 69"/>
                <a:gd name="T3" fmla="*/ 132 h 134"/>
                <a:gd name="T4" fmla="*/ 4 w 69"/>
                <a:gd name="T5" fmla="*/ 111 h 134"/>
                <a:gd name="T6" fmla="*/ 0 w 69"/>
                <a:gd name="T7" fmla="*/ 107 h 134"/>
                <a:gd name="T8" fmla="*/ 0 w 69"/>
                <a:gd name="T9" fmla="*/ 4 h 134"/>
                <a:gd name="T10" fmla="*/ 4 w 69"/>
                <a:gd name="T11" fmla="*/ 0 h 134"/>
                <a:gd name="T12" fmla="*/ 68 w 69"/>
                <a:gd name="T13" fmla="*/ 25 h 134"/>
                <a:gd name="T14" fmla="*/ 67 w 69"/>
                <a:gd name="T15" fmla="*/ 30 h 134"/>
                <a:gd name="T16" fmla="*/ 62 w 69"/>
                <a:gd name="T17" fmla="*/ 30 h 134"/>
                <a:gd name="T18" fmla="*/ 8 w 69"/>
                <a:gd name="T19" fmla="*/ 9 h 134"/>
                <a:gd name="T20" fmla="*/ 8 w 69"/>
                <a:gd name="T21" fmla="*/ 103 h 134"/>
                <a:gd name="T22" fmla="*/ 68 w 69"/>
                <a:gd name="T23" fmla="*/ 127 h 134"/>
                <a:gd name="T24" fmla="*/ 67 w 69"/>
                <a:gd name="T25" fmla="*/ 133 h 134"/>
                <a:gd name="T26" fmla="*/ 65 w 69"/>
                <a:gd name="T27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9" h="134">
                  <a:moveTo>
                    <a:pt x="65" y="134"/>
                  </a:moveTo>
                  <a:cubicBezTo>
                    <a:pt x="64" y="134"/>
                    <a:pt x="62" y="133"/>
                    <a:pt x="62" y="132"/>
                  </a:cubicBezTo>
                  <a:cubicBezTo>
                    <a:pt x="61" y="132"/>
                    <a:pt x="41" y="111"/>
                    <a:pt x="4" y="111"/>
                  </a:cubicBezTo>
                  <a:cubicBezTo>
                    <a:pt x="2" y="111"/>
                    <a:pt x="0" y="109"/>
                    <a:pt x="0" y="10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5" y="0"/>
                    <a:pt x="67" y="24"/>
                    <a:pt x="68" y="25"/>
                  </a:cubicBezTo>
                  <a:cubicBezTo>
                    <a:pt x="69" y="26"/>
                    <a:pt x="69" y="29"/>
                    <a:pt x="67" y="30"/>
                  </a:cubicBezTo>
                  <a:cubicBezTo>
                    <a:pt x="66" y="32"/>
                    <a:pt x="63" y="32"/>
                    <a:pt x="62" y="30"/>
                  </a:cubicBezTo>
                  <a:cubicBezTo>
                    <a:pt x="61" y="30"/>
                    <a:pt x="43" y="10"/>
                    <a:pt x="8" y="9"/>
                  </a:cubicBezTo>
                  <a:cubicBezTo>
                    <a:pt x="8" y="103"/>
                    <a:pt x="8" y="103"/>
                    <a:pt x="8" y="103"/>
                  </a:cubicBezTo>
                  <a:cubicBezTo>
                    <a:pt x="46" y="104"/>
                    <a:pt x="67" y="126"/>
                    <a:pt x="68" y="127"/>
                  </a:cubicBezTo>
                  <a:cubicBezTo>
                    <a:pt x="69" y="129"/>
                    <a:pt x="69" y="131"/>
                    <a:pt x="67" y="133"/>
                  </a:cubicBezTo>
                  <a:cubicBezTo>
                    <a:pt x="67" y="133"/>
                    <a:pt x="66" y="134"/>
                    <a:pt x="65" y="1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260"/>
            <p:cNvSpPr/>
            <p:nvPr/>
          </p:nvSpPr>
          <p:spPr bwMode="auto">
            <a:xfrm>
              <a:off x="6621805" y="5548538"/>
              <a:ext cx="200426" cy="388795"/>
            </a:xfrm>
            <a:custGeom>
              <a:avLst/>
              <a:gdLst>
                <a:gd name="T0" fmla="*/ 5 w 69"/>
                <a:gd name="T1" fmla="*/ 134 h 134"/>
                <a:gd name="T2" fmla="*/ 2 w 69"/>
                <a:gd name="T3" fmla="*/ 133 h 134"/>
                <a:gd name="T4" fmla="*/ 2 w 69"/>
                <a:gd name="T5" fmla="*/ 127 h 134"/>
                <a:gd name="T6" fmla="*/ 61 w 69"/>
                <a:gd name="T7" fmla="*/ 103 h 134"/>
                <a:gd name="T8" fmla="*/ 61 w 69"/>
                <a:gd name="T9" fmla="*/ 9 h 134"/>
                <a:gd name="T10" fmla="*/ 8 w 69"/>
                <a:gd name="T11" fmla="*/ 30 h 134"/>
                <a:gd name="T12" fmla="*/ 2 w 69"/>
                <a:gd name="T13" fmla="*/ 30 h 134"/>
                <a:gd name="T14" fmla="*/ 2 w 69"/>
                <a:gd name="T15" fmla="*/ 25 h 134"/>
                <a:gd name="T16" fmla="*/ 65 w 69"/>
                <a:gd name="T17" fmla="*/ 0 h 134"/>
                <a:gd name="T18" fmla="*/ 69 w 69"/>
                <a:gd name="T19" fmla="*/ 4 h 134"/>
                <a:gd name="T20" fmla="*/ 69 w 69"/>
                <a:gd name="T21" fmla="*/ 107 h 134"/>
                <a:gd name="T22" fmla="*/ 65 w 69"/>
                <a:gd name="T23" fmla="*/ 111 h 134"/>
                <a:gd name="T24" fmla="*/ 8 w 69"/>
                <a:gd name="T25" fmla="*/ 132 h 134"/>
                <a:gd name="T26" fmla="*/ 5 w 69"/>
                <a:gd name="T27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9" h="134">
                  <a:moveTo>
                    <a:pt x="5" y="134"/>
                  </a:moveTo>
                  <a:cubicBezTo>
                    <a:pt x="4" y="134"/>
                    <a:pt x="3" y="133"/>
                    <a:pt x="2" y="133"/>
                  </a:cubicBezTo>
                  <a:cubicBezTo>
                    <a:pt x="0" y="131"/>
                    <a:pt x="0" y="129"/>
                    <a:pt x="2" y="127"/>
                  </a:cubicBezTo>
                  <a:cubicBezTo>
                    <a:pt x="3" y="126"/>
                    <a:pt x="23" y="104"/>
                    <a:pt x="61" y="103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26" y="10"/>
                    <a:pt x="8" y="30"/>
                    <a:pt x="8" y="30"/>
                  </a:cubicBezTo>
                  <a:cubicBezTo>
                    <a:pt x="6" y="32"/>
                    <a:pt x="4" y="32"/>
                    <a:pt x="2" y="30"/>
                  </a:cubicBezTo>
                  <a:cubicBezTo>
                    <a:pt x="0" y="29"/>
                    <a:pt x="0" y="26"/>
                    <a:pt x="2" y="25"/>
                  </a:cubicBezTo>
                  <a:cubicBezTo>
                    <a:pt x="3" y="24"/>
                    <a:pt x="24" y="0"/>
                    <a:pt x="65" y="0"/>
                  </a:cubicBezTo>
                  <a:cubicBezTo>
                    <a:pt x="68" y="0"/>
                    <a:pt x="69" y="2"/>
                    <a:pt x="69" y="4"/>
                  </a:cubicBezTo>
                  <a:cubicBezTo>
                    <a:pt x="69" y="107"/>
                    <a:pt x="69" y="107"/>
                    <a:pt x="69" y="107"/>
                  </a:cubicBezTo>
                  <a:cubicBezTo>
                    <a:pt x="69" y="109"/>
                    <a:pt x="68" y="111"/>
                    <a:pt x="65" y="111"/>
                  </a:cubicBezTo>
                  <a:cubicBezTo>
                    <a:pt x="28" y="111"/>
                    <a:pt x="8" y="132"/>
                    <a:pt x="8" y="132"/>
                  </a:cubicBezTo>
                  <a:cubicBezTo>
                    <a:pt x="7" y="133"/>
                    <a:pt x="6" y="134"/>
                    <a:pt x="5" y="1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261"/>
            <p:cNvSpPr/>
            <p:nvPr/>
          </p:nvSpPr>
          <p:spPr bwMode="auto">
            <a:xfrm>
              <a:off x="6662492" y="5626900"/>
              <a:ext cx="119050" cy="55757"/>
            </a:xfrm>
            <a:custGeom>
              <a:avLst/>
              <a:gdLst>
                <a:gd name="T0" fmla="*/ 5 w 41"/>
                <a:gd name="T1" fmla="*/ 19 h 19"/>
                <a:gd name="T2" fmla="*/ 1 w 41"/>
                <a:gd name="T3" fmla="*/ 17 h 19"/>
                <a:gd name="T4" fmla="*/ 3 w 41"/>
                <a:gd name="T5" fmla="*/ 12 h 19"/>
                <a:gd name="T6" fmla="*/ 36 w 41"/>
                <a:gd name="T7" fmla="*/ 0 h 19"/>
                <a:gd name="T8" fmla="*/ 40 w 41"/>
                <a:gd name="T9" fmla="*/ 3 h 19"/>
                <a:gd name="T10" fmla="*/ 37 w 41"/>
                <a:gd name="T11" fmla="*/ 8 h 19"/>
                <a:gd name="T12" fmla="*/ 7 w 41"/>
                <a:gd name="T13" fmla="*/ 19 h 19"/>
                <a:gd name="T14" fmla="*/ 5 w 41"/>
                <a:gd name="T1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19">
                  <a:moveTo>
                    <a:pt x="5" y="19"/>
                  </a:moveTo>
                  <a:cubicBezTo>
                    <a:pt x="3" y="19"/>
                    <a:pt x="2" y="19"/>
                    <a:pt x="1" y="17"/>
                  </a:cubicBezTo>
                  <a:cubicBezTo>
                    <a:pt x="0" y="15"/>
                    <a:pt x="1" y="13"/>
                    <a:pt x="3" y="12"/>
                  </a:cubicBezTo>
                  <a:cubicBezTo>
                    <a:pt x="13" y="6"/>
                    <a:pt x="24" y="2"/>
                    <a:pt x="36" y="0"/>
                  </a:cubicBezTo>
                  <a:cubicBezTo>
                    <a:pt x="38" y="0"/>
                    <a:pt x="40" y="1"/>
                    <a:pt x="40" y="3"/>
                  </a:cubicBezTo>
                  <a:cubicBezTo>
                    <a:pt x="41" y="5"/>
                    <a:pt x="39" y="8"/>
                    <a:pt x="37" y="8"/>
                  </a:cubicBezTo>
                  <a:cubicBezTo>
                    <a:pt x="26" y="10"/>
                    <a:pt x="16" y="13"/>
                    <a:pt x="7" y="19"/>
                  </a:cubicBezTo>
                  <a:cubicBezTo>
                    <a:pt x="6" y="19"/>
                    <a:pt x="5" y="19"/>
                    <a:pt x="5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262"/>
            <p:cNvSpPr/>
            <p:nvPr/>
          </p:nvSpPr>
          <p:spPr bwMode="auto">
            <a:xfrm>
              <a:off x="6662492" y="5702248"/>
              <a:ext cx="119050" cy="55757"/>
            </a:xfrm>
            <a:custGeom>
              <a:avLst/>
              <a:gdLst>
                <a:gd name="T0" fmla="*/ 5 w 41"/>
                <a:gd name="T1" fmla="*/ 19 h 19"/>
                <a:gd name="T2" fmla="*/ 1 w 41"/>
                <a:gd name="T3" fmla="*/ 17 h 19"/>
                <a:gd name="T4" fmla="*/ 3 w 41"/>
                <a:gd name="T5" fmla="*/ 12 h 19"/>
                <a:gd name="T6" fmla="*/ 36 w 41"/>
                <a:gd name="T7" fmla="*/ 0 h 19"/>
                <a:gd name="T8" fmla="*/ 40 w 41"/>
                <a:gd name="T9" fmla="*/ 3 h 19"/>
                <a:gd name="T10" fmla="*/ 37 w 41"/>
                <a:gd name="T11" fmla="*/ 8 h 19"/>
                <a:gd name="T12" fmla="*/ 7 w 41"/>
                <a:gd name="T13" fmla="*/ 19 h 19"/>
                <a:gd name="T14" fmla="*/ 5 w 41"/>
                <a:gd name="T1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19">
                  <a:moveTo>
                    <a:pt x="5" y="19"/>
                  </a:moveTo>
                  <a:cubicBezTo>
                    <a:pt x="3" y="19"/>
                    <a:pt x="2" y="19"/>
                    <a:pt x="1" y="17"/>
                  </a:cubicBezTo>
                  <a:cubicBezTo>
                    <a:pt x="0" y="15"/>
                    <a:pt x="1" y="13"/>
                    <a:pt x="3" y="12"/>
                  </a:cubicBezTo>
                  <a:cubicBezTo>
                    <a:pt x="13" y="6"/>
                    <a:pt x="24" y="2"/>
                    <a:pt x="36" y="0"/>
                  </a:cubicBezTo>
                  <a:cubicBezTo>
                    <a:pt x="38" y="0"/>
                    <a:pt x="40" y="1"/>
                    <a:pt x="40" y="3"/>
                  </a:cubicBezTo>
                  <a:cubicBezTo>
                    <a:pt x="41" y="6"/>
                    <a:pt x="39" y="8"/>
                    <a:pt x="37" y="8"/>
                  </a:cubicBezTo>
                  <a:cubicBezTo>
                    <a:pt x="26" y="10"/>
                    <a:pt x="16" y="13"/>
                    <a:pt x="7" y="19"/>
                  </a:cubicBezTo>
                  <a:cubicBezTo>
                    <a:pt x="6" y="19"/>
                    <a:pt x="5" y="19"/>
                    <a:pt x="5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263"/>
            <p:cNvSpPr/>
            <p:nvPr/>
          </p:nvSpPr>
          <p:spPr bwMode="auto">
            <a:xfrm>
              <a:off x="6662492" y="5777596"/>
              <a:ext cx="119050" cy="55757"/>
            </a:xfrm>
            <a:custGeom>
              <a:avLst/>
              <a:gdLst>
                <a:gd name="T0" fmla="*/ 5 w 41"/>
                <a:gd name="T1" fmla="*/ 19 h 19"/>
                <a:gd name="T2" fmla="*/ 1 w 41"/>
                <a:gd name="T3" fmla="*/ 17 h 19"/>
                <a:gd name="T4" fmla="*/ 3 w 41"/>
                <a:gd name="T5" fmla="*/ 12 h 19"/>
                <a:gd name="T6" fmla="*/ 36 w 41"/>
                <a:gd name="T7" fmla="*/ 0 h 19"/>
                <a:gd name="T8" fmla="*/ 40 w 41"/>
                <a:gd name="T9" fmla="*/ 3 h 19"/>
                <a:gd name="T10" fmla="*/ 37 w 41"/>
                <a:gd name="T11" fmla="*/ 8 h 19"/>
                <a:gd name="T12" fmla="*/ 7 w 41"/>
                <a:gd name="T13" fmla="*/ 19 h 19"/>
                <a:gd name="T14" fmla="*/ 5 w 41"/>
                <a:gd name="T1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19">
                  <a:moveTo>
                    <a:pt x="5" y="19"/>
                  </a:moveTo>
                  <a:cubicBezTo>
                    <a:pt x="3" y="19"/>
                    <a:pt x="2" y="19"/>
                    <a:pt x="1" y="17"/>
                  </a:cubicBezTo>
                  <a:cubicBezTo>
                    <a:pt x="0" y="15"/>
                    <a:pt x="1" y="13"/>
                    <a:pt x="3" y="12"/>
                  </a:cubicBezTo>
                  <a:cubicBezTo>
                    <a:pt x="13" y="6"/>
                    <a:pt x="24" y="2"/>
                    <a:pt x="36" y="0"/>
                  </a:cubicBezTo>
                  <a:cubicBezTo>
                    <a:pt x="38" y="0"/>
                    <a:pt x="40" y="1"/>
                    <a:pt x="40" y="3"/>
                  </a:cubicBezTo>
                  <a:cubicBezTo>
                    <a:pt x="41" y="6"/>
                    <a:pt x="39" y="8"/>
                    <a:pt x="37" y="8"/>
                  </a:cubicBezTo>
                  <a:cubicBezTo>
                    <a:pt x="26" y="10"/>
                    <a:pt x="16" y="13"/>
                    <a:pt x="7" y="19"/>
                  </a:cubicBezTo>
                  <a:cubicBezTo>
                    <a:pt x="6" y="19"/>
                    <a:pt x="5" y="19"/>
                    <a:pt x="5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264"/>
            <p:cNvSpPr/>
            <p:nvPr/>
          </p:nvSpPr>
          <p:spPr bwMode="auto">
            <a:xfrm>
              <a:off x="6492206" y="5626900"/>
              <a:ext cx="116036" cy="55757"/>
            </a:xfrm>
            <a:custGeom>
              <a:avLst/>
              <a:gdLst>
                <a:gd name="T0" fmla="*/ 35 w 40"/>
                <a:gd name="T1" fmla="*/ 19 h 19"/>
                <a:gd name="T2" fmla="*/ 33 w 40"/>
                <a:gd name="T3" fmla="*/ 19 h 19"/>
                <a:gd name="T4" fmla="*/ 3 w 40"/>
                <a:gd name="T5" fmla="*/ 8 h 19"/>
                <a:gd name="T6" fmla="*/ 0 w 40"/>
                <a:gd name="T7" fmla="*/ 3 h 19"/>
                <a:gd name="T8" fmla="*/ 5 w 40"/>
                <a:gd name="T9" fmla="*/ 0 h 19"/>
                <a:gd name="T10" fmla="*/ 38 w 40"/>
                <a:gd name="T11" fmla="*/ 12 h 19"/>
                <a:gd name="T12" fmla="*/ 39 w 40"/>
                <a:gd name="T13" fmla="*/ 17 h 19"/>
                <a:gd name="T14" fmla="*/ 35 w 40"/>
                <a:gd name="T1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19">
                  <a:moveTo>
                    <a:pt x="35" y="19"/>
                  </a:moveTo>
                  <a:cubicBezTo>
                    <a:pt x="35" y="19"/>
                    <a:pt x="34" y="19"/>
                    <a:pt x="33" y="19"/>
                  </a:cubicBezTo>
                  <a:cubicBezTo>
                    <a:pt x="24" y="13"/>
                    <a:pt x="14" y="10"/>
                    <a:pt x="3" y="8"/>
                  </a:cubicBezTo>
                  <a:cubicBezTo>
                    <a:pt x="1" y="8"/>
                    <a:pt x="0" y="5"/>
                    <a:pt x="0" y="3"/>
                  </a:cubicBezTo>
                  <a:cubicBezTo>
                    <a:pt x="0" y="1"/>
                    <a:pt x="2" y="0"/>
                    <a:pt x="5" y="0"/>
                  </a:cubicBezTo>
                  <a:cubicBezTo>
                    <a:pt x="16" y="2"/>
                    <a:pt x="28" y="6"/>
                    <a:pt x="38" y="12"/>
                  </a:cubicBezTo>
                  <a:cubicBezTo>
                    <a:pt x="39" y="13"/>
                    <a:pt x="40" y="15"/>
                    <a:pt x="39" y="17"/>
                  </a:cubicBezTo>
                  <a:cubicBezTo>
                    <a:pt x="38" y="19"/>
                    <a:pt x="37" y="19"/>
                    <a:pt x="35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265"/>
            <p:cNvSpPr/>
            <p:nvPr/>
          </p:nvSpPr>
          <p:spPr bwMode="auto">
            <a:xfrm>
              <a:off x="6492206" y="5702248"/>
              <a:ext cx="116036" cy="55757"/>
            </a:xfrm>
            <a:custGeom>
              <a:avLst/>
              <a:gdLst>
                <a:gd name="T0" fmla="*/ 35 w 40"/>
                <a:gd name="T1" fmla="*/ 19 h 19"/>
                <a:gd name="T2" fmla="*/ 33 w 40"/>
                <a:gd name="T3" fmla="*/ 19 h 19"/>
                <a:gd name="T4" fmla="*/ 3 w 40"/>
                <a:gd name="T5" fmla="*/ 8 h 19"/>
                <a:gd name="T6" fmla="*/ 0 w 40"/>
                <a:gd name="T7" fmla="*/ 3 h 19"/>
                <a:gd name="T8" fmla="*/ 5 w 40"/>
                <a:gd name="T9" fmla="*/ 0 h 19"/>
                <a:gd name="T10" fmla="*/ 38 w 40"/>
                <a:gd name="T11" fmla="*/ 12 h 19"/>
                <a:gd name="T12" fmla="*/ 39 w 40"/>
                <a:gd name="T13" fmla="*/ 17 h 19"/>
                <a:gd name="T14" fmla="*/ 35 w 40"/>
                <a:gd name="T1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19">
                  <a:moveTo>
                    <a:pt x="35" y="19"/>
                  </a:moveTo>
                  <a:cubicBezTo>
                    <a:pt x="35" y="19"/>
                    <a:pt x="34" y="19"/>
                    <a:pt x="33" y="19"/>
                  </a:cubicBezTo>
                  <a:cubicBezTo>
                    <a:pt x="24" y="13"/>
                    <a:pt x="14" y="10"/>
                    <a:pt x="3" y="8"/>
                  </a:cubicBezTo>
                  <a:cubicBezTo>
                    <a:pt x="1" y="8"/>
                    <a:pt x="0" y="6"/>
                    <a:pt x="0" y="3"/>
                  </a:cubicBezTo>
                  <a:cubicBezTo>
                    <a:pt x="0" y="1"/>
                    <a:pt x="2" y="0"/>
                    <a:pt x="5" y="0"/>
                  </a:cubicBezTo>
                  <a:cubicBezTo>
                    <a:pt x="16" y="2"/>
                    <a:pt x="28" y="6"/>
                    <a:pt x="38" y="12"/>
                  </a:cubicBezTo>
                  <a:cubicBezTo>
                    <a:pt x="39" y="13"/>
                    <a:pt x="40" y="15"/>
                    <a:pt x="39" y="17"/>
                  </a:cubicBezTo>
                  <a:cubicBezTo>
                    <a:pt x="38" y="19"/>
                    <a:pt x="37" y="19"/>
                    <a:pt x="35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266"/>
            <p:cNvSpPr/>
            <p:nvPr/>
          </p:nvSpPr>
          <p:spPr bwMode="auto">
            <a:xfrm>
              <a:off x="6492206" y="5777596"/>
              <a:ext cx="116036" cy="55757"/>
            </a:xfrm>
            <a:custGeom>
              <a:avLst/>
              <a:gdLst>
                <a:gd name="T0" fmla="*/ 35 w 40"/>
                <a:gd name="T1" fmla="*/ 19 h 19"/>
                <a:gd name="T2" fmla="*/ 33 w 40"/>
                <a:gd name="T3" fmla="*/ 19 h 19"/>
                <a:gd name="T4" fmla="*/ 3 w 40"/>
                <a:gd name="T5" fmla="*/ 8 h 19"/>
                <a:gd name="T6" fmla="*/ 0 w 40"/>
                <a:gd name="T7" fmla="*/ 3 h 19"/>
                <a:gd name="T8" fmla="*/ 5 w 40"/>
                <a:gd name="T9" fmla="*/ 0 h 19"/>
                <a:gd name="T10" fmla="*/ 38 w 40"/>
                <a:gd name="T11" fmla="*/ 12 h 19"/>
                <a:gd name="T12" fmla="*/ 39 w 40"/>
                <a:gd name="T13" fmla="*/ 17 h 19"/>
                <a:gd name="T14" fmla="*/ 35 w 40"/>
                <a:gd name="T1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19">
                  <a:moveTo>
                    <a:pt x="35" y="19"/>
                  </a:moveTo>
                  <a:cubicBezTo>
                    <a:pt x="35" y="19"/>
                    <a:pt x="34" y="19"/>
                    <a:pt x="33" y="19"/>
                  </a:cubicBezTo>
                  <a:cubicBezTo>
                    <a:pt x="24" y="13"/>
                    <a:pt x="14" y="10"/>
                    <a:pt x="3" y="8"/>
                  </a:cubicBezTo>
                  <a:cubicBezTo>
                    <a:pt x="1" y="8"/>
                    <a:pt x="0" y="6"/>
                    <a:pt x="0" y="3"/>
                  </a:cubicBezTo>
                  <a:cubicBezTo>
                    <a:pt x="0" y="1"/>
                    <a:pt x="2" y="0"/>
                    <a:pt x="5" y="0"/>
                  </a:cubicBezTo>
                  <a:cubicBezTo>
                    <a:pt x="16" y="2"/>
                    <a:pt x="28" y="6"/>
                    <a:pt x="38" y="12"/>
                  </a:cubicBezTo>
                  <a:cubicBezTo>
                    <a:pt x="39" y="13"/>
                    <a:pt x="40" y="15"/>
                    <a:pt x="39" y="17"/>
                  </a:cubicBezTo>
                  <a:cubicBezTo>
                    <a:pt x="38" y="19"/>
                    <a:pt x="37" y="19"/>
                    <a:pt x="35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267"/>
            <p:cNvSpPr/>
            <p:nvPr/>
          </p:nvSpPr>
          <p:spPr bwMode="auto">
            <a:xfrm>
              <a:off x="6624819" y="5614845"/>
              <a:ext cx="24111" cy="311940"/>
            </a:xfrm>
            <a:custGeom>
              <a:avLst/>
              <a:gdLst>
                <a:gd name="T0" fmla="*/ 4 w 8"/>
                <a:gd name="T1" fmla="*/ 107 h 107"/>
                <a:gd name="T2" fmla="*/ 0 w 8"/>
                <a:gd name="T3" fmla="*/ 103 h 107"/>
                <a:gd name="T4" fmla="*/ 0 w 8"/>
                <a:gd name="T5" fmla="*/ 4 h 107"/>
                <a:gd name="T6" fmla="*/ 4 w 8"/>
                <a:gd name="T7" fmla="*/ 0 h 107"/>
                <a:gd name="T8" fmla="*/ 8 w 8"/>
                <a:gd name="T9" fmla="*/ 4 h 107"/>
                <a:gd name="T10" fmla="*/ 8 w 8"/>
                <a:gd name="T11" fmla="*/ 103 h 107"/>
                <a:gd name="T12" fmla="*/ 4 w 8"/>
                <a:gd name="T13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7">
                  <a:moveTo>
                    <a:pt x="4" y="107"/>
                  </a:moveTo>
                  <a:cubicBezTo>
                    <a:pt x="1" y="107"/>
                    <a:pt x="0" y="105"/>
                    <a:pt x="0" y="10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103"/>
                    <a:pt x="8" y="103"/>
                    <a:pt x="8" y="103"/>
                  </a:cubicBezTo>
                  <a:cubicBezTo>
                    <a:pt x="8" y="105"/>
                    <a:pt x="6" y="107"/>
                    <a:pt x="4" y="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268"/>
            <p:cNvSpPr/>
            <p:nvPr/>
          </p:nvSpPr>
          <p:spPr bwMode="auto">
            <a:xfrm>
              <a:off x="6605228" y="5914729"/>
              <a:ext cx="60278" cy="40688"/>
            </a:xfrm>
            <a:custGeom>
              <a:avLst/>
              <a:gdLst>
                <a:gd name="T0" fmla="*/ 13 w 21"/>
                <a:gd name="T1" fmla="*/ 14 h 14"/>
                <a:gd name="T2" fmla="*/ 8 w 21"/>
                <a:gd name="T3" fmla="*/ 14 h 14"/>
                <a:gd name="T4" fmla="*/ 0 w 21"/>
                <a:gd name="T5" fmla="*/ 7 h 14"/>
                <a:gd name="T6" fmla="*/ 8 w 21"/>
                <a:gd name="T7" fmla="*/ 0 h 14"/>
                <a:gd name="T8" fmla="*/ 13 w 21"/>
                <a:gd name="T9" fmla="*/ 0 h 14"/>
                <a:gd name="T10" fmla="*/ 21 w 21"/>
                <a:gd name="T11" fmla="*/ 7 h 14"/>
                <a:gd name="T12" fmla="*/ 13 w 21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4">
                  <a:moveTo>
                    <a:pt x="13" y="14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4" y="14"/>
                    <a:pt x="0" y="11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7" y="0"/>
                    <a:pt x="21" y="3"/>
                    <a:pt x="21" y="7"/>
                  </a:cubicBezTo>
                  <a:cubicBezTo>
                    <a:pt x="21" y="11"/>
                    <a:pt x="17" y="14"/>
                    <a:pt x="13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2" name="图片 1" descr="问卷星二维码海报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8220" y="610235"/>
            <a:ext cx="3377565" cy="56375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bldLvl="0" animBg="1"/>
      <p:bldP spid="7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195" y="613062"/>
            <a:ext cx="2615913" cy="543528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87" y="613063"/>
            <a:ext cx="2560498" cy="53201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018" y="613062"/>
            <a:ext cx="2480483" cy="515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682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057" y="716973"/>
            <a:ext cx="2565499" cy="533053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722" y="716973"/>
            <a:ext cx="2515489" cy="522662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586" y="716972"/>
            <a:ext cx="2512396" cy="522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559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05" y="599497"/>
            <a:ext cx="2567650" cy="5335008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968" y="599497"/>
            <a:ext cx="2560498" cy="53201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303" y="599497"/>
            <a:ext cx="2565499" cy="533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9468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 20147"/>
          <p:cNvSpPr/>
          <p:nvPr/>
        </p:nvSpPr>
        <p:spPr bwMode="auto">
          <a:xfrm>
            <a:off x="0" y="-2"/>
            <a:ext cx="12191998" cy="6858001"/>
          </a:xfrm>
          <a:custGeom>
            <a:avLst/>
            <a:gdLst>
              <a:gd name="T0" fmla="*/ 0 w 3328"/>
              <a:gd name="T1" fmla="*/ 0 h 1901"/>
              <a:gd name="T2" fmla="*/ 0 w 3328"/>
              <a:gd name="T3" fmla="*/ 1901 h 1901"/>
              <a:gd name="T4" fmla="*/ 0 w 3328"/>
              <a:gd name="T5" fmla="*/ 1901 h 1901"/>
              <a:gd name="T6" fmla="*/ 3328 w 3328"/>
              <a:gd name="T7" fmla="*/ 1901 h 1901"/>
              <a:gd name="T8" fmla="*/ 3328 w 3328"/>
              <a:gd name="T9" fmla="*/ 0 h 1901"/>
              <a:gd name="T10" fmla="*/ 0 w 3328"/>
              <a:gd name="T11" fmla="*/ 0 h 1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28" h="1901">
                <a:moveTo>
                  <a:pt x="0" y="0"/>
                </a:moveTo>
                <a:lnTo>
                  <a:pt x="0" y="1901"/>
                </a:lnTo>
                <a:lnTo>
                  <a:pt x="0" y="1901"/>
                </a:lnTo>
                <a:lnTo>
                  <a:pt x="3328" y="1901"/>
                </a:lnTo>
                <a:lnTo>
                  <a:pt x="332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" name="Freeform 20148"/>
          <p:cNvSpPr/>
          <p:nvPr/>
        </p:nvSpPr>
        <p:spPr bwMode="auto">
          <a:xfrm>
            <a:off x="0" y="1538514"/>
            <a:ext cx="12191998" cy="4482528"/>
          </a:xfrm>
          <a:custGeom>
            <a:avLst/>
            <a:gdLst>
              <a:gd name="T0" fmla="*/ 2021 w 3328"/>
              <a:gd name="T1" fmla="*/ 924 h 1071"/>
              <a:gd name="T2" fmla="*/ 3209 w 3328"/>
              <a:gd name="T3" fmla="*/ 924 h 1071"/>
              <a:gd name="T4" fmla="*/ 3328 w 3328"/>
              <a:gd name="T5" fmla="*/ 924 h 1071"/>
              <a:gd name="T6" fmla="*/ 3328 w 3328"/>
              <a:gd name="T7" fmla="*/ 0 h 1071"/>
              <a:gd name="T8" fmla="*/ 2516 w 3328"/>
              <a:gd name="T9" fmla="*/ 0 h 1071"/>
              <a:gd name="T10" fmla="*/ 1328 w 3328"/>
              <a:gd name="T11" fmla="*/ 0 h 1071"/>
              <a:gd name="T12" fmla="*/ 1194 w 3328"/>
              <a:gd name="T13" fmla="*/ 147 h 1071"/>
              <a:gd name="T14" fmla="*/ 269 w 3328"/>
              <a:gd name="T15" fmla="*/ 147 h 1071"/>
              <a:gd name="T16" fmla="*/ 0 w 3328"/>
              <a:gd name="T17" fmla="*/ 147 h 1071"/>
              <a:gd name="T18" fmla="*/ 0 w 3328"/>
              <a:gd name="T19" fmla="*/ 1071 h 1071"/>
              <a:gd name="T20" fmla="*/ 1887 w 3328"/>
              <a:gd name="T21" fmla="*/ 1071 h 1071"/>
              <a:gd name="T22" fmla="*/ 2021 w 3328"/>
              <a:gd name="T23" fmla="*/ 924 h 10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328" h="1071">
                <a:moveTo>
                  <a:pt x="2021" y="924"/>
                </a:moveTo>
                <a:lnTo>
                  <a:pt x="3209" y="924"/>
                </a:lnTo>
                <a:lnTo>
                  <a:pt x="3328" y="924"/>
                </a:lnTo>
                <a:lnTo>
                  <a:pt x="3328" y="0"/>
                </a:lnTo>
                <a:lnTo>
                  <a:pt x="2516" y="0"/>
                </a:lnTo>
                <a:lnTo>
                  <a:pt x="1328" y="0"/>
                </a:lnTo>
                <a:lnTo>
                  <a:pt x="1194" y="147"/>
                </a:lnTo>
                <a:lnTo>
                  <a:pt x="269" y="147"/>
                </a:lnTo>
                <a:lnTo>
                  <a:pt x="0" y="147"/>
                </a:lnTo>
                <a:lnTo>
                  <a:pt x="0" y="1071"/>
                </a:lnTo>
                <a:lnTo>
                  <a:pt x="1887" y="1071"/>
                </a:lnTo>
                <a:lnTo>
                  <a:pt x="2021" y="9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6" name="Freeform 20150"/>
          <p:cNvSpPr/>
          <p:nvPr/>
        </p:nvSpPr>
        <p:spPr bwMode="auto">
          <a:xfrm rot="10800000" flipH="1">
            <a:off x="370116" y="5242823"/>
            <a:ext cx="12191998" cy="798603"/>
          </a:xfrm>
          <a:custGeom>
            <a:avLst/>
            <a:gdLst>
              <a:gd name="T0" fmla="*/ 3328 w 3328"/>
              <a:gd name="T1" fmla="*/ 0 h 238"/>
              <a:gd name="T2" fmla="*/ 2516 w 3328"/>
              <a:gd name="T3" fmla="*/ 0 h 238"/>
              <a:gd name="T4" fmla="*/ 1328 w 3328"/>
              <a:gd name="T5" fmla="*/ 0 h 238"/>
              <a:gd name="T6" fmla="*/ 1194 w 3328"/>
              <a:gd name="T7" fmla="*/ 147 h 238"/>
              <a:gd name="T8" fmla="*/ 269 w 3328"/>
              <a:gd name="T9" fmla="*/ 147 h 238"/>
              <a:gd name="T10" fmla="*/ 0 w 3328"/>
              <a:gd name="T11" fmla="*/ 147 h 238"/>
              <a:gd name="T12" fmla="*/ 1200 w 3328"/>
              <a:gd name="T13" fmla="*/ 238 h 238"/>
              <a:gd name="T14" fmla="*/ 1360 w 3328"/>
              <a:gd name="T15" fmla="*/ 63 h 238"/>
              <a:gd name="T16" fmla="*/ 3328 w 3328"/>
              <a:gd name="T17" fmla="*/ 0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28" h="238">
                <a:moveTo>
                  <a:pt x="3328" y="0"/>
                </a:moveTo>
                <a:lnTo>
                  <a:pt x="2516" y="0"/>
                </a:lnTo>
                <a:lnTo>
                  <a:pt x="1328" y="0"/>
                </a:lnTo>
                <a:lnTo>
                  <a:pt x="1194" y="147"/>
                </a:lnTo>
                <a:lnTo>
                  <a:pt x="269" y="147"/>
                </a:lnTo>
                <a:lnTo>
                  <a:pt x="0" y="147"/>
                </a:lnTo>
                <a:lnTo>
                  <a:pt x="1200" y="238"/>
                </a:lnTo>
                <a:lnTo>
                  <a:pt x="1360" y="63"/>
                </a:lnTo>
                <a:lnTo>
                  <a:pt x="33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Freeform 20149"/>
          <p:cNvSpPr/>
          <p:nvPr/>
        </p:nvSpPr>
        <p:spPr bwMode="auto">
          <a:xfrm flipH="1">
            <a:off x="0" y="5490727"/>
            <a:ext cx="12191998" cy="1367272"/>
          </a:xfrm>
          <a:custGeom>
            <a:avLst/>
            <a:gdLst>
              <a:gd name="T0" fmla="*/ 0 w 3328"/>
              <a:gd name="T1" fmla="*/ 379 h 379"/>
              <a:gd name="T2" fmla="*/ 3328 w 3328"/>
              <a:gd name="T3" fmla="*/ 379 h 379"/>
              <a:gd name="T4" fmla="*/ 3328 w 3328"/>
              <a:gd name="T5" fmla="*/ 0 h 379"/>
              <a:gd name="T6" fmla="*/ 2021 w 3328"/>
              <a:gd name="T7" fmla="*/ 0 h 379"/>
              <a:gd name="T8" fmla="*/ 1887 w 3328"/>
              <a:gd name="T9" fmla="*/ 147 h 379"/>
              <a:gd name="T10" fmla="*/ 0 w 3328"/>
              <a:gd name="T11" fmla="*/ 147 h 379"/>
              <a:gd name="T12" fmla="*/ 0 w 3328"/>
              <a:gd name="T13" fmla="*/ 379 h 379"/>
              <a:gd name="T14" fmla="*/ 0 w 3328"/>
              <a:gd name="T15" fmla="*/ 379 h 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328" h="379">
                <a:moveTo>
                  <a:pt x="0" y="379"/>
                </a:moveTo>
                <a:lnTo>
                  <a:pt x="3328" y="379"/>
                </a:lnTo>
                <a:lnTo>
                  <a:pt x="3328" y="0"/>
                </a:lnTo>
                <a:lnTo>
                  <a:pt x="2021" y="0"/>
                </a:lnTo>
                <a:lnTo>
                  <a:pt x="1887" y="147"/>
                </a:lnTo>
                <a:lnTo>
                  <a:pt x="0" y="147"/>
                </a:lnTo>
                <a:lnTo>
                  <a:pt x="0" y="379"/>
                </a:lnTo>
                <a:lnTo>
                  <a:pt x="0" y="3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reeform 20155"/>
          <p:cNvSpPr/>
          <p:nvPr/>
        </p:nvSpPr>
        <p:spPr bwMode="auto">
          <a:xfrm>
            <a:off x="4374172" y="1923856"/>
            <a:ext cx="490904" cy="530315"/>
          </a:xfrm>
          <a:custGeom>
            <a:avLst/>
            <a:gdLst>
              <a:gd name="T0" fmla="*/ 0 w 134"/>
              <a:gd name="T1" fmla="*/ 147 h 147"/>
              <a:gd name="T2" fmla="*/ 134 w 134"/>
              <a:gd name="T3" fmla="*/ 0 h 147"/>
              <a:gd name="T4" fmla="*/ 134 w 134"/>
              <a:gd name="T5" fmla="*/ 0 h 147"/>
              <a:gd name="T6" fmla="*/ 0 w 134"/>
              <a:gd name="T7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4" h="147">
                <a:moveTo>
                  <a:pt x="0" y="147"/>
                </a:moveTo>
                <a:lnTo>
                  <a:pt x="134" y="0"/>
                </a:lnTo>
                <a:lnTo>
                  <a:pt x="134" y="0"/>
                </a:lnTo>
                <a:lnTo>
                  <a:pt x="0" y="147"/>
                </a:lnTo>
                <a:close/>
              </a:path>
            </a:pathLst>
          </a:custGeom>
          <a:solidFill>
            <a:srgbClr val="272F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65" name="组合 64"/>
          <p:cNvGrpSpPr/>
          <p:nvPr/>
        </p:nvGrpSpPr>
        <p:grpSpPr>
          <a:xfrm flipH="1">
            <a:off x="0" y="-202972"/>
            <a:ext cx="12192000" cy="2935547"/>
            <a:chOff x="0" y="-233474"/>
            <a:chExt cx="12192000" cy="2935547"/>
          </a:xfrm>
        </p:grpSpPr>
        <p:sp>
          <p:nvSpPr>
            <p:cNvPr id="46" name="Freeform 20150"/>
            <p:cNvSpPr/>
            <p:nvPr/>
          </p:nvSpPr>
          <p:spPr bwMode="auto">
            <a:xfrm>
              <a:off x="0" y="1923856"/>
              <a:ext cx="12191998" cy="778217"/>
            </a:xfrm>
            <a:custGeom>
              <a:avLst/>
              <a:gdLst>
                <a:gd name="T0" fmla="*/ 3328 w 3328"/>
                <a:gd name="T1" fmla="*/ 0 h 238"/>
                <a:gd name="T2" fmla="*/ 2516 w 3328"/>
                <a:gd name="T3" fmla="*/ 0 h 238"/>
                <a:gd name="T4" fmla="*/ 1328 w 3328"/>
                <a:gd name="T5" fmla="*/ 0 h 238"/>
                <a:gd name="T6" fmla="*/ 1194 w 3328"/>
                <a:gd name="T7" fmla="*/ 147 h 238"/>
                <a:gd name="T8" fmla="*/ 269 w 3328"/>
                <a:gd name="T9" fmla="*/ 147 h 238"/>
                <a:gd name="T10" fmla="*/ 0 w 3328"/>
                <a:gd name="T11" fmla="*/ 147 h 238"/>
                <a:gd name="T12" fmla="*/ 1200 w 3328"/>
                <a:gd name="T13" fmla="*/ 238 h 238"/>
                <a:gd name="T14" fmla="*/ 1360 w 3328"/>
                <a:gd name="T15" fmla="*/ 63 h 238"/>
                <a:gd name="T16" fmla="*/ 3328 w 3328"/>
                <a:gd name="T1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28" h="238">
                  <a:moveTo>
                    <a:pt x="3328" y="0"/>
                  </a:moveTo>
                  <a:lnTo>
                    <a:pt x="2516" y="0"/>
                  </a:lnTo>
                  <a:lnTo>
                    <a:pt x="1328" y="0"/>
                  </a:lnTo>
                  <a:lnTo>
                    <a:pt x="1194" y="147"/>
                  </a:lnTo>
                  <a:lnTo>
                    <a:pt x="269" y="147"/>
                  </a:lnTo>
                  <a:lnTo>
                    <a:pt x="0" y="147"/>
                  </a:lnTo>
                  <a:lnTo>
                    <a:pt x="1200" y="238"/>
                  </a:lnTo>
                  <a:lnTo>
                    <a:pt x="1360" y="63"/>
                  </a:lnTo>
                  <a:lnTo>
                    <a:pt x="3328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64" name="组合 63"/>
            <p:cNvGrpSpPr/>
            <p:nvPr/>
          </p:nvGrpSpPr>
          <p:grpSpPr>
            <a:xfrm>
              <a:off x="0" y="-233474"/>
              <a:ext cx="12192000" cy="2687644"/>
              <a:chOff x="0" y="-233474"/>
              <a:chExt cx="12192000" cy="2687644"/>
            </a:xfrm>
          </p:grpSpPr>
          <p:sp>
            <p:nvSpPr>
              <p:cNvPr id="47" name="Freeform 20151"/>
              <p:cNvSpPr/>
              <p:nvPr/>
            </p:nvSpPr>
            <p:spPr bwMode="auto">
              <a:xfrm>
                <a:off x="985472" y="-233474"/>
                <a:ext cx="5876191" cy="2687644"/>
              </a:xfrm>
              <a:custGeom>
                <a:avLst/>
                <a:gdLst>
                  <a:gd name="T0" fmla="*/ 925 w 1604"/>
                  <a:gd name="T1" fmla="*/ 745 h 745"/>
                  <a:gd name="T2" fmla="*/ 1059 w 1604"/>
                  <a:gd name="T3" fmla="*/ 598 h 745"/>
                  <a:gd name="T4" fmla="*/ 1059 w 1604"/>
                  <a:gd name="T5" fmla="*/ 598 h 745"/>
                  <a:gd name="T6" fmla="*/ 1604 w 1604"/>
                  <a:gd name="T7" fmla="*/ 0 h 745"/>
                  <a:gd name="T8" fmla="*/ 679 w 1604"/>
                  <a:gd name="T9" fmla="*/ 0 h 745"/>
                  <a:gd name="T10" fmla="*/ 0 w 1604"/>
                  <a:gd name="T11" fmla="*/ 745 h 745"/>
                  <a:gd name="T12" fmla="*/ 925 w 1604"/>
                  <a:gd name="T13" fmla="*/ 745 h 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4" h="745">
                    <a:moveTo>
                      <a:pt x="925" y="745"/>
                    </a:moveTo>
                    <a:lnTo>
                      <a:pt x="1059" y="598"/>
                    </a:lnTo>
                    <a:lnTo>
                      <a:pt x="1059" y="598"/>
                    </a:lnTo>
                    <a:lnTo>
                      <a:pt x="1604" y="0"/>
                    </a:lnTo>
                    <a:lnTo>
                      <a:pt x="679" y="0"/>
                    </a:lnTo>
                    <a:lnTo>
                      <a:pt x="0" y="745"/>
                    </a:lnTo>
                    <a:lnTo>
                      <a:pt x="925" y="74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20152"/>
              <p:cNvSpPr/>
              <p:nvPr/>
            </p:nvSpPr>
            <p:spPr bwMode="auto">
              <a:xfrm>
                <a:off x="4865076" y="-233474"/>
                <a:ext cx="6348779" cy="2157330"/>
              </a:xfrm>
              <a:custGeom>
                <a:avLst/>
                <a:gdLst>
                  <a:gd name="T0" fmla="*/ 1188 w 1733"/>
                  <a:gd name="T1" fmla="*/ 598 h 598"/>
                  <a:gd name="T2" fmla="*/ 1733 w 1733"/>
                  <a:gd name="T3" fmla="*/ 0 h 598"/>
                  <a:gd name="T4" fmla="*/ 545 w 1733"/>
                  <a:gd name="T5" fmla="*/ 0 h 598"/>
                  <a:gd name="T6" fmla="*/ 0 w 1733"/>
                  <a:gd name="T7" fmla="*/ 598 h 598"/>
                  <a:gd name="T8" fmla="*/ 1188 w 1733"/>
                  <a:gd name="T9" fmla="*/ 598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33" h="598">
                    <a:moveTo>
                      <a:pt x="1188" y="598"/>
                    </a:moveTo>
                    <a:lnTo>
                      <a:pt x="1733" y="0"/>
                    </a:lnTo>
                    <a:lnTo>
                      <a:pt x="545" y="0"/>
                    </a:lnTo>
                    <a:lnTo>
                      <a:pt x="0" y="598"/>
                    </a:lnTo>
                    <a:lnTo>
                      <a:pt x="1188" y="59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20153"/>
              <p:cNvSpPr/>
              <p:nvPr/>
            </p:nvSpPr>
            <p:spPr bwMode="auto">
              <a:xfrm>
                <a:off x="0" y="-233474"/>
                <a:ext cx="3472961" cy="2687644"/>
              </a:xfrm>
              <a:custGeom>
                <a:avLst/>
                <a:gdLst>
                  <a:gd name="T0" fmla="*/ 948 w 948"/>
                  <a:gd name="T1" fmla="*/ 0 h 745"/>
                  <a:gd name="T2" fmla="*/ 0 w 948"/>
                  <a:gd name="T3" fmla="*/ 0 h 745"/>
                  <a:gd name="T4" fmla="*/ 0 w 948"/>
                  <a:gd name="T5" fmla="*/ 745 h 745"/>
                  <a:gd name="T6" fmla="*/ 269 w 948"/>
                  <a:gd name="T7" fmla="*/ 745 h 745"/>
                  <a:gd name="T8" fmla="*/ 948 w 948"/>
                  <a:gd name="T9" fmla="*/ 0 h 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8" h="745">
                    <a:moveTo>
                      <a:pt x="948" y="0"/>
                    </a:moveTo>
                    <a:lnTo>
                      <a:pt x="0" y="0"/>
                    </a:lnTo>
                    <a:lnTo>
                      <a:pt x="0" y="745"/>
                    </a:lnTo>
                    <a:lnTo>
                      <a:pt x="269" y="745"/>
                    </a:lnTo>
                    <a:lnTo>
                      <a:pt x="9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20154"/>
              <p:cNvSpPr/>
              <p:nvPr/>
            </p:nvSpPr>
            <p:spPr bwMode="auto">
              <a:xfrm>
                <a:off x="9217267" y="-233474"/>
                <a:ext cx="2974730" cy="2157330"/>
              </a:xfrm>
              <a:custGeom>
                <a:avLst/>
                <a:gdLst>
                  <a:gd name="T0" fmla="*/ 545 w 812"/>
                  <a:gd name="T1" fmla="*/ 0 h 598"/>
                  <a:gd name="T2" fmla="*/ 0 w 812"/>
                  <a:gd name="T3" fmla="*/ 598 h 598"/>
                  <a:gd name="T4" fmla="*/ 812 w 812"/>
                  <a:gd name="T5" fmla="*/ 598 h 598"/>
                  <a:gd name="T6" fmla="*/ 812 w 812"/>
                  <a:gd name="T7" fmla="*/ 0 h 598"/>
                  <a:gd name="T8" fmla="*/ 545 w 812"/>
                  <a:gd name="T9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2" h="598">
                    <a:moveTo>
                      <a:pt x="545" y="0"/>
                    </a:moveTo>
                    <a:lnTo>
                      <a:pt x="0" y="598"/>
                    </a:lnTo>
                    <a:lnTo>
                      <a:pt x="812" y="598"/>
                    </a:lnTo>
                    <a:lnTo>
                      <a:pt x="812" y="0"/>
                    </a:lnTo>
                    <a:lnTo>
                      <a:pt x="54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63" name="组合 62"/>
              <p:cNvGrpSpPr/>
              <p:nvPr/>
            </p:nvGrpSpPr>
            <p:grpSpPr>
              <a:xfrm>
                <a:off x="0" y="-233474"/>
                <a:ext cx="12192000" cy="1125563"/>
                <a:chOff x="0" y="-233474"/>
                <a:chExt cx="12192000" cy="1125563"/>
              </a:xfrm>
            </p:grpSpPr>
            <p:sp>
              <p:nvSpPr>
                <p:cNvPr id="52" name="Freeform 20156"/>
                <p:cNvSpPr/>
                <p:nvPr/>
              </p:nvSpPr>
              <p:spPr bwMode="auto">
                <a:xfrm>
                  <a:off x="2432538" y="-233474"/>
                  <a:ext cx="4429125" cy="1125563"/>
                </a:xfrm>
                <a:custGeom>
                  <a:avLst/>
                  <a:gdLst>
                    <a:gd name="T0" fmla="*/ 642 w 1209"/>
                    <a:gd name="T1" fmla="*/ 312 h 312"/>
                    <a:gd name="T2" fmla="*/ 775 w 1209"/>
                    <a:gd name="T3" fmla="*/ 165 h 312"/>
                    <a:gd name="T4" fmla="*/ 1057 w 1209"/>
                    <a:gd name="T5" fmla="*/ 165 h 312"/>
                    <a:gd name="T6" fmla="*/ 1209 w 1209"/>
                    <a:gd name="T7" fmla="*/ 0 h 312"/>
                    <a:gd name="T8" fmla="*/ 284 w 1209"/>
                    <a:gd name="T9" fmla="*/ 0 h 312"/>
                    <a:gd name="T10" fmla="*/ 0 w 1209"/>
                    <a:gd name="T11" fmla="*/ 312 h 312"/>
                    <a:gd name="T12" fmla="*/ 642 w 1209"/>
                    <a:gd name="T13" fmla="*/ 312 h 3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09" h="312">
                      <a:moveTo>
                        <a:pt x="642" y="312"/>
                      </a:moveTo>
                      <a:lnTo>
                        <a:pt x="775" y="165"/>
                      </a:lnTo>
                      <a:lnTo>
                        <a:pt x="1057" y="165"/>
                      </a:lnTo>
                      <a:lnTo>
                        <a:pt x="1209" y="0"/>
                      </a:lnTo>
                      <a:lnTo>
                        <a:pt x="284" y="0"/>
                      </a:lnTo>
                      <a:lnTo>
                        <a:pt x="0" y="312"/>
                      </a:lnTo>
                      <a:lnTo>
                        <a:pt x="642" y="3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3" name="Freeform 20157"/>
                <p:cNvSpPr/>
                <p:nvPr/>
              </p:nvSpPr>
              <p:spPr bwMode="auto">
                <a:xfrm>
                  <a:off x="6304817" y="-233474"/>
                  <a:ext cx="4909038" cy="595251"/>
                </a:xfrm>
                <a:custGeom>
                  <a:avLst/>
                  <a:gdLst>
                    <a:gd name="T0" fmla="*/ 1188 w 1340"/>
                    <a:gd name="T1" fmla="*/ 165 h 165"/>
                    <a:gd name="T2" fmla="*/ 1340 w 1340"/>
                    <a:gd name="T3" fmla="*/ 0 h 165"/>
                    <a:gd name="T4" fmla="*/ 152 w 1340"/>
                    <a:gd name="T5" fmla="*/ 0 h 165"/>
                    <a:gd name="T6" fmla="*/ 0 w 1340"/>
                    <a:gd name="T7" fmla="*/ 165 h 165"/>
                    <a:gd name="T8" fmla="*/ 1188 w 1340"/>
                    <a:gd name="T9" fmla="*/ 165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40" h="165">
                      <a:moveTo>
                        <a:pt x="1188" y="165"/>
                      </a:moveTo>
                      <a:lnTo>
                        <a:pt x="1340" y="0"/>
                      </a:lnTo>
                      <a:lnTo>
                        <a:pt x="152" y="0"/>
                      </a:lnTo>
                      <a:lnTo>
                        <a:pt x="0" y="165"/>
                      </a:lnTo>
                      <a:lnTo>
                        <a:pt x="1188" y="165"/>
                      </a:lnTo>
                      <a:close/>
                    </a:path>
                  </a:pathLst>
                </a:custGeom>
                <a:solidFill>
                  <a:srgbClr val="E6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4" name="Freeform 20158"/>
                <p:cNvSpPr/>
                <p:nvPr/>
              </p:nvSpPr>
              <p:spPr bwMode="auto">
                <a:xfrm>
                  <a:off x="0" y="-233474"/>
                  <a:ext cx="3472961" cy="1125563"/>
                </a:xfrm>
                <a:custGeom>
                  <a:avLst/>
                  <a:gdLst>
                    <a:gd name="T0" fmla="*/ 664 w 948"/>
                    <a:gd name="T1" fmla="*/ 312 h 312"/>
                    <a:gd name="T2" fmla="*/ 948 w 948"/>
                    <a:gd name="T3" fmla="*/ 0 h 312"/>
                    <a:gd name="T4" fmla="*/ 0 w 948"/>
                    <a:gd name="T5" fmla="*/ 0 h 312"/>
                    <a:gd name="T6" fmla="*/ 0 w 948"/>
                    <a:gd name="T7" fmla="*/ 312 h 312"/>
                    <a:gd name="T8" fmla="*/ 118 w 948"/>
                    <a:gd name="T9" fmla="*/ 312 h 312"/>
                    <a:gd name="T10" fmla="*/ 664 w 948"/>
                    <a:gd name="T11" fmla="*/ 312 h 3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48" h="312">
                      <a:moveTo>
                        <a:pt x="664" y="312"/>
                      </a:moveTo>
                      <a:lnTo>
                        <a:pt x="948" y="0"/>
                      </a:lnTo>
                      <a:lnTo>
                        <a:pt x="0" y="0"/>
                      </a:lnTo>
                      <a:lnTo>
                        <a:pt x="0" y="312"/>
                      </a:lnTo>
                      <a:lnTo>
                        <a:pt x="118" y="312"/>
                      </a:lnTo>
                      <a:lnTo>
                        <a:pt x="664" y="312"/>
                      </a:lnTo>
                      <a:close/>
                    </a:path>
                  </a:pathLst>
                </a:custGeom>
                <a:solidFill>
                  <a:srgbClr val="F1F2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5" name="Freeform 20159"/>
                <p:cNvSpPr/>
                <p:nvPr/>
              </p:nvSpPr>
              <p:spPr bwMode="auto">
                <a:xfrm>
                  <a:off x="10657009" y="-233474"/>
                  <a:ext cx="1534991" cy="595251"/>
                </a:xfrm>
                <a:custGeom>
                  <a:avLst/>
                  <a:gdLst>
                    <a:gd name="T0" fmla="*/ 0 w 419"/>
                    <a:gd name="T1" fmla="*/ 165 h 165"/>
                    <a:gd name="T2" fmla="*/ 419 w 419"/>
                    <a:gd name="T3" fmla="*/ 165 h 165"/>
                    <a:gd name="T4" fmla="*/ 419 w 419"/>
                    <a:gd name="T5" fmla="*/ 0 h 165"/>
                    <a:gd name="T6" fmla="*/ 419 w 419"/>
                    <a:gd name="T7" fmla="*/ 0 h 165"/>
                    <a:gd name="T8" fmla="*/ 152 w 419"/>
                    <a:gd name="T9" fmla="*/ 0 h 165"/>
                    <a:gd name="T10" fmla="*/ 0 w 419"/>
                    <a:gd name="T11" fmla="*/ 165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19" h="165">
                      <a:moveTo>
                        <a:pt x="0" y="165"/>
                      </a:moveTo>
                      <a:lnTo>
                        <a:pt x="419" y="165"/>
                      </a:lnTo>
                      <a:lnTo>
                        <a:pt x="419" y="0"/>
                      </a:lnTo>
                      <a:lnTo>
                        <a:pt x="419" y="0"/>
                      </a:lnTo>
                      <a:lnTo>
                        <a:pt x="152" y="0"/>
                      </a:lnTo>
                      <a:lnTo>
                        <a:pt x="0" y="165"/>
                      </a:lnTo>
                      <a:close/>
                    </a:path>
                  </a:pathLst>
                </a:custGeom>
                <a:solidFill>
                  <a:srgbClr val="F1F2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58" name="文本框 57"/>
          <p:cNvSpPr txBox="1"/>
          <p:nvPr/>
        </p:nvSpPr>
        <p:spPr>
          <a:xfrm>
            <a:off x="2804018" y="3180445"/>
            <a:ext cx="658368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b="1" dirty="0" smtClean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敬请批评指正！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858000"/>
            <a:chOff x="3455988" y="3840163"/>
            <a:chExt cx="5283200" cy="3019426"/>
          </a:xfrm>
        </p:grpSpPr>
        <p:sp>
          <p:nvSpPr>
            <p:cNvPr id="5" name="Freeform 20137"/>
            <p:cNvSpPr/>
            <p:nvPr/>
          </p:nvSpPr>
          <p:spPr bwMode="auto">
            <a:xfrm>
              <a:off x="3455988" y="3840163"/>
              <a:ext cx="5283200" cy="3019425"/>
            </a:xfrm>
            <a:custGeom>
              <a:avLst/>
              <a:gdLst>
                <a:gd name="T0" fmla="*/ 0 w 3328"/>
                <a:gd name="T1" fmla="*/ 0 h 1902"/>
                <a:gd name="T2" fmla="*/ 0 w 3328"/>
                <a:gd name="T3" fmla="*/ 1902 h 1902"/>
                <a:gd name="T4" fmla="*/ 0 w 3328"/>
                <a:gd name="T5" fmla="*/ 1902 h 1902"/>
                <a:gd name="T6" fmla="*/ 3328 w 3328"/>
                <a:gd name="T7" fmla="*/ 1902 h 1902"/>
                <a:gd name="T8" fmla="*/ 3328 w 3328"/>
                <a:gd name="T9" fmla="*/ 0 h 1902"/>
                <a:gd name="T10" fmla="*/ 0 w 3328"/>
                <a:gd name="T11" fmla="*/ 0 h 1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28" h="1902">
                  <a:moveTo>
                    <a:pt x="0" y="0"/>
                  </a:moveTo>
                  <a:lnTo>
                    <a:pt x="0" y="1902"/>
                  </a:lnTo>
                  <a:lnTo>
                    <a:pt x="0" y="1902"/>
                  </a:lnTo>
                  <a:lnTo>
                    <a:pt x="3328" y="1902"/>
                  </a:lnTo>
                  <a:lnTo>
                    <a:pt x="33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20138"/>
            <p:cNvSpPr/>
            <p:nvPr/>
          </p:nvSpPr>
          <p:spPr bwMode="auto">
            <a:xfrm>
              <a:off x="3455988" y="4789488"/>
              <a:ext cx="5283200" cy="1700213"/>
            </a:xfrm>
            <a:custGeom>
              <a:avLst/>
              <a:gdLst>
                <a:gd name="T0" fmla="*/ 2021 w 3328"/>
                <a:gd name="T1" fmla="*/ 925 h 1071"/>
                <a:gd name="T2" fmla="*/ 3209 w 3328"/>
                <a:gd name="T3" fmla="*/ 925 h 1071"/>
                <a:gd name="T4" fmla="*/ 3328 w 3328"/>
                <a:gd name="T5" fmla="*/ 925 h 1071"/>
                <a:gd name="T6" fmla="*/ 3328 w 3328"/>
                <a:gd name="T7" fmla="*/ 0 h 1071"/>
                <a:gd name="T8" fmla="*/ 2516 w 3328"/>
                <a:gd name="T9" fmla="*/ 0 h 1071"/>
                <a:gd name="T10" fmla="*/ 1328 w 3328"/>
                <a:gd name="T11" fmla="*/ 0 h 1071"/>
                <a:gd name="T12" fmla="*/ 1194 w 3328"/>
                <a:gd name="T13" fmla="*/ 147 h 1071"/>
                <a:gd name="T14" fmla="*/ 269 w 3328"/>
                <a:gd name="T15" fmla="*/ 147 h 1071"/>
                <a:gd name="T16" fmla="*/ 0 w 3328"/>
                <a:gd name="T17" fmla="*/ 147 h 1071"/>
                <a:gd name="T18" fmla="*/ 0 w 3328"/>
                <a:gd name="T19" fmla="*/ 1071 h 1071"/>
                <a:gd name="T20" fmla="*/ 1887 w 3328"/>
                <a:gd name="T21" fmla="*/ 1071 h 1071"/>
                <a:gd name="T22" fmla="*/ 2021 w 3328"/>
                <a:gd name="T23" fmla="*/ 925 h 10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28" h="1071">
                  <a:moveTo>
                    <a:pt x="2021" y="925"/>
                  </a:moveTo>
                  <a:lnTo>
                    <a:pt x="3209" y="925"/>
                  </a:lnTo>
                  <a:lnTo>
                    <a:pt x="3328" y="925"/>
                  </a:lnTo>
                  <a:lnTo>
                    <a:pt x="3328" y="0"/>
                  </a:lnTo>
                  <a:lnTo>
                    <a:pt x="2516" y="0"/>
                  </a:lnTo>
                  <a:lnTo>
                    <a:pt x="1328" y="0"/>
                  </a:lnTo>
                  <a:lnTo>
                    <a:pt x="1194" y="147"/>
                  </a:lnTo>
                  <a:lnTo>
                    <a:pt x="269" y="147"/>
                  </a:lnTo>
                  <a:lnTo>
                    <a:pt x="0" y="147"/>
                  </a:lnTo>
                  <a:lnTo>
                    <a:pt x="0" y="1071"/>
                  </a:lnTo>
                  <a:lnTo>
                    <a:pt x="1887" y="1071"/>
                  </a:lnTo>
                  <a:lnTo>
                    <a:pt x="2021" y="9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20139"/>
            <p:cNvSpPr/>
            <p:nvPr/>
          </p:nvSpPr>
          <p:spPr bwMode="auto">
            <a:xfrm>
              <a:off x="3455988" y="6257926"/>
              <a:ext cx="5283200" cy="601663"/>
            </a:xfrm>
            <a:custGeom>
              <a:avLst/>
              <a:gdLst>
                <a:gd name="T0" fmla="*/ 0 w 3328"/>
                <a:gd name="T1" fmla="*/ 379 h 379"/>
                <a:gd name="T2" fmla="*/ 3328 w 3328"/>
                <a:gd name="T3" fmla="*/ 379 h 379"/>
                <a:gd name="T4" fmla="*/ 3328 w 3328"/>
                <a:gd name="T5" fmla="*/ 0 h 379"/>
                <a:gd name="T6" fmla="*/ 2021 w 3328"/>
                <a:gd name="T7" fmla="*/ 0 h 379"/>
                <a:gd name="T8" fmla="*/ 1887 w 3328"/>
                <a:gd name="T9" fmla="*/ 146 h 379"/>
                <a:gd name="T10" fmla="*/ 0 w 3328"/>
                <a:gd name="T11" fmla="*/ 146 h 379"/>
                <a:gd name="T12" fmla="*/ 0 w 3328"/>
                <a:gd name="T13" fmla="*/ 379 h 379"/>
                <a:gd name="T14" fmla="*/ 0 w 3328"/>
                <a:gd name="T15" fmla="*/ 37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28" h="379">
                  <a:moveTo>
                    <a:pt x="0" y="379"/>
                  </a:moveTo>
                  <a:lnTo>
                    <a:pt x="3328" y="379"/>
                  </a:lnTo>
                  <a:lnTo>
                    <a:pt x="3328" y="0"/>
                  </a:lnTo>
                  <a:lnTo>
                    <a:pt x="2021" y="0"/>
                  </a:lnTo>
                  <a:lnTo>
                    <a:pt x="1887" y="146"/>
                  </a:lnTo>
                  <a:lnTo>
                    <a:pt x="0" y="146"/>
                  </a:lnTo>
                  <a:lnTo>
                    <a:pt x="0" y="379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20140"/>
            <p:cNvSpPr/>
            <p:nvPr/>
          </p:nvSpPr>
          <p:spPr bwMode="auto">
            <a:xfrm>
              <a:off x="3455988" y="4789488"/>
              <a:ext cx="5283200" cy="379413"/>
            </a:xfrm>
            <a:custGeom>
              <a:avLst/>
              <a:gdLst>
                <a:gd name="T0" fmla="*/ 3328 w 3328"/>
                <a:gd name="T1" fmla="*/ 0 h 239"/>
                <a:gd name="T2" fmla="*/ 2516 w 3328"/>
                <a:gd name="T3" fmla="*/ 0 h 239"/>
                <a:gd name="T4" fmla="*/ 1328 w 3328"/>
                <a:gd name="T5" fmla="*/ 0 h 239"/>
                <a:gd name="T6" fmla="*/ 1194 w 3328"/>
                <a:gd name="T7" fmla="*/ 147 h 239"/>
                <a:gd name="T8" fmla="*/ 269 w 3328"/>
                <a:gd name="T9" fmla="*/ 147 h 239"/>
                <a:gd name="T10" fmla="*/ 0 w 3328"/>
                <a:gd name="T11" fmla="*/ 147 h 239"/>
                <a:gd name="T12" fmla="*/ 1200 w 3328"/>
                <a:gd name="T13" fmla="*/ 239 h 239"/>
                <a:gd name="T14" fmla="*/ 1360 w 3328"/>
                <a:gd name="T15" fmla="*/ 63 h 239"/>
                <a:gd name="T16" fmla="*/ 3328 w 3328"/>
                <a:gd name="T17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28" h="239">
                  <a:moveTo>
                    <a:pt x="3328" y="0"/>
                  </a:moveTo>
                  <a:lnTo>
                    <a:pt x="2516" y="0"/>
                  </a:lnTo>
                  <a:lnTo>
                    <a:pt x="1328" y="0"/>
                  </a:lnTo>
                  <a:lnTo>
                    <a:pt x="1194" y="147"/>
                  </a:lnTo>
                  <a:lnTo>
                    <a:pt x="269" y="147"/>
                  </a:lnTo>
                  <a:lnTo>
                    <a:pt x="0" y="147"/>
                  </a:lnTo>
                  <a:lnTo>
                    <a:pt x="1200" y="239"/>
                  </a:lnTo>
                  <a:lnTo>
                    <a:pt x="1360" y="63"/>
                  </a:lnTo>
                  <a:lnTo>
                    <a:pt x="3328" y="0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20141"/>
            <p:cNvSpPr/>
            <p:nvPr/>
          </p:nvSpPr>
          <p:spPr bwMode="auto">
            <a:xfrm>
              <a:off x="3455988" y="3840163"/>
              <a:ext cx="5283200" cy="1182688"/>
            </a:xfrm>
            <a:custGeom>
              <a:avLst/>
              <a:gdLst>
                <a:gd name="T0" fmla="*/ 3061 w 3328"/>
                <a:gd name="T1" fmla="*/ 0 h 745"/>
                <a:gd name="T2" fmla="*/ 1873 w 3328"/>
                <a:gd name="T3" fmla="*/ 0 h 745"/>
                <a:gd name="T4" fmla="*/ 948 w 3328"/>
                <a:gd name="T5" fmla="*/ 0 h 745"/>
                <a:gd name="T6" fmla="*/ 0 w 3328"/>
                <a:gd name="T7" fmla="*/ 0 h 745"/>
                <a:gd name="T8" fmla="*/ 0 w 3328"/>
                <a:gd name="T9" fmla="*/ 745 h 745"/>
                <a:gd name="T10" fmla="*/ 269 w 3328"/>
                <a:gd name="T11" fmla="*/ 745 h 745"/>
                <a:gd name="T12" fmla="*/ 1194 w 3328"/>
                <a:gd name="T13" fmla="*/ 745 h 745"/>
                <a:gd name="T14" fmla="*/ 1328 w 3328"/>
                <a:gd name="T15" fmla="*/ 598 h 745"/>
                <a:gd name="T16" fmla="*/ 2516 w 3328"/>
                <a:gd name="T17" fmla="*/ 598 h 745"/>
                <a:gd name="T18" fmla="*/ 3328 w 3328"/>
                <a:gd name="T19" fmla="*/ 598 h 745"/>
                <a:gd name="T20" fmla="*/ 3328 w 3328"/>
                <a:gd name="T21" fmla="*/ 0 h 745"/>
                <a:gd name="T22" fmla="*/ 3061 w 3328"/>
                <a:gd name="T23" fmla="*/ 0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28" h="745">
                  <a:moveTo>
                    <a:pt x="3061" y="0"/>
                  </a:moveTo>
                  <a:lnTo>
                    <a:pt x="1873" y="0"/>
                  </a:lnTo>
                  <a:lnTo>
                    <a:pt x="948" y="0"/>
                  </a:lnTo>
                  <a:lnTo>
                    <a:pt x="0" y="0"/>
                  </a:lnTo>
                  <a:lnTo>
                    <a:pt x="0" y="745"/>
                  </a:lnTo>
                  <a:lnTo>
                    <a:pt x="269" y="745"/>
                  </a:lnTo>
                  <a:lnTo>
                    <a:pt x="1194" y="745"/>
                  </a:lnTo>
                  <a:lnTo>
                    <a:pt x="1328" y="598"/>
                  </a:lnTo>
                  <a:lnTo>
                    <a:pt x="2516" y="598"/>
                  </a:lnTo>
                  <a:lnTo>
                    <a:pt x="3328" y="598"/>
                  </a:lnTo>
                  <a:lnTo>
                    <a:pt x="3328" y="0"/>
                  </a:lnTo>
                  <a:lnTo>
                    <a:pt x="306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20142"/>
            <p:cNvSpPr/>
            <p:nvPr/>
          </p:nvSpPr>
          <p:spPr bwMode="auto">
            <a:xfrm>
              <a:off x="5351463" y="4789488"/>
              <a:ext cx="212725" cy="233363"/>
            </a:xfrm>
            <a:custGeom>
              <a:avLst/>
              <a:gdLst>
                <a:gd name="T0" fmla="*/ 0 w 134"/>
                <a:gd name="T1" fmla="*/ 147 h 147"/>
                <a:gd name="T2" fmla="*/ 134 w 134"/>
                <a:gd name="T3" fmla="*/ 0 h 147"/>
                <a:gd name="T4" fmla="*/ 134 w 134"/>
                <a:gd name="T5" fmla="*/ 0 h 147"/>
                <a:gd name="T6" fmla="*/ 0 w 134"/>
                <a:gd name="T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4" h="147">
                  <a:moveTo>
                    <a:pt x="0" y="147"/>
                  </a:moveTo>
                  <a:lnTo>
                    <a:pt x="134" y="0"/>
                  </a:lnTo>
                  <a:lnTo>
                    <a:pt x="134" y="0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272F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20143"/>
            <p:cNvSpPr/>
            <p:nvPr/>
          </p:nvSpPr>
          <p:spPr bwMode="auto">
            <a:xfrm>
              <a:off x="4510088" y="3840163"/>
              <a:ext cx="1824038" cy="390525"/>
            </a:xfrm>
            <a:custGeom>
              <a:avLst/>
              <a:gdLst>
                <a:gd name="T0" fmla="*/ 224 w 1149"/>
                <a:gd name="T1" fmla="*/ 0 h 246"/>
                <a:gd name="T2" fmla="*/ 0 w 1149"/>
                <a:gd name="T3" fmla="*/ 246 h 246"/>
                <a:gd name="T4" fmla="*/ 642 w 1149"/>
                <a:gd name="T5" fmla="*/ 246 h 246"/>
                <a:gd name="T6" fmla="*/ 775 w 1149"/>
                <a:gd name="T7" fmla="*/ 100 h 246"/>
                <a:gd name="T8" fmla="*/ 1057 w 1149"/>
                <a:gd name="T9" fmla="*/ 100 h 246"/>
                <a:gd name="T10" fmla="*/ 1149 w 1149"/>
                <a:gd name="T11" fmla="*/ 0 h 246"/>
                <a:gd name="T12" fmla="*/ 224 w 1149"/>
                <a:gd name="T13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9" h="246">
                  <a:moveTo>
                    <a:pt x="224" y="0"/>
                  </a:moveTo>
                  <a:lnTo>
                    <a:pt x="0" y="246"/>
                  </a:lnTo>
                  <a:lnTo>
                    <a:pt x="642" y="246"/>
                  </a:lnTo>
                  <a:lnTo>
                    <a:pt x="775" y="100"/>
                  </a:lnTo>
                  <a:lnTo>
                    <a:pt x="1057" y="100"/>
                  </a:lnTo>
                  <a:lnTo>
                    <a:pt x="1149" y="0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20144"/>
            <p:cNvSpPr/>
            <p:nvPr/>
          </p:nvSpPr>
          <p:spPr bwMode="auto">
            <a:xfrm>
              <a:off x="6188076" y="3840163"/>
              <a:ext cx="2032000" cy="158750"/>
            </a:xfrm>
            <a:custGeom>
              <a:avLst/>
              <a:gdLst>
                <a:gd name="T0" fmla="*/ 92 w 1280"/>
                <a:gd name="T1" fmla="*/ 0 h 100"/>
                <a:gd name="T2" fmla="*/ 0 w 1280"/>
                <a:gd name="T3" fmla="*/ 100 h 100"/>
                <a:gd name="T4" fmla="*/ 1189 w 1280"/>
                <a:gd name="T5" fmla="*/ 100 h 100"/>
                <a:gd name="T6" fmla="*/ 1280 w 1280"/>
                <a:gd name="T7" fmla="*/ 0 h 100"/>
                <a:gd name="T8" fmla="*/ 92 w 1280"/>
                <a:gd name="T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0" h="100">
                  <a:moveTo>
                    <a:pt x="92" y="0"/>
                  </a:moveTo>
                  <a:lnTo>
                    <a:pt x="0" y="100"/>
                  </a:lnTo>
                  <a:lnTo>
                    <a:pt x="1189" y="100"/>
                  </a:lnTo>
                  <a:lnTo>
                    <a:pt x="1280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20145"/>
            <p:cNvSpPr/>
            <p:nvPr/>
          </p:nvSpPr>
          <p:spPr bwMode="auto">
            <a:xfrm>
              <a:off x="3455988" y="3840163"/>
              <a:ext cx="1409700" cy="390525"/>
            </a:xfrm>
            <a:custGeom>
              <a:avLst/>
              <a:gdLst>
                <a:gd name="T0" fmla="*/ 0 w 888"/>
                <a:gd name="T1" fmla="*/ 0 h 246"/>
                <a:gd name="T2" fmla="*/ 0 w 888"/>
                <a:gd name="T3" fmla="*/ 246 h 246"/>
                <a:gd name="T4" fmla="*/ 118 w 888"/>
                <a:gd name="T5" fmla="*/ 246 h 246"/>
                <a:gd name="T6" fmla="*/ 664 w 888"/>
                <a:gd name="T7" fmla="*/ 246 h 246"/>
                <a:gd name="T8" fmla="*/ 888 w 888"/>
                <a:gd name="T9" fmla="*/ 0 h 246"/>
                <a:gd name="T10" fmla="*/ 0 w 888"/>
                <a:gd name="T11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8" h="246">
                  <a:moveTo>
                    <a:pt x="0" y="0"/>
                  </a:moveTo>
                  <a:lnTo>
                    <a:pt x="0" y="246"/>
                  </a:lnTo>
                  <a:lnTo>
                    <a:pt x="118" y="246"/>
                  </a:lnTo>
                  <a:lnTo>
                    <a:pt x="664" y="246"/>
                  </a:lnTo>
                  <a:lnTo>
                    <a:pt x="88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20146"/>
            <p:cNvSpPr/>
            <p:nvPr/>
          </p:nvSpPr>
          <p:spPr bwMode="auto">
            <a:xfrm>
              <a:off x="8075613" y="3840163"/>
              <a:ext cx="663575" cy="158750"/>
            </a:xfrm>
            <a:custGeom>
              <a:avLst/>
              <a:gdLst>
                <a:gd name="T0" fmla="*/ 0 w 418"/>
                <a:gd name="T1" fmla="*/ 100 h 100"/>
                <a:gd name="T2" fmla="*/ 418 w 418"/>
                <a:gd name="T3" fmla="*/ 100 h 100"/>
                <a:gd name="T4" fmla="*/ 418 w 418"/>
                <a:gd name="T5" fmla="*/ 0 h 100"/>
                <a:gd name="T6" fmla="*/ 91 w 418"/>
                <a:gd name="T7" fmla="*/ 0 h 100"/>
                <a:gd name="T8" fmla="*/ 0 w 418"/>
                <a:gd name="T9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8" h="100">
                  <a:moveTo>
                    <a:pt x="0" y="100"/>
                  </a:moveTo>
                  <a:lnTo>
                    <a:pt x="418" y="100"/>
                  </a:lnTo>
                  <a:lnTo>
                    <a:pt x="418" y="0"/>
                  </a:lnTo>
                  <a:lnTo>
                    <a:pt x="91" y="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1317133" y="1026795"/>
            <a:ext cx="1896673" cy="11501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586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目 录</a:t>
            </a:r>
          </a:p>
        </p:txBody>
      </p:sp>
      <p:sp>
        <p:nvSpPr>
          <p:cNvPr id="17" name="圆角矩形 16"/>
          <p:cNvSpPr/>
          <p:nvPr/>
        </p:nvSpPr>
        <p:spPr>
          <a:xfrm>
            <a:off x="1317133" y="3584646"/>
            <a:ext cx="655889" cy="671697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7" tIns="60913" rIns="121827" bIns="60913" anchor="ctr"/>
          <a:lstStyle/>
          <a:p>
            <a:pPr algn="ctr">
              <a:defRPr/>
            </a:pPr>
            <a:r>
              <a:rPr lang="en-US" altLang="zh-CN" sz="36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</a:t>
            </a:r>
            <a:endParaRPr lang="zh-CN" altLang="en-US" sz="36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2181225" y="3584575"/>
            <a:ext cx="7219316" cy="671830"/>
            <a:chOff x="6339097" y="1573726"/>
            <a:chExt cx="3744746" cy="511504"/>
          </a:xfrm>
          <a:solidFill>
            <a:schemeClr val="accent1"/>
          </a:solidFill>
        </p:grpSpPr>
        <p:sp>
          <p:nvSpPr>
            <p:cNvPr id="19" name="圆角矩形 18"/>
            <p:cNvSpPr/>
            <p:nvPr/>
          </p:nvSpPr>
          <p:spPr>
            <a:xfrm>
              <a:off x="6339097" y="1573726"/>
              <a:ext cx="3744416" cy="511504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613" tIns="81307" rIns="162613" bIns="81307" anchor="ctr"/>
            <a:lstStyle/>
            <a:p>
              <a:pPr algn="ctr">
                <a:defRPr/>
              </a:pPr>
              <a:endParaRPr lang="zh-CN" altLang="en-US" sz="4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6665515" y="1613853"/>
              <a:ext cx="3418328" cy="436084"/>
            </a:xfrm>
            <a:prstGeom prst="rect">
              <a:avLst/>
            </a:prstGeom>
            <a:grpFill/>
          </p:spPr>
          <p:txBody>
            <a:bodyPr wrap="square" lIns="162613" tIns="81307" rIns="162613" bIns="81307">
              <a:spAutoFit/>
            </a:bodyPr>
            <a:lstStyle/>
            <a:p>
              <a:pPr>
                <a:defRPr/>
              </a:pPr>
              <a:r>
                <a:rPr lang="zh-CN" altLang="en-US" sz="2665" b="1" kern="1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初中生地理实践力活动的内容分类和梳理</a:t>
              </a:r>
            </a:p>
          </p:txBody>
        </p:sp>
      </p:grpSp>
      <p:sp>
        <p:nvSpPr>
          <p:cNvPr id="21" name="圆角矩形 20"/>
          <p:cNvSpPr/>
          <p:nvPr/>
        </p:nvSpPr>
        <p:spPr>
          <a:xfrm>
            <a:off x="1317133" y="4516917"/>
            <a:ext cx="655889" cy="671697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7" tIns="60913" rIns="121827" bIns="60913" anchor="ctr"/>
          <a:lstStyle/>
          <a:p>
            <a:pPr algn="ctr">
              <a:defRPr/>
            </a:pPr>
            <a:r>
              <a:rPr lang="en-US" altLang="zh-CN" sz="36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</a:t>
            </a:r>
            <a:endParaRPr lang="zh-CN" altLang="en-US" sz="36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2157095" y="4464050"/>
            <a:ext cx="7242810" cy="671830"/>
            <a:chOff x="6315199" y="2410178"/>
            <a:chExt cx="3744416" cy="511504"/>
          </a:xfrm>
          <a:solidFill>
            <a:schemeClr val="accent2"/>
          </a:solidFill>
        </p:grpSpPr>
        <p:sp>
          <p:nvSpPr>
            <p:cNvPr id="23" name="圆角矩形 22"/>
            <p:cNvSpPr/>
            <p:nvPr/>
          </p:nvSpPr>
          <p:spPr>
            <a:xfrm>
              <a:off x="6315199" y="2410178"/>
              <a:ext cx="3744416" cy="511504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613" tIns="81307" rIns="162613" bIns="81307" anchor="ctr"/>
            <a:lstStyle/>
            <a:p>
              <a:pPr algn="ctr">
                <a:defRPr/>
              </a:pPr>
              <a:endParaRPr lang="zh-CN" altLang="en-US" sz="4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6653004" y="2450305"/>
              <a:ext cx="3406611" cy="435117"/>
            </a:xfrm>
            <a:prstGeom prst="rect">
              <a:avLst/>
            </a:prstGeom>
            <a:grpFill/>
          </p:spPr>
          <p:txBody>
            <a:bodyPr wrap="square" lIns="162613" tIns="81307" rIns="162613" bIns="81307">
              <a:spAutoFit/>
            </a:bodyPr>
            <a:lstStyle/>
            <a:p>
              <a:pPr>
                <a:defRPr/>
              </a:pPr>
              <a:r>
                <a:rPr lang="zh-CN" altLang="en-US" sz="2660" b="1" kern="1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初中生地理实践力活动的调查问卷和访谈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37 0.04143 L 4.16667E-6 1.85185E-6 " pathEditMode="relative" rAng="0" ptsTypes="AA">
                                      <p:cBhvr>
                                        <p:cTn id="14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-208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3737 0.04097 L 4.16667E-6 2.22222E-6 " pathEditMode="relative" rAng="0" ptsTypes="AA">
                                      <p:cBhvr>
                                        <p:cTn id="22" dur="7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-206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  <p:bldP spid="17" grpId="1" animBg="1"/>
      <p:bldP spid="21" grpId="0" animBg="1"/>
      <p:bldP spid="2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4316507" y="1083097"/>
            <a:ext cx="3558988" cy="4508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altLang="zh-CN" sz="287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  <a:endParaRPr lang="zh-CN" altLang="en-US" sz="287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2252345" y="5247640"/>
            <a:ext cx="7219316" cy="671830"/>
            <a:chOff x="6339097" y="1573726"/>
            <a:chExt cx="3744746" cy="511504"/>
          </a:xfrm>
          <a:solidFill>
            <a:schemeClr val="accent1"/>
          </a:solidFill>
        </p:grpSpPr>
        <p:sp>
          <p:nvSpPr>
            <p:cNvPr id="19" name="圆角矩形 18"/>
            <p:cNvSpPr/>
            <p:nvPr/>
          </p:nvSpPr>
          <p:spPr>
            <a:xfrm>
              <a:off x="6339097" y="1573726"/>
              <a:ext cx="3744416" cy="511504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613" tIns="81307" rIns="162613" bIns="81307" anchor="ctr"/>
            <a:lstStyle/>
            <a:p>
              <a:pPr algn="ctr">
                <a:defRPr/>
              </a:pPr>
              <a:endParaRPr lang="zh-CN" altLang="en-US" sz="4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6665515" y="1613853"/>
              <a:ext cx="3418328" cy="436084"/>
            </a:xfrm>
            <a:prstGeom prst="rect">
              <a:avLst/>
            </a:prstGeom>
            <a:grpFill/>
          </p:spPr>
          <p:txBody>
            <a:bodyPr wrap="square" lIns="162613" tIns="81307" rIns="162613" bIns="81307">
              <a:spAutoFit/>
            </a:bodyPr>
            <a:lstStyle/>
            <a:p>
              <a:pPr>
                <a:defRPr/>
              </a:pPr>
              <a:r>
                <a:rPr lang="zh-CN" altLang="en-US" sz="2665" b="1" kern="1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初中生地理实践力活动的内容分类和梳理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0" y="491067"/>
            <a:ext cx="812800" cy="558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Box 18"/>
          <p:cNvSpPr txBox="1"/>
          <p:nvPr/>
        </p:nvSpPr>
        <p:spPr>
          <a:xfrm>
            <a:off x="812801" y="462689"/>
            <a:ext cx="318229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665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内容的分类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1288325" y="4723890"/>
            <a:ext cx="1310628" cy="131062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1300119" y="1363391"/>
            <a:ext cx="1310628" cy="131062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1300119" y="3104393"/>
            <a:ext cx="1310628" cy="131062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739722" y="5131273"/>
            <a:ext cx="2359797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基于课程标准</a:t>
            </a:r>
          </a:p>
        </p:txBody>
      </p:sp>
      <p:sp>
        <p:nvSpPr>
          <p:cNvPr id="10" name="矩形 9"/>
          <p:cNvSpPr/>
          <p:nvPr/>
        </p:nvSpPr>
        <p:spPr>
          <a:xfrm>
            <a:off x="2740319" y="1826019"/>
            <a:ext cx="2359797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分类方法概述</a:t>
            </a:r>
          </a:p>
        </p:txBody>
      </p:sp>
      <p:sp>
        <p:nvSpPr>
          <p:cNvPr id="12" name="矩形 11"/>
          <p:cNvSpPr/>
          <p:nvPr/>
        </p:nvSpPr>
        <p:spPr>
          <a:xfrm>
            <a:off x="2740319" y="3529994"/>
            <a:ext cx="2359797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基于三维目标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1810545" y="1824398"/>
            <a:ext cx="289775" cy="388614"/>
            <a:chOff x="829847" y="1132745"/>
            <a:chExt cx="289775" cy="388614"/>
          </a:xfrm>
          <a:solidFill>
            <a:schemeClr val="bg1"/>
          </a:solidFill>
        </p:grpSpPr>
        <p:sp>
          <p:nvSpPr>
            <p:cNvPr id="14" name="Freeform 209"/>
            <p:cNvSpPr>
              <a:spLocks noEditPoints="1"/>
            </p:cNvSpPr>
            <p:nvPr/>
          </p:nvSpPr>
          <p:spPr bwMode="auto">
            <a:xfrm>
              <a:off x="832093" y="1207997"/>
              <a:ext cx="287529" cy="313362"/>
            </a:xfrm>
            <a:custGeom>
              <a:avLst/>
              <a:gdLst>
                <a:gd name="T0" fmla="*/ 104 w 108"/>
                <a:gd name="T1" fmla="*/ 118 h 118"/>
                <a:gd name="T2" fmla="*/ 4 w 108"/>
                <a:gd name="T3" fmla="*/ 118 h 118"/>
                <a:gd name="T4" fmla="*/ 0 w 108"/>
                <a:gd name="T5" fmla="*/ 114 h 118"/>
                <a:gd name="T6" fmla="*/ 0 w 108"/>
                <a:gd name="T7" fmla="*/ 4 h 118"/>
                <a:gd name="T8" fmla="*/ 4 w 108"/>
                <a:gd name="T9" fmla="*/ 0 h 118"/>
                <a:gd name="T10" fmla="*/ 104 w 108"/>
                <a:gd name="T11" fmla="*/ 0 h 118"/>
                <a:gd name="T12" fmla="*/ 108 w 108"/>
                <a:gd name="T13" fmla="*/ 4 h 118"/>
                <a:gd name="T14" fmla="*/ 108 w 108"/>
                <a:gd name="T15" fmla="*/ 114 h 118"/>
                <a:gd name="T16" fmla="*/ 104 w 108"/>
                <a:gd name="T17" fmla="*/ 118 h 118"/>
                <a:gd name="T18" fmla="*/ 8 w 108"/>
                <a:gd name="T19" fmla="*/ 110 h 118"/>
                <a:gd name="T20" fmla="*/ 100 w 108"/>
                <a:gd name="T21" fmla="*/ 110 h 118"/>
                <a:gd name="T22" fmla="*/ 100 w 108"/>
                <a:gd name="T23" fmla="*/ 8 h 118"/>
                <a:gd name="T24" fmla="*/ 8 w 108"/>
                <a:gd name="T25" fmla="*/ 8 h 118"/>
                <a:gd name="T26" fmla="*/ 8 w 108"/>
                <a:gd name="T27" fmla="*/ 11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8" h="118">
                  <a:moveTo>
                    <a:pt x="104" y="118"/>
                  </a:moveTo>
                  <a:cubicBezTo>
                    <a:pt x="4" y="118"/>
                    <a:pt x="4" y="118"/>
                    <a:pt x="4" y="118"/>
                  </a:cubicBezTo>
                  <a:cubicBezTo>
                    <a:pt x="1" y="118"/>
                    <a:pt x="0" y="116"/>
                    <a:pt x="0" y="11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6" y="0"/>
                    <a:pt x="108" y="1"/>
                    <a:pt x="108" y="4"/>
                  </a:cubicBezTo>
                  <a:cubicBezTo>
                    <a:pt x="108" y="114"/>
                    <a:pt x="108" y="114"/>
                    <a:pt x="108" y="114"/>
                  </a:cubicBezTo>
                  <a:cubicBezTo>
                    <a:pt x="108" y="116"/>
                    <a:pt x="106" y="118"/>
                    <a:pt x="104" y="118"/>
                  </a:cubicBezTo>
                  <a:close/>
                  <a:moveTo>
                    <a:pt x="8" y="110"/>
                  </a:moveTo>
                  <a:cubicBezTo>
                    <a:pt x="100" y="110"/>
                    <a:pt x="100" y="110"/>
                    <a:pt x="100" y="110"/>
                  </a:cubicBezTo>
                  <a:cubicBezTo>
                    <a:pt x="100" y="8"/>
                    <a:pt x="100" y="8"/>
                    <a:pt x="100" y="8"/>
                  </a:cubicBezTo>
                  <a:cubicBezTo>
                    <a:pt x="8" y="8"/>
                    <a:pt x="8" y="8"/>
                    <a:pt x="8" y="8"/>
                  </a:cubicBezTo>
                  <a:lnTo>
                    <a:pt x="8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210"/>
            <p:cNvSpPr/>
            <p:nvPr/>
          </p:nvSpPr>
          <p:spPr bwMode="auto">
            <a:xfrm>
              <a:off x="829847" y="1132745"/>
              <a:ext cx="233617" cy="96592"/>
            </a:xfrm>
            <a:custGeom>
              <a:avLst/>
              <a:gdLst>
                <a:gd name="T0" fmla="*/ 5 w 88"/>
                <a:gd name="T1" fmla="*/ 36 h 36"/>
                <a:gd name="T2" fmla="*/ 1 w 88"/>
                <a:gd name="T3" fmla="*/ 33 h 36"/>
                <a:gd name="T4" fmla="*/ 3 w 88"/>
                <a:gd name="T5" fmla="*/ 28 h 36"/>
                <a:gd name="T6" fmla="*/ 83 w 88"/>
                <a:gd name="T7" fmla="*/ 1 h 36"/>
                <a:gd name="T8" fmla="*/ 87 w 88"/>
                <a:gd name="T9" fmla="*/ 1 h 36"/>
                <a:gd name="T10" fmla="*/ 88 w 88"/>
                <a:gd name="T11" fmla="*/ 5 h 36"/>
                <a:gd name="T12" fmla="*/ 88 w 88"/>
                <a:gd name="T13" fmla="*/ 20 h 36"/>
                <a:gd name="T14" fmla="*/ 84 w 88"/>
                <a:gd name="T15" fmla="*/ 24 h 36"/>
                <a:gd name="T16" fmla="*/ 80 w 88"/>
                <a:gd name="T17" fmla="*/ 20 h 36"/>
                <a:gd name="T18" fmla="*/ 80 w 88"/>
                <a:gd name="T19" fmla="*/ 10 h 36"/>
                <a:gd name="T20" fmla="*/ 6 w 88"/>
                <a:gd name="T21" fmla="*/ 35 h 36"/>
                <a:gd name="T22" fmla="*/ 5 w 88"/>
                <a:gd name="T2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" h="36">
                  <a:moveTo>
                    <a:pt x="5" y="36"/>
                  </a:moveTo>
                  <a:cubicBezTo>
                    <a:pt x="3" y="36"/>
                    <a:pt x="1" y="35"/>
                    <a:pt x="1" y="33"/>
                  </a:cubicBezTo>
                  <a:cubicBezTo>
                    <a:pt x="0" y="31"/>
                    <a:pt x="1" y="29"/>
                    <a:pt x="3" y="28"/>
                  </a:cubicBezTo>
                  <a:cubicBezTo>
                    <a:pt x="83" y="1"/>
                    <a:pt x="83" y="1"/>
                    <a:pt x="83" y="1"/>
                  </a:cubicBezTo>
                  <a:cubicBezTo>
                    <a:pt x="84" y="0"/>
                    <a:pt x="86" y="1"/>
                    <a:pt x="87" y="1"/>
                  </a:cubicBezTo>
                  <a:cubicBezTo>
                    <a:pt x="88" y="2"/>
                    <a:pt x="88" y="3"/>
                    <a:pt x="88" y="5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8" y="22"/>
                    <a:pt x="87" y="24"/>
                    <a:pt x="84" y="24"/>
                  </a:cubicBezTo>
                  <a:cubicBezTo>
                    <a:pt x="82" y="24"/>
                    <a:pt x="80" y="22"/>
                    <a:pt x="80" y="2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5" y="36"/>
                    <a:pt x="5" y="36"/>
                    <a:pt x="5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211"/>
            <p:cNvSpPr>
              <a:spLocks noEditPoints="1"/>
            </p:cNvSpPr>
            <p:nvPr/>
          </p:nvSpPr>
          <p:spPr bwMode="auto">
            <a:xfrm>
              <a:off x="874773" y="1250677"/>
              <a:ext cx="202169" cy="116809"/>
            </a:xfrm>
            <a:custGeom>
              <a:avLst/>
              <a:gdLst>
                <a:gd name="T0" fmla="*/ 72 w 76"/>
                <a:gd name="T1" fmla="*/ 44 h 44"/>
                <a:gd name="T2" fmla="*/ 4 w 76"/>
                <a:gd name="T3" fmla="*/ 44 h 44"/>
                <a:gd name="T4" fmla="*/ 0 w 76"/>
                <a:gd name="T5" fmla="*/ 40 h 44"/>
                <a:gd name="T6" fmla="*/ 0 w 76"/>
                <a:gd name="T7" fmla="*/ 4 h 44"/>
                <a:gd name="T8" fmla="*/ 4 w 76"/>
                <a:gd name="T9" fmla="*/ 0 h 44"/>
                <a:gd name="T10" fmla="*/ 72 w 76"/>
                <a:gd name="T11" fmla="*/ 0 h 44"/>
                <a:gd name="T12" fmla="*/ 76 w 76"/>
                <a:gd name="T13" fmla="*/ 4 h 44"/>
                <a:gd name="T14" fmla="*/ 76 w 76"/>
                <a:gd name="T15" fmla="*/ 40 h 44"/>
                <a:gd name="T16" fmla="*/ 72 w 76"/>
                <a:gd name="T17" fmla="*/ 44 h 44"/>
                <a:gd name="T18" fmla="*/ 8 w 76"/>
                <a:gd name="T19" fmla="*/ 36 h 44"/>
                <a:gd name="T20" fmla="*/ 68 w 76"/>
                <a:gd name="T21" fmla="*/ 36 h 44"/>
                <a:gd name="T22" fmla="*/ 68 w 76"/>
                <a:gd name="T23" fmla="*/ 8 h 44"/>
                <a:gd name="T24" fmla="*/ 8 w 76"/>
                <a:gd name="T25" fmla="*/ 8 h 44"/>
                <a:gd name="T26" fmla="*/ 8 w 76"/>
                <a:gd name="T27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6" h="44">
                  <a:moveTo>
                    <a:pt x="72" y="44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1" y="44"/>
                    <a:pt x="0" y="42"/>
                    <a:pt x="0" y="4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4" y="0"/>
                    <a:pt x="76" y="1"/>
                    <a:pt x="76" y="4"/>
                  </a:cubicBezTo>
                  <a:cubicBezTo>
                    <a:pt x="76" y="40"/>
                    <a:pt x="76" y="40"/>
                    <a:pt x="76" y="40"/>
                  </a:cubicBezTo>
                  <a:cubicBezTo>
                    <a:pt x="76" y="42"/>
                    <a:pt x="74" y="44"/>
                    <a:pt x="72" y="44"/>
                  </a:cubicBezTo>
                  <a:close/>
                  <a:moveTo>
                    <a:pt x="8" y="36"/>
                  </a:moveTo>
                  <a:cubicBezTo>
                    <a:pt x="68" y="36"/>
                    <a:pt x="68" y="36"/>
                    <a:pt x="68" y="36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8" y="8"/>
                    <a:pt x="8" y="8"/>
                    <a:pt x="8" y="8"/>
                  </a:cubicBezTo>
                  <a:lnTo>
                    <a:pt x="8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754949" y="3578878"/>
            <a:ext cx="400968" cy="361658"/>
            <a:chOff x="1837322" y="1146223"/>
            <a:chExt cx="400968" cy="361658"/>
          </a:xfrm>
          <a:solidFill>
            <a:schemeClr val="bg1"/>
          </a:solidFill>
        </p:grpSpPr>
        <p:sp>
          <p:nvSpPr>
            <p:cNvPr id="18" name="Freeform 214"/>
            <p:cNvSpPr>
              <a:spLocks noEditPoints="1"/>
            </p:cNvSpPr>
            <p:nvPr/>
          </p:nvSpPr>
          <p:spPr bwMode="auto">
            <a:xfrm>
              <a:off x="1837322" y="1146223"/>
              <a:ext cx="212277" cy="361658"/>
            </a:xfrm>
            <a:custGeom>
              <a:avLst/>
              <a:gdLst>
                <a:gd name="T0" fmla="*/ 76 w 80"/>
                <a:gd name="T1" fmla="*/ 136 h 136"/>
                <a:gd name="T2" fmla="*/ 75 w 80"/>
                <a:gd name="T3" fmla="*/ 136 h 136"/>
                <a:gd name="T4" fmla="*/ 4 w 80"/>
                <a:gd name="T5" fmla="*/ 125 h 136"/>
                <a:gd name="T6" fmla="*/ 0 w 80"/>
                <a:gd name="T7" fmla="*/ 121 h 136"/>
                <a:gd name="T8" fmla="*/ 0 w 80"/>
                <a:gd name="T9" fmla="*/ 4 h 136"/>
                <a:gd name="T10" fmla="*/ 2 w 80"/>
                <a:gd name="T11" fmla="*/ 1 h 136"/>
                <a:gd name="T12" fmla="*/ 5 w 80"/>
                <a:gd name="T13" fmla="*/ 0 h 136"/>
                <a:gd name="T14" fmla="*/ 76 w 80"/>
                <a:gd name="T15" fmla="*/ 12 h 136"/>
                <a:gd name="T16" fmla="*/ 80 w 80"/>
                <a:gd name="T17" fmla="*/ 16 h 136"/>
                <a:gd name="T18" fmla="*/ 80 w 80"/>
                <a:gd name="T19" fmla="*/ 132 h 136"/>
                <a:gd name="T20" fmla="*/ 78 w 80"/>
                <a:gd name="T21" fmla="*/ 135 h 136"/>
                <a:gd name="T22" fmla="*/ 76 w 80"/>
                <a:gd name="T23" fmla="*/ 136 h 136"/>
                <a:gd name="T24" fmla="*/ 8 w 80"/>
                <a:gd name="T25" fmla="*/ 117 h 136"/>
                <a:gd name="T26" fmla="*/ 72 w 80"/>
                <a:gd name="T27" fmla="*/ 128 h 136"/>
                <a:gd name="T28" fmla="*/ 72 w 80"/>
                <a:gd name="T29" fmla="*/ 19 h 136"/>
                <a:gd name="T30" fmla="*/ 8 w 80"/>
                <a:gd name="T31" fmla="*/ 9 h 136"/>
                <a:gd name="T32" fmla="*/ 8 w 80"/>
                <a:gd name="T33" fmla="*/ 117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" h="136">
                  <a:moveTo>
                    <a:pt x="76" y="136"/>
                  </a:moveTo>
                  <a:cubicBezTo>
                    <a:pt x="75" y="136"/>
                    <a:pt x="75" y="136"/>
                    <a:pt x="75" y="136"/>
                  </a:cubicBezTo>
                  <a:cubicBezTo>
                    <a:pt x="4" y="125"/>
                    <a:pt x="4" y="125"/>
                    <a:pt x="4" y="125"/>
                  </a:cubicBezTo>
                  <a:cubicBezTo>
                    <a:pt x="2" y="124"/>
                    <a:pt x="0" y="123"/>
                    <a:pt x="0" y="12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78" y="12"/>
                    <a:pt x="80" y="14"/>
                    <a:pt x="80" y="16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133"/>
                    <a:pt x="79" y="135"/>
                    <a:pt x="78" y="135"/>
                  </a:cubicBezTo>
                  <a:cubicBezTo>
                    <a:pt x="77" y="136"/>
                    <a:pt x="77" y="136"/>
                    <a:pt x="76" y="136"/>
                  </a:cubicBezTo>
                  <a:close/>
                  <a:moveTo>
                    <a:pt x="8" y="117"/>
                  </a:moveTo>
                  <a:cubicBezTo>
                    <a:pt x="72" y="128"/>
                    <a:pt x="72" y="128"/>
                    <a:pt x="72" y="128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8" y="9"/>
                    <a:pt x="8" y="9"/>
                    <a:pt x="8" y="9"/>
                  </a:cubicBezTo>
                  <a:lnTo>
                    <a:pt x="8" y="1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15"/>
            <p:cNvSpPr>
              <a:spLocks noEditPoints="1"/>
            </p:cNvSpPr>
            <p:nvPr/>
          </p:nvSpPr>
          <p:spPr bwMode="auto">
            <a:xfrm>
              <a:off x="2028259" y="1146223"/>
              <a:ext cx="210031" cy="361658"/>
            </a:xfrm>
            <a:custGeom>
              <a:avLst/>
              <a:gdLst>
                <a:gd name="T0" fmla="*/ 4 w 79"/>
                <a:gd name="T1" fmla="*/ 136 h 136"/>
                <a:gd name="T2" fmla="*/ 1 w 79"/>
                <a:gd name="T3" fmla="*/ 135 h 136"/>
                <a:gd name="T4" fmla="*/ 0 w 79"/>
                <a:gd name="T5" fmla="*/ 132 h 136"/>
                <a:gd name="T6" fmla="*/ 0 w 79"/>
                <a:gd name="T7" fmla="*/ 16 h 136"/>
                <a:gd name="T8" fmla="*/ 3 w 79"/>
                <a:gd name="T9" fmla="*/ 12 h 136"/>
                <a:gd name="T10" fmla="*/ 74 w 79"/>
                <a:gd name="T11" fmla="*/ 0 h 136"/>
                <a:gd name="T12" fmla="*/ 77 w 79"/>
                <a:gd name="T13" fmla="*/ 1 h 136"/>
                <a:gd name="T14" fmla="*/ 79 w 79"/>
                <a:gd name="T15" fmla="*/ 4 h 136"/>
                <a:gd name="T16" fmla="*/ 79 w 79"/>
                <a:gd name="T17" fmla="*/ 121 h 136"/>
                <a:gd name="T18" fmla="*/ 75 w 79"/>
                <a:gd name="T19" fmla="*/ 125 h 136"/>
                <a:gd name="T20" fmla="*/ 4 w 79"/>
                <a:gd name="T21" fmla="*/ 136 h 136"/>
                <a:gd name="T22" fmla="*/ 4 w 79"/>
                <a:gd name="T23" fmla="*/ 136 h 136"/>
                <a:gd name="T24" fmla="*/ 8 w 79"/>
                <a:gd name="T25" fmla="*/ 19 h 136"/>
                <a:gd name="T26" fmla="*/ 8 w 79"/>
                <a:gd name="T27" fmla="*/ 128 h 136"/>
                <a:gd name="T28" fmla="*/ 71 w 79"/>
                <a:gd name="T29" fmla="*/ 117 h 136"/>
                <a:gd name="T30" fmla="*/ 71 w 79"/>
                <a:gd name="T31" fmla="*/ 9 h 136"/>
                <a:gd name="T32" fmla="*/ 8 w 79"/>
                <a:gd name="T33" fmla="*/ 19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136">
                  <a:moveTo>
                    <a:pt x="4" y="136"/>
                  </a:moveTo>
                  <a:cubicBezTo>
                    <a:pt x="3" y="136"/>
                    <a:pt x="2" y="136"/>
                    <a:pt x="1" y="135"/>
                  </a:cubicBezTo>
                  <a:cubicBezTo>
                    <a:pt x="0" y="135"/>
                    <a:pt x="0" y="133"/>
                    <a:pt x="0" y="13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4"/>
                    <a:pt x="1" y="12"/>
                    <a:pt x="3" y="12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5" y="0"/>
                    <a:pt x="76" y="0"/>
                    <a:pt x="77" y="1"/>
                  </a:cubicBezTo>
                  <a:cubicBezTo>
                    <a:pt x="78" y="2"/>
                    <a:pt x="79" y="3"/>
                    <a:pt x="79" y="4"/>
                  </a:cubicBezTo>
                  <a:cubicBezTo>
                    <a:pt x="79" y="121"/>
                    <a:pt x="79" y="121"/>
                    <a:pt x="79" y="121"/>
                  </a:cubicBezTo>
                  <a:cubicBezTo>
                    <a:pt x="79" y="123"/>
                    <a:pt x="77" y="124"/>
                    <a:pt x="75" y="125"/>
                  </a:cubicBezTo>
                  <a:cubicBezTo>
                    <a:pt x="4" y="136"/>
                    <a:pt x="4" y="136"/>
                    <a:pt x="4" y="136"/>
                  </a:cubicBezTo>
                  <a:cubicBezTo>
                    <a:pt x="4" y="136"/>
                    <a:pt x="4" y="136"/>
                    <a:pt x="4" y="136"/>
                  </a:cubicBezTo>
                  <a:close/>
                  <a:moveTo>
                    <a:pt x="8" y="19"/>
                  </a:moveTo>
                  <a:cubicBezTo>
                    <a:pt x="8" y="128"/>
                    <a:pt x="8" y="128"/>
                    <a:pt x="8" y="128"/>
                  </a:cubicBezTo>
                  <a:cubicBezTo>
                    <a:pt x="71" y="117"/>
                    <a:pt x="71" y="117"/>
                    <a:pt x="71" y="117"/>
                  </a:cubicBezTo>
                  <a:cubicBezTo>
                    <a:pt x="71" y="9"/>
                    <a:pt x="71" y="9"/>
                    <a:pt x="71" y="9"/>
                  </a:cubicBezTo>
                  <a:lnTo>
                    <a:pt x="8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6"/>
            <p:cNvSpPr/>
            <p:nvPr/>
          </p:nvSpPr>
          <p:spPr bwMode="auto">
            <a:xfrm>
              <a:off x="2073185" y="1229337"/>
              <a:ext cx="117932" cy="37064"/>
            </a:xfrm>
            <a:custGeom>
              <a:avLst/>
              <a:gdLst>
                <a:gd name="T0" fmla="*/ 5 w 44"/>
                <a:gd name="T1" fmla="*/ 14 h 14"/>
                <a:gd name="T2" fmla="*/ 1 w 44"/>
                <a:gd name="T3" fmla="*/ 11 h 14"/>
                <a:gd name="T4" fmla="*/ 4 w 44"/>
                <a:gd name="T5" fmla="*/ 6 h 14"/>
                <a:gd name="T6" fmla="*/ 39 w 44"/>
                <a:gd name="T7" fmla="*/ 1 h 14"/>
                <a:gd name="T8" fmla="*/ 44 w 44"/>
                <a:gd name="T9" fmla="*/ 4 h 14"/>
                <a:gd name="T10" fmla="*/ 40 w 44"/>
                <a:gd name="T11" fmla="*/ 9 h 14"/>
                <a:gd name="T12" fmla="*/ 5 w 44"/>
                <a:gd name="T13" fmla="*/ 14 h 14"/>
                <a:gd name="T14" fmla="*/ 5 w 44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14">
                  <a:moveTo>
                    <a:pt x="5" y="14"/>
                  </a:moveTo>
                  <a:cubicBezTo>
                    <a:pt x="3" y="14"/>
                    <a:pt x="1" y="13"/>
                    <a:pt x="1" y="11"/>
                  </a:cubicBezTo>
                  <a:cubicBezTo>
                    <a:pt x="0" y="9"/>
                    <a:pt x="2" y="7"/>
                    <a:pt x="4" y="6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41" y="0"/>
                    <a:pt x="43" y="2"/>
                    <a:pt x="44" y="4"/>
                  </a:cubicBezTo>
                  <a:cubicBezTo>
                    <a:pt x="44" y="6"/>
                    <a:pt x="42" y="8"/>
                    <a:pt x="40" y="9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17"/>
            <p:cNvSpPr/>
            <p:nvPr/>
          </p:nvSpPr>
          <p:spPr bwMode="auto">
            <a:xfrm>
              <a:off x="2073185" y="1309081"/>
              <a:ext cx="117932" cy="37064"/>
            </a:xfrm>
            <a:custGeom>
              <a:avLst/>
              <a:gdLst>
                <a:gd name="T0" fmla="*/ 5 w 44"/>
                <a:gd name="T1" fmla="*/ 14 h 14"/>
                <a:gd name="T2" fmla="*/ 1 w 44"/>
                <a:gd name="T3" fmla="*/ 11 h 14"/>
                <a:gd name="T4" fmla="*/ 4 w 44"/>
                <a:gd name="T5" fmla="*/ 6 h 14"/>
                <a:gd name="T6" fmla="*/ 39 w 44"/>
                <a:gd name="T7" fmla="*/ 1 h 14"/>
                <a:gd name="T8" fmla="*/ 44 w 44"/>
                <a:gd name="T9" fmla="*/ 4 h 14"/>
                <a:gd name="T10" fmla="*/ 40 w 44"/>
                <a:gd name="T11" fmla="*/ 8 h 14"/>
                <a:gd name="T12" fmla="*/ 5 w 44"/>
                <a:gd name="T13" fmla="*/ 14 h 14"/>
                <a:gd name="T14" fmla="*/ 5 w 44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14">
                  <a:moveTo>
                    <a:pt x="5" y="14"/>
                  </a:moveTo>
                  <a:cubicBezTo>
                    <a:pt x="3" y="14"/>
                    <a:pt x="1" y="13"/>
                    <a:pt x="1" y="11"/>
                  </a:cubicBezTo>
                  <a:cubicBezTo>
                    <a:pt x="0" y="9"/>
                    <a:pt x="2" y="7"/>
                    <a:pt x="4" y="6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41" y="0"/>
                    <a:pt x="43" y="2"/>
                    <a:pt x="44" y="4"/>
                  </a:cubicBezTo>
                  <a:cubicBezTo>
                    <a:pt x="44" y="6"/>
                    <a:pt x="42" y="8"/>
                    <a:pt x="40" y="8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18"/>
            <p:cNvSpPr/>
            <p:nvPr/>
          </p:nvSpPr>
          <p:spPr bwMode="auto">
            <a:xfrm>
              <a:off x="2073185" y="1388826"/>
              <a:ext cx="117932" cy="37064"/>
            </a:xfrm>
            <a:custGeom>
              <a:avLst/>
              <a:gdLst>
                <a:gd name="T0" fmla="*/ 5 w 44"/>
                <a:gd name="T1" fmla="*/ 14 h 14"/>
                <a:gd name="T2" fmla="*/ 1 w 44"/>
                <a:gd name="T3" fmla="*/ 11 h 14"/>
                <a:gd name="T4" fmla="*/ 4 w 44"/>
                <a:gd name="T5" fmla="*/ 6 h 14"/>
                <a:gd name="T6" fmla="*/ 39 w 44"/>
                <a:gd name="T7" fmla="*/ 0 h 14"/>
                <a:gd name="T8" fmla="*/ 44 w 44"/>
                <a:gd name="T9" fmla="*/ 4 h 14"/>
                <a:gd name="T10" fmla="*/ 40 w 44"/>
                <a:gd name="T11" fmla="*/ 8 h 14"/>
                <a:gd name="T12" fmla="*/ 5 w 44"/>
                <a:gd name="T13" fmla="*/ 14 h 14"/>
                <a:gd name="T14" fmla="*/ 5 w 44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14">
                  <a:moveTo>
                    <a:pt x="5" y="14"/>
                  </a:moveTo>
                  <a:cubicBezTo>
                    <a:pt x="3" y="14"/>
                    <a:pt x="1" y="13"/>
                    <a:pt x="1" y="11"/>
                  </a:cubicBezTo>
                  <a:cubicBezTo>
                    <a:pt x="0" y="8"/>
                    <a:pt x="2" y="6"/>
                    <a:pt x="4" y="6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1" y="0"/>
                    <a:pt x="43" y="1"/>
                    <a:pt x="44" y="4"/>
                  </a:cubicBezTo>
                  <a:cubicBezTo>
                    <a:pt x="44" y="6"/>
                    <a:pt x="42" y="8"/>
                    <a:pt x="40" y="8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19"/>
            <p:cNvSpPr/>
            <p:nvPr/>
          </p:nvSpPr>
          <p:spPr bwMode="auto">
            <a:xfrm>
              <a:off x="1884494" y="1229337"/>
              <a:ext cx="117932" cy="37064"/>
            </a:xfrm>
            <a:custGeom>
              <a:avLst/>
              <a:gdLst>
                <a:gd name="T0" fmla="*/ 39 w 44"/>
                <a:gd name="T1" fmla="*/ 14 h 14"/>
                <a:gd name="T2" fmla="*/ 39 w 44"/>
                <a:gd name="T3" fmla="*/ 14 h 14"/>
                <a:gd name="T4" fmla="*/ 4 w 44"/>
                <a:gd name="T5" fmla="*/ 9 h 14"/>
                <a:gd name="T6" fmla="*/ 1 w 44"/>
                <a:gd name="T7" fmla="*/ 4 h 14"/>
                <a:gd name="T8" fmla="*/ 5 w 44"/>
                <a:gd name="T9" fmla="*/ 1 h 14"/>
                <a:gd name="T10" fmla="*/ 40 w 44"/>
                <a:gd name="T11" fmla="*/ 6 h 14"/>
                <a:gd name="T12" fmla="*/ 43 w 44"/>
                <a:gd name="T13" fmla="*/ 11 h 14"/>
                <a:gd name="T14" fmla="*/ 39 w 44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14">
                  <a:moveTo>
                    <a:pt x="39" y="14"/>
                  </a:moveTo>
                  <a:cubicBezTo>
                    <a:pt x="39" y="14"/>
                    <a:pt x="39" y="14"/>
                    <a:pt x="39" y="14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8"/>
                    <a:pt x="0" y="6"/>
                    <a:pt x="1" y="4"/>
                  </a:cubicBezTo>
                  <a:cubicBezTo>
                    <a:pt x="1" y="2"/>
                    <a:pt x="3" y="0"/>
                    <a:pt x="5" y="1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2" y="7"/>
                    <a:pt x="44" y="9"/>
                    <a:pt x="43" y="11"/>
                  </a:cubicBezTo>
                  <a:cubicBezTo>
                    <a:pt x="43" y="13"/>
                    <a:pt x="41" y="14"/>
                    <a:pt x="39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20"/>
            <p:cNvSpPr/>
            <p:nvPr/>
          </p:nvSpPr>
          <p:spPr bwMode="auto">
            <a:xfrm>
              <a:off x="1884494" y="1309081"/>
              <a:ext cx="117932" cy="37064"/>
            </a:xfrm>
            <a:custGeom>
              <a:avLst/>
              <a:gdLst>
                <a:gd name="T0" fmla="*/ 39 w 44"/>
                <a:gd name="T1" fmla="*/ 14 h 14"/>
                <a:gd name="T2" fmla="*/ 39 w 44"/>
                <a:gd name="T3" fmla="*/ 14 h 14"/>
                <a:gd name="T4" fmla="*/ 4 w 44"/>
                <a:gd name="T5" fmla="*/ 8 h 14"/>
                <a:gd name="T6" fmla="*/ 1 w 44"/>
                <a:gd name="T7" fmla="*/ 4 h 14"/>
                <a:gd name="T8" fmla="*/ 5 w 44"/>
                <a:gd name="T9" fmla="*/ 1 h 14"/>
                <a:gd name="T10" fmla="*/ 40 w 44"/>
                <a:gd name="T11" fmla="*/ 6 h 14"/>
                <a:gd name="T12" fmla="*/ 43 w 44"/>
                <a:gd name="T13" fmla="*/ 11 h 14"/>
                <a:gd name="T14" fmla="*/ 39 w 44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14">
                  <a:moveTo>
                    <a:pt x="39" y="14"/>
                  </a:moveTo>
                  <a:cubicBezTo>
                    <a:pt x="39" y="14"/>
                    <a:pt x="39" y="14"/>
                    <a:pt x="39" y="14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1" y="4"/>
                  </a:cubicBezTo>
                  <a:cubicBezTo>
                    <a:pt x="1" y="2"/>
                    <a:pt x="3" y="0"/>
                    <a:pt x="5" y="1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2" y="7"/>
                    <a:pt x="44" y="9"/>
                    <a:pt x="43" y="11"/>
                  </a:cubicBezTo>
                  <a:cubicBezTo>
                    <a:pt x="43" y="13"/>
                    <a:pt x="41" y="14"/>
                    <a:pt x="39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21"/>
            <p:cNvSpPr/>
            <p:nvPr/>
          </p:nvSpPr>
          <p:spPr bwMode="auto">
            <a:xfrm>
              <a:off x="1884494" y="1388826"/>
              <a:ext cx="117932" cy="37064"/>
            </a:xfrm>
            <a:custGeom>
              <a:avLst/>
              <a:gdLst>
                <a:gd name="T0" fmla="*/ 39 w 44"/>
                <a:gd name="T1" fmla="*/ 14 h 14"/>
                <a:gd name="T2" fmla="*/ 39 w 44"/>
                <a:gd name="T3" fmla="*/ 14 h 14"/>
                <a:gd name="T4" fmla="*/ 4 w 44"/>
                <a:gd name="T5" fmla="*/ 8 h 14"/>
                <a:gd name="T6" fmla="*/ 1 w 44"/>
                <a:gd name="T7" fmla="*/ 4 h 14"/>
                <a:gd name="T8" fmla="*/ 5 w 44"/>
                <a:gd name="T9" fmla="*/ 0 h 14"/>
                <a:gd name="T10" fmla="*/ 40 w 44"/>
                <a:gd name="T11" fmla="*/ 6 h 14"/>
                <a:gd name="T12" fmla="*/ 43 w 44"/>
                <a:gd name="T13" fmla="*/ 11 h 14"/>
                <a:gd name="T14" fmla="*/ 39 w 44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14">
                  <a:moveTo>
                    <a:pt x="39" y="14"/>
                  </a:moveTo>
                  <a:cubicBezTo>
                    <a:pt x="39" y="14"/>
                    <a:pt x="39" y="14"/>
                    <a:pt x="39" y="14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1" y="4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2" y="6"/>
                    <a:pt x="44" y="8"/>
                    <a:pt x="43" y="11"/>
                  </a:cubicBezTo>
                  <a:cubicBezTo>
                    <a:pt x="43" y="13"/>
                    <a:pt x="41" y="14"/>
                    <a:pt x="39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22"/>
            <p:cNvSpPr/>
            <p:nvPr/>
          </p:nvSpPr>
          <p:spPr bwMode="auto">
            <a:xfrm>
              <a:off x="2026012" y="1455092"/>
              <a:ext cx="212277" cy="52789"/>
            </a:xfrm>
            <a:custGeom>
              <a:avLst/>
              <a:gdLst>
                <a:gd name="T0" fmla="*/ 5 w 80"/>
                <a:gd name="T1" fmla="*/ 20 h 20"/>
                <a:gd name="T2" fmla="*/ 1 w 80"/>
                <a:gd name="T3" fmla="*/ 17 h 20"/>
                <a:gd name="T4" fmla="*/ 4 w 80"/>
                <a:gd name="T5" fmla="*/ 12 h 20"/>
                <a:gd name="T6" fmla="*/ 75 w 80"/>
                <a:gd name="T7" fmla="*/ 1 h 20"/>
                <a:gd name="T8" fmla="*/ 80 w 80"/>
                <a:gd name="T9" fmla="*/ 4 h 20"/>
                <a:gd name="T10" fmla="*/ 76 w 80"/>
                <a:gd name="T11" fmla="*/ 9 h 20"/>
                <a:gd name="T12" fmla="*/ 5 w 80"/>
                <a:gd name="T13" fmla="*/ 20 h 20"/>
                <a:gd name="T14" fmla="*/ 5 w 80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20">
                  <a:moveTo>
                    <a:pt x="5" y="20"/>
                  </a:moveTo>
                  <a:cubicBezTo>
                    <a:pt x="3" y="20"/>
                    <a:pt x="1" y="19"/>
                    <a:pt x="1" y="17"/>
                  </a:cubicBezTo>
                  <a:cubicBezTo>
                    <a:pt x="0" y="15"/>
                    <a:pt x="2" y="13"/>
                    <a:pt x="4" y="12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7" y="0"/>
                    <a:pt x="79" y="2"/>
                    <a:pt x="80" y="4"/>
                  </a:cubicBezTo>
                  <a:cubicBezTo>
                    <a:pt x="80" y="6"/>
                    <a:pt x="79" y="8"/>
                    <a:pt x="76" y="9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822381" y="5184897"/>
            <a:ext cx="276547" cy="354815"/>
            <a:chOff x="9976563" y="4385535"/>
            <a:chExt cx="328668" cy="421687"/>
          </a:xfrm>
        </p:grpSpPr>
        <p:sp>
          <p:nvSpPr>
            <p:cNvPr id="30" name="Freeform 253"/>
            <p:cNvSpPr>
              <a:spLocks noEditPoints="1"/>
            </p:cNvSpPr>
            <p:nvPr/>
          </p:nvSpPr>
          <p:spPr bwMode="auto">
            <a:xfrm>
              <a:off x="9976563" y="4385535"/>
              <a:ext cx="328668" cy="421687"/>
            </a:xfrm>
            <a:custGeom>
              <a:avLst/>
              <a:gdLst>
                <a:gd name="T0" fmla="*/ 92 w 112"/>
                <a:gd name="T1" fmla="*/ 144 h 144"/>
                <a:gd name="T2" fmla="*/ 20 w 112"/>
                <a:gd name="T3" fmla="*/ 144 h 144"/>
                <a:gd name="T4" fmla="*/ 0 w 112"/>
                <a:gd name="T5" fmla="*/ 124 h 144"/>
                <a:gd name="T6" fmla="*/ 0 w 112"/>
                <a:gd name="T7" fmla="*/ 20 h 144"/>
                <a:gd name="T8" fmla="*/ 20 w 112"/>
                <a:gd name="T9" fmla="*/ 0 h 144"/>
                <a:gd name="T10" fmla="*/ 92 w 112"/>
                <a:gd name="T11" fmla="*/ 0 h 144"/>
                <a:gd name="T12" fmla="*/ 112 w 112"/>
                <a:gd name="T13" fmla="*/ 20 h 144"/>
                <a:gd name="T14" fmla="*/ 112 w 112"/>
                <a:gd name="T15" fmla="*/ 124 h 144"/>
                <a:gd name="T16" fmla="*/ 92 w 112"/>
                <a:gd name="T17" fmla="*/ 144 h 144"/>
                <a:gd name="T18" fmla="*/ 20 w 112"/>
                <a:gd name="T19" fmla="*/ 8 h 144"/>
                <a:gd name="T20" fmla="*/ 8 w 112"/>
                <a:gd name="T21" fmla="*/ 20 h 144"/>
                <a:gd name="T22" fmla="*/ 8 w 112"/>
                <a:gd name="T23" fmla="*/ 124 h 144"/>
                <a:gd name="T24" fmla="*/ 20 w 112"/>
                <a:gd name="T25" fmla="*/ 136 h 144"/>
                <a:gd name="T26" fmla="*/ 92 w 112"/>
                <a:gd name="T27" fmla="*/ 136 h 144"/>
                <a:gd name="T28" fmla="*/ 104 w 112"/>
                <a:gd name="T29" fmla="*/ 124 h 144"/>
                <a:gd name="T30" fmla="*/ 104 w 112"/>
                <a:gd name="T31" fmla="*/ 20 h 144"/>
                <a:gd name="T32" fmla="*/ 92 w 112"/>
                <a:gd name="T33" fmla="*/ 8 h 144"/>
                <a:gd name="T34" fmla="*/ 20 w 112"/>
                <a:gd name="T35" fmla="*/ 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44">
                  <a:moveTo>
                    <a:pt x="92" y="144"/>
                  </a:moveTo>
                  <a:cubicBezTo>
                    <a:pt x="20" y="144"/>
                    <a:pt x="20" y="144"/>
                    <a:pt x="20" y="144"/>
                  </a:cubicBezTo>
                  <a:cubicBezTo>
                    <a:pt x="9" y="144"/>
                    <a:pt x="0" y="135"/>
                    <a:pt x="0" y="12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103" y="0"/>
                    <a:pt x="112" y="9"/>
                    <a:pt x="112" y="20"/>
                  </a:cubicBezTo>
                  <a:cubicBezTo>
                    <a:pt x="112" y="124"/>
                    <a:pt x="112" y="124"/>
                    <a:pt x="112" y="124"/>
                  </a:cubicBezTo>
                  <a:cubicBezTo>
                    <a:pt x="112" y="135"/>
                    <a:pt x="103" y="144"/>
                    <a:pt x="92" y="144"/>
                  </a:cubicBezTo>
                  <a:close/>
                  <a:moveTo>
                    <a:pt x="20" y="8"/>
                  </a:moveTo>
                  <a:cubicBezTo>
                    <a:pt x="13" y="8"/>
                    <a:pt x="8" y="14"/>
                    <a:pt x="8" y="20"/>
                  </a:cubicBezTo>
                  <a:cubicBezTo>
                    <a:pt x="8" y="124"/>
                    <a:pt x="8" y="124"/>
                    <a:pt x="8" y="124"/>
                  </a:cubicBezTo>
                  <a:cubicBezTo>
                    <a:pt x="8" y="131"/>
                    <a:pt x="13" y="136"/>
                    <a:pt x="20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8" y="136"/>
                    <a:pt x="104" y="131"/>
                    <a:pt x="104" y="124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4" y="14"/>
                    <a:pt x="98" y="8"/>
                    <a:pt x="92" y="8"/>
                  </a:cubicBezTo>
                  <a:lnTo>
                    <a:pt x="2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54"/>
            <p:cNvSpPr>
              <a:spLocks noEditPoints="1"/>
            </p:cNvSpPr>
            <p:nvPr/>
          </p:nvSpPr>
          <p:spPr bwMode="auto">
            <a:xfrm>
              <a:off x="10023692" y="4431424"/>
              <a:ext cx="234408" cy="94260"/>
            </a:xfrm>
            <a:custGeom>
              <a:avLst/>
              <a:gdLst>
                <a:gd name="T0" fmla="*/ 72 w 80"/>
                <a:gd name="T1" fmla="*/ 32 h 32"/>
                <a:gd name="T2" fmla="*/ 8 w 80"/>
                <a:gd name="T3" fmla="*/ 32 h 32"/>
                <a:gd name="T4" fmla="*/ 0 w 80"/>
                <a:gd name="T5" fmla="*/ 24 h 32"/>
                <a:gd name="T6" fmla="*/ 0 w 80"/>
                <a:gd name="T7" fmla="*/ 8 h 32"/>
                <a:gd name="T8" fmla="*/ 8 w 80"/>
                <a:gd name="T9" fmla="*/ 0 h 32"/>
                <a:gd name="T10" fmla="*/ 72 w 80"/>
                <a:gd name="T11" fmla="*/ 0 h 32"/>
                <a:gd name="T12" fmla="*/ 80 w 80"/>
                <a:gd name="T13" fmla="*/ 8 h 32"/>
                <a:gd name="T14" fmla="*/ 80 w 80"/>
                <a:gd name="T15" fmla="*/ 24 h 32"/>
                <a:gd name="T16" fmla="*/ 72 w 80"/>
                <a:gd name="T17" fmla="*/ 32 h 32"/>
                <a:gd name="T18" fmla="*/ 72 w 80"/>
                <a:gd name="T19" fmla="*/ 24 h 32"/>
                <a:gd name="T20" fmla="*/ 72 w 80"/>
                <a:gd name="T21" fmla="*/ 28 h 32"/>
                <a:gd name="T22" fmla="*/ 72 w 80"/>
                <a:gd name="T23" fmla="*/ 24 h 32"/>
                <a:gd name="T24" fmla="*/ 72 w 80"/>
                <a:gd name="T25" fmla="*/ 24 h 32"/>
                <a:gd name="T26" fmla="*/ 8 w 80"/>
                <a:gd name="T27" fmla="*/ 8 h 32"/>
                <a:gd name="T28" fmla="*/ 8 w 80"/>
                <a:gd name="T29" fmla="*/ 24 h 32"/>
                <a:gd name="T30" fmla="*/ 72 w 80"/>
                <a:gd name="T31" fmla="*/ 24 h 32"/>
                <a:gd name="T32" fmla="*/ 72 w 80"/>
                <a:gd name="T33" fmla="*/ 8 h 32"/>
                <a:gd name="T34" fmla="*/ 8 w 80"/>
                <a:gd name="T35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32">
                  <a:moveTo>
                    <a:pt x="72" y="32"/>
                  </a:moveTo>
                  <a:cubicBezTo>
                    <a:pt x="8" y="32"/>
                    <a:pt x="8" y="32"/>
                    <a:pt x="8" y="32"/>
                  </a:cubicBezTo>
                  <a:cubicBezTo>
                    <a:pt x="3" y="32"/>
                    <a:pt x="0" y="29"/>
                    <a:pt x="0" y="2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6" y="0"/>
                    <a:pt x="80" y="4"/>
                    <a:pt x="80" y="8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80" y="29"/>
                    <a:pt x="76" y="32"/>
                    <a:pt x="72" y="32"/>
                  </a:cubicBezTo>
                  <a:close/>
                  <a:moveTo>
                    <a:pt x="72" y="24"/>
                  </a:moveTo>
                  <a:cubicBezTo>
                    <a:pt x="72" y="28"/>
                    <a:pt x="72" y="28"/>
                    <a:pt x="72" y="28"/>
                  </a:cubicBezTo>
                  <a:cubicBezTo>
                    <a:pt x="72" y="24"/>
                    <a:pt x="72" y="24"/>
                    <a:pt x="72" y="24"/>
                  </a:cubicBezTo>
                  <a:cubicBezTo>
                    <a:pt x="72" y="24"/>
                    <a:pt x="72" y="24"/>
                    <a:pt x="72" y="24"/>
                  </a:cubicBezTo>
                  <a:close/>
                  <a:moveTo>
                    <a:pt x="8" y="8"/>
                  </a:moveTo>
                  <a:cubicBezTo>
                    <a:pt x="8" y="24"/>
                    <a:pt x="8" y="24"/>
                    <a:pt x="8" y="24"/>
                  </a:cubicBezTo>
                  <a:cubicBezTo>
                    <a:pt x="72" y="24"/>
                    <a:pt x="72" y="24"/>
                    <a:pt x="72" y="24"/>
                  </a:cubicBezTo>
                  <a:cubicBezTo>
                    <a:pt x="72" y="8"/>
                    <a:pt x="72" y="8"/>
                    <a:pt x="72" y="8"/>
                  </a:cubicBezTo>
                  <a:lnTo>
                    <a:pt x="8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Oval 255"/>
            <p:cNvSpPr>
              <a:spLocks noChangeArrowheads="1"/>
            </p:cNvSpPr>
            <p:nvPr/>
          </p:nvSpPr>
          <p:spPr bwMode="auto">
            <a:xfrm>
              <a:off x="10036095" y="4557931"/>
              <a:ext cx="37208" cy="3844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56"/>
            <p:cNvSpPr>
              <a:spLocks noEditPoints="1"/>
            </p:cNvSpPr>
            <p:nvPr/>
          </p:nvSpPr>
          <p:spPr bwMode="auto">
            <a:xfrm>
              <a:off x="10029894" y="4551729"/>
              <a:ext cx="47130" cy="50851"/>
            </a:xfrm>
            <a:custGeom>
              <a:avLst/>
              <a:gdLst>
                <a:gd name="T0" fmla="*/ 8 w 16"/>
                <a:gd name="T1" fmla="*/ 17 h 17"/>
                <a:gd name="T2" fmla="*/ 0 w 16"/>
                <a:gd name="T3" fmla="*/ 8 h 17"/>
                <a:gd name="T4" fmla="*/ 8 w 16"/>
                <a:gd name="T5" fmla="*/ 0 h 17"/>
                <a:gd name="T6" fmla="*/ 16 w 16"/>
                <a:gd name="T7" fmla="*/ 8 h 17"/>
                <a:gd name="T8" fmla="*/ 8 w 16"/>
                <a:gd name="T9" fmla="*/ 17 h 17"/>
                <a:gd name="T10" fmla="*/ 8 w 16"/>
                <a:gd name="T11" fmla="*/ 3 h 17"/>
                <a:gd name="T12" fmla="*/ 3 w 16"/>
                <a:gd name="T13" fmla="*/ 8 h 17"/>
                <a:gd name="T14" fmla="*/ 8 w 16"/>
                <a:gd name="T15" fmla="*/ 14 h 17"/>
                <a:gd name="T16" fmla="*/ 13 w 16"/>
                <a:gd name="T17" fmla="*/ 8 h 17"/>
                <a:gd name="T18" fmla="*/ 8 w 16"/>
                <a:gd name="T19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7">
                  <a:moveTo>
                    <a:pt x="8" y="17"/>
                  </a:moveTo>
                  <a:cubicBezTo>
                    <a:pt x="4" y="17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6" y="4"/>
                    <a:pt x="16" y="8"/>
                  </a:cubicBezTo>
                  <a:cubicBezTo>
                    <a:pt x="16" y="13"/>
                    <a:pt x="13" y="17"/>
                    <a:pt x="8" y="17"/>
                  </a:cubicBezTo>
                  <a:close/>
                  <a:moveTo>
                    <a:pt x="8" y="3"/>
                  </a:moveTo>
                  <a:cubicBezTo>
                    <a:pt x="5" y="3"/>
                    <a:pt x="3" y="6"/>
                    <a:pt x="3" y="8"/>
                  </a:cubicBezTo>
                  <a:cubicBezTo>
                    <a:pt x="3" y="11"/>
                    <a:pt x="5" y="14"/>
                    <a:pt x="8" y="14"/>
                  </a:cubicBezTo>
                  <a:cubicBezTo>
                    <a:pt x="11" y="14"/>
                    <a:pt x="13" y="11"/>
                    <a:pt x="13" y="8"/>
                  </a:cubicBezTo>
                  <a:cubicBezTo>
                    <a:pt x="13" y="6"/>
                    <a:pt x="11" y="3"/>
                    <a:pt x="8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Oval 257"/>
            <p:cNvSpPr>
              <a:spLocks noChangeArrowheads="1"/>
            </p:cNvSpPr>
            <p:nvPr/>
          </p:nvSpPr>
          <p:spPr bwMode="auto">
            <a:xfrm>
              <a:off x="10120432" y="4557931"/>
              <a:ext cx="38448" cy="3844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58"/>
            <p:cNvSpPr>
              <a:spLocks noEditPoints="1"/>
            </p:cNvSpPr>
            <p:nvPr/>
          </p:nvSpPr>
          <p:spPr bwMode="auto">
            <a:xfrm>
              <a:off x="10115471" y="4551729"/>
              <a:ext cx="49610" cy="50851"/>
            </a:xfrm>
            <a:custGeom>
              <a:avLst/>
              <a:gdLst>
                <a:gd name="T0" fmla="*/ 9 w 17"/>
                <a:gd name="T1" fmla="*/ 17 h 17"/>
                <a:gd name="T2" fmla="*/ 0 w 17"/>
                <a:gd name="T3" fmla="*/ 8 h 17"/>
                <a:gd name="T4" fmla="*/ 9 w 17"/>
                <a:gd name="T5" fmla="*/ 0 h 17"/>
                <a:gd name="T6" fmla="*/ 17 w 17"/>
                <a:gd name="T7" fmla="*/ 8 h 17"/>
                <a:gd name="T8" fmla="*/ 9 w 17"/>
                <a:gd name="T9" fmla="*/ 17 h 17"/>
                <a:gd name="T10" fmla="*/ 9 w 17"/>
                <a:gd name="T11" fmla="*/ 3 h 17"/>
                <a:gd name="T12" fmla="*/ 3 w 17"/>
                <a:gd name="T13" fmla="*/ 8 h 17"/>
                <a:gd name="T14" fmla="*/ 9 w 17"/>
                <a:gd name="T15" fmla="*/ 14 h 17"/>
                <a:gd name="T16" fmla="*/ 14 w 17"/>
                <a:gd name="T17" fmla="*/ 8 h 17"/>
                <a:gd name="T18" fmla="*/ 9 w 17"/>
                <a:gd name="T19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9" y="17"/>
                  </a:moveTo>
                  <a:cubicBezTo>
                    <a:pt x="4" y="17"/>
                    <a:pt x="0" y="13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3" y="0"/>
                    <a:pt x="17" y="4"/>
                    <a:pt x="17" y="8"/>
                  </a:cubicBezTo>
                  <a:cubicBezTo>
                    <a:pt x="17" y="13"/>
                    <a:pt x="13" y="17"/>
                    <a:pt x="9" y="17"/>
                  </a:cubicBezTo>
                  <a:close/>
                  <a:moveTo>
                    <a:pt x="9" y="3"/>
                  </a:moveTo>
                  <a:cubicBezTo>
                    <a:pt x="6" y="3"/>
                    <a:pt x="3" y="6"/>
                    <a:pt x="3" y="8"/>
                  </a:cubicBezTo>
                  <a:cubicBezTo>
                    <a:pt x="3" y="11"/>
                    <a:pt x="6" y="14"/>
                    <a:pt x="9" y="14"/>
                  </a:cubicBezTo>
                  <a:cubicBezTo>
                    <a:pt x="11" y="14"/>
                    <a:pt x="14" y="11"/>
                    <a:pt x="14" y="8"/>
                  </a:cubicBezTo>
                  <a:cubicBezTo>
                    <a:pt x="14" y="6"/>
                    <a:pt x="11" y="3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Oval 259"/>
            <p:cNvSpPr>
              <a:spLocks noChangeArrowheads="1"/>
            </p:cNvSpPr>
            <p:nvPr/>
          </p:nvSpPr>
          <p:spPr bwMode="auto">
            <a:xfrm>
              <a:off x="10206010" y="4557931"/>
              <a:ext cx="40928" cy="3844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260"/>
            <p:cNvSpPr>
              <a:spLocks noEditPoints="1"/>
            </p:cNvSpPr>
            <p:nvPr/>
          </p:nvSpPr>
          <p:spPr bwMode="auto">
            <a:xfrm>
              <a:off x="10203530" y="4551729"/>
              <a:ext cx="45889" cy="50851"/>
            </a:xfrm>
            <a:custGeom>
              <a:avLst/>
              <a:gdLst>
                <a:gd name="T0" fmla="*/ 8 w 16"/>
                <a:gd name="T1" fmla="*/ 17 h 17"/>
                <a:gd name="T2" fmla="*/ 0 w 16"/>
                <a:gd name="T3" fmla="*/ 8 h 17"/>
                <a:gd name="T4" fmla="*/ 8 w 16"/>
                <a:gd name="T5" fmla="*/ 0 h 17"/>
                <a:gd name="T6" fmla="*/ 16 w 16"/>
                <a:gd name="T7" fmla="*/ 8 h 17"/>
                <a:gd name="T8" fmla="*/ 8 w 16"/>
                <a:gd name="T9" fmla="*/ 17 h 17"/>
                <a:gd name="T10" fmla="*/ 8 w 16"/>
                <a:gd name="T11" fmla="*/ 3 h 17"/>
                <a:gd name="T12" fmla="*/ 3 w 16"/>
                <a:gd name="T13" fmla="*/ 8 h 17"/>
                <a:gd name="T14" fmla="*/ 8 w 16"/>
                <a:gd name="T15" fmla="*/ 14 h 17"/>
                <a:gd name="T16" fmla="*/ 13 w 16"/>
                <a:gd name="T17" fmla="*/ 8 h 17"/>
                <a:gd name="T18" fmla="*/ 8 w 16"/>
                <a:gd name="T19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7">
                  <a:moveTo>
                    <a:pt x="8" y="17"/>
                  </a:moveTo>
                  <a:cubicBezTo>
                    <a:pt x="4" y="17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13"/>
                    <a:pt x="12" y="17"/>
                    <a:pt x="8" y="17"/>
                  </a:cubicBezTo>
                  <a:close/>
                  <a:moveTo>
                    <a:pt x="8" y="3"/>
                  </a:moveTo>
                  <a:cubicBezTo>
                    <a:pt x="5" y="3"/>
                    <a:pt x="3" y="6"/>
                    <a:pt x="3" y="8"/>
                  </a:cubicBezTo>
                  <a:cubicBezTo>
                    <a:pt x="3" y="11"/>
                    <a:pt x="5" y="14"/>
                    <a:pt x="8" y="14"/>
                  </a:cubicBezTo>
                  <a:cubicBezTo>
                    <a:pt x="11" y="14"/>
                    <a:pt x="13" y="11"/>
                    <a:pt x="13" y="8"/>
                  </a:cubicBezTo>
                  <a:cubicBezTo>
                    <a:pt x="13" y="6"/>
                    <a:pt x="11" y="3"/>
                    <a:pt x="8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Oval 261"/>
            <p:cNvSpPr>
              <a:spLocks noChangeArrowheads="1"/>
            </p:cNvSpPr>
            <p:nvPr/>
          </p:nvSpPr>
          <p:spPr bwMode="auto">
            <a:xfrm>
              <a:off x="10036095" y="4631106"/>
              <a:ext cx="37208" cy="4092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262"/>
            <p:cNvSpPr>
              <a:spLocks noEditPoints="1"/>
            </p:cNvSpPr>
            <p:nvPr/>
          </p:nvSpPr>
          <p:spPr bwMode="auto">
            <a:xfrm>
              <a:off x="10029894" y="4628625"/>
              <a:ext cx="47130" cy="47130"/>
            </a:xfrm>
            <a:custGeom>
              <a:avLst/>
              <a:gdLst>
                <a:gd name="T0" fmla="*/ 8 w 16"/>
                <a:gd name="T1" fmla="*/ 16 h 16"/>
                <a:gd name="T2" fmla="*/ 0 w 16"/>
                <a:gd name="T3" fmla="*/ 8 h 16"/>
                <a:gd name="T4" fmla="*/ 8 w 16"/>
                <a:gd name="T5" fmla="*/ 0 h 16"/>
                <a:gd name="T6" fmla="*/ 16 w 16"/>
                <a:gd name="T7" fmla="*/ 8 h 16"/>
                <a:gd name="T8" fmla="*/ 8 w 16"/>
                <a:gd name="T9" fmla="*/ 16 h 16"/>
                <a:gd name="T10" fmla="*/ 8 w 16"/>
                <a:gd name="T11" fmla="*/ 3 h 16"/>
                <a:gd name="T12" fmla="*/ 3 w 16"/>
                <a:gd name="T13" fmla="*/ 8 h 16"/>
                <a:gd name="T14" fmla="*/ 8 w 16"/>
                <a:gd name="T15" fmla="*/ 13 h 16"/>
                <a:gd name="T16" fmla="*/ 13 w 16"/>
                <a:gd name="T17" fmla="*/ 8 h 16"/>
                <a:gd name="T18" fmla="*/ 8 w 16"/>
                <a:gd name="T1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6">
                  <a:moveTo>
                    <a:pt x="8" y="16"/>
                  </a:moveTo>
                  <a:cubicBezTo>
                    <a:pt x="4" y="16"/>
                    <a:pt x="0" y="12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6" y="4"/>
                    <a:pt x="16" y="8"/>
                  </a:cubicBezTo>
                  <a:cubicBezTo>
                    <a:pt x="16" y="12"/>
                    <a:pt x="13" y="16"/>
                    <a:pt x="8" y="16"/>
                  </a:cubicBezTo>
                  <a:close/>
                  <a:moveTo>
                    <a:pt x="8" y="3"/>
                  </a:moveTo>
                  <a:cubicBezTo>
                    <a:pt x="5" y="3"/>
                    <a:pt x="3" y="5"/>
                    <a:pt x="3" y="8"/>
                  </a:cubicBezTo>
                  <a:cubicBezTo>
                    <a:pt x="3" y="11"/>
                    <a:pt x="5" y="13"/>
                    <a:pt x="8" y="13"/>
                  </a:cubicBezTo>
                  <a:cubicBezTo>
                    <a:pt x="11" y="13"/>
                    <a:pt x="13" y="11"/>
                    <a:pt x="13" y="8"/>
                  </a:cubicBezTo>
                  <a:cubicBezTo>
                    <a:pt x="13" y="5"/>
                    <a:pt x="11" y="3"/>
                    <a:pt x="8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Oval 263"/>
            <p:cNvSpPr>
              <a:spLocks noChangeArrowheads="1"/>
            </p:cNvSpPr>
            <p:nvPr/>
          </p:nvSpPr>
          <p:spPr bwMode="auto">
            <a:xfrm>
              <a:off x="10120432" y="4631106"/>
              <a:ext cx="38448" cy="4092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264"/>
            <p:cNvSpPr>
              <a:spLocks noEditPoints="1"/>
            </p:cNvSpPr>
            <p:nvPr/>
          </p:nvSpPr>
          <p:spPr bwMode="auto">
            <a:xfrm>
              <a:off x="10115471" y="4628625"/>
              <a:ext cx="49610" cy="47130"/>
            </a:xfrm>
            <a:custGeom>
              <a:avLst/>
              <a:gdLst>
                <a:gd name="T0" fmla="*/ 9 w 17"/>
                <a:gd name="T1" fmla="*/ 16 h 16"/>
                <a:gd name="T2" fmla="*/ 0 w 17"/>
                <a:gd name="T3" fmla="*/ 8 h 16"/>
                <a:gd name="T4" fmla="*/ 9 w 17"/>
                <a:gd name="T5" fmla="*/ 0 h 16"/>
                <a:gd name="T6" fmla="*/ 17 w 17"/>
                <a:gd name="T7" fmla="*/ 8 h 16"/>
                <a:gd name="T8" fmla="*/ 9 w 17"/>
                <a:gd name="T9" fmla="*/ 16 h 16"/>
                <a:gd name="T10" fmla="*/ 9 w 17"/>
                <a:gd name="T11" fmla="*/ 3 h 16"/>
                <a:gd name="T12" fmla="*/ 3 w 17"/>
                <a:gd name="T13" fmla="*/ 8 h 16"/>
                <a:gd name="T14" fmla="*/ 9 w 17"/>
                <a:gd name="T15" fmla="*/ 13 h 16"/>
                <a:gd name="T16" fmla="*/ 14 w 17"/>
                <a:gd name="T17" fmla="*/ 8 h 16"/>
                <a:gd name="T18" fmla="*/ 9 w 17"/>
                <a:gd name="T1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6">
                  <a:moveTo>
                    <a:pt x="9" y="16"/>
                  </a:moveTo>
                  <a:cubicBezTo>
                    <a:pt x="4" y="16"/>
                    <a:pt x="0" y="12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3" y="0"/>
                    <a:pt x="17" y="4"/>
                    <a:pt x="17" y="8"/>
                  </a:cubicBezTo>
                  <a:cubicBezTo>
                    <a:pt x="17" y="12"/>
                    <a:pt x="13" y="16"/>
                    <a:pt x="9" y="16"/>
                  </a:cubicBezTo>
                  <a:close/>
                  <a:moveTo>
                    <a:pt x="9" y="3"/>
                  </a:moveTo>
                  <a:cubicBezTo>
                    <a:pt x="6" y="3"/>
                    <a:pt x="3" y="5"/>
                    <a:pt x="3" y="8"/>
                  </a:cubicBezTo>
                  <a:cubicBezTo>
                    <a:pt x="3" y="11"/>
                    <a:pt x="6" y="13"/>
                    <a:pt x="9" y="13"/>
                  </a:cubicBezTo>
                  <a:cubicBezTo>
                    <a:pt x="11" y="13"/>
                    <a:pt x="14" y="11"/>
                    <a:pt x="14" y="8"/>
                  </a:cubicBezTo>
                  <a:cubicBezTo>
                    <a:pt x="14" y="5"/>
                    <a:pt x="11" y="3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Oval 265"/>
            <p:cNvSpPr>
              <a:spLocks noChangeArrowheads="1"/>
            </p:cNvSpPr>
            <p:nvPr/>
          </p:nvSpPr>
          <p:spPr bwMode="auto">
            <a:xfrm>
              <a:off x="10036095" y="4708002"/>
              <a:ext cx="37208" cy="3844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266"/>
            <p:cNvSpPr>
              <a:spLocks noEditPoints="1"/>
            </p:cNvSpPr>
            <p:nvPr/>
          </p:nvSpPr>
          <p:spPr bwMode="auto">
            <a:xfrm>
              <a:off x="10029894" y="4701800"/>
              <a:ext cx="47130" cy="49610"/>
            </a:xfrm>
            <a:custGeom>
              <a:avLst/>
              <a:gdLst>
                <a:gd name="T0" fmla="*/ 8 w 16"/>
                <a:gd name="T1" fmla="*/ 17 h 17"/>
                <a:gd name="T2" fmla="*/ 0 w 16"/>
                <a:gd name="T3" fmla="*/ 9 h 17"/>
                <a:gd name="T4" fmla="*/ 8 w 16"/>
                <a:gd name="T5" fmla="*/ 0 h 17"/>
                <a:gd name="T6" fmla="*/ 16 w 16"/>
                <a:gd name="T7" fmla="*/ 9 h 17"/>
                <a:gd name="T8" fmla="*/ 8 w 16"/>
                <a:gd name="T9" fmla="*/ 17 h 17"/>
                <a:gd name="T10" fmla="*/ 8 w 16"/>
                <a:gd name="T11" fmla="*/ 3 h 17"/>
                <a:gd name="T12" fmla="*/ 3 w 16"/>
                <a:gd name="T13" fmla="*/ 9 h 17"/>
                <a:gd name="T14" fmla="*/ 8 w 16"/>
                <a:gd name="T15" fmla="*/ 14 h 17"/>
                <a:gd name="T16" fmla="*/ 13 w 16"/>
                <a:gd name="T17" fmla="*/ 9 h 17"/>
                <a:gd name="T18" fmla="*/ 8 w 16"/>
                <a:gd name="T19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7">
                  <a:moveTo>
                    <a:pt x="8" y="17"/>
                  </a:move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6" y="4"/>
                    <a:pt x="16" y="9"/>
                  </a:cubicBezTo>
                  <a:cubicBezTo>
                    <a:pt x="16" y="13"/>
                    <a:pt x="13" y="17"/>
                    <a:pt x="8" y="17"/>
                  </a:cubicBezTo>
                  <a:close/>
                  <a:moveTo>
                    <a:pt x="8" y="3"/>
                  </a:moveTo>
                  <a:cubicBezTo>
                    <a:pt x="5" y="3"/>
                    <a:pt x="3" y="6"/>
                    <a:pt x="3" y="9"/>
                  </a:cubicBezTo>
                  <a:cubicBezTo>
                    <a:pt x="3" y="11"/>
                    <a:pt x="5" y="14"/>
                    <a:pt x="8" y="14"/>
                  </a:cubicBezTo>
                  <a:cubicBezTo>
                    <a:pt x="11" y="14"/>
                    <a:pt x="13" y="11"/>
                    <a:pt x="13" y="9"/>
                  </a:cubicBezTo>
                  <a:cubicBezTo>
                    <a:pt x="13" y="6"/>
                    <a:pt x="11" y="3"/>
                    <a:pt x="8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Oval 267"/>
            <p:cNvSpPr>
              <a:spLocks noChangeArrowheads="1"/>
            </p:cNvSpPr>
            <p:nvPr/>
          </p:nvSpPr>
          <p:spPr bwMode="auto">
            <a:xfrm>
              <a:off x="10120432" y="4708002"/>
              <a:ext cx="38448" cy="3844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268"/>
            <p:cNvSpPr>
              <a:spLocks noEditPoints="1"/>
            </p:cNvSpPr>
            <p:nvPr/>
          </p:nvSpPr>
          <p:spPr bwMode="auto">
            <a:xfrm>
              <a:off x="10115471" y="4701800"/>
              <a:ext cx="49610" cy="49610"/>
            </a:xfrm>
            <a:custGeom>
              <a:avLst/>
              <a:gdLst>
                <a:gd name="T0" fmla="*/ 9 w 17"/>
                <a:gd name="T1" fmla="*/ 17 h 17"/>
                <a:gd name="T2" fmla="*/ 0 w 17"/>
                <a:gd name="T3" fmla="*/ 9 h 17"/>
                <a:gd name="T4" fmla="*/ 9 w 17"/>
                <a:gd name="T5" fmla="*/ 0 h 17"/>
                <a:gd name="T6" fmla="*/ 17 w 17"/>
                <a:gd name="T7" fmla="*/ 9 h 17"/>
                <a:gd name="T8" fmla="*/ 9 w 17"/>
                <a:gd name="T9" fmla="*/ 17 h 17"/>
                <a:gd name="T10" fmla="*/ 9 w 17"/>
                <a:gd name="T11" fmla="*/ 3 h 17"/>
                <a:gd name="T12" fmla="*/ 3 w 17"/>
                <a:gd name="T13" fmla="*/ 9 h 17"/>
                <a:gd name="T14" fmla="*/ 9 w 17"/>
                <a:gd name="T15" fmla="*/ 14 h 17"/>
                <a:gd name="T16" fmla="*/ 14 w 17"/>
                <a:gd name="T17" fmla="*/ 9 h 17"/>
                <a:gd name="T18" fmla="*/ 9 w 17"/>
                <a:gd name="T19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9" y="17"/>
                  </a:move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3" y="0"/>
                    <a:pt x="17" y="4"/>
                    <a:pt x="17" y="9"/>
                  </a:cubicBezTo>
                  <a:cubicBezTo>
                    <a:pt x="17" y="13"/>
                    <a:pt x="13" y="17"/>
                    <a:pt x="9" y="17"/>
                  </a:cubicBezTo>
                  <a:close/>
                  <a:moveTo>
                    <a:pt x="9" y="3"/>
                  </a:moveTo>
                  <a:cubicBezTo>
                    <a:pt x="6" y="3"/>
                    <a:pt x="3" y="6"/>
                    <a:pt x="3" y="9"/>
                  </a:cubicBezTo>
                  <a:cubicBezTo>
                    <a:pt x="3" y="11"/>
                    <a:pt x="6" y="14"/>
                    <a:pt x="9" y="14"/>
                  </a:cubicBezTo>
                  <a:cubicBezTo>
                    <a:pt x="11" y="14"/>
                    <a:pt x="14" y="11"/>
                    <a:pt x="14" y="9"/>
                  </a:cubicBezTo>
                  <a:cubicBezTo>
                    <a:pt x="14" y="6"/>
                    <a:pt x="11" y="3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269"/>
            <p:cNvSpPr/>
            <p:nvPr/>
          </p:nvSpPr>
          <p:spPr bwMode="auto">
            <a:xfrm>
              <a:off x="10206010" y="4631106"/>
              <a:ext cx="40928" cy="115344"/>
            </a:xfrm>
            <a:custGeom>
              <a:avLst/>
              <a:gdLst>
                <a:gd name="T0" fmla="*/ 14 w 14"/>
                <a:gd name="T1" fmla="*/ 31 h 39"/>
                <a:gd name="T2" fmla="*/ 7 w 14"/>
                <a:gd name="T3" fmla="*/ 39 h 39"/>
                <a:gd name="T4" fmla="*/ 0 w 14"/>
                <a:gd name="T5" fmla="*/ 31 h 39"/>
                <a:gd name="T6" fmla="*/ 0 w 14"/>
                <a:gd name="T7" fmla="*/ 8 h 39"/>
                <a:gd name="T8" fmla="*/ 7 w 14"/>
                <a:gd name="T9" fmla="*/ 0 h 39"/>
                <a:gd name="T10" fmla="*/ 14 w 14"/>
                <a:gd name="T11" fmla="*/ 8 h 39"/>
                <a:gd name="T12" fmla="*/ 14 w 14"/>
                <a:gd name="T13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9">
                  <a:moveTo>
                    <a:pt x="14" y="31"/>
                  </a:moveTo>
                  <a:cubicBezTo>
                    <a:pt x="14" y="36"/>
                    <a:pt x="11" y="39"/>
                    <a:pt x="7" y="39"/>
                  </a:cubicBezTo>
                  <a:cubicBezTo>
                    <a:pt x="3" y="39"/>
                    <a:pt x="0" y="36"/>
                    <a:pt x="0" y="3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11" y="0"/>
                    <a:pt x="14" y="4"/>
                    <a:pt x="14" y="8"/>
                  </a:cubicBezTo>
                  <a:lnTo>
                    <a:pt x="14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270"/>
            <p:cNvSpPr>
              <a:spLocks noEditPoints="1"/>
            </p:cNvSpPr>
            <p:nvPr/>
          </p:nvSpPr>
          <p:spPr bwMode="auto">
            <a:xfrm>
              <a:off x="10203530" y="4628625"/>
              <a:ext cx="45889" cy="122785"/>
            </a:xfrm>
            <a:custGeom>
              <a:avLst/>
              <a:gdLst>
                <a:gd name="T0" fmla="*/ 8 w 16"/>
                <a:gd name="T1" fmla="*/ 42 h 42"/>
                <a:gd name="T2" fmla="*/ 0 w 16"/>
                <a:gd name="T3" fmla="*/ 32 h 42"/>
                <a:gd name="T4" fmla="*/ 0 w 16"/>
                <a:gd name="T5" fmla="*/ 9 h 42"/>
                <a:gd name="T6" fmla="*/ 8 w 16"/>
                <a:gd name="T7" fmla="*/ 0 h 42"/>
                <a:gd name="T8" fmla="*/ 16 w 16"/>
                <a:gd name="T9" fmla="*/ 9 h 42"/>
                <a:gd name="T10" fmla="*/ 16 w 16"/>
                <a:gd name="T11" fmla="*/ 32 h 42"/>
                <a:gd name="T12" fmla="*/ 8 w 16"/>
                <a:gd name="T13" fmla="*/ 42 h 42"/>
                <a:gd name="T14" fmla="*/ 8 w 16"/>
                <a:gd name="T15" fmla="*/ 3 h 42"/>
                <a:gd name="T16" fmla="*/ 3 w 16"/>
                <a:gd name="T17" fmla="*/ 9 h 42"/>
                <a:gd name="T18" fmla="*/ 3 w 16"/>
                <a:gd name="T19" fmla="*/ 32 h 42"/>
                <a:gd name="T20" fmla="*/ 8 w 16"/>
                <a:gd name="T21" fmla="*/ 39 h 42"/>
                <a:gd name="T22" fmla="*/ 13 w 16"/>
                <a:gd name="T23" fmla="*/ 32 h 42"/>
                <a:gd name="T24" fmla="*/ 13 w 16"/>
                <a:gd name="T25" fmla="*/ 9 h 42"/>
                <a:gd name="T26" fmla="*/ 8 w 16"/>
                <a:gd name="T27" fmla="*/ 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42">
                  <a:moveTo>
                    <a:pt x="8" y="42"/>
                  </a:moveTo>
                  <a:cubicBezTo>
                    <a:pt x="4" y="42"/>
                    <a:pt x="0" y="37"/>
                    <a:pt x="0" y="32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2" y="0"/>
                    <a:pt x="16" y="4"/>
                    <a:pt x="16" y="9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7"/>
                    <a:pt x="12" y="42"/>
                    <a:pt x="8" y="42"/>
                  </a:cubicBezTo>
                  <a:close/>
                  <a:moveTo>
                    <a:pt x="8" y="3"/>
                  </a:moveTo>
                  <a:cubicBezTo>
                    <a:pt x="5" y="3"/>
                    <a:pt x="3" y="6"/>
                    <a:pt x="3" y="9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6"/>
                    <a:pt x="5" y="39"/>
                    <a:pt x="8" y="39"/>
                  </a:cubicBezTo>
                  <a:cubicBezTo>
                    <a:pt x="11" y="39"/>
                    <a:pt x="13" y="36"/>
                    <a:pt x="13" y="32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6"/>
                    <a:pt x="11" y="3"/>
                    <a:pt x="8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8" name="圆角矩形 47"/>
          <p:cNvSpPr/>
          <p:nvPr/>
        </p:nvSpPr>
        <p:spPr>
          <a:xfrm>
            <a:off x="6337339" y="1363257"/>
            <a:ext cx="4715672" cy="2759563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圆角矩形 48"/>
          <p:cNvSpPr/>
          <p:nvPr/>
        </p:nvSpPr>
        <p:spPr>
          <a:xfrm>
            <a:off x="6337339" y="4723890"/>
            <a:ext cx="1310628" cy="131062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7788736" y="5241128"/>
            <a:ext cx="2359797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基于核心素养</a:t>
            </a:r>
          </a:p>
        </p:txBody>
      </p:sp>
      <p:grpSp>
        <p:nvGrpSpPr>
          <p:cNvPr id="52" name="组合 51"/>
          <p:cNvGrpSpPr/>
          <p:nvPr/>
        </p:nvGrpSpPr>
        <p:grpSpPr>
          <a:xfrm>
            <a:off x="6871395" y="5184897"/>
            <a:ext cx="276547" cy="354815"/>
            <a:chOff x="9976563" y="4385535"/>
            <a:chExt cx="328668" cy="421687"/>
          </a:xfrm>
        </p:grpSpPr>
        <p:sp>
          <p:nvSpPr>
            <p:cNvPr id="53" name="Freeform 253"/>
            <p:cNvSpPr>
              <a:spLocks noEditPoints="1"/>
            </p:cNvSpPr>
            <p:nvPr/>
          </p:nvSpPr>
          <p:spPr bwMode="auto">
            <a:xfrm>
              <a:off x="9976563" y="4385535"/>
              <a:ext cx="328668" cy="421687"/>
            </a:xfrm>
            <a:custGeom>
              <a:avLst/>
              <a:gdLst>
                <a:gd name="T0" fmla="*/ 92 w 112"/>
                <a:gd name="T1" fmla="*/ 144 h 144"/>
                <a:gd name="T2" fmla="*/ 20 w 112"/>
                <a:gd name="T3" fmla="*/ 144 h 144"/>
                <a:gd name="T4" fmla="*/ 0 w 112"/>
                <a:gd name="T5" fmla="*/ 124 h 144"/>
                <a:gd name="T6" fmla="*/ 0 w 112"/>
                <a:gd name="T7" fmla="*/ 20 h 144"/>
                <a:gd name="T8" fmla="*/ 20 w 112"/>
                <a:gd name="T9" fmla="*/ 0 h 144"/>
                <a:gd name="T10" fmla="*/ 92 w 112"/>
                <a:gd name="T11" fmla="*/ 0 h 144"/>
                <a:gd name="T12" fmla="*/ 112 w 112"/>
                <a:gd name="T13" fmla="*/ 20 h 144"/>
                <a:gd name="T14" fmla="*/ 112 w 112"/>
                <a:gd name="T15" fmla="*/ 124 h 144"/>
                <a:gd name="T16" fmla="*/ 92 w 112"/>
                <a:gd name="T17" fmla="*/ 144 h 144"/>
                <a:gd name="T18" fmla="*/ 20 w 112"/>
                <a:gd name="T19" fmla="*/ 8 h 144"/>
                <a:gd name="T20" fmla="*/ 8 w 112"/>
                <a:gd name="T21" fmla="*/ 20 h 144"/>
                <a:gd name="T22" fmla="*/ 8 w 112"/>
                <a:gd name="T23" fmla="*/ 124 h 144"/>
                <a:gd name="T24" fmla="*/ 20 w 112"/>
                <a:gd name="T25" fmla="*/ 136 h 144"/>
                <a:gd name="T26" fmla="*/ 92 w 112"/>
                <a:gd name="T27" fmla="*/ 136 h 144"/>
                <a:gd name="T28" fmla="*/ 104 w 112"/>
                <a:gd name="T29" fmla="*/ 124 h 144"/>
                <a:gd name="T30" fmla="*/ 104 w 112"/>
                <a:gd name="T31" fmla="*/ 20 h 144"/>
                <a:gd name="T32" fmla="*/ 92 w 112"/>
                <a:gd name="T33" fmla="*/ 8 h 144"/>
                <a:gd name="T34" fmla="*/ 20 w 112"/>
                <a:gd name="T35" fmla="*/ 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44">
                  <a:moveTo>
                    <a:pt x="92" y="144"/>
                  </a:moveTo>
                  <a:cubicBezTo>
                    <a:pt x="20" y="144"/>
                    <a:pt x="20" y="144"/>
                    <a:pt x="20" y="144"/>
                  </a:cubicBezTo>
                  <a:cubicBezTo>
                    <a:pt x="9" y="144"/>
                    <a:pt x="0" y="135"/>
                    <a:pt x="0" y="12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103" y="0"/>
                    <a:pt x="112" y="9"/>
                    <a:pt x="112" y="20"/>
                  </a:cubicBezTo>
                  <a:cubicBezTo>
                    <a:pt x="112" y="124"/>
                    <a:pt x="112" y="124"/>
                    <a:pt x="112" y="124"/>
                  </a:cubicBezTo>
                  <a:cubicBezTo>
                    <a:pt x="112" y="135"/>
                    <a:pt x="103" y="144"/>
                    <a:pt x="92" y="144"/>
                  </a:cubicBezTo>
                  <a:close/>
                  <a:moveTo>
                    <a:pt x="20" y="8"/>
                  </a:moveTo>
                  <a:cubicBezTo>
                    <a:pt x="13" y="8"/>
                    <a:pt x="8" y="14"/>
                    <a:pt x="8" y="20"/>
                  </a:cubicBezTo>
                  <a:cubicBezTo>
                    <a:pt x="8" y="124"/>
                    <a:pt x="8" y="124"/>
                    <a:pt x="8" y="124"/>
                  </a:cubicBezTo>
                  <a:cubicBezTo>
                    <a:pt x="8" y="131"/>
                    <a:pt x="13" y="136"/>
                    <a:pt x="20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8" y="136"/>
                    <a:pt x="104" y="131"/>
                    <a:pt x="104" y="124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4" y="14"/>
                    <a:pt x="98" y="8"/>
                    <a:pt x="92" y="8"/>
                  </a:cubicBezTo>
                  <a:lnTo>
                    <a:pt x="2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254"/>
            <p:cNvSpPr>
              <a:spLocks noEditPoints="1"/>
            </p:cNvSpPr>
            <p:nvPr/>
          </p:nvSpPr>
          <p:spPr bwMode="auto">
            <a:xfrm>
              <a:off x="10023692" y="4431424"/>
              <a:ext cx="234408" cy="94260"/>
            </a:xfrm>
            <a:custGeom>
              <a:avLst/>
              <a:gdLst>
                <a:gd name="T0" fmla="*/ 72 w 80"/>
                <a:gd name="T1" fmla="*/ 32 h 32"/>
                <a:gd name="T2" fmla="*/ 8 w 80"/>
                <a:gd name="T3" fmla="*/ 32 h 32"/>
                <a:gd name="T4" fmla="*/ 0 w 80"/>
                <a:gd name="T5" fmla="*/ 24 h 32"/>
                <a:gd name="T6" fmla="*/ 0 w 80"/>
                <a:gd name="T7" fmla="*/ 8 h 32"/>
                <a:gd name="T8" fmla="*/ 8 w 80"/>
                <a:gd name="T9" fmla="*/ 0 h 32"/>
                <a:gd name="T10" fmla="*/ 72 w 80"/>
                <a:gd name="T11" fmla="*/ 0 h 32"/>
                <a:gd name="T12" fmla="*/ 80 w 80"/>
                <a:gd name="T13" fmla="*/ 8 h 32"/>
                <a:gd name="T14" fmla="*/ 80 w 80"/>
                <a:gd name="T15" fmla="*/ 24 h 32"/>
                <a:gd name="T16" fmla="*/ 72 w 80"/>
                <a:gd name="T17" fmla="*/ 32 h 32"/>
                <a:gd name="T18" fmla="*/ 72 w 80"/>
                <a:gd name="T19" fmla="*/ 24 h 32"/>
                <a:gd name="T20" fmla="*/ 72 w 80"/>
                <a:gd name="T21" fmla="*/ 28 h 32"/>
                <a:gd name="T22" fmla="*/ 72 w 80"/>
                <a:gd name="T23" fmla="*/ 24 h 32"/>
                <a:gd name="T24" fmla="*/ 72 w 80"/>
                <a:gd name="T25" fmla="*/ 24 h 32"/>
                <a:gd name="T26" fmla="*/ 8 w 80"/>
                <a:gd name="T27" fmla="*/ 8 h 32"/>
                <a:gd name="T28" fmla="*/ 8 w 80"/>
                <a:gd name="T29" fmla="*/ 24 h 32"/>
                <a:gd name="T30" fmla="*/ 72 w 80"/>
                <a:gd name="T31" fmla="*/ 24 h 32"/>
                <a:gd name="T32" fmla="*/ 72 w 80"/>
                <a:gd name="T33" fmla="*/ 8 h 32"/>
                <a:gd name="T34" fmla="*/ 8 w 80"/>
                <a:gd name="T35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32">
                  <a:moveTo>
                    <a:pt x="72" y="32"/>
                  </a:moveTo>
                  <a:cubicBezTo>
                    <a:pt x="8" y="32"/>
                    <a:pt x="8" y="32"/>
                    <a:pt x="8" y="32"/>
                  </a:cubicBezTo>
                  <a:cubicBezTo>
                    <a:pt x="3" y="32"/>
                    <a:pt x="0" y="29"/>
                    <a:pt x="0" y="2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6" y="0"/>
                    <a:pt x="80" y="4"/>
                    <a:pt x="80" y="8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80" y="29"/>
                    <a:pt x="76" y="32"/>
                    <a:pt x="72" y="32"/>
                  </a:cubicBezTo>
                  <a:close/>
                  <a:moveTo>
                    <a:pt x="72" y="24"/>
                  </a:moveTo>
                  <a:cubicBezTo>
                    <a:pt x="72" y="28"/>
                    <a:pt x="72" y="28"/>
                    <a:pt x="72" y="28"/>
                  </a:cubicBezTo>
                  <a:cubicBezTo>
                    <a:pt x="72" y="24"/>
                    <a:pt x="72" y="24"/>
                    <a:pt x="72" y="24"/>
                  </a:cubicBezTo>
                  <a:cubicBezTo>
                    <a:pt x="72" y="24"/>
                    <a:pt x="72" y="24"/>
                    <a:pt x="72" y="24"/>
                  </a:cubicBezTo>
                  <a:close/>
                  <a:moveTo>
                    <a:pt x="8" y="8"/>
                  </a:moveTo>
                  <a:cubicBezTo>
                    <a:pt x="8" y="24"/>
                    <a:pt x="8" y="24"/>
                    <a:pt x="8" y="24"/>
                  </a:cubicBezTo>
                  <a:cubicBezTo>
                    <a:pt x="72" y="24"/>
                    <a:pt x="72" y="24"/>
                    <a:pt x="72" y="24"/>
                  </a:cubicBezTo>
                  <a:cubicBezTo>
                    <a:pt x="72" y="8"/>
                    <a:pt x="72" y="8"/>
                    <a:pt x="72" y="8"/>
                  </a:cubicBezTo>
                  <a:lnTo>
                    <a:pt x="8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Oval 255"/>
            <p:cNvSpPr>
              <a:spLocks noChangeArrowheads="1"/>
            </p:cNvSpPr>
            <p:nvPr/>
          </p:nvSpPr>
          <p:spPr bwMode="auto">
            <a:xfrm>
              <a:off x="10036095" y="4557931"/>
              <a:ext cx="37208" cy="3844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256"/>
            <p:cNvSpPr>
              <a:spLocks noEditPoints="1"/>
            </p:cNvSpPr>
            <p:nvPr/>
          </p:nvSpPr>
          <p:spPr bwMode="auto">
            <a:xfrm>
              <a:off x="10029894" y="4551729"/>
              <a:ext cx="47130" cy="50851"/>
            </a:xfrm>
            <a:custGeom>
              <a:avLst/>
              <a:gdLst>
                <a:gd name="T0" fmla="*/ 8 w 16"/>
                <a:gd name="T1" fmla="*/ 17 h 17"/>
                <a:gd name="T2" fmla="*/ 0 w 16"/>
                <a:gd name="T3" fmla="*/ 8 h 17"/>
                <a:gd name="T4" fmla="*/ 8 w 16"/>
                <a:gd name="T5" fmla="*/ 0 h 17"/>
                <a:gd name="T6" fmla="*/ 16 w 16"/>
                <a:gd name="T7" fmla="*/ 8 h 17"/>
                <a:gd name="T8" fmla="*/ 8 w 16"/>
                <a:gd name="T9" fmla="*/ 17 h 17"/>
                <a:gd name="T10" fmla="*/ 8 w 16"/>
                <a:gd name="T11" fmla="*/ 3 h 17"/>
                <a:gd name="T12" fmla="*/ 3 w 16"/>
                <a:gd name="T13" fmla="*/ 8 h 17"/>
                <a:gd name="T14" fmla="*/ 8 w 16"/>
                <a:gd name="T15" fmla="*/ 14 h 17"/>
                <a:gd name="T16" fmla="*/ 13 w 16"/>
                <a:gd name="T17" fmla="*/ 8 h 17"/>
                <a:gd name="T18" fmla="*/ 8 w 16"/>
                <a:gd name="T19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7">
                  <a:moveTo>
                    <a:pt x="8" y="17"/>
                  </a:moveTo>
                  <a:cubicBezTo>
                    <a:pt x="4" y="17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6" y="4"/>
                    <a:pt x="16" y="8"/>
                  </a:cubicBezTo>
                  <a:cubicBezTo>
                    <a:pt x="16" y="13"/>
                    <a:pt x="13" y="17"/>
                    <a:pt x="8" y="17"/>
                  </a:cubicBezTo>
                  <a:close/>
                  <a:moveTo>
                    <a:pt x="8" y="3"/>
                  </a:moveTo>
                  <a:cubicBezTo>
                    <a:pt x="5" y="3"/>
                    <a:pt x="3" y="6"/>
                    <a:pt x="3" y="8"/>
                  </a:cubicBezTo>
                  <a:cubicBezTo>
                    <a:pt x="3" y="11"/>
                    <a:pt x="5" y="14"/>
                    <a:pt x="8" y="14"/>
                  </a:cubicBezTo>
                  <a:cubicBezTo>
                    <a:pt x="11" y="14"/>
                    <a:pt x="13" y="11"/>
                    <a:pt x="13" y="8"/>
                  </a:cubicBezTo>
                  <a:cubicBezTo>
                    <a:pt x="13" y="6"/>
                    <a:pt x="11" y="3"/>
                    <a:pt x="8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Oval 257"/>
            <p:cNvSpPr>
              <a:spLocks noChangeArrowheads="1"/>
            </p:cNvSpPr>
            <p:nvPr/>
          </p:nvSpPr>
          <p:spPr bwMode="auto">
            <a:xfrm>
              <a:off x="10120432" y="4557931"/>
              <a:ext cx="38448" cy="3844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258"/>
            <p:cNvSpPr>
              <a:spLocks noEditPoints="1"/>
            </p:cNvSpPr>
            <p:nvPr/>
          </p:nvSpPr>
          <p:spPr bwMode="auto">
            <a:xfrm>
              <a:off x="10115471" y="4551729"/>
              <a:ext cx="49610" cy="50851"/>
            </a:xfrm>
            <a:custGeom>
              <a:avLst/>
              <a:gdLst>
                <a:gd name="T0" fmla="*/ 9 w 17"/>
                <a:gd name="T1" fmla="*/ 17 h 17"/>
                <a:gd name="T2" fmla="*/ 0 w 17"/>
                <a:gd name="T3" fmla="*/ 8 h 17"/>
                <a:gd name="T4" fmla="*/ 9 w 17"/>
                <a:gd name="T5" fmla="*/ 0 h 17"/>
                <a:gd name="T6" fmla="*/ 17 w 17"/>
                <a:gd name="T7" fmla="*/ 8 h 17"/>
                <a:gd name="T8" fmla="*/ 9 w 17"/>
                <a:gd name="T9" fmla="*/ 17 h 17"/>
                <a:gd name="T10" fmla="*/ 9 w 17"/>
                <a:gd name="T11" fmla="*/ 3 h 17"/>
                <a:gd name="T12" fmla="*/ 3 w 17"/>
                <a:gd name="T13" fmla="*/ 8 h 17"/>
                <a:gd name="T14" fmla="*/ 9 w 17"/>
                <a:gd name="T15" fmla="*/ 14 h 17"/>
                <a:gd name="T16" fmla="*/ 14 w 17"/>
                <a:gd name="T17" fmla="*/ 8 h 17"/>
                <a:gd name="T18" fmla="*/ 9 w 17"/>
                <a:gd name="T19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9" y="17"/>
                  </a:moveTo>
                  <a:cubicBezTo>
                    <a:pt x="4" y="17"/>
                    <a:pt x="0" y="13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3" y="0"/>
                    <a:pt x="17" y="4"/>
                    <a:pt x="17" y="8"/>
                  </a:cubicBezTo>
                  <a:cubicBezTo>
                    <a:pt x="17" y="13"/>
                    <a:pt x="13" y="17"/>
                    <a:pt x="9" y="17"/>
                  </a:cubicBezTo>
                  <a:close/>
                  <a:moveTo>
                    <a:pt x="9" y="3"/>
                  </a:moveTo>
                  <a:cubicBezTo>
                    <a:pt x="6" y="3"/>
                    <a:pt x="3" y="6"/>
                    <a:pt x="3" y="8"/>
                  </a:cubicBezTo>
                  <a:cubicBezTo>
                    <a:pt x="3" y="11"/>
                    <a:pt x="6" y="14"/>
                    <a:pt x="9" y="14"/>
                  </a:cubicBezTo>
                  <a:cubicBezTo>
                    <a:pt x="11" y="14"/>
                    <a:pt x="14" y="11"/>
                    <a:pt x="14" y="8"/>
                  </a:cubicBezTo>
                  <a:cubicBezTo>
                    <a:pt x="14" y="6"/>
                    <a:pt x="11" y="3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Oval 259"/>
            <p:cNvSpPr>
              <a:spLocks noChangeArrowheads="1"/>
            </p:cNvSpPr>
            <p:nvPr/>
          </p:nvSpPr>
          <p:spPr bwMode="auto">
            <a:xfrm>
              <a:off x="10206010" y="4557931"/>
              <a:ext cx="40928" cy="3844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260"/>
            <p:cNvSpPr>
              <a:spLocks noEditPoints="1"/>
            </p:cNvSpPr>
            <p:nvPr/>
          </p:nvSpPr>
          <p:spPr bwMode="auto">
            <a:xfrm>
              <a:off x="10203530" y="4551729"/>
              <a:ext cx="45889" cy="50851"/>
            </a:xfrm>
            <a:custGeom>
              <a:avLst/>
              <a:gdLst>
                <a:gd name="T0" fmla="*/ 8 w 16"/>
                <a:gd name="T1" fmla="*/ 17 h 17"/>
                <a:gd name="T2" fmla="*/ 0 w 16"/>
                <a:gd name="T3" fmla="*/ 8 h 17"/>
                <a:gd name="T4" fmla="*/ 8 w 16"/>
                <a:gd name="T5" fmla="*/ 0 h 17"/>
                <a:gd name="T6" fmla="*/ 16 w 16"/>
                <a:gd name="T7" fmla="*/ 8 h 17"/>
                <a:gd name="T8" fmla="*/ 8 w 16"/>
                <a:gd name="T9" fmla="*/ 17 h 17"/>
                <a:gd name="T10" fmla="*/ 8 w 16"/>
                <a:gd name="T11" fmla="*/ 3 h 17"/>
                <a:gd name="T12" fmla="*/ 3 w 16"/>
                <a:gd name="T13" fmla="*/ 8 h 17"/>
                <a:gd name="T14" fmla="*/ 8 w 16"/>
                <a:gd name="T15" fmla="*/ 14 h 17"/>
                <a:gd name="T16" fmla="*/ 13 w 16"/>
                <a:gd name="T17" fmla="*/ 8 h 17"/>
                <a:gd name="T18" fmla="*/ 8 w 16"/>
                <a:gd name="T19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7">
                  <a:moveTo>
                    <a:pt x="8" y="17"/>
                  </a:moveTo>
                  <a:cubicBezTo>
                    <a:pt x="4" y="17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13"/>
                    <a:pt x="12" y="17"/>
                    <a:pt x="8" y="17"/>
                  </a:cubicBezTo>
                  <a:close/>
                  <a:moveTo>
                    <a:pt x="8" y="3"/>
                  </a:moveTo>
                  <a:cubicBezTo>
                    <a:pt x="5" y="3"/>
                    <a:pt x="3" y="6"/>
                    <a:pt x="3" y="8"/>
                  </a:cubicBezTo>
                  <a:cubicBezTo>
                    <a:pt x="3" y="11"/>
                    <a:pt x="5" y="14"/>
                    <a:pt x="8" y="14"/>
                  </a:cubicBezTo>
                  <a:cubicBezTo>
                    <a:pt x="11" y="14"/>
                    <a:pt x="13" y="11"/>
                    <a:pt x="13" y="8"/>
                  </a:cubicBezTo>
                  <a:cubicBezTo>
                    <a:pt x="13" y="6"/>
                    <a:pt x="11" y="3"/>
                    <a:pt x="8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Oval 261"/>
            <p:cNvSpPr>
              <a:spLocks noChangeArrowheads="1"/>
            </p:cNvSpPr>
            <p:nvPr/>
          </p:nvSpPr>
          <p:spPr bwMode="auto">
            <a:xfrm>
              <a:off x="10036095" y="4631106"/>
              <a:ext cx="37208" cy="4092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262"/>
            <p:cNvSpPr>
              <a:spLocks noEditPoints="1"/>
            </p:cNvSpPr>
            <p:nvPr/>
          </p:nvSpPr>
          <p:spPr bwMode="auto">
            <a:xfrm>
              <a:off x="10029894" y="4628625"/>
              <a:ext cx="47130" cy="47130"/>
            </a:xfrm>
            <a:custGeom>
              <a:avLst/>
              <a:gdLst>
                <a:gd name="T0" fmla="*/ 8 w 16"/>
                <a:gd name="T1" fmla="*/ 16 h 16"/>
                <a:gd name="T2" fmla="*/ 0 w 16"/>
                <a:gd name="T3" fmla="*/ 8 h 16"/>
                <a:gd name="T4" fmla="*/ 8 w 16"/>
                <a:gd name="T5" fmla="*/ 0 h 16"/>
                <a:gd name="T6" fmla="*/ 16 w 16"/>
                <a:gd name="T7" fmla="*/ 8 h 16"/>
                <a:gd name="T8" fmla="*/ 8 w 16"/>
                <a:gd name="T9" fmla="*/ 16 h 16"/>
                <a:gd name="T10" fmla="*/ 8 w 16"/>
                <a:gd name="T11" fmla="*/ 3 h 16"/>
                <a:gd name="T12" fmla="*/ 3 w 16"/>
                <a:gd name="T13" fmla="*/ 8 h 16"/>
                <a:gd name="T14" fmla="*/ 8 w 16"/>
                <a:gd name="T15" fmla="*/ 13 h 16"/>
                <a:gd name="T16" fmla="*/ 13 w 16"/>
                <a:gd name="T17" fmla="*/ 8 h 16"/>
                <a:gd name="T18" fmla="*/ 8 w 16"/>
                <a:gd name="T1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6">
                  <a:moveTo>
                    <a:pt x="8" y="16"/>
                  </a:moveTo>
                  <a:cubicBezTo>
                    <a:pt x="4" y="16"/>
                    <a:pt x="0" y="12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6" y="4"/>
                    <a:pt x="16" y="8"/>
                  </a:cubicBezTo>
                  <a:cubicBezTo>
                    <a:pt x="16" y="12"/>
                    <a:pt x="13" y="16"/>
                    <a:pt x="8" y="16"/>
                  </a:cubicBezTo>
                  <a:close/>
                  <a:moveTo>
                    <a:pt x="8" y="3"/>
                  </a:moveTo>
                  <a:cubicBezTo>
                    <a:pt x="5" y="3"/>
                    <a:pt x="3" y="5"/>
                    <a:pt x="3" y="8"/>
                  </a:cubicBezTo>
                  <a:cubicBezTo>
                    <a:pt x="3" y="11"/>
                    <a:pt x="5" y="13"/>
                    <a:pt x="8" y="13"/>
                  </a:cubicBezTo>
                  <a:cubicBezTo>
                    <a:pt x="11" y="13"/>
                    <a:pt x="13" y="11"/>
                    <a:pt x="13" y="8"/>
                  </a:cubicBezTo>
                  <a:cubicBezTo>
                    <a:pt x="13" y="5"/>
                    <a:pt x="11" y="3"/>
                    <a:pt x="8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Oval 263"/>
            <p:cNvSpPr>
              <a:spLocks noChangeArrowheads="1"/>
            </p:cNvSpPr>
            <p:nvPr/>
          </p:nvSpPr>
          <p:spPr bwMode="auto">
            <a:xfrm>
              <a:off x="10120432" y="4631106"/>
              <a:ext cx="38448" cy="4092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264"/>
            <p:cNvSpPr>
              <a:spLocks noEditPoints="1"/>
            </p:cNvSpPr>
            <p:nvPr/>
          </p:nvSpPr>
          <p:spPr bwMode="auto">
            <a:xfrm>
              <a:off x="10115471" y="4628625"/>
              <a:ext cx="49610" cy="47130"/>
            </a:xfrm>
            <a:custGeom>
              <a:avLst/>
              <a:gdLst>
                <a:gd name="T0" fmla="*/ 9 w 17"/>
                <a:gd name="T1" fmla="*/ 16 h 16"/>
                <a:gd name="T2" fmla="*/ 0 w 17"/>
                <a:gd name="T3" fmla="*/ 8 h 16"/>
                <a:gd name="T4" fmla="*/ 9 w 17"/>
                <a:gd name="T5" fmla="*/ 0 h 16"/>
                <a:gd name="T6" fmla="*/ 17 w 17"/>
                <a:gd name="T7" fmla="*/ 8 h 16"/>
                <a:gd name="T8" fmla="*/ 9 w 17"/>
                <a:gd name="T9" fmla="*/ 16 h 16"/>
                <a:gd name="T10" fmla="*/ 9 w 17"/>
                <a:gd name="T11" fmla="*/ 3 h 16"/>
                <a:gd name="T12" fmla="*/ 3 w 17"/>
                <a:gd name="T13" fmla="*/ 8 h 16"/>
                <a:gd name="T14" fmla="*/ 9 w 17"/>
                <a:gd name="T15" fmla="*/ 13 h 16"/>
                <a:gd name="T16" fmla="*/ 14 w 17"/>
                <a:gd name="T17" fmla="*/ 8 h 16"/>
                <a:gd name="T18" fmla="*/ 9 w 17"/>
                <a:gd name="T1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6">
                  <a:moveTo>
                    <a:pt x="9" y="16"/>
                  </a:moveTo>
                  <a:cubicBezTo>
                    <a:pt x="4" y="16"/>
                    <a:pt x="0" y="12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3" y="0"/>
                    <a:pt x="17" y="4"/>
                    <a:pt x="17" y="8"/>
                  </a:cubicBezTo>
                  <a:cubicBezTo>
                    <a:pt x="17" y="12"/>
                    <a:pt x="13" y="16"/>
                    <a:pt x="9" y="16"/>
                  </a:cubicBezTo>
                  <a:close/>
                  <a:moveTo>
                    <a:pt x="9" y="3"/>
                  </a:moveTo>
                  <a:cubicBezTo>
                    <a:pt x="6" y="3"/>
                    <a:pt x="3" y="5"/>
                    <a:pt x="3" y="8"/>
                  </a:cubicBezTo>
                  <a:cubicBezTo>
                    <a:pt x="3" y="11"/>
                    <a:pt x="6" y="13"/>
                    <a:pt x="9" y="13"/>
                  </a:cubicBezTo>
                  <a:cubicBezTo>
                    <a:pt x="11" y="13"/>
                    <a:pt x="14" y="11"/>
                    <a:pt x="14" y="8"/>
                  </a:cubicBezTo>
                  <a:cubicBezTo>
                    <a:pt x="14" y="5"/>
                    <a:pt x="11" y="3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Oval 265"/>
            <p:cNvSpPr>
              <a:spLocks noChangeArrowheads="1"/>
            </p:cNvSpPr>
            <p:nvPr/>
          </p:nvSpPr>
          <p:spPr bwMode="auto">
            <a:xfrm>
              <a:off x="10036095" y="4708002"/>
              <a:ext cx="37208" cy="3844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266"/>
            <p:cNvSpPr>
              <a:spLocks noEditPoints="1"/>
            </p:cNvSpPr>
            <p:nvPr/>
          </p:nvSpPr>
          <p:spPr bwMode="auto">
            <a:xfrm>
              <a:off x="10029894" y="4701800"/>
              <a:ext cx="47130" cy="49610"/>
            </a:xfrm>
            <a:custGeom>
              <a:avLst/>
              <a:gdLst>
                <a:gd name="T0" fmla="*/ 8 w 16"/>
                <a:gd name="T1" fmla="*/ 17 h 17"/>
                <a:gd name="T2" fmla="*/ 0 w 16"/>
                <a:gd name="T3" fmla="*/ 9 h 17"/>
                <a:gd name="T4" fmla="*/ 8 w 16"/>
                <a:gd name="T5" fmla="*/ 0 h 17"/>
                <a:gd name="T6" fmla="*/ 16 w 16"/>
                <a:gd name="T7" fmla="*/ 9 h 17"/>
                <a:gd name="T8" fmla="*/ 8 w 16"/>
                <a:gd name="T9" fmla="*/ 17 h 17"/>
                <a:gd name="T10" fmla="*/ 8 w 16"/>
                <a:gd name="T11" fmla="*/ 3 h 17"/>
                <a:gd name="T12" fmla="*/ 3 w 16"/>
                <a:gd name="T13" fmla="*/ 9 h 17"/>
                <a:gd name="T14" fmla="*/ 8 w 16"/>
                <a:gd name="T15" fmla="*/ 14 h 17"/>
                <a:gd name="T16" fmla="*/ 13 w 16"/>
                <a:gd name="T17" fmla="*/ 9 h 17"/>
                <a:gd name="T18" fmla="*/ 8 w 16"/>
                <a:gd name="T19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7">
                  <a:moveTo>
                    <a:pt x="8" y="17"/>
                  </a:move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6" y="4"/>
                    <a:pt x="16" y="9"/>
                  </a:cubicBezTo>
                  <a:cubicBezTo>
                    <a:pt x="16" y="13"/>
                    <a:pt x="13" y="17"/>
                    <a:pt x="8" y="17"/>
                  </a:cubicBezTo>
                  <a:close/>
                  <a:moveTo>
                    <a:pt x="8" y="3"/>
                  </a:moveTo>
                  <a:cubicBezTo>
                    <a:pt x="5" y="3"/>
                    <a:pt x="3" y="6"/>
                    <a:pt x="3" y="9"/>
                  </a:cubicBezTo>
                  <a:cubicBezTo>
                    <a:pt x="3" y="11"/>
                    <a:pt x="5" y="14"/>
                    <a:pt x="8" y="14"/>
                  </a:cubicBezTo>
                  <a:cubicBezTo>
                    <a:pt x="11" y="14"/>
                    <a:pt x="13" y="11"/>
                    <a:pt x="13" y="9"/>
                  </a:cubicBezTo>
                  <a:cubicBezTo>
                    <a:pt x="13" y="6"/>
                    <a:pt x="11" y="3"/>
                    <a:pt x="8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Oval 267"/>
            <p:cNvSpPr>
              <a:spLocks noChangeArrowheads="1"/>
            </p:cNvSpPr>
            <p:nvPr/>
          </p:nvSpPr>
          <p:spPr bwMode="auto">
            <a:xfrm>
              <a:off x="10120432" y="4708002"/>
              <a:ext cx="38448" cy="3844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268"/>
            <p:cNvSpPr>
              <a:spLocks noEditPoints="1"/>
            </p:cNvSpPr>
            <p:nvPr/>
          </p:nvSpPr>
          <p:spPr bwMode="auto">
            <a:xfrm>
              <a:off x="10115471" y="4701800"/>
              <a:ext cx="49610" cy="49610"/>
            </a:xfrm>
            <a:custGeom>
              <a:avLst/>
              <a:gdLst>
                <a:gd name="T0" fmla="*/ 9 w 17"/>
                <a:gd name="T1" fmla="*/ 17 h 17"/>
                <a:gd name="T2" fmla="*/ 0 w 17"/>
                <a:gd name="T3" fmla="*/ 9 h 17"/>
                <a:gd name="T4" fmla="*/ 9 w 17"/>
                <a:gd name="T5" fmla="*/ 0 h 17"/>
                <a:gd name="T6" fmla="*/ 17 w 17"/>
                <a:gd name="T7" fmla="*/ 9 h 17"/>
                <a:gd name="T8" fmla="*/ 9 w 17"/>
                <a:gd name="T9" fmla="*/ 17 h 17"/>
                <a:gd name="T10" fmla="*/ 9 w 17"/>
                <a:gd name="T11" fmla="*/ 3 h 17"/>
                <a:gd name="T12" fmla="*/ 3 w 17"/>
                <a:gd name="T13" fmla="*/ 9 h 17"/>
                <a:gd name="T14" fmla="*/ 9 w 17"/>
                <a:gd name="T15" fmla="*/ 14 h 17"/>
                <a:gd name="T16" fmla="*/ 14 w 17"/>
                <a:gd name="T17" fmla="*/ 9 h 17"/>
                <a:gd name="T18" fmla="*/ 9 w 17"/>
                <a:gd name="T19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9" y="17"/>
                  </a:move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3" y="0"/>
                    <a:pt x="17" y="4"/>
                    <a:pt x="17" y="9"/>
                  </a:cubicBezTo>
                  <a:cubicBezTo>
                    <a:pt x="17" y="13"/>
                    <a:pt x="13" y="17"/>
                    <a:pt x="9" y="17"/>
                  </a:cubicBezTo>
                  <a:close/>
                  <a:moveTo>
                    <a:pt x="9" y="3"/>
                  </a:moveTo>
                  <a:cubicBezTo>
                    <a:pt x="6" y="3"/>
                    <a:pt x="3" y="6"/>
                    <a:pt x="3" y="9"/>
                  </a:cubicBezTo>
                  <a:cubicBezTo>
                    <a:pt x="3" y="11"/>
                    <a:pt x="6" y="14"/>
                    <a:pt x="9" y="14"/>
                  </a:cubicBezTo>
                  <a:cubicBezTo>
                    <a:pt x="11" y="14"/>
                    <a:pt x="14" y="11"/>
                    <a:pt x="14" y="9"/>
                  </a:cubicBezTo>
                  <a:cubicBezTo>
                    <a:pt x="14" y="6"/>
                    <a:pt x="11" y="3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269"/>
            <p:cNvSpPr/>
            <p:nvPr/>
          </p:nvSpPr>
          <p:spPr bwMode="auto">
            <a:xfrm>
              <a:off x="10206010" y="4631106"/>
              <a:ext cx="40928" cy="115344"/>
            </a:xfrm>
            <a:custGeom>
              <a:avLst/>
              <a:gdLst>
                <a:gd name="T0" fmla="*/ 14 w 14"/>
                <a:gd name="T1" fmla="*/ 31 h 39"/>
                <a:gd name="T2" fmla="*/ 7 w 14"/>
                <a:gd name="T3" fmla="*/ 39 h 39"/>
                <a:gd name="T4" fmla="*/ 0 w 14"/>
                <a:gd name="T5" fmla="*/ 31 h 39"/>
                <a:gd name="T6" fmla="*/ 0 w 14"/>
                <a:gd name="T7" fmla="*/ 8 h 39"/>
                <a:gd name="T8" fmla="*/ 7 w 14"/>
                <a:gd name="T9" fmla="*/ 0 h 39"/>
                <a:gd name="T10" fmla="*/ 14 w 14"/>
                <a:gd name="T11" fmla="*/ 8 h 39"/>
                <a:gd name="T12" fmla="*/ 14 w 14"/>
                <a:gd name="T13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9">
                  <a:moveTo>
                    <a:pt x="14" y="31"/>
                  </a:moveTo>
                  <a:cubicBezTo>
                    <a:pt x="14" y="36"/>
                    <a:pt x="11" y="39"/>
                    <a:pt x="7" y="39"/>
                  </a:cubicBezTo>
                  <a:cubicBezTo>
                    <a:pt x="3" y="39"/>
                    <a:pt x="0" y="36"/>
                    <a:pt x="0" y="3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11" y="0"/>
                    <a:pt x="14" y="4"/>
                    <a:pt x="14" y="8"/>
                  </a:cubicBezTo>
                  <a:lnTo>
                    <a:pt x="14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270"/>
            <p:cNvSpPr>
              <a:spLocks noEditPoints="1"/>
            </p:cNvSpPr>
            <p:nvPr/>
          </p:nvSpPr>
          <p:spPr bwMode="auto">
            <a:xfrm>
              <a:off x="10203530" y="4628625"/>
              <a:ext cx="45889" cy="122785"/>
            </a:xfrm>
            <a:custGeom>
              <a:avLst/>
              <a:gdLst>
                <a:gd name="T0" fmla="*/ 8 w 16"/>
                <a:gd name="T1" fmla="*/ 42 h 42"/>
                <a:gd name="T2" fmla="*/ 0 w 16"/>
                <a:gd name="T3" fmla="*/ 32 h 42"/>
                <a:gd name="T4" fmla="*/ 0 w 16"/>
                <a:gd name="T5" fmla="*/ 9 h 42"/>
                <a:gd name="T6" fmla="*/ 8 w 16"/>
                <a:gd name="T7" fmla="*/ 0 h 42"/>
                <a:gd name="T8" fmla="*/ 16 w 16"/>
                <a:gd name="T9" fmla="*/ 9 h 42"/>
                <a:gd name="T10" fmla="*/ 16 w 16"/>
                <a:gd name="T11" fmla="*/ 32 h 42"/>
                <a:gd name="T12" fmla="*/ 8 w 16"/>
                <a:gd name="T13" fmla="*/ 42 h 42"/>
                <a:gd name="T14" fmla="*/ 8 w 16"/>
                <a:gd name="T15" fmla="*/ 3 h 42"/>
                <a:gd name="T16" fmla="*/ 3 w 16"/>
                <a:gd name="T17" fmla="*/ 9 h 42"/>
                <a:gd name="T18" fmla="*/ 3 w 16"/>
                <a:gd name="T19" fmla="*/ 32 h 42"/>
                <a:gd name="T20" fmla="*/ 8 w 16"/>
                <a:gd name="T21" fmla="*/ 39 h 42"/>
                <a:gd name="T22" fmla="*/ 13 w 16"/>
                <a:gd name="T23" fmla="*/ 32 h 42"/>
                <a:gd name="T24" fmla="*/ 13 w 16"/>
                <a:gd name="T25" fmla="*/ 9 h 42"/>
                <a:gd name="T26" fmla="*/ 8 w 16"/>
                <a:gd name="T27" fmla="*/ 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42">
                  <a:moveTo>
                    <a:pt x="8" y="42"/>
                  </a:moveTo>
                  <a:cubicBezTo>
                    <a:pt x="4" y="42"/>
                    <a:pt x="0" y="37"/>
                    <a:pt x="0" y="32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2" y="0"/>
                    <a:pt x="16" y="4"/>
                    <a:pt x="16" y="9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7"/>
                    <a:pt x="12" y="42"/>
                    <a:pt x="8" y="42"/>
                  </a:cubicBezTo>
                  <a:close/>
                  <a:moveTo>
                    <a:pt x="8" y="3"/>
                  </a:moveTo>
                  <a:cubicBezTo>
                    <a:pt x="5" y="3"/>
                    <a:pt x="3" y="6"/>
                    <a:pt x="3" y="9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6"/>
                    <a:pt x="5" y="39"/>
                    <a:pt x="8" y="39"/>
                  </a:cubicBezTo>
                  <a:cubicBezTo>
                    <a:pt x="11" y="39"/>
                    <a:pt x="13" y="36"/>
                    <a:pt x="13" y="32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6"/>
                    <a:pt x="11" y="3"/>
                    <a:pt x="8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/>
      <p:bldP spid="10" grpId="0"/>
      <p:bldP spid="12" grpId="0"/>
      <p:bldP spid="48" grpId="0" animBg="1"/>
      <p:bldP spid="49" grpId="0" animBg="1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0" y="491067"/>
            <a:ext cx="812800" cy="558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Box 18"/>
          <p:cNvSpPr txBox="1"/>
          <p:nvPr/>
        </p:nvSpPr>
        <p:spPr>
          <a:xfrm>
            <a:off x="812801" y="462689"/>
            <a:ext cx="318229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665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分类方法综述</a:t>
            </a:r>
          </a:p>
        </p:txBody>
      </p:sp>
      <p:sp>
        <p:nvSpPr>
          <p:cNvPr id="87" name="矩形 86"/>
          <p:cNvSpPr/>
          <p:nvPr/>
        </p:nvSpPr>
        <p:spPr>
          <a:xfrm>
            <a:off x="873760" y="1907540"/>
            <a:ext cx="10298430" cy="3192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   按照实践活动的题型、内涵和要求，将地理实践活动分为实验类、演讲类、论文类、板报类、讨论类和调查类</a:t>
            </a: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。</a:t>
            </a:r>
          </a:p>
          <a:p>
            <a:pPr>
              <a:lnSpc>
                <a:spcPct val="120000"/>
              </a:lnSpc>
            </a:pP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   按照地理实践活动的时间的不同，分为课前类、课中类、课后类</a:t>
            </a: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   按照地理实践活动的形式的不同，分为学术类、建模类，参观调查类和野外实践类。</a:t>
            </a:r>
          </a:p>
          <a:p>
            <a:pPr>
              <a:lnSpc>
                <a:spcPct val="120000"/>
              </a:lnSpc>
            </a:pP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   按照地理实践活动的场所、教育内涵、方式等的分类方法。</a:t>
            </a:r>
          </a:p>
          <a:p>
            <a:pPr>
              <a:lnSpc>
                <a:spcPct val="120000"/>
              </a:lnSpc>
            </a:pP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   ………………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0" y="491067"/>
            <a:ext cx="812800" cy="558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六边形 3"/>
          <p:cNvSpPr/>
          <p:nvPr/>
        </p:nvSpPr>
        <p:spPr>
          <a:xfrm>
            <a:off x="1007420" y="2512651"/>
            <a:ext cx="2272923" cy="1959416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六边形 4"/>
          <p:cNvSpPr/>
          <p:nvPr/>
        </p:nvSpPr>
        <p:spPr>
          <a:xfrm>
            <a:off x="3738263" y="1094533"/>
            <a:ext cx="1438188" cy="1239817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六边形 5"/>
          <p:cNvSpPr/>
          <p:nvPr/>
        </p:nvSpPr>
        <p:spPr>
          <a:xfrm>
            <a:off x="3738263" y="2873905"/>
            <a:ext cx="1438188" cy="1239817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六边形 6"/>
          <p:cNvSpPr/>
          <p:nvPr/>
        </p:nvSpPr>
        <p:spPr>
          <a:xfrm>
            <a:off x="3738263" y="4653277"/>
            <a:ext cx="1438188" cy="1239817"/>
          </a:xfrm>
          <a:prstGeom prst="hex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394325" y="1488440"/>
            <a:ext cx="5738495" cy="975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根据教材中提供的图片，表格，文字等资料，通过分析，总结和讨论来获取地理知识。可以将基础知识类地理实践活动分类为：图表分析类、文字总结类和思考讨论类。</a:t>
            </a:r>
          </a:p>
        </p:txBody>
      </p:sp>
      <p:sp>
        <p:nvSpPr>
          <p:cNvPr id="9" name="矩形 8"/>
          <p:cNvSpPr/>
          <p:nvPr/>
        </p:nvSpPr>
        <p:spPr>
          <a:xfrm>
            <a:off x="5394096" y="1057975"/>
            <a:ext cx="2359797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基础知识类</a:t>
            </a:r>
          </a:p>
        </p:txBody>
      </p:sp>
      <p:sp>
        <p:nvSpPr>
          <p:cNvPr id="10" name="矩形 9"/>
          <p:cNvSpPr/>
          <p:nvPr/>
        </p:nvSpPr>
        <p:spPr>
          <a:xfrm>
            <a:off x="5394325" y="3320415"/>
            <a:ext cx="5738495" cy="1271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根据教材的要求，或是搜集相关资料或文献，或是分析计算所给数据，或是填充地图，绘制表格，或是动手实际操作，撰写实验报告等。可以再分为：信息搜集、绘制图表、数据计算、实验操作、报告写作等小类。</a:t>
            </a:r>
          </a:p>
        </p:txBody>
      </p:sp>
      <p:sp>
        <p:nvSpPr>
          <p:cNvPr id="11" name="矩形 10"/>
          <p:cNvSpPr/>
          <p:nvPr/>
        </p:nvSpPr>
        <p:spPr>
          <a:xfrm>
            <a:off x="5394096" y="2890116"/>
            <a:ext cx="2359797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基本技能类</a:t>
            </a:r>
          </a:p>
        </p:txBody>
      </p:sp>
      <p:sp>
        <p:nvSpPr>
          <p:cNvPr id="12" name="矩形 11"/>
          <p:cNvSpPr/>
          <p:nvPr/>
        </p:nvSpPr>
        <p:spPr>
          <a:xfrm>
            <a:off x="5394325" y="5083810"/>
            <a:ext cx="5738495" cy="1565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通过对实际情景的模拟，或是对地理专题活动的探讨，或是板报绘画的展览，或是对某一主题的演讲讨论，或是对某些具有鲜明特色地理环境进行调查，或是对地理知识的竞猜问答，来获取地理知识的过程。可以再分为：情境模拟，板报展览，演讲辩论，实地调查等。</a:t>
            </a:r>
          </a:p>
        </p:txBody>
      </p:sp>
      <p:sp>
        <p:nvSpPr>
          <p:cNvPr id="13" name="矩形 12"/>
          <p:cNvSpPr/>
          <p:nvPr/>
        </p:nvSpPr>
        <p:spPr>
          <a:xfrm>
            <a:off x="5394096" y="4653277"/>
            <a:ext cx="2359797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情感价值类</a:t>
            </a:r>
          </a:p>
        </p:txBody>
      </p:sp>
      <p:sp>
        <p:nvSpPr>
          <p:cNvPr id="14" name="矩形 13"/>
          <p:cNvSpPr/>
          <p:nvPr/>
        </p:nvSpPr>
        <p:spPr>
          <a:xfrm>
            <a:off x="1350010" y="2929255"/>
            <a:ext cx="1517015" cy="1124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基于三维目标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4254702" y="5059481"/>
            <a:ext cx="436470" cy="415991"/>
            <a:chOff x="9741112" y="2215779"/>
            <a:chExt cx="385168" cy="367096"/>
          </a:xfrm>
          <a:solidFill>
            <a:schemeClr val="bg1"/>
          </a:solidFill>
        </p:grpSpPr>
        <p:sp>
          <p:nvSpPr>
            <p:cNvPr id="16" name="Freeform 44"/>
            <p:cNvSpPr>
              <a:spLocks noEditPoints="1"/>
            </p:cNvSpPr>
            <p:nvPr/>
          </p:nvSpPr>
          <p:spPr bwMode="auto">
            <a:xfrm>
              <a:off x="9803236" y="2215779"/>
              <a:ext cx="323044" cy="320785"/>
            </a:xfrm>
            <a:custGeom>
              <a:avLst/>
              <a:gdLst>
                <a:gd name="T0" fmla="*/ 55 w 121"/>
                <a:gd name="T1" fmla="*/ 120 h 120"/>
                <a:gd name="T2" fmla="*/ 52 w 121"/>
                <a:gd name="T3" fmla="*/ 119 h 120"/>
                <a:gd name="T4" fmla="*/ 2 w 121"/>
                <a:gd name="T5" fmla="*/ 68 h 120"/>
                <a:gd name="T6" fmla="*/ 0 w 121"/>
                <a:gd name="T7" fmla="*/ 65 h 120"/>
                <a:gd name="T8" fmla="*/ 2 w 121"/>
                <a:gd name="T9" fmla="*/ 62 h 120"/>
                <a:gd name="T10" fmla="*/ 75 w 121"/>
                <a:gd name="T11" fmla="*/ 1 h 120"/>
                <a:gd name="T12" fmla="*/ 81 w 121"/>
                <a:gd name="T13" fmla="*/ 1 h 120"/>
                <a:gd name="T14" fmla="*/ 119 w 121"/>
                <a:gd name="T15" fmla="*/ 39 h 120"/>
                <a:gd name="T16" fmla="*/ 119 w 121"/>
                <a:gd name="T17" fmla="*/ 45 h 120"/>
                <a:gd name="T18" fmla="*/ 58 w 121"/>
                <a:gd name="T19" fmla="*/ 118 h 120"/>
                <a:gd name="T20" fmla="*/ 55 w 121"/>
                <a:gd name="T21" fmla="*/ 120 h 120"/>
                <a:gd name="T22" fmla="*/ 55 w 121"/>
                <a:gd name="T23" fmla="*/ 120 h 120"/>
                <a:gd name="T24" fmla="*/ 10 w 121"/>
                <a:gd name="T25" fmla="*/ 65 h 120"/>
                <a:gd name="T26" fmla="*/ 55 w 121"/>
                <a:gd name="T27" fmla="*/ 110 h 120"/>
                <a:gd name="T28" fmla="*/ 111 w 121"/>
                <a:gd name="T29" fmla="*/ 42 h 120"/>
                <a:gd name="T30" fmla="*/ 78 w 121"/>
                <a:gd name="T31" fmla="*/ 9 h 120"/>
                <a:gd name="T32" fmla="*/ 10 w 121"/>
                <a:gd name="T33" fmla="*/ 6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1" h="120">
                  <a:moveTo>
                    <a:pt x="55" y="120"/>
                  </a:moveTo>
                  <a:cubicBezTo>
                    <a:pt x="54" y="120"/>
                    <a:pt x="53" y="119"/>
                    <a:pt x="52" y="119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1" y="67"/>
                    <a:pt x="0" y="66"/>
                    <a:pt x="0" y="65"/>
                  </a:cubicBezTo>
                  <a:cubicBezTo>
                    <a:pt x="0" y="64"/>
                    <a:pt x="1" y="63"/>
                    <a:pt x="2" y="62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7" y="0"/>
                    <a:pt x="79" y="0"/>
                    <a:pt x="81" y="1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20" y="41"/>
                    <a:pt x="121" y="43"/>
                    <a:pt x="119" y="45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7" y="119"/>
                    <a:pt x="56" y="120"/>
                    <a:pt x="55" y="120"/>
                  </a:cubicBezTo>
                  <a:cubicBezTo>
                    <a:pt x="55" y="120"/>
                    <a:pt x="55" y="120"/>
                    <a:pt x="55" y="120"/>
                  </a:cubicBezTo>
                  <a:close/>
                  <a:moveTo>
                    <a:pt x="10" y="65"/>
                  </a:moveTo>
                  <a:cubicBezTo>
                    <a:pt x="55" y="110"/>
                    <a:pt x="55" y="110"/>
                    <a:pt x="55" y="110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78" y="9"/>
                    <a:pt x="78" y="9"/>
                    <a:pt x="78" y="9"/>
                  </a:cubicBezTo>
                  <a:lnTo>
                    <a:pt x="10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45"/>
            <p:cNvSpPr/>
            <p:nvPr/>
          </p:nvSpPr>
          <p:spPr bwMode="auto">
            <a:xfrm>
              <a:off x="9797588" y="2499290"/>
              <a:ext cx="163781" cy="62124"/>
            </a:xfrm>
            <a:custGeom>
              <a:avLst/>
              <a:gdLst>
                <a:gd name="T0" fmla="*/ 11 w 61"/>
                <a:gd name="T1" fmla="*/ 23 h 23"/>
                <a:gd name="T2" fmla="*/ 8 w 61"/>
                <a:gd name="T3" fmla="*/ 22 h 23"/>
                <a:gd name="T4" fmla="*/ 1 w 61"/>
                <a:gd name="T5" fmla="*/ 15 h 23"/>
                <a:gd name="T6" fmla="*/ 1 w 61"/>
                <a:gd name="T7" fmla="*/ 9 h 23"/>
                <a:gd name="T8" fmla="*/ 7 w 61"/>
                <a:gd name="T9" fmla="*/ 9 h 23"/>
                <a:gd name="T10" fmla="*/ 11 w 61"/>
                <a:gd name="T11" fmla="*/ 14 h 23"/>
                <a:gd name="T12" fmla="*/ 58 w 61"/>
                <a:gd name="T13" fmla="*/ 6 h 23"/>
                <a:gd name="T14" fmla="*/ 61 w 61"/>
                <a:gd name="T15" fmla="*/ 10 h 23"/>
                <a:gd name="T16" fmla="*/ 56 w 61"/>
                <a:gd name="T17" fmla="*/ 14 h 23"/>
                <a:gd name="T18" fmla="*/ 14 w 61"/>
                <a:gd name="T19" fmla="*/ 22 h 23"/>
                <a:gd name="T20" fmla="*/ 11 w 61"/>
                <a:gd name="T2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23">
                  <a:moveTo>
                    <a:pt x="11" y="23"/>
                  </a:moveTo>
                  <a:cubicBezTo>
                    <a:pt x="10" y="23"/>
                    <a:pt x="9" y="23"/>
                    <a:pt x="8" y="22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3"/>
                    <a:pt x="0" y="11"/>
                    <a:pt x="1" y="9"/>
                  </a:cubicBezTo>
                  <a:cubicBezTo>
                    <a:pt x="3" y="8"/>
                    <a:pt x="5" y="8"/>
                    <a:pt x="7" y="9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28" y="0"/>
                    <a:pt x="57" y="6"/>
                    <a:pt x="58" y="6"/>
                  </a:cubicBezTo>
                  <a:cubicBezTo>
                    <a:pt x="60" y="6"/>
                    <a:pt x="61" y="8"/>
                    <a:pt x="61" y="10"/>
                  </a:cubicBezTo>
                  <a:cubicBezTo>
                    <a:pt x="61" y="13"/>
                    <a:pt x="59" y="14"/>
                    <a:pt x="56" y="14"/>
                  </a:cubicBezTo>
                  <a:cubicBezTo>
                    <a:pt x="56" y="14"/>
                    <a:pt x="27" y="8"/>
                    <a:pt x="14" y="22"/>
                  </a:cubicBezTo>
                  <a:cubicBezTo>
                    <a:pt x="13" y="23"/>
                    <a:pt x="12" y="23"/>
                    <a:pt x="11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46"/>
            <p:cNvSpPr/>
            <p:nvPr/>
          </p:nvSpPr>
          <p:spPr bwMode="auto">
            <a:xfrm>
              <a:off x="9779516" y="2379561"/>
              <a:ext cx="60994" cy="162652"/>
            </a:xfrm>
            <a:custGeom>
              <a:avLst/>
              <a:gdLst>
                <a:gd name="T0" fmla="*/ 11 w 23"/>
                <a:gd name="T1" fmla="*/ 61 h 61"/>
                <a:gd name="T2" fmla="*/ 8 w 23"/>
                <a:gd name="T3" fmla="*/ 60 h 61"/>
                <a:gd name="T4" fmla="*/ 1 w 23"/>
                <a:gd name="T5" fmla="*/ 53 h 61"/>
                <a:gd name="T6" fmla="*/ 1 w 23"/>
                <a:gd name="T7" fmla="*/ 47 h 61"/>
                <a:gd name="T8" fmla="*/ 9 w 23"/>
                <a:gd name="T9" fmla="*/ 5 h 61"/>
                <a:gd name="T10" fmla="*/ 13 w 23"/>
                <a:gd name="T11" fmla="*/ 0 h 61"/>
                <a:gd name="T12" fmla="*/ 17 w 23"/>
                <a:gd name="T13" fmla="*/ 3 h 61"/>
                <a:gd name="T14" fmla="*/ 9 w 23"/>
                <a:gd name="T15" fmla="*/ 50 h 61"/>
                <a:gd name="T16" fmla="*/ 14 w 23"/>
                <a:gd name="T17" fmla="*/ 54 h 61"/>
                <a:gd name="T18" fmla="*/ 14 w 23"/>
                <a:gd name="T19" fmla="*/ 60 h 61"/>
                <a:gd name="T20" fmla="*/ 11 w 23"/>
                <a:gd name="T2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61">
                  <a:moveTo>
                    <a:pt x="11" y="61"/>
                  </a:moveTo>
                  <a:cubicBezTo>
                    <a:pt x="10" y="61"/>
                    <a:pt x="9" y="61"/>
                    <a:pt x="8" y="60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51"/>
                    <a:pt x="0" y="49"/>
                    <a:pt x="1" y="47"/>
                  </a:cubicBezTo>
                  <a:cubicBezTo>
                    <a:pt x="15" y="34"/>
                    <a:pt x="9" y="5"/>
                    <a:pt x="9" y="5"/>
                  </a:cubicBezTo>
                  <a:cubicBezTo>
                    <a:pt x="9" y="3"/>
                    <a:pt x="10" y="0"/>
                    <a:pt x="13" y="0"/>
                  </a:cubicBezTo>
                  <a:cubicBezTo>
                    <a:pt x="15" y="0"/>
                    <a:pt x="17" y="1"/>
                    <a:pt x="17" y="3"/>
                  </a:cubicBezTo>
                  <a:cubicBezTo>
                    <a:pt x="18" y="5"/>
                    <a:pt x="23" y="33"/>
                    <a:pt x="9" y="50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5" y="56"/>
                    <a:pt x="15" y="58"/>
                    <a:pt x="14" y="60"/>
                  </a:cubicBezTo>
                  <a:cubicBezTo>
                    <a:pt x="13" y="61"/>
                    <a:pt x="12" y="61"/>
                    <a:pt x="11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47"/>
            <p:cNvSpPr/>
            <p:nvPr/>
          </p:nvSpPr>
          <p:spPr bwMode="auto">
            <a:xfrm>
              <a:off x="9741112" y="2502679"/>
              <a:ext cx="99398" cy="80196"/>
            </a:xfrm>
            <a:custGeom>
              <a:avLst/>
              <a:gdLst>
                <a:gd name="T0" fmla="*/ 25 w 37"/>
                <a:gd name="T1" fmla="*/ 30 h 30"/>
                <a:gd name="T2" fmla="*/ 23 w 37"/>
                <a:gd name="T3" fmla="*/ 29 h 30"/>
                <a:gd name="T4" fmla="*/ 3 w 37"/>
                <a:gd name="T5" fmla="*/ 22 h 30"/>
                <a:gd name="T6" fmla="*/ 0 w 37"/>
                <a:gd name="T7" fmla="*/ 19 h 30"/>
                <a:gd name="T8" fmla="*/ 1 w 37"/>
                <a:gd name="T9" fmla="*/ 15 h 30"/>
                <a:gd name="T10" fmla="*/ 15 w 37"/>
                <a:gd name="T11" fmla="*/ 1 h 30"/>
                <a:gd name="T12" fmla="*/ 21 w 37"/>
                <a:gd name="T13" fmla="*/ 1 h 30"/>
                <a:gd name="T14" fmla="*/ 21 w 37"/>
                <a:gd name="T15" fmla="*/ 7 h 30"/>
                <a:gd name="T16" fmla="*/ 11 w 37"/>
                <a:gd name="T17" fmla="*/ 16 h 30"/>
                <a:gd name="T18" fmla="*/ 24 w 37"/>
                <a:gd name="T19" fmla="*/ 21 h 30"/>
                <a:gd name="T20" fmla="*/ 29 w 37"/>
                <a:gd name="T21" fmla="*/ 15 h 30"/>
                <a:gd name="T22" fmla="*/ 35 w 37"/>
                <a:gd name="T23" fmla="*/ 15 h 30"/>
                <a:gd name="T24" fmla="*/ 35 w 37"/>
                <a:gd name="T25" fmla="*/ 21 h 30"/>
                <a:gd name="T26" fmla="*/ 28 w 37"/>
                <a:gd name="T27" fmla="*/ 28 h 30"/>
                <a:gd name="T28" fmla="*/ 25 w 37"/>
                <a:gd name="T2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" h="30">
                  <a:moveTo>
                    <a:pt x="25" y="30"/>
                  </a:moveTo>
                  <a:cubicBezTo>
                    <a:pt x="24" y="30"/>
                    <a:pt x="24" y="30"/>
                    <a:pt x="23" y="29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1" y="21"/>
                    <a:pt x="0" y="20"/>
                    <a:pt x="0" y="19"/>
                  </a:cubicBezTo>
                  <a:cubicBezTo>
                    <a:pt x="0" y="17"/>
                    <a:pt x="0" y="16"/>
                    <a:pt x="1" y="15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7" y="0"/>
                    <a:pt x="19" y="0"/>
                    <a:pt x="21" y="1"/>
                  </a:cubicBezTo>
                  <a:cubicBezTo>
                    <a:pt x="22" y="3"/>
                    <a:pt x="22" y="5"/>
                    <a:pt x="21" y="7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31" y="14"/>
                    <a:pt x="33" y="14"/>
                    <a:pt x="35" y="15"/>
                  </a:cubicBezTo>
                  <a:cubicBezTo>
                    <a:pt x="37" y="17"/>
                    <a:pt x="37" y="20"/>
                    <a:pt x="35" y="21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7" y="29"/>
                    <a:pt x="26" y="30"/>
                    <a:pt x="2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263033" y="3284363"/>
            <a:ext cx="421112" cy="415991"/>
            <a:chOff x="8678228" y="2215779"/>
            <a:chExt cx="371614" cy="367096"/>
          </a:xfrm>
          <a:solidFill>
            <a:schemeClr val="bg1"/>
          </a:solidFill>
        </p:grpSpPr>
        <p:sp>
          <p:nvSpPr>
            <p:cNvPr id="23" name="Freeform 54"/>
            <p:cNvSpPr>
              <a:spLocks noEditPoints="1"/>
            </p:cNvSpPr>
            <p:nvPr/>
          </p:nvSpPr>
          <p:spPr bwMode="auto">
            <a:xfrm>
              <a:off x="8678228" y="2215779"/>
              <a:ext cx="371614" cy="367096"/>
            </a:xfrm>
            <a:custGeom>
              <a:avLst/>
              <a:gdLst>
                <a:gd name="T0" fmla="*/ 50 w 139"/>
                <a:gd name="T1" fmla="*/ 137 h 137"/>
                <a:gd name="T2" fmla="*/ 50 w 139"/>
                <a:gd name="T3" fmla="*/ 137 h 137"/>
                <a:gd name="T4" fmla="*/ 47 w 139"/>
                <a:gd name="T5" fmla="*/ 136 h 137"/>
                <a:gd name="T6" fmla="*/ 2 w 139"/>
                <a:gd name="T7" fmla="*/ 91 h 137"/>
                <a:gd name="T8" fmla="*/ 2 w 139"/>
                <a:gd name="T9" fmla="*/ 86 h 137"/>
                <a:gd name="T10" fmla="*/ 87 w 139"/>
                <a:gd name="T11" fmla="*/ 1 h 137"/>
                <a:gd name="T12" fmla="*/ 90 w 139"/>
                <a:gd name="T13" fmla="*/ 0 h 137"/>
                <a:gd name="T14" fmla="*/ 90 w 139"/>
                <a:gd name="T15" fmla="*/ 0 h 137"/>
                <a:gd name="T16" fmla="*/ 93 w 139"/>
                <a:gd name="T17" fmla="*/ 1 h 137"/>
                <a:gd name="T18" fmla="*/ 137 w 139"/>
                <a:gd name="T19" fmla="*/ 45 h 137"/>
                <a:gd name="T20" fmla="*/ 137 w 139"/>
                <a:gd name="T21" fmla="*/ 51 h 137"/>
                <a:gd name="T22" fmla="*/ 52 w 139"/>
                <a:gd name="T23" fmla="*/ 136 h 137"/>
                <a:gd name="T24" fmla="*/ 50 w 139"/>
                <a:gd name="T25" fmla="*/ 137 h 137"/>
                <a:gd name="T26" fmla="*/ 11 w 139"/>
                <a:gd name="T27" fmla="*/ 88 h 137"/>
                <a:gd name="T28" fmla="*/ 50 w 139"/>
                <a:gd name="T29" fmla="*/ 127 h 137"/>
                <a:gd name="T30" fmla="*/ 129 w 139"/>
                <a:gd name="T31" fmla="*/ 48 h 137"/>
                <a:gd name="T32" fmla="*/ 90 w 139"/>
                <a:gd name="T33" fmla="*/ 9 h 137"/>
                <a:gd name="T34" fmla="*/ 11 w 139"/>
                <a:gd name="T35" fmla="*/ 8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9" h="137">
                  <a:moveTo>
                    <a:pt x="50" y="137"/>
                  </a:moveTo>
                  <a:cubicBezTo>
                    <a:pt x="50" y="137"/>
                    <a:pt x="50" y="137"/>
                    <a:pt x="50" y="137"/>
                  </a:cubicBezTo>
                  <a:cubicBezTo>
                    <a:pt x="48" y="137"/>
                    <a:pt x="47" y="137"/>
                    <a:pt x="47" y="136"/>
                  </a:cubicBezTo>
                  <a:cubicBezTo>
                    <a:pt x="2" y="91"/>
                    <a:pt x="2" y="91"/>
                    <a:pt x="2" y="91"/>
                  </a:cubicBezTo>
                  <a:cubicBezTo>
                    <a:pt x="0" y="90"/>
                    <a:pt x="0" y="87"/>
                    <a:pt x="2" y="86"/>
                  </a:cubicBezTo>
                  <a:cubicBezTo>
                    <a:pt x="87" y="1"/>
                    <a:pt x="87" y="1"/>
                    <a:pt x="87" y="1"/>
                  </a:cubicBezTo>
                  <a:cubicBezTo>
                    <a:pt x="88" y="0"/>
                    <a:pt x="89" y="0"/>
                    <a:pt x="9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1" y="0"/>
                    <a:pt x="92" y="0"/>
                    <a:pt x="93" y="1"/>
                  </a:cubicBezTo>
                  <a:cubicBezTo>
                    <a:pt x="137" y="45"/>
                    <a:pt x="137" y="45"/>
                    <a:pt x="137" y="45"/>
                  </a:cubicBezTo>
                  <a:cubicBezTo>
                    <a:pt x="139" y="47"/>
                    <a:pt x="139" y="49"/>
                    <a:pt x="137" y="51"/>
                  </a:cubicBezTo>
                  <a:cubicBezTo>
                    <a:pt x="52" y="136"/>
                    <a:pt x="52" y="136"/>
                    <a:pt x="52" y="136"/>
                  </a:cubicBezTo>
                  <a:cubicBezTo>
                    <a:pt x="52" y="137"/>
                    <a:pt x="51" y="137"/>
                    <a:pt x="50" y="137"/>
                  </a:cubicBezTo>
                  <a:close/>
                  <a:moveTo>
                    <a:pt x="11" y="88"/>
                  </a:moveTo>
                  <a:cubicBezTo>
                    <a:pt x="50" y="127"/>
                    <a:pt x="50" y="127"/>
                    <a:pt x="50" y="127"/>
                  </a:cubicBezTo>
                  <a:cubicBezTo>
                    <a:pt x="129" y="48"/>
                    <a:pt x="129" y="48"/>
                    <a:pt x="129" y="48"/>
                  </a:cubicBezTo>
                  <a:cubicBezTo>
                    <a:pt x="90" y="9"/>
                    <a:pt x="90" y="9"/>
                    <a:pt x="90" y="9"/>
                  </a:cubicBezTo>
                  <a:lnTo>
                    <a:pt x="11" y="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55"/>
            <p:cNvSpPr/>
            <p:nvPr/>
          </p:nvSpPr>
          <p:spPr bwMode="auto">
            <a:xfrm>
              <a:off x="8867989" y="2254183"/>
              <a:ext cx="47440" cy="47440"/>
            </a:xfrm>
            <a:custGeom>
              <a:avLst/>
              <a:gdLst>
                <a:gd name="T0" fmla="*/ 14 w 18"/>
                <a:gd name="T1" fmla="*/ 18 h 18"/>
                <a:gd name="T2" fmla="*/ 11 w 18"/>
                <a:gd name="T3" fmla="*/ 16 h 18"/>
                <a:gd name="T4" fmla="*/ 1 w 18"/>
                <a:gd name="T5" fmla="*/ 7 h 18"/>
                <a:gd name="T6" fmla="*/ 1 w 18"/>
                <a:gd name="T7" fmla="*/ 1 h 18"/>
                <a:gd name="T8" fmla="*/ 7 w 18"/>
                <a:gd name="T9" fmla="*/ 1 h 18"/>
                <a:gd name="T10" fmla="*/ 17 w 18"/>
                <a:gd name="T11" fmla="*/ 11 h 18"/>
                <a:gd name="T12" fmla="*/ 17 w 18"/>
                <a:gd name="T13" fmla="*/ 16 h 18"/>
                <a:gd name="T14" fmla="*/ 14 w 18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8">
                  <a:moveTo>
                    <a:pt x="14" y="18"/>
                  </a:moveTo>
                  <a:cubicBezTo>
                    <a:pt x="13" y="18"/>
                    <a:pt x="12" y="17"/>
                    <a:pt x="11" y="1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1" y="1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2"/>
                    <a:pt x="18" y="15"/>
                    <a:pt x="17" y="16"/>
                  </a:cubicBezTo>
                  <a:cubicBezTo>
                    <a:pt x="16" y="17"/>
                    <a:pt x="15" y="18"/>
                    <a:pt x="1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56"/>
            <p:cNvSpPr/>
            <p:nvPr/>
          </p:nvSpPr>
          <p:spPr bwMode="auto">
            <a:xfrm>
              <a:off x="8829585" y="2291457"/>
              <a:ext cx="72290" cy="68901"/>
            </a:xfrm>
            <a:custGeom>
              <a:avLst/>
              <a:gdLst>
                <a:gd name="T0" fmla="*/ 23 w 27"/>
                <a:gd name="T1" fmla="*/ 26 h 26"/>
                <a:gd name="T2" fmla="*/ 20 w 27"/>
                <a:gd name="T3" fmla="*/ 25 h 26"/>
                <a:gd name="T4" fmla="*/ 1 w 27"/>
                <a:gd name="T5" fmla="*/ 7 h 26"/>
                <a:gd name="T6" fmla="*/ 1 w 27"/>
                <a:gd name="T7" fmla="*/ 1 h 26"/>
                <a:gd name="T8" fmla="*/ 7 w 27"/>
                <a:gd name="T9" fmla="*/ 1 h 26"/>
                <a:gd name="T10" fmla="*/ 26 w 27"/>
                <a:gd name="T11" fmla="*/ 20 h 26"/>
                <a:gd name="T12" fmla="*/ 26 w 27"/>
                <a:gd name="T13" fmla="*/ 25 h 26"/>
                <a:gd name="T14" fmla="*/ 23 w 27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6">
                  <a:moveTo>
                    <a:pt x="23" y="26"/>
                  </a:moveTo>
                  <a:cubicBezTo>
                    <a:pt x="22" y="26"/>
                    <a:pt x="21" y="26"/>
                    <a:pt x="20" y="2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1" y="1"/>
                  </a:cubicBezTo>
                  <a:cubicBezTo>
                    <a:pt x="3" y="0"/>
                    <a:pt x="6" y="0"/>
                    <a:pt x="7" y="1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7" y="21"/>
                    <a:pt x="27" y="24"/>
                    <a:pt x="26" y="25"/>
                  </a:cubicBezTo>
                  <a:cubicBezTo>
                    <a:pt x="25" y="26"/>
                    <a:pt x="24" y="26"/>
                    <a:pt x="23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57"/>
            <p:cNvSpPr/>
            <p:nvPr/>
          </p:nvSpPr>
          <p:spPr bwMode="auto">
            <a:xfrm>
              <a:off x="8792310" y="2328732"/>
              <a:ext cx="48570" cy="45181"/>
            </a:xfrm>
            <a:custGeom>
              <a:avLst/>
              <a:gdLst>
                <a:gd name="T0" fmla="*/ 14 w 18"/>
                <a:gd name="T1" fmla="*/ 17 h 17"/>
                <a:gd name="T2" fmla="*/ 11 w 18"/>
                <a:gd name="T3" fmla="*/ 16 h 17"/>
                <a:gd name="T4" fmla="*/ 1 w 18"/>
                <a:gd name="T5" fmla="*/ 7 h 17"/>
                <a:gd name="T6" fmla="*/ 1 w 18"/>
                <a:gd name="T7" fmla="*/ 1 h 17"/>
                <a:gd name="T8" fmla="*/ 7 w 18"/>
                <a:gd name="T9" fmla="*/ 1 h 17"/>
                <a:gd name="T10" fmla="*/ 17 w 18"/>
                <a:gd name="T11" fmla="*/ 11 h 17"/>
                <a:gd name="T12" fmla="*/ 17 w 18"/>
                <a:gd name="T13" fmla="*/ 16 h 17"/>
                <a:gd name="T14" fmla="*/ 14 w 18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7">
                  <a:moveTo>
                    <a:pt x="14" y="17"/>
                  </a:moveTo>
                  <a:cubicBezTo>
                    <a:pt x="13" y="17"/>
                    <a:pt x="12" y="17"/>
                    <a:pt x="11" y="1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1" y="1"/>
                  </a:cubicBezTo>
                  <a:cubicBezTo>
                    <a:pt x="3" y="0"/>
                    <a:pt x="6" y="0"/>
                    <a:pt x="7" y="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2"/>
                    <a:pt x="18" y="15"/>
                    <a:pt x="17" y="16"/>
                  </a:cubicBezTo>
                  <a:cubicBezTo>
                    <a:pt x="16" y="17"/>
                    <a:pt x="15" y="17"/>
                    <a:pt x="14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58"/>
            <p:cNvSpPr/>
            <p:nvPr/>
          </p:nvSpPr>
          <p:spPr bwMode="auto">
            <a:xfrm>
              <a:off x="8755036" y="2366006"/>
              <a:ext cx="72290" cy="68901"/>
            </a:xfrm>
            <a:custGeom>
              <a:avLst/>
              <a:gdLst>
                <a:gd name="T0" fmla="*/ 23 w 27"/>
                <a:gd name="T1" fmla="*/ 26 h 26"/>
                <a:gd name="T2" fmla="*/ 20 w 27"/>
                <a:gd name="T3" fmla="*/ 25 h 26"/>
                <a:gd name="T4" fmla="*/ 1 w 27"/>
                <a:gd name="T5" fmla="*/ 7 h 26"/>
                <a:gd name="T6" fmla="*/ 1 w 27"/>
                <a:gd name="T7" fmla="*/ 1 h 26"/>
                <a:gd name="T8" fmla="*/ 7 w 27"/>
                <a:gd name="T9" fmla="*/ 1 h 26"/>
                <a:gd name="T10" fmla="*/ 26 w 27"/>
                <a:gd name="T11" fmla="*/ 20 h 26"/>
                <a:gd name="T12" fmla="*/ 26 w 27"/>
                <a:gd name="T13" fmla="*/ 25 h 26"/>
                <a:gd name="T14" fmla="*/ 23 w 27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6">
                  <a:moveTo>
                    <a:pt x="23" y="26"/>
                  </a:moveTo>
                  <a:cubicBezTo>
                    <a:pt x="22" y="26"/>
                    <a:pt x="21" y="26"/>
                    <a:pt x="20" y="2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1" y="1"/>
                  </a:cubicBezTo>
                  <a:cubicBezTo>
                    <a:pt x="3" y="0"/>
                    <a:pt x="6" y="0"/>
                    <a:pt x="7" y="1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7" y="21"/>
                    <a:pt x="27" y="24"/>
                    <a:pt x="26" y="25"/>
                  </a:cubicBezTo>
                  <a:cubicBezTo>
                    <a:pt x="25" y="26"/>
                    <a:pt x="24" y="26"/>
                    <a:pt x="23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59"/>
            <p:cNvSpPr/>
            <p:nvPr/>
          </p:nvSpPr>
          <p:spPr bwMode="auto">
            <a:xfrm>
              <a:off x="8717762" y="2401021"/>
              <a:ext cx="48570" cy="47440"/>
            </a:xfrm>
            <a:custGeom>
              <a:avLst/>
              <a:gdLst>
                <a:gd name="T0" fmla="*/ 14 w 18"/>
                <a:gd name="T1" fmla="*/ 18 h 18"/>
                <a:gd name="T2" fmla="*/ 11 w 18"/>
                <a:gd name="T3" fmla="*/ 17 h 18"/>
                <a:gd name="T4" fmla="*/ 2 w 18"/>
                <a:gd name="T5" fmla="*/ 8 h 18"/>
                <a:gd name="T6" fmla="*/ 2 w 18"/>
                <a:gd name="T7" fmla="*/ 2 h 18"/>
                <a:gd name="T8" fmla="*/ 7 w 18"/>
                <a:gd name="T9" fmla="*/ 2 h 18"/>
                <a:gd name="T10" fmla="*/ 17 w 18"/>
                <a:gd name="T11" fmla="*/ 12 h 18"/>
                <a:gd name="T12" fmla="*/ 17 w 18"/>
                <a:gd name="T13" fmla="*/ 17 h 18"/>
                <a:gd name="T14" fmla="*/ 14 w 18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8">
                  <a:moveTo>
                    <a:pt x="14" y="18"/>
                  </a:moveTo>
                  <a:cubicBezTo>
                    <a:pt x="13" y="18"/>
                    <a:pt x="12" y="18"/>
                    <a:pt x="11" y="1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8" y="13"/>
                    <a:pt x="18" y="16"/>
                    <a:pt x="17" y="17"/>
                  </a:cubicBezTo>
                  <a:cubicBezTo>
                    <a:pt x="16" y="18"/>
                    <a:pt x="15" y="18"/>
                    <a:pt x="1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294316" y="1440305"/>
            <a:ext cx="326082" cy="522378"/>
            <a:chOff x="6611196" y="2215779"/>
            <a:chExt cx="227035" cy="363708"/>
          </a:xfrm>
          <a:solidFill>
            <a:schemeClr val="bg1"/>
          </a:solidFill>
        </p:grpSpPr>
        <p:sp>
          <p:nvSpPr>
            <p:cNvPr id="30" name="Freeform 130"/>
            <p:cNvSpPr>
              <a:spLocks noEditPoints="1"/>
            </p:cNvSpPr>
            <p:nvPr/>
          </p:nvSpPr>
          <p:spPr bwMode="auto">
            <a:xfrm>
              <a:off x="6657506" y="2272256"/>
              <a:ext cx="138932" cy="136673"/>
            </a:xfrm>
            <a:custGeom>
              <a:avLst/>
              <a:gdLst>
                <a:gd name="T0" fmla="*/ 48 w 52"/>
                <a:gd name="T1" fmla="*/ 51 h 51"/>
                <a:gd name="T2" fmla="*/ 47 w 52"/>
                <a:gd name="T3" fmla="*/ 51 h 51"/>
                <a:gd name="T4" fmla="*/ 4 w 52"/>
                <a:gd name="T5" fmla="*/ 51 h 51"/>
                <a:gd name="T6" fmla="*/ 1 w 52"/>
                <a:gd name="T7" fmla="*/ 49 h 51"/>
                <a:gd name="T8" fmla="*/ 0 w 52"/>
                <a:gd name="T9" fmla="*/ 46 h 51"/>
                <a:gd name="T10" fmla="*/ 3 w 52"/>
                <a:gd name="T11" fmla="*/ 3 h 51"/>
                <a:gd name="T12" fmla="*/ 7 w 52"/>
                <a:gd name="T13" fmla="*/ 0 h 51"/>
                <a:gd name="T14" fmla="*/ 44 w 52"/>
                <a:gd name="T15" fmla="*/ 0 h 51"/>
                <a:gd name="T16" fmla="*/ 48 w 52"/>
                <a:gd name="T17" fmla="*/ 3 h 51"/>
                <a:gd name="T18" fmla="*/ 51 w 52"/>
                <a:gd name="T19" fmla="*/ 45 h 51"/>
                <a:gd name="T20" fmla="*/ 52 w 52"/>
                <a:gd name="T21" fmla="*/ 47 h 51"/>
                <a:gd name="T22" fmla="*/ 48 w 52"/>
                <a:gd name="T23" fmla="*/ 51 h 51"/>
                <a:gd name="T24" fmla="*/ 8 w 52"/>
                <a:gd name="T25" fmla="*/ 43 h 51"/>
                <a:gd name="T26" fmla="*/ 43 w 52"/>
                <a:gd name="T27" fmla="*/ 43 h 51"/>
                <a:gd name="T28" fmla="*/ 40 w 52"/>
                <a:gd name="T29" fmla="*/ 8 h 51"/>
                <a:gd name="T30" fmla="*/ 11 w 52"/>
                <a:gd name="T31" fmla="*/ 8 h 51"/>
                <a:gd name="T32" fmla="*/ 8 w 52"/>
                <a:gd name="T33" fmla="*/ 4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1">
                  <a:moveTo>
                    <a:pt x="48" y="51"/>
                  </a:moveTo>
                  <a:cubicBezTo>
                    <a:pt x="48" y="51"/>
                    <a:pt x="48" y="51"/>
                    <a:pt x="47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3" y="51"/>
                    <a:pt x="2" y="50"/>
                    <a:pt x="1" y="49"/>
                  </a:cubicBezTo>
                  <a:cubicBezTo>
                    <a:pt x="0" y="48"/>
                    <a:pt x="0" y="47"/>
                    <a:pt x="0" y="46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6" y="0"/>
                    <a:pt x="48" y="1"/>
                    <a:pt x="48" y="3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52" y="46"/>
                    <a:pt x="52" y="46"/>
                    <a:pt x="52" y="47"/>
                  </a:cubicBezTo>
                  <a:cubicBezTo>
                    <a:pt x="52" y="49"/>
                    <a:pt x="50" y="51"/>
                    <a:pt x="48" y="51"/>
                  </a:cubicBezTo>
                  <a:close/>
                  <a:moveTo>
                    <a:pt x="8" y="43"/>
                  </a:moveTo>
                  <a:cubicBezTo>
                    <a:pt x="43" y="43"/>
                    <a:pt x="43" y="43"/>
                    <a:pt x="43" y="43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11" y="8"/>
                    <a:pt x="11" y="8"/>
                    <a:pt x="11" y="8"/>
                  </a:cubicBezTo>
                  <a:lnTo>
                    <a:pt x="8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31"/>
            <p:cNvSpPr>
              <a:spLocks noEditPoints="1"/>
            </p:cNvSpPr>
            <p:nvPr/>
          </p:nvSpPr>
          <p:spPr bwMode="auto">
            <a:xfrm>
              <a:off x="6611196" y="2387467"/>
              <a:ext cx="227035" cy="74549"/>
            </a:xfrm>
            <a:custGeom>
              <a:avLst/>
              <a:gdLst>
                <a:gd name="T0" fmla="*/ 81 w 85"/>
                <a:gd name="T1" fmla="*/ 28 h 28"/>
                <a:gd name="T2" fmla="*/ 81 w 85"/>
                <a:gd name="T3" fmla="*/ 28 h 28"/>
                <a:gd name="T4" fmla="*/ 4 w 85"/>
                <a:gd name="T5" fmla="*/ 28 h 28"/>
                <a:gd name="T6" fmla="*/ 1 w 85"/>
                <a:gd name="T7" fmla="*/ 26 h 28"/>
                <a:gd name="T8" fmla="*/ 0 w 85"/>
                <a:gd name="T9" fmla="*/ 22 h 28"/>
                <a:gd name="T10" fmla="*/ 10 w 85"/>
                <a:gd name="T11" fmla="*/ 2 h 28"/>
                <a:gd name="T12" fmla="*/ 14 w 85"/>
                <a:gd name="T13" fmla="*/ 0 h 28"/>
                <a:gd name="T14" fmla="*/ 71 w 85"/>
                <a:gd name="T15" fmla="*/ 0 h 28"/>
                <a:gd name="T16" fmla="*/ 75 w 85"/>
                <a:gd name="T17" fmla="*/ 2 h 28"/>
                <a:gd name="T18" fmla="*/ 85 w 85"/>
                <a:gd name="T19" fmla="*/ 21 h 28"/>
                <a:gd name="T20" fmla="*/ 85 w 85"/>
                <a:gd name="T21" fmla="*/ 24 h 28"/>
                <a:gd name="T22" fmla="*/ 81 w 85"/>
                <a:gd name="T23" fmla="*/ 28 h 28"/>
                <a:gd name="T24" fmla="*/ 10 w 85"/>
                <a:gd name="T25" fmla="*/ 20 h 28"/>
                <a:gd name="T26" fmla="*/ 75 w 85"/>
                <a:gd name="T27" fmla="*/ 20 h 28"/>
                <a:gd name="T28" fmla="*/ 69 w 85"/>
                <a:gd name="T29" fmla="*/ 8 h 28"/>
                <a:gd name="T30" fmla="*/ 17 w 85"/>
                <a:gd name="T31" fmla="*/ 8 h 28"/>
                <a:gd name="T32" fmla="*/ 10 w 85"/>
                <a:gd name="T33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5" h="28">
                  <a:moveTo>
                    <a:pt x="81" y="28"/>
                  </a:moveTo>
                  <a:cubicBezTo>
                    <a:pt x="81" y="28"/>
                    <a:pt x="81" y="28"/>
                    <a:pt x="81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3" y="28"/>
                    <a:pt x="1" y="27"/>
                    <a:pt x="1" y="26"/>
                  </a:cubicBezTo>
                  <a:cubicBezTo>
                    <a:pt x="0" y="25"/>
                    <a:pt x="0" y="23"/>
                    <a:pt x="0" y="2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1" y="0"/>
                    <a:pt x="13" y="0"/>
                    <a:pt x="14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3" y="0"/>
                    <a:pt x="74" y="0"/>
                    <a:pt x="75" y="2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5" y="22"/>
                    <a:pt x="85" y="23"/>
                    <a:pt x="85" y="24"/>
                  </a:cubicBezTo>
                  <a:cubicBezTo>
                    <a:pt x="85" y="26"/>
                    <a:pt x="84" y="28"/>
                    <a:pt x="81" y="28"/>
                  </a:cubicBezTo>
                  <a:close/>
                  <a:moveTo>
                    <a:pt x="10" y="20"/>
                  </a:moveTo>
                  <a:cubicBezTo>
                    <a:pt x="75" y="20"/>
                    <a:pt x="75" y="20"/>
                    <a:pt x="75" y="20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17" y="8"/>
                    <a:pt x="17" y="8"/>
                    <a:pt x="17" y="8"/>
                  </a:cubicBezTo>
                  <a:lnTo>
                    <a:pt x="10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32"/>
            <p:cNvSpPr>
              <a:spLocks noEditPoints="1"/>
            </p:cNvSpPr>
            <p:nvPr/>
          </p:nvSpPr>
          <p:spPr bwMode="auto">
            <a:xfrm>
              <a:off x="6638304" y="2215779"/>
              <a:ext cx="173947" cy="77937"/>
            </a:xfrm>
            <a:custGeom>
              <a:avLst/>
              <a:gdLst>
                <a:gd name="T0" fmla="*/ 51 w 65"/>
                <a:gd name="T1" fmla="*/ 29 h 29"/>
                <a:gd name="T2" fmla="*/ 14 w 65"/>
                <a:gd name="T3" fmla="*/ 29 h 29"/>
                <a:gd name="T4" fmla="*/ 11 w 65"/>
                <a:gd name="T5" fmla="*/ 26 h 29"/>
                <a:gd name="T6" fmla="*/ 0 w 65"/>
                <a:gd name="T7" fmla="*/ 6 h 29"/>
                <a:gd name="T8" fmla="*/ 1 w 65"/>
                <a:gd name="T9" fmla="*/ 2 h 29"/>
                <a:gd name="T10" fmla="*/ 4 w 65"/>
                <a:gd name="T11" fmla="*/ 0 h 29"/>
                <a:gd name="T12" fmla="*/ 61 w 65"/>
                <a:gd name="T13" fmla="*/ 0 h 29"/>
                <a:gd name="T14" fmla="*/ 65 w 65"/>
                <a:gd name="T15" fmla="*/ 2 h 29"/>
                <a:gd name="T16" fmla="*/ 65 w 65"/>
                <a:gd name="T17" fmla="*/ 6 h 29"/>
                <a:gd name="T18" fmla="*/ 55 w 65"/>
                <a:gd name="T19" fmla="*/ 26 h 29"/>
                <a:gd name="T20" fmla="*/ 51 w 65"/>
                <a:gd name="T21" fmla="*/ 29 h 29"/>
                <a:gd name="T22" fmla="*/ 17 w 65"/>
                <a:gd name="T23" fmla="*/ 21 h 29"/>
                <a:gd name="T24" fmla="*/ 49 w 65"/>
                <a:gd name="T25" fmla="*/ 21 h 29"/>
                <a:gd name="T26" fmla="*/ 55 w 65"/>
                <a:gd name="T27" fmla="*/ 8 h 29"/>
                <a:gd name="T28" fmla="*/ 11 w 65"/>
                <a:gd name="T29" fmla="*/ 8 h 29"/>
                <a:gd name="T30" fmla="*/ 17 w 65"/>
                <a:gd name="T31" fmla="*/ 2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5" h="29">
                  <a:moveTo>
                    <a:pt x="51" y="29"/>
                  </a:moveTo>
                  <a:cubicBezTo>
                    <a:pt x="14" y="29"/>
                    <a:pt x="14" y="29"/>
                    <a:pt x="14" y="29"/>
                  </a:cubicBezTo>
                  <a:cubicBezTo>
                    <a:pt x="13" y="29"/>
                    <a:pt x="11" y="28"/>
                    <a:pt x="11" y="2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1" y="1"/>
                    <a:pt x="3" y="0"/>
                    <a:pt x="4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3" y="0"/>
                    <a:pt x="64" y="1"/>
                    <a:pt x="65" y="2"/>
                  </a:cubicBezTo>
                  <a:cubicBezTo>
                    <a:pt x="65" y="3"/>
                    <a:pt x="65" y="5"/>
                    <a:pt x="65" y="6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54" y="28"/>
                    <a:pt x="53" y="29"/>
                    <a:pt x="51" y="29"/>
                  </a:cubicBezTo>
                  <a:close/>
                  <a:moveTo>
                    <a:pt x="17" y="21"/>
                  </a:moveTo>
                  <a:cubicBezTo>
                    <a:pt x="49" y="21"/>
                    <a:pt x="49" y="21"/>
                    <a:pt x="49" y="21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11" y="8"/>
                    <a:pt x="11" y="8"/>
                    <a:pt x="11" y="8"/>
                  </a:cubicBezTo>
                  <a:lnTo>
                    <a:pt x="17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33"/>
            <p:cNvSpPr/>
            <p:nvPr/>
          </p:nvSpPr>
          <p:spPr bwMode="auto">
            <a:xfrm>
              <a:off x="6716242" y="2440555"/>
              <a:ext cx="21461" cy="138932"/>
            </a:xfrm>
            <a:custGeom>
              <a:avLst/>
              <a:gdLst>
                <a:gd name="T0" fmla="*/ 4 w 8"/>
                <a:gd name="T1" fmla="*/ 52 h 52"/>
                <a:gd name="T2" fmla="*/ 0 w 8"/>
                <a:gd name="T3" fmla="*/ 48 h 52"/>
                <a:gd name="T4" fmla="*/ 0 w 8"/>
                <a:gd name="T5" fmla="*/ 4 h 52"/>
                <a:gd name="T6" fmla="*/ 4 w 8"/>
                <a:gd name="T7" fmla="*/ 0 h 52"/>
                <a:gd name="T8" fmla="*/ 8 w 8"/>
                <a:gd name="T9" fmla="*/ 4 h 52"/>
                <a:gd name="T10" fmla="*/ 8 w 8"/>
                <a:gd name="T11" fmla="*/ 48 h 52"/>
                <a:gd name="T12" fmla="*/ 4 w 8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2">
                  <a:moveTo>
                    <a:pt x="4" y="52"/>
                  </a:moveTo>
                  <a:cubicBezTo>
                    <a:pt x="1" y="52"/>
                    <a:pt x="0" y="50"/>
                    <a:pt x="0" y="4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50"/>
                    <a:pt x="6" y="52"/>
                    <a:pt x="4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0" y="491067"/>
            <a:ext cx="812800" cy="558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Box 18"/>
          <p:cNvSpPr txBox="1"/>
          <p:nvPr/>
        </p:nvSpPr>
        <p:spPr>
          <a:xfrm>
            <a:off x="812801" y="462689"/>
            <a:ext cx="318229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665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基于课程标准</a:t>
            </a:r>
          </a:p>
        </p:txBody>
      </p:sp>
      <p:sp>
        <p:nvSpPr>
          <p:cNvPr id="4" name="Block Arc 6"/>
          <p:cNvSpPr/>
          <p:nvPr/>
        </p:nvSpPr>
        <p:spPr>
          <a:xfrm>
            <a:off x="4182253" y="1677835"/>
            <a:ext cx="1423803" cy="1424244"/>
          </a:xfrm>
          <a:prstGeom prst="blockArc">
            <a:avLst>
              <a:gd name="adj1" fmla="val 10800000"/>
              <a:gd name="adj2" fmla="val 5445255"/>
              <a:gd name="adj3" fmla="val 1459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ctr"/>
          <a:lstStyle/>
          <a:p>
            <a:pPr algn="ctr"/>
            <a:endParaRPr lang="en-US" sz="32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Block Arc 7"/>
          <p:cNvSpPr/>
          <p:nvPr/>
        </p:nvSpPr>
        <p:spPr>
          <a:xfrm rot="10800000">
            <a:off x="4182253" y="2889587"/>
            <a:ext cx="1423803" cy="1424244"/>
          </a:xfrm>
          <a:prstGeom prst="blockArc">
            <a:avLst>
              <a:gd name="adj1" fmla="val 10800000"/>
              <a:gd name="adj2" fmla="val 5445255"/>
              <a:gd name="adj3" fmla="val 1459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ctr"/>
          <a:lstStyle/>
          <a:p>
            <a:pPr algn="ctr"/>
            <a:endParaRPr lang="en-US" sz="32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Block Arc 8"/>
          <p:cNvSpPr/>
          <p:nvPr/>
        </p:nvSpPr>
        <p:spPr>
          <a:xfrm>
            <a:off x="5405979" y="2898435"/>
            <a:ext cx="1423803" cy="1424244"/>
          </a:xfrm>
          <a:prstGeom prst="blockArc">
            <a:avLst>
              <a:gd name="adj1" fmla="val 10800000"/>
              <a:gd name="adj2" fmla="val 5445255"/>
              <a:gd name="adj3" fmla="val 1459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ctr"/>
          <a:lstStyle/>
          <a:p>
            <a:pPr algn="ctr"/>
            <a:endParaRPr lang="en-US" sz="32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Block Arc 9"/>
          <p:cNvSpPr/>
          <p:nvPr/>
        </p:nvSpPr>
        <p:spPr>
          <a:xfrm rot="10800000">
            <a:off x="5405980" y="4120306"/>
            <a:ext cx="1423803" cy="1424244"/>
          </a:xfrm>
          <a:prstGeom prst="blockArc">
            <a:avLst>
              <a:gd name="adj1" fmla="val 10800000"/>
              <a:gd name="adj2" fmla="val 5445255"/>
              <a:gd name="adj3" fmla="val 1459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ctr"/>
          <a:lstStyle/>
          <a:p>
            <a:pPr algn="ctr"/>
            <a:endParaRPr lang="en-US" sz="32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Block Arc 10"/>
          <p:cNvSpPr/>
          <p:nvPr/>
        </p:nvSpPr>
        <p:spPr>
          <a:xfrm>
            <a:off x="6620864" y="4129151"/>
            <a:ext cx="1423803" cy="1424244"/>
          </a:xfrm>
          <a:prstGeom prst="blockArc">
            <a:avLst>
              <a:gd name="adj1" fmla="val 10800000"/>
              <a:gd name="adj2" fmla="val 5445255"/>
              <a:gd name="adj3" fmla="val 1459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ctr"/>
          <a:lstStyle/>
          <a:p>
            <a:pPr algn="ctr"/>
            <a:endParaRPr lang="en-US" sz="32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Oval 11"/>
          <p:cNvSpPr/>
          <p:nvPr/>
        </p:nvSpPr>
        <p:spPr>
          <a:xfrm>
            <a:off x="4558101" y="2053799"/>
            <a:ext cx="672107" cy="6723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</a:t>
            </a:r>
          </a:p>
        </p:txBody>
      </p:sp>
      <p:sp>
        <p:nvSpPr>
          <p:cNvPr id="10" name="Oval 12"/>
          <p:cNvSpPr/>
          <p:nvPr/>
        </p:nvSpPr>
        <p:spPr>
          <a:xfrm>
            <a:off x="4562521" y="3265552"/>
            <a:ext cx="672107" cy="6723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B</a:t>
            </a:r>
          </a:p>
        </p:txBody>
      </p:sp>
      <p:sp>
        <p:nvSpPr>
          <p:cNvPr id="11" name="Oval 13"/>
          <p:cNvSpPr/>
          <p:nvPr/>
        </p:nvSpPr>
        <p:spPr>
          <a:xfrm>
            <a:off x="5786248" y="3274399"/>
            <a:ext cx="672107" cy="67231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</a:t>
            </a:r>
          </a:p>
        </p:txBody>
      </p:sp>
      <p:sp>
        <p:nvSpPr>
          <p:cNvPr id="12" name="Oval 14"/>
          <p:cNvSpPr/>
          <p:nvPr/>
        </p:nvSpPr>
        <p:spPr>
          <a:xfrm>
            <a:off x="5786248" y="4505116"/>
            <a:ext cx="672107" cy="6723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</a:t>
            </a:r>
          </a:p>
        </p:txBody>
      </p:sp>
      <p:sp>
        <p:nvSpPr>
          <p:cNvPr id="13" name="Oval 15"/>
          <p:cNvSpPr/>
          <p:nvPr/>
        </p:nvSpPr>
        <p:spPr>
          <a:xfrm>
            <a:off x="6992291" y="4496271"/>
            <a:ext cx="672107" cy="6723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E</a:t>
            </a:r>
          </a:p>
        </p:txBody>
      </p:sp>
      <p:sp>
        <p:nvSpPr>
          <p:cNvPr id="14" name="TextBox 16"/>
          <p:cNvSpPr txBox="1"/>
          <p:nvPr/>
        </p:nvSpPr>
        <p:spPr>
          <a:xfrm>
            <a:off x="5845169" y="1691186"/>
            <a:ext cx="2783779" cy="828675"/>
          </a:xfrm>
          <a:prstGeom prst="rect">
            <a:avLst/>
          </a:prstGeom>
          <a:noFill/>
        </p:spPr>
        <p:txBody>
          <a:bodyPr wrap="square" lIns="91412" tIns="45707" rIns="91412" bIns="457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观察观测类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TextBox 17"/>
          <p:cNvSpPr txBox="1"/>
          <p:nvPr/>
        </p:nvSpPr>
        <p:spPr>
          <a:xfrm>
            <a:off x="6959800" y="3122222"/>
            <a:ext cx="2783779" cy="582295"/>
          </a:xfrm>
          <a:prstGeom prst="rect">
            <a:avLst/>
          </a:prstGeom>
          <a:noFill/>
        </p:spPr>
        <p:txBody>
          <a:bodyPr wrap="square" lIns="91412" tIns="45707" rIns="91412" bIns="45707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参观调查类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TextBox 18"/>
          <p:cNvSpPr txBox="1"/>
          <p:nvPr/>
        </p:nvSpPr>
        <p:spPr>
          <a:xfrm>
            <a:off x="8206185" y="4470508"/>
            <a:ext cx="2783779" cy="582295"/>
          </a:xfrm>
          <a:prstGeom prst="rect">
            <a:avLst/>
          </a:prstGeom>
          <a:noFill/>
        </p:spPr>
        <p:txBody>
          <a:bodyPr wrap="square" lIns="91412" tIns="45707" rIns="91412" bIns="45707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野外考察类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TextBox 19"/>
          <p:cNvSpPr txBox="1"/>
          <p:nvPr/>
        </p:nvSpPr>
        <p:spPr>
          <a:xfrm>
            <a:off x="938751" y="3187627"/>
            <a:ext cx="2722356" cy="828675"/>
          </a:xfrm>
          <a:prstGeom prst="rect">
            <a:avLst/>
          </a:prstGeom>
          <a:noFill/>
        </p:spPr>
        <p:txBody>
          <a:bodyPr wrap="square" lIns="91412" tIns="45707" rIns="91412" bIns="45707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32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动手制作类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TextBox 20"/>
          <p:cNvSpPr txBox="1"/>
          <p:nvPr/>
        </p:nvSpPr>
        <p:spPr>
          <a:xfrm>
            <a:off x="2148778" y="4595603"/>
            <a:ext cx="2722356" cy="582295"/>
          </a:xfrm>
          <a:prstGeom prst="rect">
            <a:avLst/>
          </a:prstGeom>
          <a:noFill/>
        </p:spPr>
        <p:txBody>
          <a:bodyPr wrap="square" lIns="91412" tIns="45707" rIns="91412" bIns="45707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专题讨论类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/>
      <p:bldP spid="1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0" y="491067"/>
            <a:ext cx="812800" cy="558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Box 18"/>
          <p:cNvSpPr txBox="1"/>
          <p:nvPr/>
        </p:nvSpPr>
        <p:spPr>
          <a:xfrm>
            <a:off x="812801" y="462689"/>
            <a:ext cx="318229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665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基于课程标准</a:t>
            </a:r>
          </a:p>
        </p:txBody>
      </p:sp>
      <p:sp>
        <p:nvSpPr>
          <p:cNvPr id="17" name="TextBox 19"/>
          <p:cNvSpPr txBox="1"/>
          <p:nvPr/>
        </p:nvSpPr>
        <p:spPr>
          <a:xfrm>
            <a:off x="104140" y="992505"/>
            <a:ext cx="3757930" cy="6229985"/>
          </a:xfrm>
          <a:prstGeom prst="rect">
            <a:avLst/>
          </a:prstGeom>
          <a:noFill/>
        </p:spPr>
        <p:txBody>
          <a:bodyPr wrap="square" lIns="91412" tIns="45707" rIns="91412" bIns="457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观察观测类： </a:t>
            </a:r>
          </a:p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比较不同季节正午太阳光下物体影子的长度 </a:t>
            </a:r>
          </a:p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收听、收看广播、电视的天气预报节目，并做记录  </a:t>
            </a:r>
          </a:p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观看介绍某一国家地理概况的录像 </a:t>
            </a:r>
          </a:p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观看反映四大地理单元自然景观特色的影像资料片 </a:t>
            </a:r>
          </a:p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观看有关我国区域地理景观特色的录像或电影 </a:t>
            </a:r>
          </a:p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建立气象园地，使用常用的测量仪器进行气温、降水和风向等观测 </a:t>
            </a:r>
          </a:p>
          <a:p>
            <a:pPr>
              <a:lnSpc>
                <a:spcPct val="15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参观调查类：</a:t>
            </a:r>
          </a:p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参观当地的气象台站或大气环境监测站 </a:t>
            </a:r>
          </a:p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调查当地的主要自然资源，列举合理或不合理开发利用方面的事例，并撰写简要报告 </a:t>
            </a:r>
          </a:p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参观本地特色农业生产基地、工矿企业或车站、码头 </a:t>
            </a:r>
          </a:p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围绕家乡的环境与发展问题，开展地理调查，提出合理建议 </a:t>
            </a:r>
          </a:p>
          <a:p>
            <a:pPr>
              <a:lnSpc>
                <a:spcPct val="150000"/>
              </a:lnSpc>
            </a:pP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3994785" y="583565"/>
            <a:ext cx="3546475" cy="62312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动手制作类：</a:t>
            </a:r>
            <a:endParaRPr lang="zh-CN" altLang="en-US" sz="1400" b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14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用乒乓球或其他材料制作简易的地球仪模型 </a:t>
            </a:r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14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利用泡沫塑料、沙土等制作地形模型 </a:t>
            </a:r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14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实地踏勘并绘制校园、社区等小区域的平面草图 </a:t>
            </a:r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14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从报刊中剪辑有关联合国等国际组织的活动信息，通过板报、小报、宣讲等形式展示和交流 </a:t>
            </a:r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14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以极地科学考察为主题，出一期墙报，或者举办一次科普报告会,或者观看录像片</a:t>
            </a:r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14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搜集有关北京的图片资料，编辑以北京概况为主题的地理小报 </a:t>
            </a:r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14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用较为规范的图例绘制反映学校或家庭所在地的示意图，并要求能够展示出正确的方位和较多的地理信息 </a:t>
            </a:r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野外考察类： </a:t>
            </a:r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组织一次使用地图"寻宝"、定向行军等活动</a:t>
            </a:r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开展乡土地理的野外考察和社会调查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674610" y="303530"/>
            <a:ext cx="4456430" cy="65544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专题讨论类：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搜集能反映世界上不同国家发展水平的资料，进行比较并开展讨论 </a:t>
            </a:r>
            <a:endParaRPr lang="zh-CN" altLang="en-US" sz="1400" b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搜集有关我国工业生产现状的图文资料，讨论我国工农业发展的前景  </a:t>
            </a:r>
            <a:endParaRPr lang="zh-CN" altLang="en-US" sz="1400" b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搜集有关各地风土人情的图片资料，观看反映地域文化特色的艺术表演或录像，谈一谈对地方文化特色的认识 </a:t>
            </a:r>
            <a:endParaRPr lang="zh-CN" altLang="en-US" sz="1400" b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结合地区热点问题，收集有关资料，并展开讨论 </a:t>
            </a:r>
            <a:endParaRPr lang="zh-CN" altLang="en-US" sz="1400" b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收集聚落景观图片，辨别某一景观及其与自然环境、人类活动的关系 </a:t>
            </a:r>
            <a:endParaRPr lang="zh-CN" altLang="en-US" sz="1400" b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搜集有关各地风土人情的图片资料，观看反映地域文化特色的艺术表演或录像，谈一谈对地方文化特色的认识 </a:t>
            </a:r>
            <a:endParaRPr lang="zh-CN" altLang="en-US" sz="1400" b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收集一个地区的专题地图，例如地形图、政区图、水系图、矿产图、交通图、旅游图等，讨论这个地区的区域地理特征 </a:t>
            </a:r>
            <a:endParaRPr lang="zh-CN" altLang="en-US" sz="1400" b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收集区域地理资料，并对资料进行筛选和分类，在此基础上归纳总结区域基本地理特征，并与相关地区进行比较  </a:t>
            </a:r>
            <a:endParaRPr lang="zh-CN" altLang="en-US" sz="1400" b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搜集有关资料，讨论我国某一地区改革开放以来的发展成就 </a:t>
            </a:r>
            <a:endParaRPr lang="zh-CN" altLang="en-US" sz="1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0" y="491067"/>
            <a:ext cx="812800" cy="558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Box 18"/>
          <p:cNvSpPr txBox="1"/>
          <p:nvPr/>
        </p:nvSpPr>
        <p:spPr>
          <a:xfrm>
            <a:off x="812801" y="462689"/>
            <a:ext cx="318229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665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基于核心素养</a:t>
            </a:r>
          </a:p>
        </p:txBody>
      </p:sp>
      <p:grpSp>
        <p:nvGrpSpPr>
          <p:cNvPr id="17" name="Group 1"/>
          <p:cNvGrpSpPr/>
          <p:nvPr/>
        </p:nvGrpSpPr>
        <p:grpSpPr>
          <a:xfrm>
            <a:off x="4859070" y="1428753"/>
            <a:ext cx="5879887" cy="4992689"/>
            <a:chOff x="4800599" y="1690566"/>
            <a:chExt cx="6081122" cy="5163559"/>
          </a:xfrm>
        </p:grpSpPr>
        <p:sp>
          <p:nvSpPr>
            <p:cNvPr id="18" name="Freeform: Shape 31"/>
            <p:cNvSpPr/>
            <p:nvPr/>
          </p:nvSpPr>
          <p:spPr bwMode="auto">
            <a:xfrm>
              <a:off x="4800599" y="6044508"/>
              <a:ext cx="6081122" cy="809617"/>
            </a:xfrm>
            <a:custGeom>
              <a:avLst/>
              <a:gdLst>
                <a:gd name="T0" fmla="*/ 2000 w 2000"/>
                <a:gd name="T1" fmla="*/ 205 h 266"/>
                <a:gd name="T2" fmla="*/ 2000 w 2000"/>
                <a:gd name="T3" fmla="*/ 266 h 266"/>
                <a:gd name="T4" fmla="*/ 1344 w 2000"/>
                <a:gd name="T5" fmla="*/ 266 h 266"/>
                <a:gd name="T6" fmla="*/ 1314 w 2000"/>
                <a:gd name="T7" fmla="*/ 245 h 266"/>
                <a:gd name="T8" fmla="*/ 1325 w 2000"/>
                <a:gd name="T9" fmla="*/ 212 h 266"/>
                <a:gd name="T10" fmla="*/ 1344 w 2000"/>
                <a:gd name="T11" fmla="*/ 162 h 266"/>
                <a:gd name="T12" fmla="*/ 1353 w 2000"/>
                <a:gd name="T13" fmla="*/ 140 h 266"/>
                <a:gd name="T14" fmla="*/ 1374 w 2000"/>
                <a:gd name="T15" fmla="*/ 132 h 266"/>
                <a:gd name="T16" fmla="*/ 1376 w 2000"/>
                <a:gd name="T17" fmla="*/ 131 h 266"/>
                <a:gd name="T18" fmla="*/ 1376 w 2000"/>
                <a:gd name="T19" fmla="*/ 66 h 266"/>
                <a:gd name="T20" fmla="*/ 1376 w 2000"/>
                <a:gd name="T21" fmla="*/ 61 h 266"/>
                <a:gd name="T22" fmla="*/ 1218 w 2000"/>
                <a:gd name="T23" fmla="*/ 61 h 266"/>
                <a:gd name="T24" fmla="*/ 1212 w 2000"/>
                <a:gd name="T25" fmla="*/ 60 h 266"/>
                <a:gd name="T26" fmla="*/ 1206 w 2000"/>
                <a:gd name="T27" fmla="*/ 61 h 266"/>
                <a:gd name="T28" fmla="*/ 1131 w 2000"/>
                <a:gd name="T29" fmla="*/ 61 h 266"/>
                <a:gd name="T30" fmla="*/ 1131 w 2000"/>
                <a:gd name="T31" fmla="*/ 66 h 266"/>
                <a:gd name="T32" fmla="*/ 1131 w 2000"/>
                <a:gd name="T33" fmla="*/ 131 h 266"/>
                <a:gd name="T34" fmla="*/ 1133 w 2000"/>
                <a:gd name="T35" fmla="*/ 132 h 266"/>
                <a:gd name="T36" fmla="*/ 1154 w 2000"/>
                <a:gd name="T37" fmla="*/ 140 h 266"/>
                <a:gd name="T38" fmla="*/ 1163 w 2000"/>
                <a:gd name="T39" fmla="*/ 162 h 266"/>
                <a:gd name="T40" fmla="*/ 1182 w 2000"/>
                <a:gd name="T41" fmla="*/ 212 h 266"/>
                <a:gd name="T42" fmla="*/ 1193 w 2000"/>
                <a:gd name="T43" fmla="*/ 245 h 266"/>
                <a:gd name="T44" fmla="*/ 1164 w 2000"/>
                <a:gd name="T45" fmla="*/ 266 h 266"/>
                <a:gd name="T46" fmla="*/ 0 w 2000"/>
                <a:gd name="T47" fmla="*/ 266 h 266"/>
                <a:gd name="T48" fmla="*/ 0 w 2000"/>
                <a:gd name="T49" fmla="*/ 205 h 266"/>
                <a:gd name="T50" fmla="*/ 1109 w 2000"/>
                <a:gd name="T51" fmla="*/ 205 h 266"/>
                <a:gd name="T52" fmla="*/ 1104 w 2000"/>
                <a:gd name="T53" fmla="*/ 186 h 266"/>
                <a:gd name="T54" fmla="*/ 1070 w 2000"/>
                <a:gd name="T55" fmla="*/ 133 h 266"/>
                <a:gd name="T56" fmla="*/ 1070 w 2000"/>
                <a:gd name="T57" fmla="*/ 68 h 266"/>
                <a:gd name="T58" fmla="*/ 1082 w 2000"/>
                <a:gd name="T59" fmla="*/ 20 h 266"/>
                <a:gd name="T60" fmla="*/ 1127 w 2000"/>
                <a:gd name="T61" fmla="*/ 0 h 266"/>
                <a:gd name="T62" fmla="*/ 1206 w 2000"/>
                <a:gd name="T63" fmla="*/ 0 h 266"/>
                <a:gd name="T64" fmla="*/ 1212 w 2000"/>
                <a:gd name="T65" fmla="*/ 1 h 266"/>
                <a:gd name="T66" fmla="*/ 1218 w 2000"/>
                <a:gd name="T67" fmla="*/ 0 h 266"/>
                <a:gd name="T68" fmla="*/ 1380 w 2000"/>
                <a:gd name="T69" fmla="*/ 0 h 266"/>
                <a:gd name="T70" fmla="*/ 1425 w 2000"/>
                <a:gd name="T71" fmla="*/ 20 h 266"/>
                <a:gd name="T72" fmla="*/ 1437 w 2000"/>
                <a:gd name="T73" fmla="*/ 68 h 266"/>
                <a:gd name="T74" fmla="*/ 1437 w 2000"/>
                <a:gd name="T75" fmla="*/ 133 h 266"/>
                <a:gd name="T76" fmla="*/ 1403 w 2000"/>
                <a:gd name="T77" fmla="*/ 186 h 266"/>
                <a:gd name="T78" fmla="*/ 1398 w 2000"/>
                <a:gd name="T79" fmla="*/ 205 h 266"/>
                <a:gd name="T80" fmla="*/ 2000 w 2000"/>
                <a:gd name="T81" fmla="*/ 205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00" h="266">
                  <a:moveTo>
                    <a:pt x="2000" y="205"/>
                  </a:moveTo>
                  <a:cubicBezTo>
                    <a:pt x="2000" y="266"/>
                    <a:pt x="2000" y="266"/>
                    <a:pt x="2000" y="266"/>
                  </a:cubicBezTo>
                  <a:cubicBezTo>
                    <a:pt x="1344" y="266"/>
                    <a:pt x="1344" y="266"/>
                    <a:pt x="1344" y="266"/>
                  </a:cubicBezTo>
                  <a:cubicBezTo>
                    <a:pt x="1330" y="266"/>
                    <a:pt x="1318" y="258"/>
                    <a:pt x="1314" y="245"/>
                  </a:cubicBezTo>
                  <a:cubicBezTo>
                    <a:pt x="1310" y="233"/>
                    <a:pt x="1314" y="219"/>
                    <a:pt x="1325" y="212"/>
                  </a:cubicBezTo>
                  <a:cubicBezTo>
                    <a:pt x="1327" y="210"/>
                    <a:pt x="1344" y="194"/>
                    <a:pt x="1344" y="162"/>
                  </a:cubicBezTo>
                  <a:cubicBezTo>
                    <a:pt x="1344" y="154"/>
                    <a:pt x="1347" y="146"/>
                    <a:pt x="1353" y="140"/>
                  </a:cubicBezTo>
                  <a:cubicBezTo>
                    <a:pt x="1359" y="134"/>
                    <a:pt x="1366" y="131"/>
                    <a:pt x="1374" y="132"/>
                  </a:cubicBezTo>
                  <a:cubicBezTo>
                    <a:pt x="1375" y="132"/>
                    <a:pt x="1375" y="131"/>
                    <a:pt x="1376" y="131"/>
                  </a:cubicBezTo>
                  <a:cubicBezTo>
                    <a:pt x="1376" y="66"/>
                    <a:pt x="1376" y="66"/>
                    <a:pt x="1376" y="66"/>
                  </a:cubicBezTo>
                  <a:cubicBezTo>
                    <a:pt x="1376" y="64"/>
                    <a:pt x="1376" y="63"/>
                    <a:pt x="1376" y="61"/>
                  </a:cubicBezTo>
                  <a:cubicBezTo>
                    <a:pt x="1218" y="61"/>
                    <a:pt x="1218" y="61"/>
                    <a:pt x="1218" y="61"/>
                  </a:cubicBezTo>
                  <a:cubicBezTo>
                    <a:pt x="1216" y="61"/>
                    <a:pt x="1214" y="61"/>
                    <a:pt x="1212" y="60"/>
                  </a:cubicBezTo>
                  <a:cubicBezTo>
                    <a:pt x="1210" y="61"/>
                    <a:pt x="1208" y="61"/>
                    <a:pt x="1206" y="61"/>
                  </a:cubicBezTo>
                  <a:cubicBezTo>
                    <a:pt x="1131" y="61"/>
                    <a:pt x="1131" y="61"/>
                    <a:pt x="1131" y="61"/>
                  </a:cubicBezTo>
                  <a:cubicBezTo>
                    <a:pt x="1131" y="63"/>
                    <a:pt x="1131" y="64"/>
                    <a:pt x="1131" y="66"/>
                  </a:cubicBezTo>
                  <a:cubicBezTo>
                    <a:pt x="1131" y="131"/>
                    <a:pt x="1131" y="131"/>
                    <a:pt x="1131" y="131"/>
                  </a:cubicBezTo>
                  <a:cubicBezTo>
                    <a:pt x="1132" y="131"/>
                    <a:pt x="1132" y="132"/>
                    <a:pt x="1133" y="132"/>
                  </a:cubicBezTo>
                  <a:cubicBezTo>
                    <a:pt x="1141" y="131"/>
                    <a:pt x="1149" y="134"/>
                    <a:pt x="1154" y="140"/>
                  </a:cubicBezTo>
                  <a:cubicBezTo>
                    <a:pt x="1161" y="146"/>
                    <a:pt x="1163" y="154"/>
                    <a:pt x="1163" y="162"/>
                  </a:cubicBezTo>
                  <a:cubicBezTo>
                    <a:pt x="1163" y="194"/>
                    <a:pt x="1180" y="210"/>
                    <a:pt x="1182" y="212"/>
                  </a:cubicBezTo>
                  <a:cubicBezTo>
                    <a:pt x="1193" y="219"/>
                    <a:pt x="1197" y="233"/>
                    <a:pt x="1193" y="245"/>
                  </a:cubicBezTo>
                  <a:cubicBezTo>
                    <a:pt x="1189" y="258"/>
                    <a:pt x="1177" y="266"/>
                    <a:pt x="1164" y="266"/>
                  </a:cubicBezTo>
                  <a:cubicBezTo>
                    <a:pt x="0" y="266"/>
                    <a:pt x="0" y="266"/>
                    <a:pt x="0" y="266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1109" y="205"/>
                    <a:pt x="1109" y="205"/>
                    <a:pt x="1109" y="205"/>
                  </a:cubicBezTo>
                  <a:cubicBezTo>
                    <a:pt x="1107" y="199"/>
                    <a:pt x="1106" y="193"/>
                    <a:pt x="1104" y="186"/>
                  </a:cubicBezTo>
                  <a:cubicBezTo>
                    <a:pt x="1085" y="177"/>
                    <a:pt x="1070" y="159"/>
                    <a:pt x="1070" y="133"/>
                  </a:cubicBezTo>
                  <a:cubicBezTo>
                    <a:pt x="1070" y="68"/>
                    <a:pt x="1070" y="68"/>
                    <a:pt x="1070" y="68"/>
                  </a:cubicBezTo>
                  <a:cubicBezTo>
                    <a:pt x="1069" y="59"/>
                    <a:pt x="1068" y="37"/>
                    <a:pt x="1082" y="20"/>
                  </a:cubicBezTo>
                  <a:cubicBezTo>
                    <a:pt x="1089" y="11"/>
                    <a:pt x="1103" y="0"/>
                    <a:pt x="1127" y="0"/>
                  </a:cubicBezTo>
                  <a:cubicBezTo>
                    <a:pt x="1206" y="0"/>
                    <a:pt x="1206" y="0"/>
                    <a:pt x="1206" y="0"/>
                  </a:cubicBezTo>
                  <a:cubicBezTo>
                    <a:pt x="1208" y="0"/>
                    <a:pt x="1210" y="0"/>
                    <a:pt x="1212" y="1"/>
                  </a:cubicBezTo>
                  <a:cubicBezTo>
                    <a:pt x="1214" y="0"/>
                    <a:pt x="1216" y="0"/>
                    <a:pt x="1218" y="0"/>
                  </a:cubicBezTo>
                  <a:cubicBezTo>
                    <a:pt x="1380" y="0"/>
                    <a:pt x="1380" y="0"/>
                    <a:pt x="1380" y="0"/>
                  </a:cubicBezTo>
                  <a:cubicBezTo>
                    <a:pt x="1404" y="0"/>
                    <a:pt x="1418" y="11"/>
                    <a:pt x="1425" y="20"/>
                  </a:cubicBezTo>
                  <a:cubicBezTo>
                    <a:pt x="1439" y="37"/>
                    <a:pt x="1438" y="59"/>
                    <a:pt x="1437" y="68"/>
                  </a:cubicBezTo>
                  <a:cubicBezTo>
                    <a:pt x="1437" y="133"/>
                    <a:pt x="1437" y="133"/>
                    <a:pt x="1437" y="133"/>
                  </a:cubicBezTo>
                  <a:cubicBezTo>
                    <a:pt x="1437" y="154"/>
                    <a:pt x="1425" y="176"/>
                    <a:pt x="1403" y="186"/>
                  </a:cubicBezTo>
                  <a:cubicBezTo>
                    <a:pt x="1402" y="193"/>
                    <a:pt x="1400" y="199"/>
                    <a:pt x="1398" y="205"/>
                  </a:cubicBezTo>
                  <a:lnTo>
                    <a:pt x="2000" y="20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21" name="Group 3"/>
            <p:cNvGrpSpPr/>
            <p:nvPr/>
          </p:nvGrpSpPr>
          <p:grpSpPr>
            <a:xfrm>
              <a:off x="6864481" y="1690566"/>
              <a:ext cx="3728095" cy="4335950"/>
              <a:chOff x="6864481" y="1690566"/>
              <a:chExt cx="3728095" cy="4335950"/>
            </a:xfrm>
          </p:grpSpPr>
          <p:sp>
            <p:nvSpPr>
              <p:cNvPr id="22" name="Freeform: Shape 4"/>
              <p:cNvSpPr/>
              <p:nvPr/>
            </p:nvSpPr>
            <p:spPr bwMode="auto">
              <a:xfrm>
                <a:off x="8254967" y="5016422"/>
                <a:ext cx="230034" cy="888009"/>
              </a:xfrm>
              <a:custGeom>
                <a:avLst/>
                <a:gdLst>
                  <a:gd name="T0" fmla="*/ 76 w 76"/>
                  <a:gd name="T1" fmla="*/ 292 h 292"/>
                  <a:gd name="T2" fmla="*/ 53 w 76"/>
                  <a:gd name="T3" fmla="*/ 292 h 292"/>
                  <a:gd name="T4" fmla="*/ 0 w 76"/>
                  <a:gd name="T5" fmla="*/ 10 h 292"/>
                  <a:gd name="T6" fmla="*/ 21 w 76"/>
                  <a:gd name="T7" fmla="*/ 0 h 292"/>
                  <a:gd name="T8" fmla="*/ 76 w 76"/>
                  <a:gd name="T9" fmla="*/ 292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292">
                    <a:moveTo>
                      <a:pt x="76" y="292"/>
                    </a:moveTo>
                    <a:cubicBezTo>
                      <a:pt x="53" y="292"/>
                      <a:pt x="53" y="292"/>
                      <a:pt x="53" y="292"/>
                    </a:cubicBezTo>
                    <a:cubicBezTo>
                      <a:pt x="53" y="118"/>
                      <a:pt x="1" y="11"/>
                      <a:pt x="0" y="1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4" y="4"/>
                      <a:pt x="76" y="112"/>
                      <a:pt x="76" y="29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3" name="Freeform: Shape 5"/>
              <p:cNvSpPr/>
              <p:nvPr/>
            </p:nvSpPr>
            <p:spPr bwMode="auto">
              <a:xfrm>
                <a:off x="8707325" y="4989435"/>
                <a:ext cx="231319" cy="888009"/>
              </a:xfrm>
              <a:custGeom>
                <a:avLst/>
                <a:gdLst>
                  <a:gd name="T0" fmla="*/ 24 w 76"/>
                  <a:gd name="T1" fmla="*/ 292 h 292"/>
                  <a:gd name="T2" fmla="*/ 0 w 76"/>
                  <a:gd name="T3" fmla="*/ 292 h 292"/>
                  <a:gd name="T4" fmla="*/ 55 w 76"/>
                  <a:gd name="T5" fmla="*/ 0 h 292"/>
                  <a:gd name="T6" fmla="*/ 76 w 76"/>
                  <a:gd name="T7" fmla="*/ 11 h 292"/>
                  <a:gd name="T8" fmla="*/ 66 w 76"/>
                  <a:gd name="T9" fmla="*/ 6 h 292"/>
                  <a:gd name="T10" fmla="*/ 76 w 76"/>
                  <a:gd name="T11" fmla="*/ 11 h 292"/>
                  <a:gd name="T12" fmla="*/ 24 w 76"/>
                  <a:gd name="T13" fmla="*/ 292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292">
                    <a:moveTo>
                      <a:pt x="24" y="292"/>
                    </a:moveTo>
                    <a:cubicBezTo>
                      <a:pt x="0" y="292"/>
                      <a:pt x="0" y="292"/>
                      <a:pt x="0" y="292"/>
                    </a:cubicBezTo>
                    <a:cubicBezTo>
                      <a:pt x="0" y="113"/>
                      <a:pt x="53" y="5"/>
                      <a:pt x="55" y="0"/>
                    </a:cubicBezTo>
                    <a:cubicBezTo>
                      <a:pt x="76" y="11"/>
                      <a:pt x="76" y="11"/>
                      <a:pt x="76" y="11"/>
                    </a:cubicBezTo>
                    <a:cubicBezTo>
                      <a:pt x="66" y="6"/>
                      <a:pt x="66" y="6"/>
                      <a:pt x="66" y="6"/>
                    </a:cubicBezTo>
                    <a:cubicBezTo>
                      <a:pt x="76" y="11"/>
                      <a:pt x="76" y="11"/>
                      <a:pt x="76" y="11"/>
                    </a:cubicBezTo>
                    <a:cubicBezTo>
                      <a:pt x="76" y="12"/>
                      <a:pt x="24" y="119"/>
                      <a:pt x="24" y="29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4" name="Freeform: Shape 6"/>
              <p:cNvSpPr/>
              <p:nvPr/>
            </p:nvSpPr>
            <p:spPr bwMode="auto">
              <a:xfrm>
                <a:off x="7625265" y="2173766"/>
                <a:ext cx="514043" cy="514043"/>
              </a:xfrm>
              <a:custGeom>
                <a:avLst/>
                <a:gdLst>
                  <a:gd name="T0" fmla="*/ 21 w 169"/>
                  <a:gd name="T1" fmla="*/ 46 h 169"/>
                  <a:gd name="T2" fmla="*/ 46 w 169"/>
                  <a:gd name="T3" fmla="*/ 148 h 169"/>
                  <a:gd name="T4" fmla="*/ 148 w 169"/>
                  <a:gd name="T5" fmla="*/ 123 h 169"/>
                  <a:gd name="T6" fmla="*/ 123 w 169"/>
                  <a:gd name="T7" fmla="*/ 21 h 169"/>
                  <a:gd name="T8" fmla="*/ 21 w 169"/>
                  <a:gd name="T9" fmla="*/ 46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169">
                    <a:moveTo>
                      <a:pt x="21" y="46"/>
                    </a:moveTo>
                    <a:cubicBezTo>
                      <a:pt x="0" y="81"/>
                      <a:pt x="11" y="127"/>
                      <a:pt x="46" y="148"/>
                    </a:cubicBezTo>
                    <a:cubicBezTo>
                      <a:pt x="81" y="169"/>
                      <a:pt x="127" y="158"/>
                      <a:pt x="148" y="123"/>
                    </a:cubicBezTo>
                    <a:cubicBezTo>
                      <a:pt x="169" y="88"/>
                      <a:pt x="158" y="43"/>
                      <a:pt x="123" y="21"/>
                    </a:cubicBezTo>
                    <a:cubicBezTo>
                      <a:pt x="88" y="0"/>
                      <a:pt x="43" y="11"/>
                      <a:pt x="21" y="46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5" name="Freeform: Shape 7"/>
              <p:cNvSpPr/>
              <p:nvPr/>
            </p:nvSpPr>
            <p:spPr bwMode="auto">
              <a:xfrm>
                <a:off x="7500610" y="2049111"/>
                <a:ext cx="765924" cy="763353"/>
              </a:xfrm>
              <a:custGeom>
                <a:avLst/>
                <a:gdLst>
                  <a:gd name="T0" fmla="*/ 45 w 252"/>
                  <a:gd name="T1" fmla="*/ 64 h 251"/>
                  <a:gd name="T2" fmla="*/ 20 w 252"/>
                  <a:gd name="T3" fmla="*/ 56 h 251"/>
                  <a:gd name="T4" fmla="*/ 29 w 252"/>
                  <a:gd name="T5" fmla="*/ 94 h 251"/>
                  <a:gd name="T6" fmla="*/ 24 w 252"/>
                  <a:gd name="T7" fmla="*/ 110 h 251"/>
                  <a:gd name="T8" fmla="*/ 0 w 252"/>
                  <a:gd name="T9" fmla="*/ 141 h 251"/>
                  <a:gd name="T10" fmla="*/ 30 w 252"/>
                  <a:gd name="T11" fmla="*/ 161 h 251"/>
                  <a:gd name="T12" fmla="*/ 10 w 252"/>
                  <a:gd name="T13" fmla="*/ 177 h 251"/>
                  <a:gd name="T14" fmla="*/ 47 w 252"/>
                  <a:gd name="T15" fmla="*/ 191 h 251"/>
                  <a:gd name="T16" fmla="*/ 59 w 252"/>
                  <a:gd name="T17" fmla="*/ 203 h 251"/>
                  <a:gd name="T18" fmla="*/ 71 w 252"/>
                  <a:gd name="T19" fmla="*/ 239 h 251"/>
                  <a:gd name="T20" fmla="*/ 109 w 252"/>
                  <a:gd name="T21" fmla="*/ 226 h 251"/>
                  <a:gd name="T22" fmla="*/ 113 w 252"/>
                  <a:gd name="T23" fmla="*/ 251 h 251"/>
                  <a:gd name="T24" fmla="*/ 144 w 252"/>
                  <a:gd name="T25" fmla="*/ 226 h 251"/>
                  <a:gd name="T26" fmla="*/ 168 w 252"/>
                  <a:gd name="T27" fmla="*/ 219 h 251"/>
                  <a:gd name="T28" fmla="*/ 206 w 252"/>
                  <a:gd name="T29" fmla="*/ 223 h 251"/>
                  <a:gd name="T30" fmla="*/ 196 w 252"/>
                  <a:gd name="T31" fmla="*/ 199 h 251"/>
                  <a:gd name="T32" fmla="*/ 207 w 252"/>
                  <a:gd name="T33" fmla="*/ 188 h 251"/>
                  <a:gd name="T34" fmla="*/ 243 w 252"/>
                  <a:gd name="T35" fmla="*/ 172 h 251"/>
                  <a:gd name="T36" fmla="*/ 223 w 252"/>
                  <a:gd name="T37" fmla="*/ 156 h 251"/>
                  <a:gd name="T38" fmla="*/ 227 w 252"/>
                  <a:gd name="T39" fmla="*/ 141 h 251"/>
                  <a:gd name="T40" fmla="*/ 251 w 252"/>
                  <a:gd name="T41" fmla="*/ 110 h 251"/>
                  <a:gd name="T42" fmla="*/ 226 w 252"/>
                  <a:gd name="T43" fmla="*/ 106 h 251"/>
                  <a:gd name="T44" fmla="*/ 222 w 252"/>
                  <a:gd name="T45" fmla="*/ 90 h 251"/>
                  <a:gd name="T46" fmla="*/ 228 w 252"/>
                  <a:gd name="T47" fmla="*/ 52 h 251"/>
                  <a:gd name="T48" fmla="*/ 202 w 252"/>
                  <a:gd name="T49" fmla="*/ 59 h 251"/>
                  <a:gd name="T50" fmla="*/ 190 w 252"/>
                  <a:gd name="T51" fmla="*/ 46 h 251"/>
                  <a:gd name="T52" fmla="*/ 179 w 252"/>
                  <a:gd name="T53" fmla="*/ 14 h 251"/>
                  <a:gd name="T54" fmla="*/ 163 w 252"/>
                  <a:gd name="T55" fmla="*/ 32 h 251"/>
                  <a:gd name="T56" fmla="*/ 142 w 252"/>
                  <a:gd name="T57" fmla="*/ 24 h 251"/>
                  <a:gd name="T58" fmla="*/ 113 w 252"/>
                  <a:gd name="T59" fmla="*/ 0 h 251"/>
                  <a:gd name="T60" fmla="*/ 108 w 252"/>
                  <a:gd name="T61" fmla="*/ 25 h 251"/>
                  <a:gd name="T62" fmla="*/ 84 w 252"/>
                  <a:gd name="T63" fmla="*/ 32 h 251"/>
                  <a:gd name="T64" fmla="*/ 46 w 252"/>
                  <a:gd name="T65" fmla="*/ 28 h 251"/>
                  <a:gd name="T66" fmla="*/ 56 w 252"/>
                  <a:gd name="T67" fmla="*/ 52 h 251"/>
                  <a:gd name="T68" fmla="*/ 198 w 252"/>
                  <a:gd name="T69" fmla="*/ 170 h 251"/>
                  <a:gd name="T70" fmla="*/ 53 w 252"/>
                  <a:gd name="T71" fmla="*/ 82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2" h="251">
                    <a:moveTo>
                      <a:pt x="56" y="52"/>
                    </a:moveTo>
                    <a:cubicBezTo>
                      <a:pt x="52" y="55"/>
                      <a:pt x="48" y="59"/>
                      <a:pt x="45" y="64"/>
                    </a:cubicBezTo>
                    <a:cubicBezTo>
                      <a:pt x="44" y="63"/>
                      <a:pt x="44" y="63"/>
                      <a:pt x="44" y="63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9" y="79"/>
                      <a:pt x="9" y="79"/>
                      <a:pt x="9" y="79"/>
                    </a:cubicBezTo>
                    <a:cubicBezTo>
                      <a:pt x="29" y="94"/>
                      <a:pt x="29" y="94"/>
                      <a:pt x="29" y="94"/>
                    </a:cubicBezTo>
                    <a:cubicBezTo>
                      <a:pt x="27" y="100"/>
                      <a:pt x="25" y="105"/>
                      <a:pt x="25" y="110"/>
                    </a:cubicBezTo>
                    <a:cubicBezTo>
                      <a:pt x="24" y="110"/>
                      <a:pt x="24" y="110"/>
                      <a:pt x="24" y="11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41"/>
                      <a:pt x="0" y="141"/>
                      <a:pt x="0" y="141"/>
                    </a:cubicBezTo>
                    <a:cubicBezTo>
                      <a:pt x="25" y="145"/>
                      <a:pt x="25" y="145"/>
                      <a:pt x="25" y="145"/>
                    </a:cubicBezTo>
                    <a:cubicBezTo>
                      <a:pt x="27" y="150"/>
                      <a:pt x="28" y="156"/>
                      <a:pt x="30" y="161"/>
                    </a:cubicBezTo>
                    <a:cubicBezTo>
                      <a:pt x="29" y="161"/>
                      <a:pt x="29" y="161"/>
                      <a:pt x="29" y="161"/>
                    </a:cubicBezTo>
                    <a:cubicBezTo>
                      <a:pt x="10" y="177"/>
                      <a:pt x="10" y="177"/>
                      <a:pt x="10" y="177"/>
                    </a:cubicBezTo>
                    <a:cubicBezTo>
                      <a:pt x="23" y="199"/>
                      <a:pt x="23" y="199"/>
                      <a:pt x="23" y="199"/>
                    </a:cubicBezTo>
                    <a:cubicBezTo>
                      <a:pt x="47" y="191"/>
                      <a:pt x="47" y="191"/>
                      <a:pt x="47" y="191"/>
                    </a:cubicBezTo>
                    <a:cubicBezTo>
                      <a:pt x="51" y="195"/>
                      <a:pt x="52" y="198"/>
                      <a:pt x="59" y="203"/>
                    </a:cubicBezTo>
                    <a:cubicBezTo>
                      <a:pt x="59" y="203"/>
                      <a:pt x="59" y="203"/>
                      <a:pt x="59" y="203"/>
                    </a:cubicBezTo>
                    <a:cubicBezTo>
                      <a:pt x="50" y="226"/>
                      <a:pt x="50" y="226"/>
                      <a:pt x="50" y="226"/>
                    </a:cubicBezTo>
                    <a:cubicBezTo>
                      <a:pt x="71" y="239"/>
                      <a:pt x="71" y="239"/>
                      <a:pt x="71" y="239"/>
                    </a:cubicBezTo>
                    <a:cubicBezTo>
                      <a:pt x="88" y="220"/>
                      <a:pt x="88" y="220"/>
                      <a:pt x="88" y="220"/>
                    </a:cubicBezTo>
                    <a:cubicBezTo>
                      <a:pt x="95" y="223"/>
                      <a:pt x="102" y="225"/>
                      <a:pt x="109" y="226"/>
                    </a:cubicBezTo>
                    <a:cubicBezTo>
                      <a:pt x="109" y="227"/>
                      <a:pt x="109" y="227"/>
                      <a:pt x="109" y="227"/>
                    </a:cubicBezTo>
                    <a:cubicBezTo>
                      <a:pt x="113" y="251"/>
                      <a:pt x="113" y="251"/>
                      <a:pt x="113" y="251"/>
                    </a:cubicBezTo>
                    <a:cubicBezTo>
                      <a:pt x="139" y="251"/>
                      <a:pt x="139" y="251"/>
                      <a:pt x="139" y="251"/>
                    </a:cubicBezTo>
                    <a:cubicBezTo>
                      <a:pt x="144" y="226"/>
                      <a:pt x="144" y="226"/>
                      <a:pt x="144" y="226"/>
                    </a:cubicBezTo>
                    <a:cubicBezTo>
                      <a:pt x="152" y="225"/>
                      <a:pt x="160" y="222"/>
                      <a:pt x="167" y="219"/>
                    </a:cubicBezTo>
                    <a:cubicBezTo>
                      <a:pt x="168" y="219"/>
                      <a:pt x="168" y="219"/>
                      <a:pt x="168" y="219"/>
                    </a:cubicBezTo>
                    <a:cubicBezTo>
                      <a:pt x="185" y="237"/>
                      <a:pt x="185" y="237"/>
                      <a:pt x="185" y="237"/>
                    </a:cubicBezTo>
                    <a:cubicBezTo>
                      <a:pt x="206" y="223"/>
                      <a:pt x="206" y="223"/>
                      <a:pt x="206" y="223"/>
                    </a:cubicBezTo>
                    <a:cubicBezTo>
                      <a:pt x="196" y="199"/>
                      <a:pt x="196" y="199"/>
                      <a:pt x="196" y="199"/>
                    </a:cubicBezTo>
                    <a:cubicBezTo>
                      <a:pt x="196" y="199"/>
                      <a:pt x="196" y="199"/>
                      <a:pt x="196" y="199"/>
                    </a:cubicBezTo>
                    <a:cubicBezTo>
                      <a:pt x="200" y="196"/>
                      <a:pt x="204" y="192"/>
                      <a:pt x="207" y="187"/>
                    </a:cubicBezTo>
                    <a:cubicBezTo>
                      <a:pt x="207" y="188"/>
                      <a:pt x="207" y="188"/>
                      <a:pt x="207" y="188"/>
                    </a:cubicBezTo>
                    <a:cubicBezTo>
                      <a:pt x="231" y="195"/>
                      <a:pt x="231" y="195"/>
                      <a:pt x="231" y="195"/>
                    </a:cubicBezTo>
                    <a:cubicBezTo>
                      <a:pt x="243" y="172"/>
                      <a:pt x="243" y="172"/>
                      <a:pt x="243" y="172"/>
                    </a:cubicBezTo>
                    <a:cubicBezTo>
                      <a:pt x="223" y="157"/>
                      <a:pt x="223" y="157"/>
                      <a:pt x="223" y="157"/>
                    </a:cubicBezTo>
                    <a:cubicBezTo>
                      <a:pt x="223" y="156"/>
                      <a:pt x="223" y="156"/>
                      <a:pt x="223" y="156"/>
                    </a:cubicBezTo>
                    <a:cubicBezTo>
                      <a:pt x="224" y="151"/>
                      <a:pt x="226" y="146"/>
                      <a:pt x="226" y="141"/>
                    </a:cubicBezTo>
                    <a:cubicBezTo>
                      <a:pt x="227" y="141"/>
                      <a:pt x="227" y="141"/>
                      <a:pt x="227" y="141"/>
                    </a:cubicBezTo>
                    <a:cubicBezTo>
                      <a:pt x="252" y="136"/>
                      <a:pt x="252" y="136"/>
                      <a:pt x="252" y="136"/>
                    </a:cubicBezTo>
                    <a:cubicBezTo>
                      <a:pt x="251" y="110"/>
                      <a:pt x="251" y="110"/>
                      <a:pt x="251" y="110"/>
                    </a:cubicBezTo>
                    <a:cubicBezTo>
                      <a:pt x="226" y="106"/>
                      <a:pt x="226" y="106"/>
                      <a:pt x="226" y="106"/>
                    </a:cubicBezTo>
                    <a:cubicBezTo>
                      <a:pt x="226" y="106"/>
                      <a:pt x="226" y="106"/>
                      <a:pt x="226" y="106"/>
                    </a:cubicBezTo>
                    <a:cubicBezTo>
                      <a:pt x="224" y="101"/>
                      <a:pt x="223" y="95"/>
                      <a:pt x="221" y="90"/>
                    </a:cubicBezTo>
                    <a:cubicBezTo>
                      <a:pt x="222" y="90"/>
                      <a:pt x="222" y="90"/>
                      <a:pt x="222" y="90"/>
                    </a:cubicBezTo>
                    <a:cubicBezTo>
                      <a:pt x="241" y="74"/>
                      <a:pt x="241" y="74"/>
                      <a:pt x="241" y="74"/>
                    </a:cubicBezTo>
                    <a:cubicBezTo>
                      <a:pt x="228" y="52"/>
                      <a:pt x="228" y="52"/>
                      <a:pt x="228" y="52"/>
                    </a:cubicBezTo>
                    <a:cubicBezTo>
                      <a:pt x="204" y="60"/>
                      <a:pt x="204" y="60"/>
                      <a:pt x="204" y="60"/>
                    </a:cubicBezTo>
                    <a:cubicBezTo>
                      <a:pt x="202" y="59"/>
                      <a:pt x="202" y="59"/>
                      <a:pt x="202" y="59"/>
                    </a:cubicBezTo>
                    <a:cubicBezTo>
                      <a:pt x="199" y="55"/>
                      <a:pt x="196" y="52"/>
                      <a:pt x="189" y="47"/>
                    </a:cubicBezTo>
                    <a:cubicBezTo>
                      <a:pt x="190" y="46"/>
                      <a:pt x="190" y="46"/>
                      <a:pt x="190" y="46"/>
                    </a:cubicBezTo>
                    <a:cubicBezTo>
                      <a:pt x="200" y="28"/>
                      <a:pt x="200" y="28"/>
                      <a:pt x="200" y="28"/>
                    </a:cubicBezTo>
                    <a:cubicBezTo>
                      <a:pt x="179" y="14"/>
                      <a:pt x="179" y="14"/>
                      <a:pt x="179" y="14"/>
                    </a:cubicBezTo>
                    <a:cubicBezTo>
                      <a:pt x="162" y="32"/>
                      <a:pt x="162" y="32"/>
                      <a:pt x="162" y="32"/>
                    </a:cubicBezTo>
                    <a:cubicBezTo>
                      <a:pt x="163" y="32"/>
                      <a:pt x="163" y="32"/>
                      <a:pt x="163" y="32"/>
                    </a:cubicBezTo>
                    <a:cubicBezTo>
                      <a:pt x="156" y="29"/>
                      <a:pt x="149" y="27"/>
                      <a:pt x="142" y="25"/>
                    </a:cubicBezTo>
                    <a:cubicBezTo>
                      <a:pt x="142" y="24"/>
                      <a:pt x="142" y="24"/>
                      <a:pt x="142" y="24"/>
                    </a:cubicBezTo>
                    <a:cubicBezTo>
                      <a:pt x="138" y="0"/>
                      <a:pt x="138" y="0"/>
                      <a:pt x="138" y="0"/>
                    </a:cubicBezTo>
                    <a:cubicBezTo>
                      <a:pt x="113" y="0"/>
                      <a:pt x="113" y="0"/>
                      <a:pt x="113" y="0"/>
                    </a:cubicBezTo>
                    <a:cubicBezTo>
                      <a:pt x="108" y="25"/>
                      <a:pt x="108" y="25"/>
                      <a:pt x="108" y="25"/>
                    </a:cubicBezTo>
                    <a:cubicBezTo>
                      <a:pt x="108" y="25"/>
                      <a:pt x="108" y="25"/>
                      <a:pt x="108" y="25"/>
                    </a:cubicBezTo>
                    <a:cubicBezTo>
                      <a:pt x="100" y="27"/>
                      <a:pt x="92" y="29"/>
                      <a:pt x="84" y="32"/>
                    </a:cubicBezTo>
                    <a:cubicBezTo>
                      <a:pt x="84" y="32"/>
                      <a:pt x="84" y="32"/>
                      <a:pt x="84" y="32"/>
                    </a:cubicBezTo>
                    <a:cubicBezTo>
                      <a:pt x="67" y="14"/>
                      <a:pt x="67" y="14"/>
                      <a:pt x="67" y="14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55" y="52"/>
                      <a:pt x="55" y="52"/>
                      <a:pt x="55" y="52"/>
                    </a:cubicBezTo>
                    <a:lnTo>
                      <a:pt x="56" y="52"/>
                    </a:lnTo>
                    <a:close/>
                    <a:moveTo>
                      <a:pt x="169" y="53"/>
                    </a:moveTo>
                    <a:cubicBezTo>
                      <a:pt x="209" y="78"/>
                      <a:pt x="222" y="130"/>
                      <a:pt x="198" y="170"/>
                    </a:cubicBezTo>
                    <a:cubicBezTo>
                      <a:pt x="174" y="210"/>
                      <a:pt x="122" y="222"/>
                      <a:pt x="82" y="198"/>
                    </a:cubicBezTo>
                    <a:cubicBezTo>
                      <a:pt x="42" y="174"/>
                      <a:pt x="29" y="122"/>
                      <a:pt x="53" y="82"/>
                    </a:cubicBezTo>
                    <a:cubicBezTo>
                      <a:pt x="77" y="42"/>
                      <a:pt x="129" y="29"/>
                      <a:pt x="169" y="5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6" name="Freeform: Shape 8"/>
              <p:cNvSpPr/>
              <p:nvPr/>
            </p:nvSpPr>
            <p:spPr bwMode="auto">
              <a:xfrm>
                <a:off x="8640499" y="2240591"/>
                <a:ext cx="1252979" cy="1252979"/>
              </a:xfrm>
              <a:custGeom>
                <a:avLst/>
                <a:gdLst>
                  <a:gd name="T0" fmla="*/ 52 w 412"/>
                  <a:gd name="T1" fmla="*/ 112 h 412"/>
                  <a:gd name="T2" fmla="*/ 112 w 412"/>
                  <a:gd name="T3" fmla="*/ 361 h 412"/>
                  <a:gd name="T4" fmla="*/ 360 w 412"/>
                  <a:gd name="T5" fmla="*/ 300 h 412"/>
                  <a:gd name="T6" fmla="*/ 300 w 412"/>
                  <a:gd name="T7" fmla="*/ 52 h 412"/>
                  <a:gd name="T8" fmla="*/ 52 w 412"/>
                  <a:gd name="T9" fmla="*/ 112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2" h="412">
                    <a:moveTo>
                      <a:pt x="52" y="112"/>
                    </a:moveTo>
                    <a:cubicBezTo>
                      <a:pt x="0" y="198"/>
                      <a:pt x="27" y="309"/>
                      <a:pt x="112" y="361"/>
                    </a:cubicBezTo>
                    <a:cubicBezTo>
                      <a:pt x="197" y="412"/>
                      <a:pt x="308" y="385"/>
                      <a:pt x="360" y="300"/>
                    </a:cubicBezTo>
                    <a:cubicBezTo>
                      <a:pt x="412" y="215"/>
                      <a:pt x="385" y="104"/>
                      <a:pt x="300" y="52"/>
                    </a:cubicBezTo>
                    <a:cubicBezTo>
                      <a:pt x="214" y="0"/>
                      <a:pt x="103" y="27"/>
                      <a:pt x="52" y="1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none" lIns="121920" tIns="60960" rIns="121920" bIns="60960" anchor="ctr" anchorCtr="0" compatLnSpc="1">
                <a:normAutofit/>
              </a:bodyPr>
              <a:lstStyle/>
              <a:p>
                <a:pPr algn="ctr"/>
                <a:endParaRPr lang="zh-CN" altLang="en-US" sz="1465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7" name="Freeform: Shape 9"/>
              <p:cNvSpPr/>
              <p:nvPr/>
            </p:nvSpPr>
            <p:spPr bwMode="auto">
              <a:xfrm>
                <a:off x="8333359" y="1933451"/>
                <a:ext cx="1869831" cy="1863405"/>
              </a:xfrm>
              <a:custGeom>
                <a:avLst/>
                <a:gdLst>
                  <a:gd name="T0" fmla="*/ 109 w 615"/>
                  <a:gd name="T1" fmla="*/ 156 h 613"/>
                  <a:gd name="T2" fmla="*/ 50 w 615"/>
                  <a:gd name="T3" fmla="*/ 137 h 613"/>
                  <a:gd name="T4" fmla="*/ 70 w 615"/>
                  <a:gd name="T5" fmla="*/ 231 h 613"/>
                  <a:gd name="T6" fmla="*/ 59 w 615"/>
                  <a:gd name="T7" fmla="*/ 270 h 613"/>
                  <a:gd name="T8" fmla="*/ 1 w 615"/>
                  <a:gd name="T9" fmla="*/ 344 h 613"/>
                  <a:gd name="T10" fmla="*/ 73 w 615"/>
                  <a:gd name="T11" fmla="*/ 393 h 613"/>
                  <a:gd name="T12" fmla="*/ 26 w 615"/>
                  <a:gd name="T13" fmla="*/ 432 h 613"/>
                  <a:gd name="T14" fmla="*/ 116 w 615"/>
                  <a:gd name="T15" fmla="*/ 466 h 613"/>
                  <a:gd name="T16" fmla="*/ 144 w 615"/>
                  <a:gd name="T17" fmla="*/ 496 h 613"/>
                  <a:gd name="T18" fmla="*/ 175 w 615"/>
                  <a:gd name="T19" fmla="*/ 583 h 613"/>
                  <a:gd name="T20" fmla="*/ 267 w 615"/>
                  <a:gd name="T21" fmla="*/ 553 h 613"/>
                  <a:gd name="T22" fmla="*/ 277 w 615"/>
                  <a:gd name="T23" fmla="*/ 613 h 613"/>
                  <a:gd name="T24" fmla="*/ 351 w 615"/>
                  <a:gd name="T25" fmla="*/ 552 h 613"/>
                  <a:gd name="T26" fmla="*/ 409 w 615"/>
                  <a:gd name="T27" fmla="*/ 536 h 613"/>
                  <a:gd name="T28" fmla="*/ 503 w 615"/>
                  <a:gd name="T29" fmla="*/ 545 h 613"/>
                  <a:gd name="T30" fmla="*/ 479 w 615"/>
                  <a:gd name="T31" fmla="*/ 487 h 613"/>
                  <a:gd name="T32" fmla="*/ 507 w 615"/>
                  <a:gd name="T33" fmla="*/ 458 h 613"/>
                  <a:gd name="T34" fmla="*/ 593 w 615"/>
                  <a:gd name="T35" fmla="*/ 421 h 613"/>
                  <a:gd name="T36" fmla="*/ 544 w 615"/>
                  <a:gd name="T37" fmla="*/ 382 h 613"/>
                  <a:gd name="T38" fmla="*/ 555 w 615"/>
                  <a:gd name="T39" fmla="*/ 344 h 613"/>
                  <a:gd name="T40" fmla="*/ 613 w 615"/>
                  <a:gd name="T41" fmla="*/ 270 h 613"/>
                  <a:gd name="T42" fmla="*/ 551 w 615"/>
                  <a:gd name="T43" fmla="*/ 259 h 613"/>
                  <a:gd name="T44" fmla="*/ 542 w 615"/>
                  <a:gd name="T45" fmla="*/ 220 h 613"/>
                  <a:gd name="T46" fmla="*/ 558 w 615"/>
                  <a:gd name="T47" fmla="*/ 127 h 613"/>
                  <a:gd name="T48" fmla="*/ 494 w 615"/>
                  <a:gd name="T49" fmla="*/ 145 h 613"/>
                  <a:gd name="T50" fmla="*/ 464 w 615"/>
                  <a:gd name="T51" fmla="*/ 113 h 613"/>
                  <a:gd name="T52" fmla="*/ 437 w 615"/>
                  <a:gd name="T53" fmla="*/ 35 h 613"/>
                  <a:gd name="T54" fmla="*/ 397 w 615"/>
                  <a:gd name="T55" fmla="*/ 77 h 613"/>
                  <a:gd name="T56" fmla="*/ 348 w 615"/>
                  <a:gd name="T57" fmla="*/ 60 h 613"/>
                  <a:gd name="T58" fmla="*/ 275 w 615"/>
                  <a:gd name="T59" fmla="*/ 0 h 613"/>
                  <a:gd name="T60" fmla="*/ 264 w 615"/>
                  <a:gd name="T61" fmla="*/ 62 h 613"/>
                  <a:gd name="T62" fmla="*/ 205 w 615"/>
                  <a:gd name="T63" fmla="*/ 78 h 613"/>
                  <a:gd name="T64" fmla="*/ 112 w 615"/>
                  <a:gd name="T65" fmla="*/ 69 h 613"/>
                  <a:gd name="T66" fmla="*/ 414 w 615"/>
                  <a:gd name="T67" fmla="*/ 131 h 613"/>
                  <a:gd name="T68" fmla="*/ 200 w 615"/>
                  <a:gd name="T69" fmla="*/ 484 h 613"/>
                  <a:gd name="T70" fmla="*/ 414 w 615"/>
                  <a:gd name="T71" fmla="*/ 131 h 6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15" h="613">
                    <a:moveTo>
                      <a:pt x="136" y="126"/>
                    </a:moveTo>
                    <a:cubicBezTo>
                      <a:pt x="126" y="135"/>
                      <a:pt x="117" y="145"/>
                      <a:pt x="109" y="156"/>
                    </a:cubicBezTo>
                    <a:cubicBezTo>
                      <a:pt x="108" y="155"/>
                      <a:pt x="108" y="155"/>
                      <a:pt x="108" y="155"/>
                    </a:cubicBezTo>
                    <a:cubicBezTo>
                      <a:pt x="50" y="137"/>
                      <a:pt x="50" y="137"/>
                      <a:pt x="50" y="137"/>
                    </a:cubicBezTo>
                    <a:cubicBezTo>
                      <a:pt x="21" y="192"/>
                      <a:pt x="21" y="192"/>
                      <a:pt x="21" y="192"/>
                    </a:cubicBezTo>
                    <a:cubicBezTo>
                      <a:pt x="70" y="231"/>
                      <a:pt x="70" y="231"/>
                      <a:pt x="70" y="231"/>
                    </a:cubicBezTo>
                    <a:cubicBezTo>
                      <a:pt x="66" y="244"/>
                      <a:pt x="63" y="257"/>
                      <a:pt x="61" y="270"/>
                    </a:cubicBezTo>
                    <a:cubicBezTo>
                      <a:pt x="59" y="270"/>
                      <a:pt x="59" y="270"/>
                      <a:pt x="59" y="270"/>
                    </a:cubicBezTo>
                    <a:cubicBezTo>
                      <a:pt x="0" y="281"/>
                      <a:pt x="0" y="281"/>
                      <a:pt x="0" y="281"/>
                    </a:cubicBezTo>
                    <a:cubicBezTo>
                      <a:pt x="1" y="344"/>
                      <a:pt x="1" y="344"/>
                      <a:pt x="1" y="344"/>
                    </a:cubicBezTo>
                    <a:cubicBezTo>
                      <a:pt x="62" y="354"/>
                      <a:pt x="62" y="354"/>
                      <a:pt x="62" y="354"/>
                    </a:cubicBezTo>
                    <a:cubicBezTo>
                      <a:pt x="65" y="367"/>
                      <a:pt x="69" y="380"/>
                      <a:pt x="73" y="393"/>
                    </a:cubicBezTo>
                    <a:cubicBezTo>
                      <a:pt x="72" y="394"/>
                      <a:pt x="72" y="394"/>
                      <a:pt x="72" y="394"/>
                    </a:cubicBezTo>
                    <a:cubicBezTo>
                      <a:pt x="26" y="432"/>
                      <a:pt x="26" y="432"/>
                      <a:pt x="26" y="432"/>
                    </a:cubicBezTo>
                    <a:cubicBezTo>
                      <a:pt x="57" y="486"/>
                      <a:pt x="57" y="486"/>
                      <a:pt x="57" y="486"/>
                    </a:cubicBezTo>
                    <a:cubicBezTo>
                      <a:pt x="116" y="466"/>
                      <a:pt x="116" y="466"/>
                      <a:pt x="116" y="466"/>
                    </a:cubicBezTo>
                    <a:cubicBezTo>
                      <a:pt x="124" y="477"/>
                      <a:pt x="128" y="483"/>
                      <a:pt x="144" y="495"/>
                    </a:cubicBezTo>
                    <a:cubicBezTo>
                      <a:pt x="144" y="496"/>
                      <a:pt x="144" y="496"/>
                      <a:pt x="144" y="496"/>
                    </a:cubicBezTo>
                    <a:cubicBezTo>
                      <a:pt x="122" y="551"/>
                      <a:pt x="122" y="551"/>
                      <a:pt x="122" y="551"/>
                    </a:cubicBezTo>
                    <a:cubicBezTo>
                      <a:pt x="175" y="583"/>
                      <a:pt x="175" y="583"/>
                      <a:pt x="175" y="583"/>
                    </a:cubicBezTo>
                    <a:cubicBezTo>
                      <a:pt x="216" y="538"/>
                      <a:pt x="216" y="538"/>
                      <a:pt x="216" y="538"/>
                    </a:cubicBezTo>
                    <a:cubicBezTo>
                      <a:pt x="233" y="545"/>
                      <a:pt x="249" y="550"/>
                      <a:pt x="267" y="553"/>
                    </a:cubicBezTo>
                    <a:cubicBezTo>
                      <a:pt x="266" y="554"/>
                      <a:pt x="266" y="554"/>
                      <a:pt x="266" y="554"/>
                    </a:cubicBezTo>
                    <a:cubicBezTo>
                      <a:pt x="277" y="613"/>
                      <a:pt x="277" y="613"/>
                      <a:pt x="277" y="613"/>
                    </a:cubicBezTo>
                    <a:cubicBezTo>
                      <a:pt x="339" y="613"/>
                      <a:pt x="339" y="613"/>
                      <a:pt x="339" y="613"/>
                    </a:cubicBezTo>
                    <a:cubicBezTo>
                      <a:pt x="351" y="552"/>
                      <a:pt x="351" y="552"/>
                      <a:pt x="351" y="552"/>
                    </a:cubicBezTo>
                    <a:cubicBezTo>
                      <a:pt x="371" y="549"/>
                      <a:pt x="390" y="543"/>
                      <a:pt x="409" y="534"/>
                    </a:cubicBezTo>
                    <a:cubicBezTo>
                      <a:pt x="409" y="536"/>
                      <a:pt x="409" y="536"/>
                      <a:pt x="409" y="536"/>
                    </a:cubicBezTo>
                    <a:cubicBezTo>
                      <a:pt x="451" y="579"/>
                      <a:pt x="451" y="579"/>
                      <a:pt x="451" y="579"/>
                    </a:cubicBezTo>
                    <a:cubicBezTo>
                      <a:pt x="503" y="545"/>
                      <a:pt x="503" y="545"/>
                      <a:pt x="503" y="545"/>
                    </a:cubicBezTo>
                    <a:cubicBezTo>
                      <a:pt x="479" y="487"/>
                      <a:pt x="479" y="487"/>
                      <a:pt x="479" y="487"/>
                    </a:cubicBezTo>
                    <a:cubicBezTo>
                      <a:pt x="479" y="487"/>
                      <a:pt x="479" y="487"/>
                      <a:pt x="479" y="487"/>
                    </a:cubicBezTo>
                    <a:cubicBezTo>
                      <a:pt x="488" y="478"/>
                      <a:pt x="497" y="468"/>
                      <a:pt x="506" y="458"/>
                    </a:cubicBezTo>
                    <a:cubicBezTo>
                      <a:pt x="507" y="458"/>
                      <a:pt x="507" y="458"/>
                      <a:pt x="507" y="458"/>
                    </a:cubicBezTo>
                    <a:cubicBezTo>
                      <a:pt x="565" y="477"/>
                      <a:pt x="565" y="477"/>
                      <a:pt x="565" y="477"/>
                    </a:cubicBezTo>
                    <a:cubicBezTo>
                      <a:pt x="593" y="421"/>
                      <a:pt x="593" y="421"/>
                      <a:pt x="593" y="421"/>
                    </a:cubicBezTo>
                    <a:cubicBezTo>
                      <a:pt x="545" y="382"/>
                      <a:pt x="545" y="382"/>
                      <a:pt x="545" y="382"/>
                    </a:cubicBezTo>
                    <a:cubicBezTo>
                      <a:pt x="544" y="382"/>
                      <a:pt x="544" y="382"/>
                      <a:pt x="544" y="382"/>
                    </a:cubicBezTo>
                    <a:cubicBezTo>
                      <a:pt x="548" y="370"/>
                      <a:pt x="551" y="357"/>
                      <a:pt x="553" y="344"/>
                    </a:cubicBezTo>
                    <a:cubicBezTo>
                      <a:pt x="555" y="344"/>
                      <a:pt x="555" y="344"/>
                      <a:pt x="555" y="344"/>
                    </a:cubicBezTo>
                    <a:cubicBezTo>
                      <a:pt x="615" y="332"/>
                      <a:pt x="615" y="332"/>
                      <a:pt x="615" y="332"/>
                    </a:cubicBezTo>
                    <a:cubicBezTo>
                      <a:pt x="613" y="270"/>
                      <a:pt x="613" y="270"/>
                      <a:pt x="613" y="270"/>
                    </a:cubicBezTo>
                    <a:cubicBezTo>
                      <a:pt x="552" y="259"/>
                      <a:pt x="552" y="259"/>
                      <a:pt x="552" y="259"/>
                    </a:cubicBezTo>
                    <a:cubicBezTo>
                      <a:pt x="551" y="259"/>
                      <a:pt x="551" y="259"/>
                      <a:pt x="551" y="259"/>
                    </a:cubicBezTo>
                    <a:cubicBezTo>
                      <a:pt x="548" y="246"/>
                      <a:pt x="545" y="233"/>
                      <a:pt x="540" y="221"/>
                    </a:cubicBezTo>
                    <a:cubicBezTo>
                      <a:pt x="542" y="220"/>
                      <a:pt x="542" y="220"/>
                      <a:pt x="542" y="220"/>
                    </a:cubicBezTo>
                    <a:cubicBezTo>
                      <a:pt x="589" y="181"/>
                      <a:pt x="589" y="181"/>
                      <a:pt x="589" y="181"/>
                    </a:cubicBezTo>
                    <a:cubicBezTo>
                      <a:pt x="558" y="127"/>
                      <a:pt x="558" y="127"/>
                      <a:pt x="558" y="127"/>
                    </a:cubicBezTo>
                    <a:cubicBezTo>
                      <a:pt x="499" y="147"/>
                      <a:pt x="499" y="147"/>
                      <a:pt x="499" y="147"/>
                    </a:cubicBezTo>
                    <a:cubicBezTo>
                      <a:pt x="494" y="145"/>
                      <a:pt x="494" y="145"/>
                      <a:pt x="494" y="145"/>
                    </a:cubicBezTo>
                    <a:cubicBezTo>
                      <a:pt x="486" y="135"/>
                      <a:pt x="479" y="127"/>
                      <a:pt x="463" y="115"/>
                    </a:cubicBezTo>
                    <a:cubicBezTo>
                      <a:pt x="464" y="113"/>
                      <a:pt x="464" y="113"/>
                      <a:pt x="464" y="113"/>
                    </a:cubicBezTo>
                    <a:cubicBezTo>
                      <a:pt x="490" y="68"/>
                      <a:pt x="490" y="68"/>
                      <a:pt x="490" y="68"/>
                    </a:cubicBezTo>
                    <a:cubicBezTo>
                      <a:pt x="437" y="35"/>
                      <a:pt x="437" y="35"/>
                      <a:pt x="437" y="35"/>
                    </a:cubicBezTo>
                    <a:cubicBezTo>
                      <a:pt x="396" y="78"/>
                      <a:pt x="396" y="78"/>
                      <a:pt x="396" y="78"/>
                    </a:cubicBezTo>
                    <a:cubicBezTo>
                      <a:pt x="397" y="77"/>
                      <a:pt x="397" y="77"/>
                      <a:pt x="397" y="77"/>
                    </a:cubicBezTo>
                    <a:cubicBezTo>
                      <a:pt x="381" y="71"/>
                      <a:pt x="365" y="65"/>
                      <a:pt x="348" y="62"/>
                    </a:cubicBezTo>
                    <a:cubicBezTo>
                      <a:pt x="348" y="60"/>
                      <a:pt x="348" y="60"/>
                      <a:pt x="348" y="6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275" y="0"/>
                      <a:pt x="275" y="0"/>
                      <a:pt x="275" y="0"/>
                    </a:cubicBezTo>
                    <a:cubicBezTo>
                      <a:pt x="264" y="62"/>
                      <a:pt x="264" y="62"/>
                      <a:pt x="264" y="62"/>
                    </a:cubicBezTo>
                    <a:cubicBezTo>
                      <a:pt x="264" y="62"/>
                      <a:pt x="264" y="62"/>
                      <a:pt x="264" y="62"/>
                    </a:cubicBezTo>
                    <a:cubicBezTo>
                      <a:pt x="244" y="66"/>
                      <a:pt x="225" y="71"/>
                      <a:pt x="206" y="79"/>
                    </a:cubicBezTo>
                    <a:cubicBezTo>
                      <a:pt x="205" y="78"/>
                      <a:pt x="205" y="78"/>
                      <a:pt x="205" y="78"/>
                    </a:cubicBezTo>
                    <a:cubicBezTo>
                      <a:pt x="163" y="34"/>
                      <a:pt x="163" y="34"/>
                      <a:pt x="163" y="34"/>
                    </a:cubicBezTo>
                    <a:cubicBezTo>
                      <a:pt x="112" y="69"/>
                      <a:pt x="112" y="69"/>
                      <a:pt x="112" y="69"/>
                    </a:cubicBezTo>
                    <a:cubicBezTo>
                      <a:pt x="136" y="126"/>
                      <a:pt x="136" y="126"/>
                      <a:pt x="136" y="126"/>
                    </a:cubicBezTo>
                    <a:close/>
                    <a:moveTo>
                      <a:pt x="414" y="131"/>
                    </a:moveTo>
                    <a:cubicBezTo>
                      <a:pt x="512" y="190"/>
                      <a:pt x="543" y="317"/>
                      <a:pt x="483" y="414"/>
                    </a:cubicBezTo>
                    <a:cubicBezTo>
                      <a:pt x="424" y="512"/>
                      <a:pt x="297" y="543"/>
                      <a:pt x="200" y="484"/>
                    </a:cubicBezTo>
                    <a:cubicBezTo>
                      <a:pt x="102" y="425"/>
                      <a:pt x="71" y="298"/>
                      <a:pt x="130" y="200"/>
                    </a:cubicBezTo>
                    <a:cubicBezTo>
                      <a:pt x="189" y="102"/>
                      <a:pt x="317" y="71"/>
                      <a:pt x="414" y="13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8" name="Freeform: Shape 10"/>
              <p:cNvSpPr/>
              <p:nvPr/>
            </p:nvSpPr>
            <p:spPr bwMode="auto">
              <a:xfrm>
                <a:off x="8050635" y="3916371"/>
                <a:ext cx="1119328" cy="1115473"/>
              </a:xfrm>
              <a:custGeom>
                <a:avLst/>
                <a:gdLst>
                  <a:gd name="T0" fmla="*/ 46 w 368"/>
                  <a:gd name="T1" fmla="*/ 100 h 367"/>
                  <a:gd name="T2" fmla="*/ 101 w 368"/>
                  <a:gd name="T3" fmla="*/ 321 h 367"/>
                  <a:gd name="T4" fmla="*/ 322 w 368"/>
                  <a:gd name="T5" fmla="*/ 267 h 367"/>
                  <a:gd name="T6" fmla="*/ 267 w 368"/>
                  <a:gd name="T7" fmla="*/ 46 h 367"/>
                  <a:gd name="T8" fmla="*/ 46 w 368"/>
                  <a:gd name="T9" fmla="*/ 10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8" h="367">
                    <a:moveTo>
                      <a:pt x="46" y="100"/>
                    </a:moveTo>
                    <a:cubicBezTo>
                      <a:pt x="0" y="176"/>
                      <a:pt x="25" y="275"/>
                      <a:pt x="101" y="321"/>
                    </a:cubicBezTo>
                    <a:cubicBezTo>
                      <a:pt x="176" y="367"/>
                      <a:pt x="275" y="343"/>
                      <a:pt x="322" y="267"/>
                    </a:cubicBezTo>
                    <a:cubicBezTo>
                      <a:pt x="368" y="191"/>
                      <a:pt x="343" y="92"/>
                      <a:pt x="267" y="46"/>
                    </a:cubicBezTo>
                    <a:cubicBezTo>
                      <a:pt x="192" y="0"/>
                      <a:pt x="93" y="24"/>
                      <a:pt x="46" y="10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none" lIns="121920" tIns="60960" rIns="121920" bIns="60960" anchor="ctr" anchorCtr="0" compatLnSpc="1">
                <a:normAutofit/>
              </a:bodyPr>
              <a:lstStyle/>
              <a:p>
                <a:pPr algn="ctr"/>
                <a:endParaRPr lang="zh-CN" altLang="en-US" sz="1465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9" name="Freeform: Shape 11"/>
              <p:cNvSpPr/>
              <p:nvPr/>
            </p:nvSpPr>
            <p:spPr bwMode="auto">
              <a:xfrm>
                <a:off x="7779477" y="3642643"/>
                <a:ext cx="1664213" cy="1662928"/>
              </a:xfrm>
              <a:custGeom>
                <a:avLst/>
                <a:gdLst>
                  <a:gd name="T0" fmla="*/ 97 w 547"/>
                  <a:gd name="T1" fmla="*/ 139 h 547"/>
                  <a:gd name="T2" fmla="*/ 44 w 547"/>
                  <a:gd name="T3" fmla="*/ 122 h 547"/>
                  <a:gd name="T4" fmla="*/ 62 w 547"/>
                  <a:gd name="T5" fmla="*/ 206 h 547"/>
                  <a:gd name="T6" fmla="*/ 52 w 547"/>
                  <a:gd name="T7" fmla="*/ 240 h 547"/>
                  <a:gd name="T8" fmla="*/ 1 w 547"/>
                  <a:gd name="T9" fmla="*/ 306 h 547"/>
                  <a:gd name="T10" fmla="*/ 65 w 547"/>
                  <a:gd name="T11" fmla="*/ 350 h 547"/>
                  <a:gd name="T12" fmla="*/ 23 w 547"/>
                  <a:gd name="T13" fmla="*/ 385 h 547"/>
                  <a:gd name="T14" fmla="*/ 103 w 547"/>
                  <a:gd name="T15" fmla="*/ 416 h 547"/>
                  <a:gd name="T16" fmla="*/ 128 w 547"/>
                  <a:gd name="T17" fmla="*/ 442 h 547"/>
                  <a:gd name="T18" fmla="*/ 155 w 547"/>
                  <a:gd name="T19" fmla="*/ 520 h 547"/>
                  <a:gd name="T20" fmla="*/ 237 w 547"/>
                  <a:gd name="T21" fmla="*/ 492 h 547"/>
                  <a:gd name="T22" fmla="*/ 247 w 547"/>
                  <a:gd name="T23" fmla="*/ 547 h 547"/>
                  <a:gd name="T24" fmla="*/ 312 w 547"/>
                  <a:gd name="T25" fmla="*/ 492 h 547"/>
                  <a:gd name="T26" fmla="*/ 364 w 547"/>
                  <a:gd name="T27" fmla="*/ 477 h 547"/>
                  <a:gd name="T28" fmla="*/ 448 w 547"/>
                  <a:gd name="T29" fmla="*/ 486 h 547"/>
                  <a:gd name="T30" fmla="*/ 426 w 547"/>
                  <a:gd name="T31" fmla="*/ 434 h 547"/>
                  <a:gd name="T32" fmla="*/ 451 w 547"/>
                  <a:gd name="T33" fmla="*/ 408 h 547"/>
                  <a:gd name="T34" fmla="*/ 528 w 547"/>
                  <a:gd name="T35" fmla="*/ 376 h 547"/>
                  <a:gd name="T36" fmla="*/ 484 w 547"/>
                  <a:gd name="T37" fmla="*/ 341 h 547"/>
                  <a:gd name="T38" fmla="*/ 494 w 547"/>
                  <a:gd name="T39" fmla="*/ 306 h 547"/>
                  <a:gd name="T40" fmla="*/ 546 w 547"/>
                  <a:gd name="T41" fmla="*/ 240 h 547"/>
                  <a:gd name="T42" fmla="*/ 491 w 547"/>
                  <a:gd name="T43" fmla="*/ 231 h 547"/>
                  <a:gd name="T44" fmla="*/ 483 w 547"/>
                  <a:gd name="T45" fmla="*/ 196 h 547"/>
                  <a:gd name="T46" fmla="*/ 497 w 547"/>
                  <a:gd name="T47" fmla="*/ 113 h 547"/>
                  <a:gd name="T48" fmla="*/ 440 w 547"/>
                  <a:gd name="T49" fmla="*/ 130 h 547"/>
                  <a:gd name="T50" fmla="*/ 413 w 547"/>
                  <a:gd name="T51" fmla="*/ 101 h 547"/>
                  <a:gd name="T52" fmla="*/ 389 w 547"/>
                  <a:gd name="T53" fmla="*/ 32 h 547"/>
                  <a:gd name="T54" fmla="*/ 353 w 547"/>
                  <a:gd name="T55" fmla="*/ 69 h 547"/>
                  <a:gd name="T56" fmla="*/ 310 w 547"/>
                  <a:gd name="T57" fmla="*/ 53 h 547"/>
                  <a:gd name="T58" fmla="*/ 245 w 547"/>
                  <a:gd name="T59" fmla="*/ 0 h 547"/>
                  <a:gd name="T60" fmla="*/ 235 w 547"/>
                  <a:gd name="T61" fmla="*/ 55 h 547"/>
                  <a:gd name="T62" fmla="*/ 182 w 547"/>
                  <a:gd name="T63" fmla="*/ 69 h 547"/>
                  <a:gd name="T64" fmla="*/ 99 w 547"/>
                  <a:gd name="T65" fmla="*/ 61 h 547"/>
                  <a:gd name="T66" fmla="*/ 121 w 547"/>
                  <a:gd name="T67" fmla="*/ 113 h 547"/>
                  <a:gd name="T68" fmla="*/ 430 w 547"/>
                  <a:gd name="T69" fmla="*/ 369 h 547"/>
                  <a:gd name="T70" fmla="*/ 116 w 547"/>
                  <a:gd name="T71" fmla="*/ 178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7" h="547">
                    <a:moveTo>
                      <a:pt x="121" y="113"/>
                    </a:moveTo>
                    <a:cubicBezTo>
                      <a:pt x="112" y="121"/>
                      <a:pt x="104" y="129"/>
                      <a:pt x="97" y="139"/>
                    </a:cubicBezTo>
                    <a:cubicBezTo>
                      <a:pt x="95" y="138"/>
                      <a:pt x="95" y="138"/>
                      <a:pt x="95" y="138"/>
                    </a:cubicBezTo>
                    <a:cubicBezTo>
                      <a:pt x="44" y="122"/>
                      <a:pt x="44" y="122"/>
                      <a:pt x="44" y="122"/>
                    </a:cubicBezTo>
                    <a:cubicBezTo>
                      <a:pt x="19" y="171"/>
                      <a:pt x="19" y="171"/>
                      <a:pt x="19" y="171"/>
                    </a:cubicBezTo>
                    <a:cubicBezTo>
                      <a:pt x="62" y="206"/>
                      <a:pt x="62" y="206"/>
                      <a:pt x="62" y="206"/>
                    </a:cubicBezTo>
                    <a:cubicBezTo>
                      <a:pt x="58" y="217"/>
                      <a:pt x="55" y="229"/>
                      <a:pt x="53" y="240"/>
                    </a:cubicBezTo>
                    <a:cubicBezTo>
                      <a:pt x="52" y="240"/>
                      <a:pt x="52" y="240"/>
                      <a:pt x="52" y="240"/>
                    </a:cubicBezTo>
                    <a:cubicBezTo>
                      <a:pt x="0" y="251"/>
                      <a:pt x="0" y="251"/>
                      <a:pt x="0" y="251"/>
                    </a:cubicBezTo>
                    <a:cubicBezTo>
                      <a:pt x="1" y="306"/>
                      <a:pt x="1" y="306"/>
                      <a:pt x="1" y="306"/>
                    </a:cubicBezTo>
                    <a:cubicBezTo>
                      <a:pt x="55" y="316"/>
                      <a:pt x="55" y="316"/>
                      <a:pt x="55" y="316"/>
                    </a:cubicBezTo>
                    <a:cubicBezTo>
                      <a:pt x="57" y="328"/>
                      <a:pt x="61" y="339"/>
                      <a:pt x="65" y="350"/>
                    </a:cubicBezTo>
                    <a:cubicBezTo>
                      <a:pt x="64" y="351"/>
                      <a:pt x="64" y="351"/>
                      <a:pt x="64" y="351"/>
                    </a:cubicBezTo>
                    <a:cubicBezTo>
                      <a:pt x="23" y="385"/>
                      <a:pt x="23" y="385"/>
                      <a:pt x="23" y="385"/>
                    </a:cubicBezTo>
                    <a:cubicBezTo>
                      <a:pt x="50" y="433"/>
                      <a:pt x="50" y="433"/>
                      <a:pt x="50" y="433"/>
                    </a:cubicBezTo>
                    <a:cubicBezTo>
                      <a:pt x="103" y="416"/>
                      <a:pt x="103" y="416"/>
                      <a:pt x="103" y="416"/>
                    </a:cubicBezTo>
                    <a:cubicBezTo>
                      <a:pt x="110" y="425"/>
                      <a:pt x="114" y="431"/>
                      <a:pt x="128" y="442"/>
                    </a:cubicBezTo>
                    <a:cubicBezTo>
                      <a:pt x="128" y="442"/>
                      <a:pt x="128" y="442"/>
                      <a:pt x="128" y="442"/>
                    </a:cubicBezTo>
                    <a:cubicBezTo>
                      <a:pt x="108" y="491"/>
                      <a:pt x="108" y="491"/>
                      <a:pt x="108" y="491"/>
                    </a:cubicBezTo>
                    <a:cubicBezTo>
                      <a:pt x="155" y="520"/>
                      <a:pt x="155" y="520"/>
                      <a:pt x="155" y="520"/>
                    </a:cubicBezTo>
                    <a:cubicBezTo>
                      <a:pt x="192" y="480"/>
                      <a:pt x="192" y="480"/>
                      <a:pt x="192" y="480"/>
                    </a:cubicBezTo>
                    <a:cubicBezTo>
                      <a:pt x="207" y="485"/>
                      <a:pt x="222" y="490"/>
                      <a:pt x="237" y="492"/>
                    </a:cubicBezTo>
                    <a:cubicBezTo>
                      <a:pt x="237" y="494"/>
                      <a:pt x="237" y="494"/>
                      <a:pt x="237" y="494"/>
                    </a:cubicBezTo>
                    <a:cubicBezTo>
                      <a:pt x="247" y="547"/>
                      <a:pt x="247" y="547"/>
                      <a:pt x="247" y="547"/>
                    </a:cubicBezTo>
                    <a:cubicBezTo>
                      <a:pt x="302" y="546"/>
                      <a:pt x="302" y="546"/>
                      <a:pt x="302" y="546"/>
                    </a:cubicBezTo>
                    <a:cubicBezTo>
                      <a:pt x="312" y="492"/>
                      <a:pt x="312" y="492"/>
                      <a:pt x="312" y="492"/>
                    </a:cubicBezTo>
                    <a:cubicBezTo>
                      <a:pt x="330" y="489"/>
                      <a:pt x="347" y="484"/>
                      <a:pt x="364" y="476"/>
                    </a:cubicBezTo>
                    <a:cubicBezTo>
                      <a:pt x="364" y="477"/>
                      <a:pt x="364" y="477"/>
                      <a:pt x="364" y="477"/>
                    </a:cubicBezTo>
                    <a:cubicBezTo>
                      <a:pt x="402" y="516"/>
                      <a:pt x="402" y="516"/>
                      <a:pt x="402" y="516"/>
                    </a:cubicBezTo>
                    <a:cubicBezTo>
                      <a:pt x="448" y="486"/>
                      <a:pt x="448" y="486"/>
                      <a:pt x="448" y="486"/>
                    </a:cubicBezTo>
                    <a:cubicBezTo>
                      <a:pt x="426" y="434"/>
                      <a:pt x="426" y="434"/>
                      <a:pt x="426" y="434"/>
                    </a:cubicBezTo>
                    <a:cubicBezTo>
                      <a:pt x="426" y="434"/>
                      <a:pt x="426" y="434"/>
                      <a:pt x="426" y="434"/>
                    </a:cubicBezTo>
                    <a:cubicBezTo>
                      <a:pt x="435" y="426"/>
                      <a:pt x="443" y="417"/>
                      <a:pt x="450" y="408"/>
                    </a:cubicBezTo>
                    <a:cubicBezTo>
                      <a:pt x="451" y="408"/>
                      <a:pt x="451" y="408"/>
                      <a:pt x="451" y="408"/>
                    </a:cubicBezTo>
                    <a:cubicBezTo>
                      <a:pt x="503" y="425"/>
                      <a:pt x="503" y="425"/>
                      <a:pt x="503" y="425"/>
                    </a:cubicBezTo>
                    <a:cubicBezTo>
                      <a:pt x="528" y="376"/>
                      <a:pt x="528" y="376"/>
                      <a:pt x="528" y="376"/>
                    </a:cubicBezTo>
                    <a:cubicBezTo>
                      <a:pt x="485" y="341"/>
                      <a:pt x="485" y="341"/>
                      <a:pt x="485" y="341"/>
                    </a:cubicBezTo>
                    <a:cubicBezTo>
                      <a:pt x="484" y="341"/>
                      <a:pt x="484" y="341"/>
                      <a:pt x="484" y="341"/>
                    </a:cubicBezTo>
                    <a:cubicBezTo>
                      <a:pt x="488" y="329"/>
                      <a:pt x="491" y="318"/>
                      <a:pt x="493" y="306"/>
                    </a:cubicBezTo>
                    <a:cubicBezTo>
                      <a:pt x="494" y="306"/>
                      <a:pt x="494" y="306"/>
                      <a:pt x="494" y="306"/>
                    </a:cubicBezTo>
                    <a:cubicBezTo>
                      <a:pt x="547" y="296"/>
                      <a:pt x="547" y="296"/>
                      <a:pt x="547" y="296"/>
                    </a:cubicBezTo>
                    <a:cubicBezTo>
                      <a:pt x="546" y="240"/>
                      <a:pt x="546" y="240"/>
                      <a:pt x="546" y="240"/>
                    </a:cubicBezTo>
                    <a:cubicBezTo>
                      <a:pt x="491" y="231"/>
                      <a:pt x="491" y="231"/>
                      <a:pt x="491" y="231"/>
                    </a:cubicBezTo>
                    <a:cubicBezTo>
                      <a:pt x="491" y="231"/>
                      <a:pt x="491" y="231"/>
                      <a:pt x="491" y="231"/>
                    </a:cubicBezTo>
                    <a:cubicBezTo>
                      <a:pt x="488" y="219"/>
                      <a:pt x="485" y="208"/>
                      <a:pt x="481" y="197"/>
                    </a:cubicBezTo>
                    <a:cubicBezTo>
                      <a:pt x="483" y="196"/>
                      <a:pt x="483" y="196"/>
                      <a:pt x="483" y="196"/>
                    </a:cubicBezTo>
                    <a:cubicBezTo>
                      <a:pt x="524" y="161"/>
                      <a:pt x="524" y="161"/>
                      <a:pt x="524" y="161"/>
                    </a:cubicBezTo>
                    <a:cubicBezTo>
                      <a:pt x="497" y="113"/>
                      <a:pt x="497" y="113"/>
                      <a:pt x="497" y="113"/>
                    </a:cubicBezTo>
                    <a:cubicBezTo>
                      <a:pt x="444" y="131"/>
                      <a:pt x="444" y="131"/>
                      <a:pt x="444" y="131"/>
                    </a:cubicBezTo>
                    <a:cubicBezTo>
                      <a:pt x="440" y="130"/>
                      <a:pt x="440" y="130"/>
                      <a:pt x="440" y="130"/>
                    </a:cubicBezTo>
                    <a:cubicBezTo>
                      <a:pt x="433" y="121"/>
                      <a:pt x="426" y="113"/>
                      <a:pt x="412" y="102"/>
                    </a:cubicBezTo>
                    <a:cubicBezTo>
                      <a:pt x="413" y="101"/>
                      <a:pt x="413" y="101"/>
                      <a:pt x="413" y="101"/>
                    </a:cubicBezTo>
                    <a:cubicBezTo>
                      <a:pt x="436" y="60"/>
                      <a:pt x="436" y="60"/>
                      <a:pt x="436" y="60"/>
                    </a:cubicBezTo>
                    <a:cubicBezTo>
                      <a:pt x="389" y="32"/>
                      <a:pt x="389" y="32"/>
                      <a:pt x="389" y="32"/>
                    </a:cubicBezTo>
                    <a:cubicBezTo>
                      <a:pt x="353" y="70"/>
                      <a:pt x="353" y="70"/>
                      <a:pt x="353" y="70"/>
                    </a:cubicBezTo>
                    <a:cubicBezTo>
                      <a:pt x="353" y="69"/>
                      <a:pt x="353" y="69"/>
                      <a:pt x="353" y="69"/>
                    </a:cubicBezTo>
                    <a:cubicBezTo>
                      <a:pt x="339" y="63"/>
                      <a:pt x="324" y="58"/>
                      <a:pt x="309" y="56"/>
                    </a:cubicBezTo>
                    <a:cubicBezTo>
                      <a:pt x="310" y="53"/>
                      <a:pt x="310" y="53"/>
                      <a:pt x="310" y="53"/>
                    </a:cubicBezTo>
                    <a:cubicBezTo>
                      <a:pt x="300" y="0"/>
                      <a:pt x="300" y="0"/>
                      <a:pt x="300" y="0"/>
                    </a:cubicBezTo>
                    <a:cubicBezTo>
                      <a:pt x="245" y="0"/>
                      <a:pt x="245" y="0"/>
                      <a:pt x="245" y="0"/>
                    </a:cubicBezTo>
                    <a:cubicBezTo>
                      <a:pt x="234" y="55"/>
                      <a:pt x="234" y="55"/>
                      <a:pt x="234" y="55"/>
                    </a:cubicBezTo>
                    <a:cubicBezTo>
                      <a:pt x="235" y="55"/>
                      <a:pt x="235" y="55"/>
                      <a:pt x="235" y="55"/>
                    </a:cubicBezTo>
                    <a:cubicBezTo>
                      <a:pt x="217" y="58"/>
                      <a:pt x="200" y="64"/>
                      <a:pt x="183" y="71"/>
                    </a:cubicBezTo>
                    <a:cubicBezTo>
                      <a:pt x="182" y="69"/>
                      <a:pt x="182" y="69"/>
                      <a:pt x="182" y="69"/>
                    </a:cubicBezTo>
                    <a:cubicBezTo>
                      <a:pt x="145" y="30"/>
                      <a:pt x="145" y="30"/>
                      <a:pt x="145" y="30"/>
                    </a:cubicBezTo>
                    <a:cubicBezTo>
                      <a:pt x="99" y="61"/>
                      <a:pt x="99" y="61"/>
                      <a:pt x="99" y="61"/>
                    </a:cubicBezTo>
                    <a:cubicBezTo>
                      <a:pt x="121" y="112"/>
                      <a:pt x="121" y="112"/>
                      <a:pt x="121" y="112"/>
                    </a:cubicBezTo>
                    <a:lnTo>
                      <a:pt x="121" y="113"/>
                    </a:lnTo>
                    <a:close/>
                    <a:moveTo>
                      <a:pt x="369" y="116"/>
                    </a:moveTo>
                    <a:cubicBezTo>
                      <a:pt x="455" y="169"/>
                      <a:pt x="483" y="282"/>
                      <a:pt x="430" y="369"/>
                    </a:cubicBezTo>
                    <a:cubicBezTo>
                      <a:pt x="378" y="456"/>
                      <a:pt x="264" y="484"/>
                      <a:pt x="177" y="431"/>
                    </a:cubicBezTo>
                    <a:cubicBezTo>
                      <a:pt x="91" y="378"/>
                      <a:pt x="63" y="265"/>
                      <a:pt x="116" y="178"/>
                    </a:cubicBezTo>
                    <a:cubicBezTo>
                      <a:pt x="168" y="91"/>
                      <a:pt x="282" y="64"/>
                      <a:pt x="369" y="11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0" name="Freeform: Shape 12"/>
              <p:cNvSpPr/>
              <p:nvPr/>
            </p:nvSpPr>
            <p:spPr bwMode="auto">
              <a:xfrm>
                <a:off x="9668584" y="3683311"/>
                <a:ext cx="661829" cy="894060"/>
              </a:xfrm>
              <a:custGeom>
                <a:avLst/>
                <a:gdLst>
                  <a:gd name="T0" fmla="*/ 28 w 218"/>
                  <a:gd name="T1" fmla="*/ 60 h 219"/>
                  <a:gd name="T2" fmla="*/ 60 w 218"/>
                  <a:gd name="T3" fmla="*/ 191 h 219"/>
                  <a:gd name="T4" fmla="*/ 191 w 218"/>
                  <a:gd name="T5" fmla="*/ 159 h 219"/>
                  <a:gd name="T6" fmla="*/ 159 w 218"/>
                  <a:gd name="T7" fmla="*/ 28 h 219"/>
                  <a:gd name="T8" fmla="*/ 28 w 218"/>
                  <a:gd name="T9" fmla="*/ 6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8" h="219">
                    <a:moveTo>
                      <a:pt x="28" y="60"/>
                    </a:moveTo>
                    <a:cubicBezTo>
                      <a:pt x="0" y="105"/>
                      <a:pt x="15" y="164"/>
                      <a:pt x="60" y="191"/>
                    </a:cubicBezTo>
                    <a:cubicBezTo>
                      <a:pt x="105" y="219"/>
                      <a:pt x="164" y="204"/>
                      <a:pt x="191" y="159"/>
                    </a:cubicBezTo>
                    <a:cubicBezTo>
                      <a:pt x="218" y="114"/>
                      <a:pt x="204" y="55"/>
                      <a:pt x="159" y="28"/>
                    </a:cubicBezTo>
                    <a:cubicBezTo>
                      <a:pt x="114" y="0"/>
                      <a:pt x="55" y="15"/>
                      <a:pt x="28" y="6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none" lIns="0" tIns="0" rIns="0" bIns="0" anchor="ctr" anchorCtr="0" compatLnSpc="1">
                <a:normAutofit/>
              </a:bodyPr>
              <a:lstStyle/>
              <a:p>
                <a:pPr algn="ctr"/>
                <a:endParaRPr lang="zh-CN" altLang="en-US" sz="1465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1" name="Freeform: Shape 13"/>
              <p:cNvSpPr/>
              <p:nvPr/>
            </p:nvSpPr>
            <p:spPr bwMode="auto">
              <a:xfrm>
                <a:off x="9506661" y="3636218"/>
                <a:ext cx="988247" cy="988247"/>
              </a:xfrm>
              <a:custGeom>
                <a:avLst/>
                <a:gdLst>
                  <a:gd name="T0" fmla="*/ 57 w 325"/>
                  <a:gd name="T1" fmla="*/ 82 h 325"/>
                  <a:gd name="T2" fmla="*/ 26 w 325"/>
                  <a:gd name="T3" fmla="*/ 72 h 325"/>
                  <a:gd name="T4" fmla="*/ 37 w 325"/>
                  <a:gd name="T5" fmla="*/ 122 h 325"/>
                  <a:gd name="T6" fmla="*/ 31 w 325"/>
                  <a:gd name="T7" fmla="*/ 143 h 325"/>
                  <a:gd name="T8" fmla="*/ 0 w 325"/>
                  <a:gd name="T9" fmla="*/ 182 h 325"/>
                  <a:gd name="T10" fmla="*/ 38 w 325"/>
                  <a:gd name="T11" fmla="*/ 208 h 325"/>
                  <a:gd name="T12" fmla="*/ 13 w 325"/>
                  <a:gd name="T13" fmla="*/ 229 h 325"/>
                  <a:gd name="T14" fmla="*/ 61 w 325"/>
                  <a:gd name="T15" fmla="*/ 247 h 325"/>
                  <a:gd name="T16" fmla="*/ 76 w 325"/>
                  <a:gd name="T17" fmla="*/ 263 h 325"/>
                  <a:gd name="T18" fmla="*/ 92 w 325"/>
                  <a:gd name="T19" fmla="*/ 309 h 325"/>
                  <a:gd name="T20" fmla="*/ 141 w 325"/>
                  <a:gd name="T21" fmla="*/ 292 h 325"/>
                  <a:gd name="T22" fmla="*/ 147 w 325"/>
                  <a:gd name="T23" fmla="*/ 325 h 325"/>
                  <a:gd name="T24" fmla="*/ 186 w 325"/>
                  <a:gd name="T25" fmla="*/ 292 h 325"/>
                  <a:gd name="T26" fmla="*/ 217 w 325"/>
                  <a:gd name="T27" fmla="*/ 283 h 325"/>
                  <a:gd name="T28" fmla="*/ 266 w 325"/>
                  <a:gd name="T29" fmla="*/ 288 h 325"/>
                  <a:gd name="T30" fmla="*/ 253 w 325"/>
                  <a:gd name="T31" fmla="*/ 258 h 325"/>
                  <a:gd name="T32" fmla="*/ 268 w 325"/>
                  <a:gd name="T33" fmla="*/ 242 h 325"/>
                  <a:gd name="T34" fmla="*/ 314 w 325"/>
                  <a:gd name="T35" fmla="*/ 223 h 325"/>
                  <a:gd name="T36" fmla="*/ 288 w 325"/>
                  <a:gd name="T37" fmla="*/ 202 h 325"/>
                  <a:gd name="T38" fmla="*/ 294 w 325"/>
                  <a:gd name="T39" fmla="*/ 182 h 325"/>
                  <a:gd name="T40" fmla="*/ 325 w 325"/>
                  <a:gd name="T41" fmla="*/ 143 h 325"/>
                  <a:gd name="T42" fmla="*/ 292 w 325"/>
                  <a:gd name="T43" fmla="*/ 137 h 325"/>
                  <a:gd name="T44" fmla="*/ 287 w 325"/>
                  <a:gd name="T45" fmla="*/ 116 h 325"/>
                  <a:gd name="T46" fmla="*/ 295 w 325"/>
                  <a:gd name="T47" fmla="*/ 67 h 325"/>
                  <a:gd name="T48" fmla="*/ 262 w 325"/>
                  <a:gd name="T49" fmla="*/ 77 h 325"/>
                  <a:gd name="T50" fmla="*/ 246 w 325"/>
                  <a:gd name="T51" fmla="*/ 59 h 325"/>
                  <a:gd name="T52" fmla="*/ 231 w 325"/>
                  <a:gd name="T53" fmla="*/ 18 h 325"/>
                  <a:gd name="T54" fmla="*/ 210 w 325"/>
                  <a:gd name="T55" fmla="*/ 41 h 325"/>
                  <a:gd name="T56" fmla="*/ 184 w 325"/>
                  <a:gd name="T57" fmla="*/ 31 h 325"/>
                  <a:gd name="T58" fmla="*/ 146 w 325"/>
                  <a:gd name="T59" fmla="*/ 0 h 325"/>
                  <a:gd name="T60" fmla="*/ 139 w 325"/>
                  <a:gd name="T61" fmla="*/ 33 h 325"/>
                  <a:gd name="T62" fmla="*/ 108 w 325"/>
                  <a:gd name="T63" fmla="*/ 41 h 325"/>
                  <a:gd name="T64" fmla="*/ 59 w 325"/>
                  <a:gd name="T65" fmla="*/ 36 h 325"/>
                  <a:gd name="T66" fmla="*/ 72 w 325"/>
                  <a:gd name="T67" fmla="*/ 67 h 325"/>
                  <a:gd name="T68" fmla="*/ 256 w 325"/>
                  <a:gd name="T69" fmla="*/ 219 h 325"/>
                  <a:gd name="T70" fmla="*/ 69 w 325"/>
                  <a:gd name="T71" fmla="*/ 106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25" h="325">
                    <a:moveTo>
                      <a:pt x="72" y="67"/>
                    </a:moveTo>
                    <a:cubicBezTo>
                      <a:pt x="67" y="71"/>
                      <a:pt x="62" y="77"/>
                      <a:pt x="57" y="82"/>
                    </a:cubicBezTo>
                    <a:cubicBezTo>
                      <a:pt x="57" y="82"/>
                      <a:pt x="57" y="82"/>
                      <a:pt x="57" y="82"/>
                    </a:cubicBezTo>
                    <a:cubicBezTo>
                      <a:pt x="26" y="72"/>
                      <a:pt x="26" y="72"/>
                      <a:pt x="26" y="72"/>
                    </a:cubicBezTo>
                    <a:cubicBezTo>
                      <a:pt x="11" y="101"/>
                      <a:pt x="11" y="101"/>
                      <a:pt x="11" y="101"/>
                    </a:cubicBezTo>
                    <a:cubicBezTo>
                      <a:pt x="37" y="122"/>
                      <a:pt x="37" y="122"/>
                      <a:pt x="37" y="122"/>
                    </a:cubicBezTo>
                    <a:cubicBezTo>
                      <a:pt x="35" y="129"/>
                      <a:pt x="33" y="136"/>
                      <a:pt x="32" y="143"/>
                    </a:cubicBezTo>
                    <a:cubicBezTo>
                      <a:pt x="31" y="143"/>
                      <a:pt x="31" y="143"/>
                      <a:pt x="31" y="143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0" y="182"/>
                      <a:pt x="0" y="182"/>
                      <a:pt x="0" y="182"/>
                    </a:cubicBezTo>
                    <a:cubicBezTo>
                      <a:pt x="33" y="187"/>
                      <a:pt x="33" y="187"/>
                      <a:pt x="33" y="187"/>
                    </a:cubicBezTo>
                    <a:cubicBezTo>
                      <a:pt x="34" y="194"/>
                      <a:pt x="36" y="201"/>
                      <a:pt x="38" y="208"/>
                    </a:cubicBezTo>
                    <a:cubicBezTo>
                      <a:pt x="38" y="208"/>
                      <a:pt x="38" y="208"/>
                      <a:pt x="38" y="208"/>
                    </a:cubicBezTo>
                    <a:cubicBezTo>
                      <a:pt x="13" y="229"/>
                      <a:pt x="13" y="229"/>
                      <a:pt x="13" y="229"/>
                    </a:cubicBezTo>
                    <a:cubicBezTo>
                      <a:pt x="30" y="257"/>
                      <a:pt x="30" y="257"/>
                      <a:pt x="30" y="257"/>
                    </a:cubicBezTo>
                    <a:cubicBezTo>
                      <a:pt x="61" y="247"/>
                      <a:pt x="61" y="247"/>
                      <a:pt x="61" y="247"/>
                    </a:cubicBezTo>
                    <a:cubicBezTo>
                      <a:pt x="66" y="252"/>
                      <a:pt x="68" y="256"/>
                      <a:pt x="76" y="262"/>
                    </a:cubicBezTo>
                    <a:cubicBezTo>
                      <a:pt x="76" y="263"/>
                      <a:pt x="76" y="263"/>
                      <a:pt x="76" y="263"/>
                    </a:cubicBezTo>
                    <a:cubicBezTo>
                      <a:pt x="64" y="292"/>
                      <a:pt x="64" y="292"/>
                      <a:pt x="64" y="292"/>
                    </a:cubicBezTo>
                    <a:cubicBezTo>
                      <a:pt x="92" y="309"/>
                      <a:pt x="92" y="309"/>
                      <a:pt x="92" y="309"/>
                    </a:cubicBezTo>
                    <a:cubicBezTo>
                      <a:pt x="114" y="285"/>
                      <a:pt x="114" y="285"/>
                      <a:pt x="114" y="285"/>
                    </a:cubicBezTo>
                    <a:cubicBezTo>
                      <a:pt x="123" y="288"/>
                      <a:pt x="132" y="291"/>
                      <a:pt x="141" y="292"/>
                    </a:cubicBezTo>
                    <a:cubicBezTo>
                      <a:pt x="141" y="293"/>
                      <a:pt x="141" y="293"/>
                      <a:pt x="141" y="293"/>
                    </a:cubicBezTo>
                    <a:cubicBezTo>
                      <a:pt x="147" y="325"/>
                      <a:pt x="147" y="325"/>
                      <a:pt x="147" y="325"/>
                    </a:cubicBezTo>
                    <a:cubicBezTo>
                      <a:pt x="179" y="324"/>
                      <a:pt x="179" y="324"/>
                      <a:pt x="179" y="324"/>
                    </a:cubicBezTo>
                    <a:cubicBezTo>
                      <a:pt x="186" y="292"/>
                      <a:pt x="186" y="292"/>
                      <a:pt x="186" y="292"/>
                    </a:cubicBezTo>
                    <a:cubicBezTo>
                      <a:pt x="196" y="290"/>
                      <a:pt x="206" y="287"/>
                      <a:pt x="216" y="283"/>
                    </a:cubicBezTo>
                    <a:cubicBezTo>
                      <a:pt x="217" y="283"/>
                      <a:pt x="217" y="283"/>
                      <a:pt x="217" y="283"/>
                    </a:cubicBezTo>
                    <a:cubicBezTo>
                      <a:pt x="239" y="307"/>
                      <a:pt x="239" y="307"/>
                      <a:pt x="239" y="307"/>
                    </a:cubicBezTo>
                    <a:cubicBezTo>
                      <a:pt x="266" y="288"/>
                      <a:pt x="266" y="288"/>
                      <a:pt x="266" y="288"/>
                    </a:cubicBezTo>
                    <a:cubicBezTo>
                      <a:pt x="253" y="258"/>
                      <a:pt x="253" y="258"/>
                      <a:pt x="253" y="258"/>
                    </a:cubicBezTo>
                    <a:cubicBezTo>
                      <a:pt x="253" y="258"/>
                      <a:pt x="253" y="258"/>
                      <a:pt x="253" y="258"/>
                    </a:cubicBezTo>
                    <a:cubicBezTo>
                      <a:pt x="258" y="253"/>
                      <a:pt x="263" y="248"/>
                      <a:pt x="268" y="242"/>
                    </a:cubicBezTo>
                    <a:cubicBezTo>
                      <a:pt x="268" y="242"/>
                      <a:pt x="268" y="242"/>
                      <a:pt x="268" y="242"/>
                    </a:cubicBezTo>
                    <a:cubicBezTo>
                      <a:pt x="299" y="252"/>
                      <a:pt x="299" y="252"/>
                      <a:pt x="299" y="252"/>
                    </a:cubicBezTo>
                    <a:cubicBezTo>
                      <a:pt x="314" y="223"/>
                      <a:pt x="314" y="223"/>
                      <a:pt x="314" y="223"/>
                    </a:cubicBezTo>
                    <a:cubicBezTo>
                      <a:pt x="288" y="202"/>
                      <a:pt x="288" y="202"/>
                      <a:pt x="288" y="202"/>
                    </a:cubicBezTo>
                    <a:cubicBezTo>
                      <a:pt x="288" y="202"/>
                      <a:pt x="288" y="202"/>
                      <a:pt x="288" y="202"/>
                    </a:cubicBezTo>
                    <a:cubicBezTo>
                      <a:pt x="290" y="195"/>
                      <a:pt x="292" y="189"/>
                      <a:pt x="293" y="182"/>
                    </a:cubicBezTo>
                    <a:cubicBezTo>
                      <a:pt x="294" y="182"/>
                      <a:pt x="294" y="182"/>
                      <a:pt x="294" y="182"/>
                    </a:cubicBezTo>
                    <a:cubicBezTo>
                      <a:pt x="325" y="175"/>
                      <a:pt x="325" y="175"/>
                      <a:pt x="325" y="175"/>
                    </a:cubicBezTo>
                    <a:cubicBezTo>
                      <a:pt x="325" y="143"/>
                      <a:pt x="325" y="143"/>
                      <a:pt x="325" y="143"/>
                    </a:cubicBezTo>
                    <a:cubicBezTo>
                      <a:pt x="292" y="137"/>
                      <a:pt x="292" y="137"/>
                      <a:pt x="292" y="137"/>
                    </a:cubicBezTo>
                    <a:cubicBezTo>
                      <a:pt x="292" y="137"/>
                      <a:pt x="292" y="137"/>
                      <a:pt x="292" y="137"/>
                    </a:cubicBezTo>
                    <a:cubicBezTo>
                      <a:pt x="290" y="130"/>
                      <a:pt x="288" y="123"/>
                      <a:pt x="286" y="117"/>
                    </a:cubicBezTo>
                    <a:cubicBezTo>
                      <a:pt x="287" y="116"/>
                      <a:pt x="287" y="116"/>
                      <a:pt x="287" y="116"/>
                    </a:cubicBezTo>
                    <a:cubicBezTo>
                      <a:pt x="312" y="96"/>
                      <a:pt x="312" y="96"/>
                      <a:pt x="312" y="96"/>
                    </a:cubicBezTo>
                    <a:cubicBezTo>
                      <a:pt x="295" y="67"/>
                      <a:pt x="295" y="67"/>
                      <a:pt x="295" y="67"/>
                    </a:cubicBezTo>
                    <a:cubicBezTo>
                      <a:pt x="264" y="78"/>
                      <a:pt x="264" y="78"/>
                      <a:pt x="264" y="78"/>
                    </a:cubicBezTo>
                    <a:cubicBezTo>
                      <a:pt x="262" y="77"/>
                      <a:pt x="262" y="77"/>
                      <a:pt x="262" y="77"/>
                    </a:cubicBezTo>
                    <a:cubicBezTo>
                      <a:pt x="257" y="71"/>
                      <a:pt x="253" y="67"/>
                      <a:pt x="245" y="61"/>
                    </a:cubicBezTo>
                    <a:cubicBezTo>
                      <a:pt x="246" y="59"/>
                      <a:pt x="246" y="59"/>
                      <a:pt x="246" y="59"/>
                    </a:cubicBezTo>
                    <a:cubicBezTo>
                      <a:pt x="259" y="36"/>
                      <a:pt x="259" y="36"/>
                      <a:pt x="259" y="36"/>
                    </a:cubicBezTo>
                    <a:cubicBezTo>
                      <a:pt x="231" y="18"/>
                      <a:pt x="231" y="18"/>
                      <a:pt x="231" y="18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201" y="37"/>
                      <a:pt x="193" y="34"/>
                      <a:pt x="184" y="33"/>
                    </a:cubicBezTo>
                    <a:cubicBezTo>
                      <a:pt x="184" y="31"/>
                      <a:pt x="184" y="31"/>
                      <a:pt x="184" y="31"/>
                    </a:cubicBezTo>
                    <a:cubicBezTo>
                      <a:pt x="178" y="0"/>
                      <a:pt x="178" y="0"/>
                      <a:pt x="178" y="0"/>
                    </a:cubicBezTo>
                    <a:cubicBezTo>
                      <a:pt x="146" y="0"/>
                      <a:pt x="146" y="0"/>
                      <a:pt x="146" y="0"/>
                    </a:cubicBezTo>
                    <a:cubicBezTo>
                      <a:pt x="139" y="32"/>
                      <a:pt x="139" y="32"/>
                      <a:pt x="139" y="32"/>
                    </a:cubicBezTo>
                    <a:cubicBezTo>
                      <a:pt x="139" y="33"/>
                      <a:pt x="139" y="33"/>
                      <a:pt x="139" y="33"/>
                    </a:cubicBezTo>
                    <a:cubicBezTo>
                      <a:pt x="129" y="34"/>
                      <a:pt x="119" y="37"/>
                      <a:pt x="109" y="42"/>
                    </a:cubicBezTo>
                    <a:cubicBezTo>
                      <a:pt x="108" y="41"/>
                      <a:pt x="108" y="41"/>
                      <a:pt x="108" y="41"/>
                    </a:cubicBezTo>
                    <a:cubicBezTo>
                      <a:pt x="86" y="18"/>
                      <a:pt x="86" y="18"/>
                      <a:pt x="86" y="18"/>
                    </a:cubicBezTo>
                    <a:cubicBezTo>
                      <a:pt x="59" y="36"/>
                      <a:pt x="59" y="36"/>
                      <a:pt x="59" y="36"/>
                    </a:cubicBezTo>
                    <a:cubicBezTo>
                      <a:pt x="72" y="66"/>
                      <a:pt x="72" y="66"/>
                      <a:pt x="72" y="66"/>
                    </a:cubicBezTo>
                    <a:lnTo>
                      <a:pt x="72" y="67"/>
                    </a:lnTo>
                    <a:close/>
                    <a:moveTo>
                      <a:pt x="219" y="69"/>
                    </a:moveTo>
                    <a:cubicBezTo>
                      <a:pt x="271" y="100"/>
                      <a:pt x="287" y="167"/>
                      <a:pt x="256" y="219"/>
                    </a:cubicBezTo>
                    <a:cubicBezTo>
                      <a:pt x="224" y="271"/>
                      <a:pt x="157" y="287"/>
                      <a:pt x="106" y="256"/>
                    </a:cubicBezTo>
                    <a:cubicBezTo>
                      <a:pt x="54" y="225"/>
                      <a:pt x="37" y="157"/>
                      <a:pt x="69" y="106"/>
                    </a:cubicBezTo>
                    <a:cubicBezTo>
                      <a:pt x="100" y="54"/>
                      <a:pt x="167" y="38"/>
                      <a:pt x="219" y="6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2" name="Freeform: Shape 14"/>
              <p:cNvSpPr/>
              <p:nvPr/>
            </p:nvSpPr>
            <p:spPr bwMode="auto">
              <a:xfrm>
                <a:off x="7117647" y="3520558"/>
                <a:ext cx="379106" cy="334127"/>
              </a:xfrm>
              <a:custGeom>
                <a:avLst/>
                <a:gdLst>
                  <a:gd name="T0" fmla="*/ 113 w 125"/>
                  <a:gd name="T1" fmla="*/ 62 h 110"/>
                  <a:gd name="T2" fmla="*/ 117 w 125"/>
                  <a:gd name="T3" fmla="*/ 97 h 110"/>
                  <a:gd name="T4" fmla="*/ 82 w 125"/>
                  <a:gd name="T5" fmla="*/ 102 h 110"/>
                  <a:gd name="T6" fmla="*/ 13 w 125"/>
                  <a:gd name="T7" fmla="*/ 49 h 110"/>
                  <a:gd name="T8" fmla="*/ 9 w 125"/>
                  <a:gd name="T9" fmla="*/ 14 h 110"/>
                  <a:gd name="T10" fmla="*/ 44 w 125"/>
                  <a:gd name="T11" fmla="*/ 9 h 110"/>
                  <a:gd name="T12" fmla="*/ 113 w 125"/>
                  <a:gd name="T13" fmla="*/ 62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110">
                    <a:moveTo>
                      <a:pt x="113" y="62"/>
                    </a:moveTo>
                    <a:cubicBezTo>
                      <a:pt x="124" y="70"/>
                      <a:pt x="125" y="86"/>
                      <a:pt x="117" y="97"/>
                    </a:cubicBezTo>
                    <a:cubicBezTo>
                      <a:pt x="109" y="108"/>
                      <a:pt x="93" y="110"/>
                      <a:pt x="82" y="102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2" y="41"/>
                      <a:pt x="0" y="25"/>
                      <a:pt x="9" y="14"/>
                    </a:cubicBezTo>
                    <a:cubicBezTo>
                      <a:pt x="17" y="3"/>
                      <a:pt x="33" y="0"/>
                      <a:pt x="44" y="9"/>
                    </a:cubicBezTo>
                    <a:lnTo>
                      <a:pt x="113" y="6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3" name="Freeform: Shape 15"/>
              <p:cNvSpPr/>
              <p:nvPr/>
            </p:nvSpPr>
            <p:spPr bwMode="auto">
              <a:xfrm>
                <a:off x="6864481" y="4256924"/>
                <a:ext cx="426656" cy="218468"/>
              </a:xfrm>
              <a:custGeom>
                <a:avLst/>
                <a:gdLst>
                  <a:gd name="T0" fmla="*/ 117 w 140"/>
                  <a:gd name="T1" fmla="*/ 20 h 72"/>
                  <a:gd name="T2" fmla="*/ 137 w 140"/>
                  <a:gd name="T3" fmla="*/ 49 h 72"/>
                  <a:gd name="T4" fmla="*/ 108 w 140"/>
                  <a:gd name="T5" fmla="*/ 69 h 72"/>
                  <a:gd name="T6" fmla="*/ 22 w 140"/>
                  <a:gd name="T7" fmla="*/ 52 h 72"/>
                  <a:gd name="T8" fmla="*/ 3 w 140"/>
                  <a:gd name="T9" fmla="*/ 23 h 72"/>
                  <a:gd name="T10" fmla="*/ 32 w 140"/>
                  <a:gd name="T11" fmla="*/ 3 h 72"/>
                  <a:gd name="T12" fmla="*/ 117 w 140"/>
                  <a:gd name="T13" fmla="*/ 2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" h="72">
                    <a:moveTo>
                      <a:pt x="117" y="20"/>
                    </a:moveTo>
                    <a:cubicBezTo>
                      <a:pt x="131" y="22"/>
                      <a:pt x="140" y="36"/>
                      <a:pt x="137" y="49"/>
                    </a:cubicBezTo>
                    <a:cubicBezTo>
                      <a:pt x="134" y="63"/>
                      <a:pt x="121" y="72"/>
                      <a:pt x="108" y="69"/>
                    </a:cubicBezTo>
                    <a:cubicBezTo>
                      <a:pt x="22" y="52"/>
                      <a:pt x="22" y="52"/>
                      <a:pt x="22" y="52"/>
                    </a:cubicBezTo>
                    <a:cubicBezTo>
                      <a:pt x="9" y="50"/>
                      <a:pt x="0" y="37"/>
                      <a:pt x="3" y="23"/>
                    </a:cubicBezTo>
                    <a:cubicBezTo>
                      <a:pt x="6" y="9"/>
                      <a:pt x="19" y="0"/>
                      <a:pt x="32" y="3"/>
                    </a:cubicBezTo>
                    <a:lnTo>
                      <a:pt x="117" y="2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4" name="Freeform: Shape 16"/>
              <p:cNvSpPr/>
              <p:nvPr/>
            </p:nvSpPr>
            <p:spPr bwMode="auto">
              <a:xfrm>
                <a:off x="7050822" y="4962448"/>
                <a:ext cx="422800" cy="240315"/>
              </a:xfrm>
              <a:custGeom>
                <a:avLst/>
                <a:gdLst>
                  <a:gd name="T0" fmla="*/ 105 w 139"/>
                  <a:gd name="T1" fmla="*/ 4 h 79"/>
                  <a:gd name="T2" fmla="*/ 136 w 139"/>
                  <a:gd name="T3" fmla="*/ 22 h 79"/>
                  <a:gd name="T4" fmla="*/ 118 w 139"/>
                  <a:gd name="T5" fmla="*/ 52 h 79"/>
                  <a:gd name="T6" fmla="*/ 34 w 139"/>
                  <a:gd name="T7" fmla="*/ 75 h 79"/>
                  <a:gd name="T8" fmla="*/ 4 w 139"/>
                  <a:gd name="T9" fmla="*/ 57 h 79"/>
                  <a:gd name="T10" fmla="*/ 21 w 139"/>
                  <a:gd name="T11" fmla="*/ 26 h 79"/>
                  <a:gd name="T12" fmla="*/ 105 w 139"/>
                  <a:gd name="T13" fmla="*/ 4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79">
                    <a:moveTo>
                      <a:pt x="105" y="4"/>
                    </a:moveTo>
                    <a:cubicBezTo>
                      <a:pt x="118" y="0"/>
                      <a:pt x="132" y="8"/>
                      <a:pt x="136" y="22"/>
                    </a:cubicBezTo>
                    <a:cubicBezTo>
                      <a:pt x="139" y="35"/>
                      <a:pt x="131" y="49"/>
                      <a:pt x="118" y="52"/>
                    </a:cubicBezTo>
                    <a:cubicBezTo>
                      <a:pt x="34" y="75"/>
                      <a:pt x="34" y="75"/>
                      <a:pt x="34" y="75"/>
                    </a:cubicBezTo>
                    <a:cubicBezTo>
                      <a:pt x="21" y="79"/>
                      <a:pt x="7" y="71"/>
                      <a:pt x="4" y="57"/>
                    </a:cubicBezTo>
                    <a:cubicBezTo>
                      <a:pt x="0" y="44"/>
                      <a:pt x="8" y="30"/>
                      <a:pt x="21" y="26"/>
                    </a:cubicBezTo>
                    <a:lnTo>
                      <a:pt x="105" y="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5" name="Freeform: Shape 17"/>
              <p:cNvSpPr/>
              <p:nvPr/>
            </p:nvSpPr>
            <p:spPr bwMode="auto">
              <a:xfrm>
                <a:off x="9838218" y="4962448"/>
                <a:ext cx="425371" cy="240315"/>
              </a:xfrm>
              <a:custGeom>
                <a:avLst/>
                <a:gdLst>
                  <a:gd name="T0" fmla="*/ 35 w 140"/>
                  <a:gd name="T1" fmla="*/ 4 h 79"/>
                  <a:gd name="T2" fmla="*/ 4 w 140"/>
                  <a:gd name="T3" fmla="*/ 22 h 79"/>
                  <a:gd name="T4" fmla="*/ 21 w 140"/>
                  <a:gd name="T5" fmla="*/ 52 h 79"/>
                  <a:gd name="T6" fmla="*/ 105 w 140"/>
                  <a:gd name="T7" fmla="*/ 75 h 79"/>
                  <a:gd name="T8" fmla="*/ 136 w 140"/>
                  <a:gd name="T9" fmla="*/ 57 h 79"/>
                  <a:gd name="T10" fmla="*/ 119 w 140"/>
                  <a:gd name="T11" fmla="*/ 26 h 79"/>
                  <a:gd name="T12" fmla="*/ 35 w 140"/>
                  <a:gd name="T13" fmla="*/ 4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" h="79">
                    <a:moveTo>
                      <a:pt x="35" y="4"/>
                    </a:moveTo>
                    <a:cubicBezTo>
                      <a:pt x="21" y="0"/>
                      <a:pt x="8" y="8"/>
                      <a:pt x="4" y="22"/>
                    </a:cubicBezTo>
                    <a:cubicBezTo>
                      <a:pt x="0" y="35"/>
                      <a:pt x="8" y="49"/>
                      <a:pt x="21" y="52"/>
                    </a:cubicBezTo>
                    <a:cubicBezTo>
                      <a:pt x="105" y="75"/>
                      <a:pt x="105" y="75"/>
                      <a:pt x="105" y="75"/>
                    </a:cubicBezTo>
                    <a:cubicBezTo>
                      <a:pt x="119" y="79"/>
                      <a:pt x="132" y="71"/>
                      <a:pt x="136" y="57"/>
                    </a:cubicBezTo>
                    <a:cubicBezTo>
                      <a:pt x="140" y="44"/>
                      <a:pt x="132" y="30"/>
                      <a:pt x="119" y="26"/>
                    </a:cubicBezTo>
                    <a:lnTo>
                      <a:pt x="35" y="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6" name="Freeform: Shape 18"/>
              <p:cNvSpPr/>
              <p:nvPr/>
            </p:nvSpPr>
            <p:spPr bwMode="auto">
              <a:xfrm>
                <a:off x="7433784" y="3277673"/>
                <a:ext cx="2335039" cy="2748843"/>
              </a:xfrm>
              <a:custGeom>
                <a:avLst/>
                <a:gdLst>
                  <a:gd name="T0" fmla="*/ 702 w 768"/>
                  <a:gd name="T1" fmla="*/ 412 h 904"/>
                  <a:gd name="T2" fmla="*/ 611 w 768"/>
                  <a:gd name="T3" fmla="*/ 601 h 904"/>
                  <a:gd name="T4" fmla="*/ 611 w 768"/>
                  <a:gd name="T5" fmla="*/ 602 h 904"/>
                  <a:gd name="T6" fmla="*/ 609 w 768"/>
                  <a:gd name="T7" fmla="*/ 604 h 904"/>
                  <a:gd name="T8" fmla="*/ 606 w 768"/>
                  <a:gd name="T9" fmla="*/ 606 h 904"/>
                  <a:gd name="T10" fmla="*/ 606 w 768"/>
                  <a:gd name="T11" fmla="*/ 607 h 904"/>
                  <a:gd name="T12" fmla="*/ 536 w 768"/>
                  <a:gd name="T13" fmla="*/ 735 h 904"/>
                  <a:gd name="T14" fmla="*/ 523 w 768"/>
                  <a:gd name="T15" fmla="*/ 827 h 904"/>
                  <a:gd name="T16" fmla="*/ 523 w 768"/>
                  <a:gd name="T17" fmla="*/ 833 h 904"/>
                  <a:gd name="T18" fmla="*/ 521 w 768"/>
                  <a:gd name="T19" fmla="*/ 837 h 904"/>
                  <a:gd name="T20" fmla="*/ 504 w 768"/>
                  <a:gd name="T21" fmla="*/ 844 h 904"/>
                  <a:gd name="T22" fmla="*/ 274 w 768"/>
                  <a:gd name="T23" fmla="*/ 844 h 904"/>
                  <a:gd name="T24" fmla="*/ 257 w 768"/>
                  <a:gd name="T25" fmla="*/ 837 h 904"/>
                  <a:gd name="T26" fmla="*/ 255 w 768"/>
                  <a:gd name="T27" fmla="*/ 832 h 904"/>
                  <a:gd name="T28" fmla="*/ 256 w 768"/>
                  <a:gd name="T29" fmla="*/ 827 h 904"/>
                  <a:gd name="T30" fmla="*/ 243 w 768"/>
                  <a:gd name="T31" fmla="*/ 737 h 904"/>
                  <a:gd name="T32" fmla="*/ 185 w 768"/>
                  <a:gd name="T33" fmla="*/ 622 h 904"/>
                  <a:gd name="T34" fmla="*/ 170 w 768"/>
                  <a:gd name="T35" fmla="*/ 604 h 904"/>
                  <a:gd name="T36" fmla="*/ 136 w 768"/>
                  <a:gd name="T37" fmla="*/ 571 h 904"/>
                  <a:gd name="T38" fmla="*/ 109 w 768"/>
                  <a:gd name="T39" fmla="*/ 530 h 904"/>
                  <a:gd name="T40" fmla="*/ 75 w 768"/>
                  <a:gd name="T41" fmla="*/ 436 h 904"/>
                  <a:gd name="T42" fmla="*/ 70 w 768"/>
                  <a:gd name="T43" fmla="*/ 378 h 904"/>
                  <a:gd name="T44" fmla="*/ 342 w 768"/>
                  <a:gd name="T45" fmla="*/ 65 h 904"/>
                  <a:gd name="T46" fmla="*/ 305 w 768"/>
                  <a:gd name="T47" fmla="*/ 0 h 904"/>
                  <a:gd name="T48" fmla="*/ 0 w 768"/>
                  <a:gd name="T49" fmla="*/ 378 h 904"/>
                  <a:gd name="T50" fmla="*/ 132 w 768"/>
                  <a:gd name="T51" fmla="*/ 669 h 904"/>
                  <a:gd name="T52" fmla="*/ 186 w 768"/>
                  <a:gd name="T53" fmla="*/ 825 h 904"/>
                  <a:gd name="T54" fmla="*/ 204 w 768"/>
                  <a:gd name="T55" fmla="*/ 883 h 904"/>
                  <a:gd name="T56" fmla="*/ 226 w 768"/>
                  <a:gd name="T57" fmla="*/ 902 h 904"/>
                  <a:gd name="T58" fmla="*/ 380 w 768"/>
                  <a:gd name="T59" fmla="*/ 903 h 904"/>
                  <a:gd name="T60" fmla="*/ 547 w 768"/>
                  <a:gd name="T61" fmla="*/ 904 h 904"/>
                  <a:gd name="T62" fmla="*/ 575 w 768"/>
                  <a:gd name="T63" fmla="*/ 883 h 904"/>
                  <a:gd name="T64" fmla="*/ 593 w 768"/>
                  <a:gd name="T65" fmla="*/ 825 h 904"/>
                  <a:gd name="T66" fmla="*/ 658 w 768"/>
                  <a:gd name="T67" fmla="*/ 654 h 904"/>
                  <a:gd name="T68" fmla="*/ 662 w 768"/>
                  <a:gd name="T69" fmla="*/ 650 h 904"/>
                  <a:gd name="T70" fmla="*/ 768 w 768"/>
                  <a:gd name="T71" fmla="*/ 442 h 904"/>
                  <a:gd name="T72" fmla="*/ 702 w 768"/>
                  <a:gd name="T73" fmla="*/ 412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68" h="904">
                    <a:moveTo>
                      <a:pt x="702" y="412"/>
                    </a:moveTo>
                    <a:cubicBezTo>
                      <a:pt x="694" y="485"/>
                      <a:pt x="661" y="552"/>
                      <a:pt x="611" y="601"/>
                    </a:cubicBezTo>
                    <a:cubicBezTo>
                      <a:pt x="611" y="602"/>
                      <a:pt x="611" y="602"/>
                      <a:pt x="611" y="602"/>
                    </a:cubicBezTo>
                    <a:cubicBezTo>
                      <a:pt x="610" y="603"/>
                      <a:pt x="609" y="603"/>
                      <a:pt x="609" y="604"/>
                    </a:cubicBezTo>
                    <a:cubicBezTo>
                      <a:pt x="609" y="604"/>
                      <a:pt x="608" y="605"/>
                      <a:pt x="606" y="606"/>
                    </a:cubicBezTo>
                    <a:cubicBezTo>
                      <a:pt x="606" y="607"/>
                      <a:pt x="606" y="607"/>
                      <a:pt x="606" y="607"/>
                    </a:cubicBezTo>
                    <a:cubicBezTo>
                      <a:pt x="595" y="619"/>
                      <a:pt x="556" y="665"/>
                      <a:pt x="536" y="735"/>
                    </a:cubicBezTo>
                    <a:cubicBezTo>
                      <a:pt x="528" y="762"/>
                      <a:pt x="523" y="793"/>
                      <a:pt x="523" y="827"/>
                    </a:cubicBezTo>
                    <a:cubicBezTo>
                      <a:pt x="523" y="829"/>
                      <a:pt x="523" y="831"/>
                      <a:pt x="523" y="833"/>
                    </a:cubicBezTo>
                    <a:cubicBezTo>
                      <a:pt x="523" y="833"/>
                      <a:pt x="522" y="835"/>
                      <a:pt x="521" y="837"/>
                    </a:cubicBezTo>
                    <a:cubicBezTo>
                      <a:pt x="519" y="839"/>
                      <a:pt x="514" y="842"/>
                      <a:pt x="504" y="844"/>
                    </a:cubicBezTo>
                    <a:cubicBezTo>
                      <a:pt x="274" y="844"/>
                      <a:pt x="274" y="844"/>
                      <a:pt x="274" y="844"/>
                    </a:cubicBezTo>
                    <a:cubicBezTo>
                      <a:pt x="265" y="842"/>
                      <a:pt x="260" y="840"/>
                      <a:pt x="257" y="837"/>
                    </a:cubicBezTo>
                    <a:cubicBezTo>
                      <a:pt x="256" y="836"/>
                      <a:pt x="255" y="833"/>
                      <a:pt x="255" y="832"/>
                    </a:cubicBezTo>
                    <a:cubicBezTo>
                      <a:pt x="256" y="830"/>
                      <a:pt x="256" y="830"/>
                      <a:pt x="256" y="827"/>
                    </a:cubicBezTo>
                    <a:cubicBezTo>
                      <a:pt x="256" y="794"/>
                      <a:pt x="251" y="764"/>
                      <a:pt x="243" y="737"/>
                    </a:cubicBezTo>
                    <a:cubicBezTo>
                      <a:pt x="227" y="683"/>
                      <a:pt x="201" y="643"/>
                      <a:pt x="185" y="622"/>
                    </a:cubicBezTo>
                    <a:cubicBezTo>
                      <a:pt x="180" y="616"/>
                      <a:pt x="175" y="610"/>
                      <a:pt x="170" y="604"/>
                    </a:cubicBezTo>
                    <a:cubicBezTo>
                      <a:pt x="159" y="593"/>
                      <a:pt x="146" y="583"/>
                      <a:pt x="136" y="571"/>
                    </a:cubicBezTo>
                    <a:cubicBezTo>
                      <a:pt x="125" y="558"/>
                      <a:pt x="116" y="544"/>
                      <a:pt x="109" y="530"/>
                    </a:cubicBezTo>
                    <a:cubicBezTo>
                      <a:pt x="94" y="501"/>
                      <a:pt x="81" y="469"/>
                      <a:pt x="75" y="436"/>
                    </a:cubicBezTo>
                    <a:cubicBezTo>
                      <a:pt x="72" y="417"/>
                      <a:pt x="70" y="397"/>
                      <a:pt x="70" y="378"/>
                    </a:cubicBezTo>
                    <a:cubicBezTo>
                      <a:pt x="70" y="219"/>
                      <a:pt x="189" y="87"/>
                      <a:pt x="342" y="65"/>
                    </a:cubicBezTo>
                    <a:cubicBezTo>
                      <a:pt x="305" y="0"/>
                      <a:pt x="305" y="0"/>
                      <a:pt x="305" y="0"/>
                    </a:cubicBezTo>
                    <a:cubicBezTo>
                      <a:pt x="131" y="38"/>
                      <a:pt x="0" y="193"/>
                      <a:pt x="0" y="378"/>
                    </a:cubicBezTo>
                    <a:cubicBezTo>
                      <a:pt x="0" y="494"/>
                      <a:pt x="51" y="598"/>
                      <a:pt x="132" y="669"/>
                    </a:cubicBezTo>
                    <a:cubicBezTo>
                      <a:pt x="151" y="694"/>
                      <a:pt x="185" y="750"/>
                      <a:pt x="186" y="825"/>
                    </a:cubicBezTo>
                    <a:cubicBezTo>
                      <a:pt x="184" y="841"/>
                      <a:pt x="188" y="864"/>
                      <a:pt x="204" y="883"/>
                    </a:cubicBezTo>
                    <a:cubicBezTo>
                      <a:pt x="210" y="890"/>
                      <a:pt x="218" y="897"/>
                      <a:pt x="226" y="902"/>
                    </a:cubicBezTo>
                    <a:cubicBezTo>
                      <a:pt x="380" y="903"/>
                      <a:pt x="380" y="903"/>
                      <a:pt x="380" y="903"/>
                    </a:cubicBezTo>
                    <a:cubicBezTo>
                      <a:pt x="547" y="904"/>
                      <a:pt x="547" y="904"/>
                      <a:pt x="547" y="904"/>
                    </a:cubicBezTo>
                    <a:cubicBezTo>
                      <a:pt x="558" y="899"/>
                      <a:pt x="567" y="892"/>
                      <a:pt x="575" y="883"/>
                    </a:cubicBezTo>
                    <a:cubicBezTo>
                      <a:pt x="590" y="864"/>
                      <a:pt x="594" y="841"/>
                      <a:pt x="593" y="825"/>
                    </a:cubicBezTo>
                    <a:cubicBezTo>
                      <a:pt x="594" y="723"/>
                      <a:pt x="657" y="655"/>
                      <a:pt x="658" y="654"/>
                    </a:cubicBezTo>
                    <a:cubicBezTo>
                      <a:pt x="660" y="653"/>
                      <a:pt x="661" y="652"/>
                      <a:pt x="662" y="650"/>
                    </a:cubicBezTo>
                    <a:cubicBezTo>
                      <a:pt x="717" y="595"/>
                      <a:pt x="755" y="522"/>
                      <a:pt x="768" y="442"/>
                    </a:cubicBezTo>
                    <a:cubicBezTo>
                      <a:pt x="750" y="433"/>
                      <a:pt x="720" y="420"/>
                      <a:pt x="702" y="412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7" name="Freeform: Shape 19"/>
              <p:cNvSpPr/>
              <p:nvPr/>
            </p:nvSpPr>
            <p:spPr bwMode="auto">
              <a:xfrm>
                <a:off x="7440210" y="2732788"/>
                <a:ext cx="704238" cy="298145"/>
              </a:xfrm>
              <a:custGeom>
                <a:avLst/>
                <a:gdLst>
                  <a:gd name="T0" fmla="*/ 232 w 232"/>
                  <a:gd name="T1" fmla="*/ 44 h 98"/>
                  <a:gd name="T2" fmla="*/ 225 w 232"/>
                  <a:gd name="T3" fmla="*/ 34 h 98"/>
                  <a:gd name="T4" fmla="*/ 10 w 232"/>
                  <a:gd name="T5" fmla="*/ 0 h 98"/>
                  <a:gd name="T6" fmla="*/ 0 w 232"/>
                  <a:gd name="T7" fmla="*/ 7 h 98"/>
                  <a:gd name="T8" fmla="*/ 232 w 232"/>
                  <a:gd name="T9" fmla="*/ 44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98">
                    <a:moveTo>
                      <a:pt x="232" y="44"/>
                    </a:moveTo>
                    <a:cubicBezTo>
                      <a:pt x="225" y="34"/>
                      <a:pt x="225" y="34"/>
                      <a:pt x="225" y="34"/>
                    </a:cubicBezTo>
                    <a:cubicBezTo>
                      <a:pt x="157" y="84"/>
                      <a:pt x="60" y="69"/>
                      <a:pt x="10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54" y="81"/>
                      <a:pt x="158" y="98"/>
                      <a:pt x="232" y="4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8" name="Freeform: Shape 20"/>
              <p:cNvSpPr/>
              <p:nvPr/>
            </p:nvSpPr>
            <p:spPr bwMode="auto">
              <a:xfrm>
                <a:off x="7429929" y="2717367"/>
                <a:ext cx="57830" cy="57830"/>
              </a:xfrm>
              <a:custGeom>
                <a:avLst/>
                <a:gdLst>
                  <a:gd name="T0" fmla="*/ 45 w 45"/>
                  <a:gd name="T1" fmla="*/ 12 h 45"/>
                  <a:gd name="T2" fmla="*/ 3 w 45"/>
                  <a:gd name="T3" fmla="*/ 0 h 45"/>
                  <a:gd name="T4" fmla="*/ 0 w 45"/>
                  <a:gd name="T5" fmla="*/ 45 h 45"/>
                  <a:gd name="T6" fmla="*/ 45 w 45"/>
                  <a:gd name="T7" fmla="*/ 1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45">
                    <a:moveTo>
                      <a:pt x="45" y="12"/>
                    </a:moveTo>
                    <a:lnTo>
                      <a:pt x="3" y="0"/>
                    </a:lnTo>
                    <a:lnTo>
                      <a:pt x="0" y="45"/>
                    </a:lnTo>
                    <a:lnTo>
                      <a:pt x="45" y="1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9" name="Freeform: Shape 21"/>
              <p:cNvSpPr/>
              <p:nvPr/>
            </p:nvSpPr>
            <p:spPr bwMode="auto">
              <a:xfrm>
                <a:off x="9971869" y="4350737"/>
                <a:ext cx="602715" cy="449787"/>
              </a:xfrm>
              <a:custGeom>
                <a:avLst/>
                <a:gdLst>
                  <a:gd name="T0" fmla="*/ 0 w 198"/>
                  <a:gd name="T1" fmla="*/ 129 h 148"/>
                  <a:gd name="T2" fmla="*/ 3 w 198"/>
                  <a:gd name="T3" fmla="*/ 117 h 148"/>
                  <a:gd name="T4" fmla="*/ 186 w 198"/>
                  <a:gd name="T5" fmla="*/ 0 h 148"/>
                  <a:gd name="T6" fmla="*/ 198 w 198"/>
                  <a:gd name="T7" fmla="*/ 2 h 148"/>
                  <a:gd name="T8" fmla="*/ 0 w 198"/>
                  <a:gd name="T9" fmla="*/ 129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8" h="148">
                    <a:moveTo>
                      <a:pt x="0" y="129"/>
                    </a:moveTo>
                    <a:cubicBezTo>
                      <a:pt x="3" y="117"/>
                      <a:pt x="3" y="117"/>
                      <a:pt x="3" y="117"/>
                    </a:cubicBezTo>
                    <a:cubicBezTo>
                      <a:pt x="86" y="135"/>
                      <a:pt x="168" y="83"/>
                      <a:pt x="186" y="0"/>
                    </a:cubicBezTo>
                    <a:cubicBezTo>
                      <a:pt x="198" y="2"/>
                      <a:pt x="198" y="2"/>
                      <a:pt x="198" y="2"/>
                    </a:cubicBezTo>
                    <a:cubicBezTo>
                      <a:pt x="178" y="92"/>
                      <a:pt x="90" y="148"/>
                      <a:pt x="0" y="129"/>
                    </a:cubicBez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0" name="Freeform: Shape 22"/>
              <p:cNvSpPr/>
              <p:nvPr/>
            </p:nvSpPr>
            <p:spPr bwMode="auto">
              <a:xfrm>
                <a:off x="10521895" y="4319895"/>
                <a:ext cx="70681" cy="52689"/>
              </a:xfrm>
              <a:custGeom>
                <a:avLst/>
                <a:gdLst>
                  <a:gd name="T0" fmla="*/ 0 w 55"/>
                  <a:gd name="T1" fmla="*/ 29 h 41"/>
                  <a:gd name="T2" fmla="*/ 34 w 55"/>
                  <a:gd name="T3" fmla="*/ 0 h 41"/>
                  <a:gd name="T4" fmla="*/ 55 w 55"/>
                  <a:gd name="T5" fmla="*/ 41 h 41"/>
                  <a:gd name="T6" fmla="*/ 0 w 55"/>
                  <a:gd name="T7" fmla="*/ 29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" h="41">
                    <a:moveTo>
                      <a:pt x="0" y="29"/>
                    </a:moveTo>
                    <a:lnTo>
                      <a:pt x="34" y="0"/>
                    </a:lnTo>
                    <a:lnTo>
                      <a:pt x="55" y="41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1" name="Oval 23"/>
              <p:cNvSpPr/>
              <p:nvPr/>
            </p:nvSpPr>
            <p:spPr bwMode="auto">
              <a:xfrm>
                <a:off x="10147929" y="4566635"/>
                <a:ext cx="244171" cy="242885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2" name="Freeform: Shape 24"/>
              <p:cNvSpPr/>
              <p:nvPr/>
            </p:nvSpPr>
            <p:spPr bwMode="auto">
              <a:xfrm>
                <a:off x="7570005" y="2799613"/>
                <a:ext cx="277583" cy="280153"/>
              </a:xfrm>
              <a:custGeom>
                <a:avLst/>
                <a:gdLst>
                  <a:gd name="T0" fmla="*/ 10 w 91"/>
                  <a:gd name="T1" fmla="*/ 65 h 92"/>
                  <a:gd name="T2" fmla="*/ 64 w 91"/>
                  <a:gd name="T3" fmla="*/ 81 h 92"/>
                  <a:gd name="T4" fmla="*/ 81 w 91"/>
                  <a:gd name="T5" fmla="*/ 27 h 92"/>
                  <a:gd name="T6" fmla="*/ 27 w 91"/>
                  <a:gd name="T7" fmla="*/ 10 h 92"/>
                  <a:gd name="T8" fmla="*/ 10 w 91"/>
                  <a:gd name="T9" fmla="*/ 65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92">
                    <a:moveTo>
                      <a:pt x="10" y="65"/>
                    </a:moveTo>
                    <a:cubicBezTo>
                      <a:pt x="20" y="84"/>
                      <a:pt x="45" y="92"/>
                      <a:pt x="64" y="81"/>
                    </a:cubicBezTo>
                    <a:cubicBezTo>
                      <a:pt x="84" y="71"/>
                      <a:pt x="91" y="47"/>
                      <a:pt x="81" y="27"/>
                    </a:cubicBezTo>
                    <a:cubicBezTo>
                      <a:pt x="70" y="8"/>
                      <a:pt x="46" y="0"/>
                      <a:pt x="27" y="10"/>
                    </a:cubicBezTo>
                    <a:cubicBezTo>
                      <a:pt x="7" y="21"/>
                      <a:pt x="0" y="45"/>
                      <a:pt x="10" y="6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3" name="Freeform: Shape 25"/>
              <p:cNvSpPr/>
              <p:nvPr/>
            </p:nvSpPr>
            <p:spPr bwMode="auto">
              <a:xfrm>
                <a:off x="9270202" y="1744540"/>
                <a:ext cx="1100051" cy="1101336"/>
              </a:xfrm>
              <a:custGeom>
                <a:avLst/>
                <a:gdLst>
                  <a:gd name="T0" fmla="*/ 362 w 362"/>
                  <a:gd name="T1" fmla="*/ 362 h 362"/>
                  <a:gd name="T2" fmla="*/ 346 w 362"/>
                  <a:gd name="T3" fmla="*/ 362 h 362"/>
                  <a:gd name="T4" fmla="*/ 0 w 362"/>
                  <a:gd name="T5" fmla="*/ 16 h 362"/>
                  <a:gd name="T6" fmla="*/ 0 w 362"/>
                  <a:gd name="T7" fmla="*/ 0 h 362"/>
                  <a:gd name="T8" fmla="*/ 362 w 362"/>
                  <a:gd name="T9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2" h="362">
                    <a:moveTo>
                      <a:pt x="362" y="362"/>
                    </a:moveTo>
                    <a:cubicBezTo>
                      <a:pt x="346" y="362"/>
                      <a:pt x="346" y="362"/>
                      <a:pt x="346" y="362"/>
                    </a:cubicBezTo>
                    <a:cubicBezTo>
                      <a:pt x="346" y="171"/>
                      <a:pt x="191" y="16"/>
                      <a:pt x="0" y="1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00" y="0"/>
                      <a:pt x="362" y="162"/>
                      <a:pt x="362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4" name="Freeform: Shape 26"/>
              <p:cNvSpPr/>
              <p:nvPr/>
            </p:nvSpPr>
            <p:spPr bwMode="auto">
              <a:xfrm>
                <a:off x="9208517" y="1690566"/>
                <a:ext cx="100239" cy="154213"/>
              </a:xfrm>
              <a:custGeom>
                <a:avLst/>
                <a:gdLst>
                  <a:gd name="T0" fmla="*/ 78 w 78"/>
                  <a:gd name="T1" fmla="*/ 0 h 120"/>
                  <a:gd name="T2" fmla="*/ 0 w 78"/>
                  <a:gd name="T3" fmla="*/ 56 h 120"/>
                  <a:gd name="T4" fmla="*/ 74 w 78"/>
                  <a:gd name="T5" fmla="*/ 120 h 120"/>
                  <a:gd name="T6" fmla="*/ 78 w 78"/>
                  <a:gd name="T7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120">
                    <a:moveTo>
                      <a:pt x="78" y="0"/>
                    </a:moveTo>
                    <a:lnTo>
                      <a:pt x="0" y="56"/>
                    </a:lnTo>
                    <a:lnTo>
                      <a:pt x="74" y="12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5" name="Oval 27"/>
              <p:cNvSpPr/>
              <p:nvPr/>
            </p:nvSpPr>
            <p:spPr bwMode="auto">
              <a:xfrm>
                <a:off x="9878057" y="1891477"/>
                <a:ext cx="355974" cy="35854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6" name="TextBox 28"/>
              <p:cNvSpPr txBox="1"/>
              <p:nvPr/>
            </p:nvSpPr>
            <p:spPr>
              <a:xfrm>
                <a:off x="10109911" y="4595823"/>
                <a:ext cx="310352" cy="222817"/>
              </a:xfrm>
              <a:prstGeom prst="rect">
                <a:avLst/>
              </a:prstGeom>
              <a:noFill/>
            </p:spPr>
            <p:txBody>
              <a:bodyPr wrap="none">
                <a:normAutofit fontScale="92500" lnSpcReduction="20000"/>
              </a:bodyPr>
              <a:lstStyle/>
              <a:p>
                <a:pPr algn="ctr"/>
                <a:r>
                  <a:rPr lang="en-US" sz="1065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02</a:t>
                </a:r>
              </a:p>
            </p:txBody>
          </p:sp>
          <p:sp>
            <p:nvSpPr>
              <p:cNvPr id="47" name="TextBox 29"/>
              <p:cNvSpPr txBox="1"/>
              <p:nvPr/>
            </p:nvSpPr>
            <p:spPr>
              <a:xfrm>
                <a:off x="9882462" y="1950827"/>
                <a:ext cx="336878" cy="254648"/>
              </a:xfrm>
              <a:prstGeom prst="rect">
                <a:avLst/>
              </a:prstGeom>
              <a:noFill/>
            </p:spPr>
            <p:txBody>
              <a:bodyPr wrap="none">
                <a:normAutofit fontScale="92500" lnSpcReduction="20000"/>
              </a:bodyPr>
              <a:lstStyle/>
              <a:p>
                <a:pPr algn="ctr"/>
                <a:r>
                  <a:rPr lang="en-US" sz="1335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03</a:t>
                </a:r>
              </a:p>
            </p:txBody>
          </p:sp>
          <p:sp>
            <p:nvSpPr>
              <p:cNvPr id="48" name="TextBox 30"/>
              <p:cNvSpPr txBox="1"/>
              <p:nvPr/>
            </p:nvSpPr>
            <p:spPr>
              <a:xfrm>
                <a:off x="7548693" y="2841513"/>
                <a:ext cx="310352" cy="222817"/>
              </a:xfrm>
              <a:prstGeom prst="rect">
                <a:avLst/>
              </a:prstGeom>
              <a:noFill/>
            </p:spPr>
            <p:txBody>
              <a:bodyPr wrap="none">
                <a:normAutofit fontScale="92500" lnSpcReduction="20000"/>
              </a:bodyPr>
              <a:lstStyle/>
              <a:p>
                <a:pPr algn="ctr"/>
                <a:r>
                  <a:rPr lang="en-US" sz="1065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04</a:t>
                </a:r>
              </a:p>
            </p:txBody>
          </p:sp>
        </p:grpSp>
      </p:grpSp>
      <p:grpSp>
        <p:nvGrpSpPr>
          <p:cNvPr id="49" name="Group 35"/>
          <p:cNvGrpSpPr/>
          <p:nvPr/>
        </p:nvGrpSpPr>
        <p:grpSpPr>
          <a:xfrm>
            <a:off x="1672557" y="2118218"/>
            <a:ext cx="3186513" cy="2964027"/>
            <a:chOff x="1136229" y="1636187"/>
            <a:chExt cx="3186511" cy="2964026"/>
          </a:xfrm>
        </p:grpSpPr>
        <p:grpSp>
          <p:nvGrpSpPr>
            <p:cNvPr id="50" name="Group 36"/>
            <p:cNvGrpSpPr/>
            <p:nvPr/>
          </p:nvGrpSpPr>
          <p:grpSpPr>
            <a:xfrm>
              <a:off x="1136229" y="2882406"/>
              <a:ext cx="3098246" cy="508494"/>
              <a:chOff x="1136229" y="2882406"/>
              <a:chExt cx="3098246" cy="508494"/>
            </a:xfrm>
          </p:grpSpPr>
          <p:sp>
            <p:nvSpPr>
              <p:cNvPr id="64" name="TextBox 50"/>
              <p:cNvSpPr txBox="1"/>
              <p:nvPr/>
            </p:nvSpPr>
            <p:spPr bwMode="auto">
              <a:xfrm>
                <a:off x="1592379" y="2983083"/>
                <a:ext cx="2642096" cy="278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4000">
                <a:no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2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社会调查</a:t>
                </a:r>
              </a:p>
            </p:txBody>
          </p:sp>
          <p:sp>
            <p:nvSpPr>
              <p:cNvPr id="62" name="Freeform: Shape 48"/>
              <p:cNvSpPr/>
              <p:nvPr/>
            </p:nvSpPr>
            <p:spPr bwMode="auto">
              <a:xfrm>
                <a:off x="1136229" y="2882406"/>
                <a:ext cx="508494" cy="508494"/>
              </a:xfrm>
              <a:custGeom>
                <a:avLst/>
                <a:gdLst>
                  <a:gd name="T0" fmla="*/ 116 w 232"/>
                  <a:gd name="T1" fmla="*/ 0 h 232"/>
                  <a:gd name="T2" fmla="*/ 0 w 232"/>
                  <a:gd name="T3" fmla="*/ 116 h 232"/>
                  <a:gd name="T4" fmla="*/ 116 w 232"/>
                  <a:gd name="T5" fmla="*/ 232 h 232"/>
                  <a:gd name="T6" fmla="*/ 232 w 232"/>
                  <a:gd name="T7" fmla="*/ 116 h 232"/>
                  <a:gd name="T8" fmla="*/ 116 w 232"/>
                  <a:gd name="T9" fmla="*/ 0 h 232"/>
                  <a:gd name="T10" fmla="*/ 129 w 232"/>
                  <a:gd name="T11" fmla="*/ 208 h 232"/>
                  <a:gd name="T12" fmla="*/ 129 w 232"/>
                  <a:gd name="T13" fmla="*/ 190 h 232"/>
                  <a:gd name="T14" fmla="*/ 117 w 232"/>
                  <a:gd name="T15" fmla="*/ 178 h 232"/>
                  <a:gd name="T16" fmla="*/ 105 w 232"/>
                  <a:gd name="T17" fmla="*/ 190 h 232"/>
                  <a:gd name="T18" fmla="*/ 105 w 232"/>
                  <a:gd name="T19" fmla="*/ 208 h 232"/>
                  <a:gd name="T20" fmla="*/ 25 w 232"/>
                  <a:gd name="T21" fmla="*/ 129 h 232"/>
                  <a:gd name="T22" fmla="*/ 42 w 232"/>
                  <a:gd name="T23" fmla="*/ 129 h 232"/>
                  <a:gd name="T24" fmla="*/ 53 w 232"/>
                  <a:gd name="T25" fmla="*/ 117 h 232"/>
                  <a:gd name="T26" fmla="*/ 42 w 232"/>
                  <a:gd name="T27" fmla="*/ 105 h 232"/>
                  <a:gd name="T28" fmla="*/ 24 w 232"/>
                  <a:gd name="T29" fmla="*/ 105 h 232"/>
                  <a:gd name="T30" fmla="*/ 104 w 232"/>
                  <a:gd name="T31" fmla="*/ 25 h 232"/>
                  <a:gd name="T32" fmla="*/ 104 w 232"/>
                  <a:gd name="T33" fmla="*/ 41 h 232"/>
                  <a:gd name="T34" fmla="*/ 116 w 232"/>
                  <a:gd name="T35" fmla="*/ 53 h 232"/>
                  <a:gd name="T36" fmla="*/ 128 w 232"/>
                  <a:gd name="T37" fmla="*/ 41 h 232"/>
                  <a:gd name="T38" fmla="*/ 128 w 232"/>
                  <a:gd name="T39" fmla="*/ 25 h 232"/>
                  <a:gd name="T40" fmla="*/ 208 w 232"/>
                  <a:gd name="T41" fmla="*/ 104 h 232"/>
                  <a:gd name="T42" fmla="*/ 190 w 232"/>
                  <a:gd name="T43" fmla="*/ 104 h 232"/>
                  <a:gd name="T44" fmla="*/ 179 w 232"/>
                  <a:gd name="T45" fmla="*/ 116 h 232"/>
                  <a:gd name="T46" fmla="*/ 190 w 232"/>
                  <a:gd name="T47" fmla="*/ 128 h 232"/>
                  <a:gd name="T48" fmla="*/ 208 w 232"/>
                  <a:gd name="T49" fmla="*/ 128 h 232"/>
                  <a:gd name="T50" fmla="*/ 129 w 232"/>
                  <a:gd name="T51" fmla="*/ 208 h 232"/>
                  <a:gd name="T52" fmla="*/ 124 w 232"/>
                  <a:gd name="T53" fmla="*/ 94 h 232"/>
                  <a:gd name="T54" fmla="*/ 70 w 232"/>
                  <a:gd name="T55" fmla="*/ 69 h 232"/>
                  <a:gd name="T56" fmla="*/ 94 w 232"/>
                  <a:gd name="T57" fmla="*/ 124 h 232"/>
                  <a:gd name="T58" fmla="*/ 109 w 232"/>
                  <a:gd name="T59" fmla="*/ 138 h 232"/>
                  <a:gd name="T60" fmla="*/ 163 w 232"/>
                  <a:gd name="T61" fmla="*/ 163 h 232"/>
                  <a:gd name="T62" fmla="*/ 138 w 232"/>
                  <a:gd name="T63" fmla="*/ 108 h 232"/>
                  <a:gd name="T64" fmla="*/ 124 w 232"/>
                  <a:gd name="T65" fmla="*/ 94 h 232"/>
                  <a:gd name="T66" fmla="*/ 123 w 232"/>
                  <a:gd name="T67" fmla="*/ 123 h 232"/>
                  <a:gd name="T68" fmla="*/ 110 w 232"/>
                  <a:gd name="T69" fmla="*/ 123 h 232"/>
                  <a:gd name="T70" fmla="*/ 110 w 232"/>
                  <a:gd name="T71" fmla="*/ 109 h 232"/>
                  <a:gd name="T72" fmla="*/ 123 w 232"/>
                  <a:gd name="T73" fmla="*/ 109 h 232"/>
                  <a:gd name="T74" fmla="*/ 123 w 232"/>
                  <a:gd name="T75" fmla="*/ 123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32" h="232">
                    <a:moveTo>
                      <a:pt x="116" y="0"/>
                    </a:moveTo>
                    <a:cubicBezTo>
                      <a:pt x="52" y="0"/>
                      <a:pt x="0" y="52"/>
                      <a:pt x="0" y="116"/>
                    </a:cubicBezTo>
                    <a:cubicBezTo>
                      <a:pt x="0" y="180"/>
                      <a:pt x="52" y="232"/>
                      <a:pt x="116" y="232"/>
                    </a:cubicBezTo>
                    <a:cubicBezTo>
                      <a:pt x="180" y="232"/>
                      <a:pt x="232" y="180"/>
                      <a:pt x="232" y="116"/>
                    </a:cubicBezTo>
                    <a:cubicBezTo>
                      <a:pt x="232" y="52"/>
                      <a:pt x="180" y="0"/>
                      <a:pt x="116" y="0"/>
                    </a:cubicBezTo>
                    <a:close/>
                    <a:moveTo>
                      <a:pt x="129" y="208"/>
                    </a:moveTo>
                    <a:cubicBezTo>
                      <a:pt x="129" y="190"/>
                      <a:pt x="129" y="190"/>
                      <a:pt x="129" y="190"/>
                    </a:cubicBezTo>
                    <a:cubicBezTo>
                      <a:pt x="129" y="183"/>
                      <a:pt x="123" y="178"/>
                      <a:pt x="117" y="178"/>
                    </a:cubicBezTo>
                    <a:cubicBezTo>
                      <a:pt x="110" y="178"/>
                      <a:pt x="105" y="183"/>
                      <a:pt x="105" y="190"/>
                    </a:cubicBezTo>
                    <a:cubicBezTo>
                      <a:pt x="105" y="208"/>
                      <a:pt x="105" y="208"/>
                      <a:pt x="105" y="208"/>
                    </a:cubicBezTo>
                    <a:cubicBezTo>
                      <a:pt x="63" y="203"/>
                      <a:pt x="30" y="170"/>
                      <a:pt x="25" y="129"/>
                    </a:cubicBezTo>
                    <a:cubicBezTo>
                      <a:pt x="42" y="129"/>
                      <a:pt x="42" y="129"/>
                      <a:pt x="42" y="129"/>
                    </a:cubicBezTo>
                    <a:cubicBezTo>
                      <a:pt x="48" y="129"/>
                      <a:pt x="53" y="123"/>
                      <a:pt x="53" y="117"/>
                    </a:cubicBezTo>
                    <a:cubicBezTo>
                      <a:pt x="53" y="110"/>
                      <a:pt x="48" y="105"/>
                      <a:pt x="42" y="105"/>
                    </a:cubicBezTo>
                    <a:cubicBezTo>
                      <a:pt x="24" y="105"/>
                      <a:pt x="24" y="105"/>
                      <a:pt x="24" y="105"/>
                    </a:cubicBezTo>
                    <a:cubicBezTo>
                      <a:pt x="29" y="63"/>
                      <a:pt x="63" y="30"/>
                      <a:pt x="104" y="25"/>
                    </a:cubicBezTo>
                    <a:cubicBezTo>
                      <a:pt x="104" y="41"/>
                      <a:pt x="104" y="41"/>
                      <a:pt x="104" y="41"/>
                    </a:cubicBezTo>
                    <a:cubicBezTo>
                      <a:pt x="104" y="47"/>
                      <a:pt x="109" y="53"/>
                      <a:pt x="116" y="53"/>
                    </a:cubicBezTo>
                    <a:cubicBezTo>
                      <a:pt x="122" y="53"/>
                      <a:pt x="128" y="47"/>
                      <a:pt x="128" y="41"/>
                    </a:cubicBezTo>
                    <a:cubicBezTo>
                      <a:pt x="128" y="25"/>
                      <a:pt x="128" y="25"/>
                      <a:pt x="128" y="25"/>
                    </a:cubicBezTo>
                    <a:cubicBezTo>
                      <a:pt x="169" y="30"/>
                      <a:pt x="202" y="63"/>
                      <a:pt x="208" y="104"/>
                    </a:cubicBezTo>
                    <a:cubicBezTo>
                      <a:pt x="190" y="104"/>
                      <a:pt x="190" y="104"/>
                      <a:pt x="190" y="104"/>
                    </a:cubicBezTo>
                    <a:cubicBezTo>
                      <a:pt x="184" y="104"/>
                      <a:pt x="179" y="109"/>
                      <a:pt x="179" y="116"/>
                    </a:cubicBezTo>
                    <a:cubicBezTo>
                      <a:pt x="179" y="122"/>
                      <a:pt x="184" y="128"/>
                      <a:pt x="190" y="128"/>
                    </a:cubicBezTo>
                    <a:cubicBezTo>
                      <a:pt x="208" y="128"/>
                      <a:pt x="208" y="128"/>
                      <a:pt x="208" y="128"/>
                    </a:cubicBezTo>
                    <a:cubicBezTo>
                      <a:pt x="203" y="169"/>
                      <a:pt x="170" y="202"/>
                      <a:pt x="129" y="208"/>
                    </a:cubicBezTo>
                    <a:close/>
                    <a:moveTo>
                      <a:pt x="124" y="94"/>
                    </a:moveTo>
                    <a:cubicBezTo>
                      <a:pt x="70" y="69"/>
                      <a:pt x="70" y="69"/>
                      <a:pt x="70" y="69"/>
                    </a:cubicBezTo>
                    <a:cubicBezTo>
                      <a:pt x="94" y="124"/>
                      <a:pt x="94" y="124"/>
                      <a:pt x="94" y="124"/>
                    </a:cubicBezTo>
                    <a:cubicBezTo>
                      <a:pt x="97" y="129"/>
                      <a:pt x="103" y="136"/>
                      <a:pt x="109" y="138"/>
                    </a:cubicBezTo>
                    <a:cubicBezTo>
                      <a:pt x="163" y="163"/>
                      <a:pt x="163" y="163"/>
                      <a:pt x="163" y="163"/>
                    </a:cubicBezTo>
                    <a:cubicBezTo>
                      <a:pt x="138" y="108"/>
                      <a:pt x="138" y="108"/>
                      <a:pt x="138" y="108"/>
                    </a:cubicBezTo>
                    <a:cubicBezTo>
                      <a:pt x="136" y="103"/>
                      <a:pt x="130" y="96"/>
                      <a:pt x="124" y="94"/>
                    </a:cubicBezTo>
                    <a:close/>
                    <a:moveTo>
                      <a:pt x="123" y="123"/>
                    </a:moveTo>
                    <a:cubicBezTo>
                      <a:pt x="119" y="126"/>
                      <a:pt x="113" y="126"/>
                      <a:pt x="110" y="123"/>
                    </a:cubicBezTo>
                    <a:cubicBezTo>
                      <a:pt x="106" y="119"/>
                      <a:pt x="106" y="113"/>
                      <a:pt x="110" y="109"/>
                    </a:cubicBezTo>
                    <a:cubicBezTo>
                      <a:pt x="113" y="106"/>
                      <a:pt x="119" y="106"/>
                      <a:pt x="123" y="109"/>
                    </a:cubicBezTo>
                    <a:cubicBezTo>
                      <a:pt x="127" y="113"/>
                      <a:pt x="127" y="119"/>
                      <a:pt x="123" y="1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51" name="Group 37"/>
            <p:cNvGrpSpPr/>
            <p:nvPr/>
          </p:nvGrpSpPr>
          <p:grpSpPr>
            <a:xfrm>
              <a:off x="1136229" y="1636187"/>
              <a:ext cx="3150951" cy="486000"/>
              <a:chOff x="1136229" y="1636187"/>
              <a:chExt cx="3150951" cy="486000"/>
            </a:xfrm>
          </p:grpSpPr>
          <p:sp>
            <p:nvSpPr>
              <p:cNvPr id="60" name="TextBox 46"/>
              <p:cNvSpPr txBox="1"/>
              <p:nvPr/>
            </p:nvSpPr>
            <p:spPr bwMode="auto">
              <a:xfrm>
                <a:off x="1645084" y="1717211"/>
                <a:ext cx="2642096" cy="278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4000">
                <a:no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2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户外考察</a:t>
                </a:r>
              </a:p>
            </p:txBody>
          </p:sp>
          <p:sp>
            <p:nvSpPr>
              <p:cNvPr id="58" name="Freeform: Shape 44"/>
              <p:cNvSpPr>
                <a:spLocks noChangeAspect="1"/>
              </p:cNvSpPr>
              <p:nvPr/>
            </p:nvSpPr>
            <p:spPr bwMode="auto">
              <a:xfrm>
                <a:off x="1136229" y="1636187"/>
                <a:ext cx="455626" cy="486000"/>
              </a:xfrm>
              <a:custGeom>
                <a:avLst/>
                <a:gdLst>
                  <a:gd name="T0" fmla="*/ 41 w 45"/>
                  <a:gd name="T1" fmla="*/ 48 h 48"/>
                  <a:gd name="T2" fmla="*/ 0 w 45"/>
                  <a:gd name="T3" fmla="*/ 44 h 48"/>
                  <a:gd name="T4" fmla="*/ 3 w 45"/>
                  <a:gd name="T5" fmla="*/ 7 h 48"/>
                  <a:gd name="T6" fmla="*/ 7 w 45"/>
                  <a:gd name="T7" fmla="*/ 4 h 48"/>
                  <a:gd name="T8" fmla="*/ 13 w 45"/>
                  <a:gd name="T9" fmla="*/ 0 h 48"/>
                  <a:gd name="T10" fmla="*/ 17 w 45"/>
                  <a:gd name="T11" fmla="*/ 7 h 48"/>
                  <a:gd name="T12" fmla="*/ 27 w 45"/>
                  <a:gd name="T13" fmla="*/ 4 h 48"/>
                  <a:gd name="T14" fmla="*/ 33 w 45"/>
                  <a:gd name="T15" fmla="*/ 0 h 48"/>
                  <a:gd name="T16" fmla="*/ 38 w 45"/>
                  <a:gd name="T17" fmla="*/ 7 h 48"/>
                  <a:gd name="T18" fmla="*/ 45 w 45"/>
                  <a:gd name="T19" fmla="*/ 10 h 48"/>
                  <a:gd name="T20" fmla="*/ 11 w 45"/>
                  <a:gd name="T21" fmla="*/ 25 h 48"/>
                  <a:gd name="T22" fmla="*/ 3 w 45"/>
                  <a:gd name="T23" fmla="*/ 17 h 48"/>
                  <a:gd name="T24" fmla="*/ 11 w 45"/>
                  <a:gd name="T25" fmla="*/ 25 h 48"/>
                  <a:gd name="T26" fmla="*/ 11 w 45"/>
                  <a:gd name="T27" fmla="*/ 26 h 48"/>
                  <a:gd name="T28" fmla="*/ 3 w 45"/>
                  <a:gd name="T29" fmla="*/ 35 h 48"/>
                  <a:gd name="T30" fmla="*/ 11 w 45"/>
                  <a:gd name="T31" fmla="*/ 44 h 48"/>
                  <a:gd name="T32" fmla="*/ 3 w 45"/>
                  <a:gd name="T33" fmla="*/ 37 h 48"/>
                  <a:gd name="T34" fmla="*/ 11 w 45"/>
                  <a:gd name="T35" fmla="*/ 44 h 48"/>
                  <a:gd name="T36" fmla="*/ 13 w 45"/>
                  <a:gd name="T37" fmla="*/ 3 h 48"/>
                  <a:gd name="T38" fmla="*/ 10 w 45"/>
                  <a:gd name="T39" fmla="*/ 4 h 48"/>
                  <a:gd name="T40" fmla="*/ 11 w 45"/>
                  <a:gd name="T41" fmla="*/ 13 h 48"/>
                  <a:gd name="T42" fmla="*/ 14 w 45"/>
                  <a:gd name="T43" fmla="*/ 12 h 48"/>
                  <a:gd name="T44" fmla="*/ 21 w 45"/>
                  <a:gd name="T45" fmla="*/ 25 h 48"/>
                  <a:gd name="T46" fmla="*/ 13 w 45"/>
                  <a:gd name="T47" fmla="*/ 17 h 48"/>
                  <a:gd name="T48" fmla="*/ 21 w 45"/>
                  <a:gd name="T49" fmla="*/ 25 h 48"/>
                  <a:gd name="T50" fmla="*/ 21 w 45"/>
                  <a:gd name="T51" fmla="*/ 26 h 48"/>
                  <a:gd name="T52" fmla="*/ 13 w 45"/>
                  <a:gd name="T53" fmla="*/ 35 h 48"/>
                  <a:gd name="T54" fmla="*/ 21 w 45"/>
                  <a:gd name="T55" fmla="*/ 44 h 48"/>
                  <a:gd name="T56" fmla="*/ 13 w 45"/>
                  <a:gd name="T57" fmla="*/ 37 h 48"/>
                  <a:gd name="T58" fmla="*/ 21 w 45"/>
                  <a:gd name="T59" fmla="*/ 44 h 48"/>
                  <a:gd name="T60" fmla="*/ 32 w 45"/>
                  <a:gd name="T61" fmla="*/ 17 h 48"/>
                  <a:gd name="T62" fmla="*/ 23 w 45"/>
                  <a:gd name="T63" fmla="*/ 25 h 48"/>
                  <a:gd name="T64" fmla="*/ 32 w 45"/>
                  <a:gd name="T65" fmla="*/ 35 h 48"/>
                  <a:gd name="T66" fmla="*/ 23 w 45"/>
                  <a:gd name="T67" fmla="*/ 26 h 48"/>
                  <a:gd name="T68" fmla="*/ 32 w 45"/>
                  <a:gd name="T69" fmla="*/ 35 h 48"/>
                  <a:gd name="T70" fmla="*/ 32 w 45"/>
                  <a:gd name="T71" fmla="*/ 37 h 48"/>
                  <a:gd name="T72" fmla="*/ 23 w 45"/>
                  <a:gd name="T73" fmla="*/ 44 h 48"/>
                  <a:gd name="T74" fmla="*/ 34 w 45"/>
                  <a:gd name="T75" fmla="*/ 4 h 48"/>
                  <a:gd name="T76" fmla="*/ 32 w 45"/>
                  <a:gd name="T77" fmla="*/ 3 h 48"/>
                  <a:gd name="T78" fmla="*/ 31 w 45"/>
                  <a:gd name="T79" fmla="*/ 12 h 48"/>
                  <a:gd name="T80" fmla="*/ 33 w 45"/>
                  <a:gd name="T81" fmla="*/ 13 h 48"/>
                  <a:gd name="T82" fmla="*/ 34 w 45"/>
                  <a:gd name="T83" fmla="*/ 4 h 48"/>
                  <a:gd name="T84" fmla="*/ 41 w 45"/>
                  <a:gd name="T85" fmla="*/ 17 h 48"/>
                  <a:gd name="T86" fmla="*/ 33 w 45"/>
                  <a:gd name="T87" fmla="*/ 25 h 48"/>
                  <a:gd name="T88" fmla="*/ 41 w 45"/>
                  <a:gd name="T89" fmla="*/ 35 h 48"/>
                  <a:gd name="T90" fmla="*/ 33 w 45"/>
                  <a:gd name="T91" fmla="*/ 26 h 48"/>
                  <a:gd name="T92" fmla="*/ 41 w 45"/>
                  <a:gd name="T93" fmla="*/ 35 h 48"/>
                  <a:gd name="T94" fmla="*/ 41 w 45"/>
                  <a:gd name="T95" fmla="*/ 37 h 48"/>
                  <a:gd name="T96" fmla="*/ 33 w 45"/>
                  <a:gd name="T97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5" h="48">
                    <a:moveTo>
                      <a:pt x="45" y="44"/>
                    </a:moveTo>
                    <a:cubicBezTo>
                      <a:pt x="45" y="46"/>
                      <a:pt x="43" y="48"/>
                      <a:pt x="41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1" y="48"/>
                      <a:pt x="0" y="46"/>
                      <a:pt x="0" y="44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8"/>
                      <a:pt x="1" y="7"/>
                      <a:pt x="3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9" y="0"/>
                      <a:pt x="1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5" y="0"/>
                      <a:pt x="17" y="2"/>
                      <a:pt x="17" y="4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7" y="2"/>
                      <a:pt x="29" y="0"/>
                      <a:pt x="32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6" y="0"/>
                      <a:pt x="38" y="2"/>
                      <a:pt x="38" y="4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3" y="7"/>
                      <a:pt x="45" y="8"/>
                      <a:pt x="45" y="10"/>
                    </a:cubicBezTo>
                    <a:lnTo>
                      <a:pt x="45" y="44"/>
                    </a:lnTo>
                    <a:close/>
                    <a:moveTo>
                      <a:pt x="11" y="25"/>
                    </a:moveTo>
                    <a:cubicBezTo>
                      <a:pt x="11" y="17"/>
                      <a:pt x="11" y="17"/>
                      <a:pt x="11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25"/>
                      <a:pt x="3" y="25"/>
                      <a:pt x="3" y="25"/>
                    </a:cubicBezTo>
                    <a:lnTo>
                      <a:pt x="11" y="25"/>
                    </a:lnTo>
                    <a:close/>
                    <a:moveTo>
                      <a:pt x="11" y="35"/>
                    </a:moveTo>
                    <a:cubicBezTo>
                      <a:pt x="11" y="26"/>
                      <a:pt x="11" y="26"/>
                      <a:pt x="11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35"/>
                      <a:pt x="3" y="35"/>
                      <a:pt x="3" y="35"/>
                    </a:cubicBezTo>
                    <a:lnTo>
                      <a:pt x="11" y="35"/>
                    </a:lnTo>
                    <a:close/>
                    <a:moveTo>
                      <a:pt x="11" y="44"/>
                    </a:moveTo>
                    <a:cubicBezTo>
                      <a:pt x="11" y="37"/>
                      <a:pt x="11" y="37"/>
                      <a:pt x="11" y="37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3" y="44"/>
                      <a:pt x="3" y="44"/>
                      <a:pt x="3" y="44"/>
                    </a:cubicBezTo>
                    <a:lnTo>
                      <a:pt x="11" y="44"/>
                    </a:lnTo>
                    <a:close/>
                    <a:moveTo>
                      <a:pt x="14" y="4"/>
                    </a:moveTo>
                    <a:cubicBezTo>
                      <a:pt x="14" y="4"/>
                      <a:pt x="13" y="3"/>
                      <a:pt x="13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0" y="4"/>
                      <a:pt x="10" y="4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11" y="13"/>
                      <a:pt x="11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3"/>
                      <a:pt x="14" y="12"/>
                      <a:pt x="14" y="12"/>
                    </a:cubicBezTo>
                    <a:lnTo>
                      <a:pt x="14" y="4"/>
                    </a:lnTo>
                    <a:close/>
                    <a:moveTo>
                      <a:pt x="21" y="25"/>
                    </a:moveTo>
                    <a:cubicBezTo>
                      <a:pt x="21" y="17"/>
                      <a:pt x="21" y="17"/>
                      <a:pt x="21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25"/>
                      <a:pt x="13" y="25"/>
                      <a:pt x="13" y="25"/>
                    </a:cubicBezTo>
                    <a:lnTo>
                      <a:pt x="21" y="25"/>
                    </a:lnTo>
                    <a:close/>
                    <a:moveTo>
                      <a:pt x="21" y="35"/>
                    </a:moveTo>
                    <a:cubicBezTo>
                      <a:pt x="21" y="26"/>
                      <a:pt x="21" y="26"/>
                      <a:pt x="21" y="26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3" y="35"/>
                      <a:pt x="13" y="35"/>
                      <a:pt x="13" y="35"/>
                    </a:cubicBezTo>
                    <a:lnTo>
                      <a:pt x="21" y="35"/>
                    </a:lnTo>
                    <a:close/>
                    <a:moveTo>
                      <a:pt x="21" y="44"/>
                    </a:moveTo>
                    <a:cubicBezTo>
                      <a:pt x="21" y="37"/>
                      <a:pt x="21" y="37"/>
                      <a:pt x="21" y="37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3" y="44"/>
                      <a:pt x="13" y="44"/>
                      <a:pt x="13" y="44"/>
                    </a:cubicBezTo>
                    <a:lnTo>
                      <a:pt x="21" y="44"/>
                    </a:lnTo>
                    <a:close/>
                    <a:moveTo>
                      <a:pt x="32" y="25"/>
                    </a:moveTo>
                    <a:cubicBezTo>
                      <a:pt x="32" y="17"/>
                      <a:pt x="32" y="17"/>
                      <a:pt x="32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25"/>
                      <a:pt x="23" y="25"/>
                      <a:pt x="23" y="25"/>
                    </a:cubicBezTo>
                    <a:lnTo>
                      <a:pt x="32" y="25"/>
                    </a:lnTo>
                    <a:close/>
                    <a:moveTo>
                      <a:pt x="32" y="35"/>
                    </a:moveTo>
                    <a:cubicBezTo>
                      <a:pt x="32" y="26"/>
                      <a:pt x="32" y="26"/>
                      <a:pt x="32" y="26"/>
                    </a:cubicBezTo>
                    <a:cubicBezTo>
                      <a:pt x="23" y="26"/>
                      <a:pt x="23" y="26"/>
                      <a:pt x="23" y="26"/>
                    </a:cubicBezTo>
                    <a:cubicBezTo>
                      <a:pt x="23" y="35"/>
                      <a:pt x="23" y="35"/>
                      <a:pt x="23" y="35"/>
                    </a:cubicBezTo>
                    <a:lnTo>
                      <a:pt x="32" y="35"/>
                    </a:lnTo>
                    <a:close/>
                    <a:moveTo>
                      <a:pt x="32" y="44"/>
                    </a:moveTo>
                    <a:cubicBezTo>
                      <a:pt x="32" y="37"/>
                      <a:pt x="32" y="37"/>
                      <a:pt x="32" y="37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3" y="44"/>
                      <a:pt x="23" y="44"/>
                      <a:pt x="23" y="44"/>
                    </a:cubicBezTo>
                    <a:lnTo>
                      <a:pt x="32" y="44"/>
                    </a:lnTo>
                    <a:close/>
                    <a:moveTo>
                      <a:pt x="34" y="4"/>
                    </a:moveTo>
                    <a:cubicBezTo>
                      <a:pt x="34" y="4"/>
                      <a:pt x="34" y="3"/>
                      <a:pt x="33" y="3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1" y="3"/>
                      <a:pt x="31" y="4"/>
                      <a:pt x="31" y="4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3"/>
                      <a:pt x="32" y="13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4" y="13"/>
                      <a:pt x="34" y="12"/>
                      <a:pt x="34" y="12"/>
                    </a:cubicBezTo>
                    <a:lnTo>
                      <a:pt x="34" y="4"/>
                    </a:lnTo>
                    <a:close/>
                    <a:moveTo>
                      <a:pt x="41" y="25"/>
                    </a:moveTo>
                    <a:cubicBezTo>
                      <a:pt x="41" y="17"/>
                      <a:pt x="41" y="17"/>
                      <a:pt x="41" y="17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33" y="25"/>
                      <a:pt x="33" y="25"/>
                      <a:pt x="33" y="25"/>
                    </a:cubicBezTo>
                    <a:lnTo>
                      <a:pt x="41" y="25"/>
                    </a:lnTo>
                    <a:close/>
                    <a:moveTo>
                      <a:pt x="41" y="35"/>
                    </a:moveTo>
                    <a:cubicBezTo>
                      <a:pt x="41" y="26"/>
                      <a:pt x="41" y="26"/>
                      <a:pt x="41" y="26"/>
                    </a:cubicBezTo>
                    <a:cubicBezTo>
                      <a:pt x="33" y="26"/>
                      <a:pt x="33" y="26"/>
                      <a:pt x="33" y="26"/>
                    </a:cubicBezTo>
                    <a:cubicBezTo>
                      <a:pt x="33" y="35"/>
                      <a:pt x="33" y="35"/>
                      <a:pt x="33" y="35"/>
                    </a:cubicBezTo>
                    <a:lnTo>
                      <a:pt x="41" y="35"/>
                    </a:lnTo>
                    <a:close/>
                    <a:moveTo>
                      <a:pt x="41" y="44"/>
                    </a:moveTo>
                    <a:cubicBezTo>
                      <a:pt x="41" y="37"/>
                      <a:pt x="41" y="37"/>
                      <a:pt x="41" y="37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44"/>
                      <a:pt x="33" y="44"/>
                      <a:pt x="33" y="44"/>
                    </a:cubicBezTo>
                    <a:lnTo>
                      <a:pt x="41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52" name="Group 38"/>
            <p:cNvGrpSpPr/>
            <p:nvPr/>
          </p:nvGrpSpPr>
          <p:grpSpPr>
            <a:xfrm>
              <a:off x="1136229" y="4121668"/>
              <a:ext cx="3186511" cy="478545"/>
              <a:chOff x="1136229" y="4021557"/>
              <a:chExt cx="3186511" cy="478545"/>
            </a:xfrm>
          </p:grpSpPr>
          <p:sp>
            <p:nvSpPr>
              <p:cNvPr id="56" name="TextBox 42"/>
              <p:cNvSpPr txBox="1"/>
              <p:nvPr/>
            </p:nvSpPr>
            <p:spPr bwMode="auto">
              <a:xfrm>
                <a:off x="1680644" y="4122174"/>
                <a:ext cx="2642096" cy="278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4000">
                <a:no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2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模拟实验</a:t>
                </a:r>
              </a:p>
            </p:txBody>
          </p:sp>
          <p:sp>
            <p:nvSpPr>
              <p:cNvPr id="54" name="Freeform: Shape 40"/>
              <p:cNvSpPr>
                <a:spLocks noChangeAspect="1"/>
              </p:cNvSpPr>
              <p:nvPr/>
            </p:nvSpPr>
            <p:spPr bwMode="auto">
              <a:xfrm>
                <a:off x="1136229" y="4021557"/>
                <a:ext cx="508494" cy="478545"/>
              </a:xfrm>
              <a:custGeom>
                <a:avLst/>
                <a:gdLst>
                  <a:gd name="connsiteX0" fmla="*/ 69646 w 508000"/>
                  <a:gd name="connsiteY0" fmla="*/ 394096 h 478080"/>
                  <a:gd name="connsiteX1" fmla="*/ 438355 w 508000"/>
                  <a:gd name="connsiteY1" fmla="*/ 394096 h 478080"/>
                  <a:gd name="connsiteX2" fmla="*/ 438355 w 508000"/>
                  <a:gd name="connsiteY2" fmla="*/ 422773 h 478080"/>
                  <a:gd name="connsiteX3" fmla="*/ 473178 w 508000"/>
                  <a:gd name="connsiteY3" fmla="*/ 422773 h 478080"/>
                  <a:gd name="connsiteX4" fmla="*/ 473178 w 508000"/>
                  <a:gd name="connsiteY4" fmla="*/ 447354 h 478080"/>
                  <a:gd name="connsiteX5" fmla="*/ 497758 w 508000"/>
                  <a:gd name="connsiteY5" fmla="*/ 447354 h 478080"/>
                  <a:gd name="connsiteX6" fmla="*/ 497758 w 508000"/>
                  <a:gd name="connsiteY6" fmla="*/ 478080 h 478080"/>
                  <a:gd name="connsiteX7" fmla="*/ 14339 w 508000"/>
                  <a:gd name="connsiteY7" fmla="*/ 478080 h 478080"/>
                  <a:gd name="connsiteX8" fmla="*/ 14339 w 508000"/>
                  <a:gd name="connsiteY8" fmla="*/ 447354 h 478080"/>
                  <a:gd name="connsiteX9" fmla="*/ 38920 w 508000"/>
                  <a:gd name="connsiteY9" fmla="*/ 447354 h 478080"/>
                  <a:gd name="connsiteX10" fmla="*/ 38920 w 508000"/>
                  <a:gd name="connsiteY10" fmla="*/ 422773 h 478080"/>
                  <a:gd name="connsiteX11" fmla="*/ 69646 w 508000"/>
                  <a:gd name="connsiteY11" fmla="*/ 422773 h 478080"/>
                  <a:gd name="connsiteX12" fmla="*/ 362031 w 508000"/>
                  <a:gd name="connsiteY12" fmla="*/ 193354 h 478080"/>
                  <a:gd name="connsiteX13" fmla="*/ 436842 w 508000"/>
                  <a:gd name="connsiteY13" fmla="*/ 193354 h 478080"/>
                  <a:gd name="connsiteX14" fmla="*/ 456791 w 508000"/>
                  <a:gd name="connsiteY14" fmla="*/ 213383 h 478080"/>
                  <a:gd name="connsiteX15" fmla="*/ 456791 w 508000"/>
                  <a:gd name="connsiteY15" fmla="*/ 233411 h 478080"/>
                  <a:gd name="connsiteX16" fmla="*/ 436842 w 508000"/>
                  <a:gd name="connsiteY16" fmla="*/ 233411 h 478080"/>
                  <a:gd name="connsiteX17" fmla="*/ 436842 w 508000"/>
                  <a:gd name="connsiteY17" fmla="*/ 373612 h 478080"/>
                  <a:gd name="connsiteX18" fmla="*/ 362031 w 508000"/>
                  <a:gd name="connsiteY18" fmla="*/ 373612 h 478080"/>
                  <a:gd name="connsiteX19" fmla="*/ 362031 w 508000"/>
                  <a:gd name="connsiteY19" fmla="*/ 233411 h 478080"/>
                  <a:gd name="connsiteX20" fmla="*/ 342081 w 508000"/>
                  <a:gd name="connsiteY20" fmla="*/ 233411 h 478080"/>
                  <a:gd name="connsiteX21" fmla="*/ 342081 w 508000"/>
                  <a:gd name="connsiteY21" fmla="*/ 213383 h 478080"/>
                  <a:gd name="connsiteX22" fmla="*/ 362031 w 508000"/>
                  <a:gd name="connsiteY22" fmla="*/ 193354 h 478080"/>
                  <a:gd name="connsiteX23" fmla="*/ 218644 w 508000"/>
                  <a:gd name="connsiteY23" fmla="*/ 193354 h 478080"/>
                  <a:gd name="connsiteX24" fmla="*/ 293455 w 508000"/>
                  <a:gd name="connsiteY24" fmla="*/ 193354 h 478080"/>
                  <a:gd name="connsiteX25" fmla="*/ 313404 w 508000"/>
                  <a:gd name="connsiteY25" fmla="*/ 213383 h 478080"/>
                  <a:gd name="connsiteX26" fmla="*/ 313404 w 508000"/>
                  <a:gd name="connsiteY26" fmla="*/ 233411 h 478080"/>
                  <a:gd name="connsiteX27" fmla="*/ 293455 w 508000"/>
                  <a:gd name="connsiteY27" fmla="*/ 233411 h 478080"/>
                  <a:gd name="connsiteX28" fmla="*/ 293455 w 508000"/>
                  <a:gd name="connsiteY28" fmla="*/ 373612 h 478080"/>
                  <a:gd name="connsiteX29" fmla="*/ 213656 w 508000"/>
                  <a:gd name="connsiteY29" fmla="*/ 373612 h 478080"/>
                  <a:gd name="connsiteX30" fmla="*/ 213656 w 508000"/>
                  <a:gd name="connsiteY30" fmla="*/ 233411 h 478080"/>
                  <a:gd name="connsiteX31" fmla="*/ 198694 w 508000"/>
                  <a:gd name="connsiteY31" fmla="*/ 233411 h 478080"/>
                  <a:gd name="connsiteX32" fmla="*/ 198694 w 508000"/>
                  <a:gd name="connsiteY32" fmla="*/ 213383 h 478080"/>
                  <a:gd name="connsiteX33" fmla="*/ 218644 w 508000"/>
                  <a:gd name="connsiteY33" fmla="*/ 193354 h 478080"/>
                  <a:gd name="connsiteX34" fmla="*/ 73208 w 508000"/>
                  <a:gd name="connsiteY34" fmla="*/ 193354 h 478080"/>
                  <a:gd name="connsiteX35" fmla="*/ 148019 w 508000"/>
                  <a:gd name="connsiteY35" fmla="*/ 193354 h 478080"/>
                  <a:gd name="connsiteX36" fmla="*/ 167968 w 508000"/>
                  <a:gd name="connsiteY36" fmla="*/ 213383 h 478080"/>
                  <a:gd name="connsiteX37" fmla="*/ 167968 w 508000"/>
                  <a:gd name="connsiteY37" fmla="*/ 233411 h 478080"/>
                  <a:gd name="connsiteX38" fmla="*/ 148019 w 508000"/>
                  <a:gd name="connsiteY38" fmla="*/ 233411 h 478080"/>
                  <a:gd name="connsiteX39" fmla="*/ 148019 w 508000"/>
                  <a:gd name="connsiteY39" fmla="*/ 373612 h 478080"/>
                  <a:gd name="connsiteX40" fmla="*/ 73208 w 508000"/>
                  <a:gd name="connsiteY40" fmla="*/ 373612 h 478080"/>
                  <a:gd name="connsiteX41" fmla="*/ 73208 w 508000"/>
                  <a:gd name="connsiteY41" fmla="*/ 233411 h 478080"/>
                  <a:gd name="connsiteX42" fmla="*/ 53258 w 508000"/>
                  <a:gd name="connsiteY42" fmla="*/ 233411 h 478080"/>
                  <a:gd name="connsiteX43" fmla="*/ 53258 w 508000"/>
                  <a:gd name="connsiteY43" fmla="*/ 213383 h 478080"/>
                  <a:gd name="connsiteX44" fmla="*/ 73208 w 508000"/>
                  <a:gd name="connsiteY44" fmla="*/ 193354 h 478080"/>
                  <a:gd name="connsiteX45" fmla="*/ 234079 w 508000"/>
                  <a:gd name="connsiteY45" fmla="*/ 68402 h 478080"/>
                  <a:gd name="connsiteX46" fmla="*/ 169334 w 508000"/>
                  <a:gd name="connsiteY46" fmla="*/ 108199 h 478080"/>
                  <a:gd name="connsiteX47" fmla="*/ 169334 w 508000"/>
                  <a:gd name="connsiteY47" fmla="*/ 113174 h 478080"/>
                  <a:gd name="connsiteX48" fmla="*/ 174314 w 508000"/>
                  <a:gd name="connsiteY48" fmla="*/ 113174 h 478080"/>
                  <a:gd name="connsiteX49" fmla="*/ 333687 w 508000"/>
                  <a:gd name="connsiteY49" fmla="*/ 113174 h 478080"/>
                  <a:gd name="connsiteX50" fmla="*/ 338667 w 508000"/>
                  <a:gd name="connsiteY50" fmla="*/ 113174 h 478080"/>
                  <a:gd name="connsiteX51" fmla="*/ 338667 w 508000"/>
                  <a:gd name="connsiteY51" fmla="*/ 108199 h 478080"/>
                  <a:gd name="connsiteX52" fmla="*/ 273922 w 508000"/>
                  <a:gd name="connsiteY52" fmla="*/ 68402 h 478080"/>
                  <a:gd name="connsiteX53" fmla="*/ 234079 w 508000"/>
                  <a:gd name="connsiteY53" fmla="*/ 68402 h 478080"/>
                  <a:gd name="connsiteX54" fmla="*/ 234079 w 508000"/>
                  <a:gd name="connsiteY54" fmla="*/ 3732 h 478080"/>
                  <a:gd name="connsiteX55" fmla="*/ 273922 w 508000"/>
                  <a:gd name="connsiteY55" fmla="*/ 3732 h 478080"/>
                  <a:gd name="connsiteX56" fmla="*/ 488079 w 508000"/>
                  <a:gd name="connsiteY56" fmla="*/ 123123 h 478080"/>
                  <a:gd name="connsiteX57" fmla="*/ 508000 w 508000"/>
                  <a:gd name="connsiteY57" fmla="*/ 157946 h 478080"/>
                  <a:gd name="connsiteX58" fmla="*/ 508000 w 508000"/>
                  <a:gd name="connsiteY58" fmla="*/ 172870 h 478080"/>
                  <a:gd name="connsiteX59" fmla="*/ 0 w 508000"/>
                  <a:gd name="connsiteY59" fmla="*/ 172870 h 478080"/>
                  <a:gd name="connsiteX60" fmla="*/ 0 w 508000"/>
                  <a:gd name="connsiteY60" fmla="*/ 157946 h 478080"/>
                  <a:gd name="connsiteX61" fmla="*/ 19922 w 508000"/>
                  <a:gd name="connsiteY61" fmla="*/ 123123 h 478080"/>
                  <a:gd name="connsiteX62" fmla="*/ 234079 w 508000"/>
                  <a:gd name="connsiteY62" fmla="*/ 3732 h 478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508000" h="478080">
                    <a:moveTo>
                      <a:pt x="69646" y="394096"/>
                    </a:moveTo>
                    <a:lnTo>
                      <a:pt x="438355" y="394096"/>
                    </a:lnTo>
                    <a:lnTo>
                      <a:pt x="438355" y="422773"/>
                    </a:lnTo>
                    <a:lnTo>
                      <a:pt x="473178" y="422773"/>
                    </a:lnTo>
                    <a:lnTo>
                      <a:pt x="473178" y="447354"/>
                    </a:lnTo>
                    <a:lnTo>
                      <a:pt x="497758" y="447354"/>
                    </a:lnTo>
                    <a:lnTo>
                      <a:pt x="497758" y="478080"/>
                    </a:lnTo>
                    <a:lnTo>
                      <a:pt x="14339" y="478080"/>
                    </a:lnTo>
                    <a:lnTo>
                      <a:pt x="14339" y="447354"/>
                    </a:lnTo>
                    <a:lnTo>
                      <a:pt x="38920" y="447354"/>
                    </a:lnTo>
                    <a:lnTo>
                      <a:pt x="38920" y="422773"/>
                    </a:lnTo>
                    <a:lnTo>
                      <a:pt x="69646" y="422773"/>
                    </a:lnTo>
                    <a:close/>
                    <a:moveTo>
                      <a:pt x="362031" y="193354"/>
                    </a:moveTo>
                    <a:cubicBezTo>
                      <a:pt x="362031" y="193354"/>
                      <a:pt x="362031" y="193354"/>
                      <a:pt x="436842" y="193354"/>
                    </a:cubicBezTo>
                    <a:cubicBezTo>
                      <a:pt x="446816" y="193354"/>
                      <a:pt x="456791" y="203368"/>
                      <a:pt x="456791" y="213383"/>
                    </a:cubicBezTo>
                    <a:cubicBezTo>
                      <a:pt x="456791" y="213383"/>
                      <a:pt x="456791" y="213383"/>
                      <a:pt x="456791" y="233411"/>
                    </a:cubicBezTo>
                    <a:cubicBezTo>
                      <a:pt x="456791" y="233411"/>
                      <a:pt x="456791" y="233411"/>
                      <a:pt x="436842" y="233411"/>
                    </a:cubicBezTo>
                    <a:cubicBezTo>
                      <a:pt x="436842" y="233411"/>
                      <a:pt x="436842" y="233411"/>
                      <a:pt x="436842" y="373612"/>
                    </a:cubicBezTo>
                    <a:lnTo>
                      <a:pt x="362031" y="373612"/>
                    </a:lnTo>
                    <a:cubicBezTo>
                      <a:pt x="362031" y="373612"/>
                      <a:pt x="362031" y="373612"/>
                      <a:pt x="362031" y="233411"/>
                    </a:cubicBezTo>
                    <a:cubicBezTo>
                      <a:pt x="362031" y="233411"/>
                      <a:pt x="362031" y="233411"/>
                      <a:pt x="342081" y="233411"/>
                    </a:cubicBezTo>
                    <a:cubicBezTo>
                      <a:pt x="342081" y="233411"/>
                      <a:pt x="342081" y="233411"/>
                      <a:pt x="342081" y="213383"/>
                    </a:cubicBezTo>
                    <a:cubicBezTo>
                      <a:pt x="342081" y="203368"/>
                      <a:pt x="352056" y="193354"/>
                      <a:pt x="362031" y="193354"/>
                    </a:cubicBezTo>
                    <a:close/>
                    <a:moveTo>
                      <a:pt x="218644" y="193354"/>
                    </a:moveTo>
                    <a:cubicBezTo>
                      <a:pt x="218644" y="193354"/>
                      <a:pt x="218644" y="193354"/>
                      <a:pt x="293455" y="193354"/>
                    </a:cubicBezTo>
                    <a:cubicBezTo>
                      <a:pt x="303429" y="193354"/>
                      <a:pt x="313404" y="203368"/>
                      <a:pt x="313404" y="213383"/>
                    </a:cubicBezTo>
                    <a:cubicBezTo>
                      <a:pt x="313404" y="213383"/>
                      <a:pt x="313404" y="213383"/>
                      <a:pt x="313404" y="233411"/>
                    </a:cubicBezTo>
                    <a:cubicBezTo>
                      <a:pt x="313404" y="233411"/>
                      <a:pt x="313404" y="233411"/>
                      <a:pt x="293455" y="233411"/>
                    </a:cubicBezTo>
                    <a:cubicBezTo>
                      <a:pt x="293455" y="233411"/>
                      <a:pt x="293455" y="233411"/>
                      <a:pt x="293455" y="373612"/>
                    </a:cubicBezTo>
                    <a:lnTo>
                      <a:pt x="213656" y="373612"/>
                    </a:lnTo>
                    <a:cubicBezTo>
                      <a:pt x="213656" y="373612"/>
                      <a:pt x="213656" y="373612"/>
                      <a:pt x="213656" y="233411"/>
                    </a:cubicBezTo>
                    <a:cubicBezTo>
                      <a:pt x="213656" y="233411"/>
                      <a:pt x="213656" y="233411"/>
                      <a:pt x="198694" y="233411"/>
                    </a:cubicBezTo>
                    <a:cubicBezTo>
                      <a:pt x="198694" y="233411"/>
                      <a:pt x="198694" y="233411"/>
                      <a:pt x="198694" y="213383"/>
                    </a:cubicBezTo>
                    <a:cubicBezTo>
                      <a:pt x="198694" y="203368"/>
                      <a:pt x="208669" y="193354"/>
                      <a:pt x="218644" y="193354"/>
                    </a:cubicBezTo>
                    <a:close/>
                    <a:moveTo>
                      <a:pt x="73208" y="193354"/>
                    </a:moveTo>
                    <a:cubicBezTo>
                      <a:pt x="73208" y="193354"/>
                      <a:pt x="73208" y="193354"/>
                      <a:pt x="148019" y="193354"/>
                    </a:cubicBezTo>
                    <a:cubicBezTo>
                      <a:pt x="157993" y="193354"/>
                      <a:pt x="167968" y="203368"/>
                      <a:pt x="167968" y="213383"/>
                    </a:cubicBezTo>
                    <a:cubicBezTo>
                      <a:pt x="167968" y="213383"/>
                      <a:pt x="167968" y="213383"/>
                      <a:pt x="167968" y="233411"/>
                    </a:cubicBezTo>
                    <a:cubicBezTo>
                      <a:pt x="167968" y="233411"/>
                      <a:pt x="167968" y="233411"/>
                      <a:pt x="148019" y="233411"/>
                    </a:cubicBezTo>
                    <a:cubicBezTo>
                      <a:pt x="148019" y="233411"/>
                      <a:pt x="148019" y="233411"/>
                      <a:pt x="148019" y="373612"/>
                    </a:cubicBezTo>
                    <a:lnTo>
                      <a:pt x="73208" y="373612"/>
                    </a:lnTo>
                    <a:cubicBezTo>
                      <a:pt x="73208" y="373612"/>
                      <a:pt x="73208" y="373612"/>
                      <a:pt x="73208" y="233411"/>
                    </a:cubicBezTo>
                    <a:cubicBezTo>
                      <a:pt x="73208" y="233411"/>
                      <a:pt x="73208" y="233411"/>
                      <a:pt x="53258" y="233411"/>
                    </a:cubicBezTo>
                    <a:cubicBezTo>
                      <a:pt x="53258" y="233411"/>
                      <a:pt x="53258" y="233411"/>
                      <a:pt x="53258" y="213383"/>
                    </a:cubicBezTo>
                    <a:cubicBezTo>
                      <a:pt x="53258" y="203368"/>
                      <a:pt x="63233" y="193354"/>
                      <a:pt x="73208" y="193354"/>
                    </a:cubicBezTo>
                    <a:close/>
                    <a:moveTo>
                      <a:pt x="234079" y="68402"/>
                    </a:moveTo>
                    <a:cubicBezTo>
                      <a:pt x="234079" y="68402"/>
                      <a:pt x="234079" y="68402"/>
                      <a:pt x="169334" y="108199"/>
                    </a:cubicBezTo>
                    <a:cubicBezTo>
                      <a:pt x="169334" y="108199"/>
                      <a:pt x="169334" y="108199"/>
                      <a:pt x="169334" y="113174"/>
                    </a:cubicBezTo>
                    <a:cubicBezTo>
                      <a:pt x="169334" y="113174"/>
                      <a:pt x="169334" y="113174"/>
                      <a:pt x="174314" y="113174"/>
                    </a:cubicBezTo>
                    <a:lnTo>
                      <a:pt x="333687" y="113174"/>
                    </a:lnTo>
                    <a:cubicBezTo>
                      <a:pt x="338667" y="113174"/>
                      <a:pt x="338667" y="113174"/>
                      <a:pt x="338667" y="113174"/>
                    </a:cubicBezTo>
                    <a:cubicBezTo>
                      <a:pt x="338667" y="108199"/>
                      <a:pt x="338667" y="108199"/>
                      <a:pt x="338667" y="108199"/>
                    </a:cubicBezTo>
                    <a:cubicBezTo>
                      <a:pt x="338667" y="108199"/>
                      <a:pt x="338667" y="108199"/>
                      <a:pt x="273922" y="68402"/>
                    </a:cubicBezTo>
                    <a:cubicBezTo>
                      <a:pt x="258981" y="63428"/>
                      <a:pt x="249020" y="63428"/>
                      <a:pt x="234079" y="68402"/>
                    </a:cubicBezTo>
                    <a:close/>
                    <a:moveTo>
                      <a:pt x="234079" y="3732"/>
                    </a:moveTo>
                    <a:cubicBezTo>
                      <a:pt x="249020" y="-1243"/>
                      <a:pt x="258981" y="-1243"/>
                      <a:pt x="273922" y="3732"/>
                    </a:cubicBezTo>
                    <a:lnTo>
                      <a:pt x="488079" y="123123"/>
                    </a:lnTo>
                    <a:cubicBezTo>
                      <a:pt x="498039" y="128098"/>
                      <a:pt x="508000" y="143022"/>
                      <a:pt x="508000" y="157946"/>
                    </a:cubicBezTo>
                    <a:cubicBezTo>
                      <a:pt x="508000" y="157946"/>
                      <a:pt x="508000" y="157946"/>
                      <a:pt x="508000" y="172870"/>
                    </a:cubicBezTo>
                    <a:cubicBezTo>
                      <a:pt x="508000" y="172870"/>
                      <a:pt x="508000" y="172870"/>
                      <a:pt x="0" y="172870"/>
                    </a:cubicBezTo>
                    <a:cubicBezTo>
                      <a:pt x="0" y="172870"/>
                      <a:pt x="0" y="172870"/>
                      <a:pt x="0" y="157946"/>
                    </a:cubicBezTo>
                    <a:cubicBezTo>
                      <a:pt x="0" y="143022"/>
                      <a:pt x="9961" y="128098"/>
                      <a:pt x="19922" y="123123"/>
                    </a:cubicBezTo>
                    <a:cubicBezTo>
                      <a:pt x="19922" y="123123"/>
                      <a:pt x="19922" y="123123"/>
                      <a:pt x="234079" y="373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自定义 19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70C0"/>
      </a:accent1>
      <a:accent2>
        <a:srgbClr val="FF3399"/>
      </a:accent2>
      <a:accent3>
        <a:srgbClr val="FFC000"/>
      </a:accent3>
      <a:accent4>
        <a:srgbClr val="0070C0"/>
      </a:accent4>
      <a:accent5>
        <a:srgbClr val="FF3399"/>
      </a:accent5>
      <a:accent6>
        <a:srgbClr val="FFC000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872</Words>
  <Application>Microsoft Office PowerPoint</Application>
  <PresentationFormat>宽屏</PresentationFormat>
  <Paragraphs>108</Paragraphs>
  <Slides>17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Open Sans</vt:lpstr>
      <vt:lpstr>宋体</vt:lpstr>
      <vt:lpstr>微软雅黑</vt:lpstr>
      <vt:lpstr>Arial</vt:lpstr>
      <vt:lpstr>Calibri</vt:lpstr>
      <vt:lpstr>Impact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adminHL</dc:creator>
  <cp:lastModifiedBy>USER</cp:lastModifiedBy>
  <cp:revision>39</cp:revision>
  <dcterms:created xsi:type="dcterms:W3CDTF">2020-01-19T07:40:00Z</dcterms:created>
  <dcterms:modified xsi:type="dcterms:W3CDTF">2020-09-23T07:08:31Z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2052-11.1.0.9926</vt:lpwstr>
  </property>
</Properties>
</file>