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3"/>
  </p:sldMasterIdLst>
  <p:notesMasterIdLst>
    <p:notesMasterId r:id="rId5"/>
  </p:notesMasterIdLst>
  <p:sldIdLst>
    <p:sldId id="12549" r:id="rId4"/>
    <p:sldId id="12579" r:id="rId6"/>
    <p:sldId id="12578" r:id="rId7"/>
    <p:sldId id="12583" r:id="rId8"/>
    <p:sldId id="12587" r:id="rId9"/>
    <p:sldId id="12584" r:id="rId10"/>
    <p:sldId id="12588" r:id="rId11"/>
    <p:sldId id="12589" r:id="rId12"/>
    <p:sldId id="12590" r:id="rId13"/>
    <p:sldId id="12591" r:id="rId14"/>
    <p:sldId id="12593" r:id="rId15"/>
    <p:sldId id="12595" r:id="rId16"/>
    <p:sldId id="12596" r:id="rId17"/>
    <p:sldId id="12597" r:id="rId18"/>
    <p:sldId id="12598" r:id="rId19"/>
    <p:sldId id="12599" r:id="rId20"/>
    <p:sldId id="12600" r:id="rId21"/>
    <p:sldId id="12604" r:id="rId22"/>
    <p:sldId id="12606" r:id="rId23"/>
    <p:sldId id="12609" r:id="rId24"/>
    <p:sldId id="12607" r:id="rId25"/>
    <p:sldId id="12608" r:id="rId26"/>
    <p:sldId id="1255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4CE"/>
    <a:srgbClr val="7EC8C9"/>
    <a:srgbClr val="F0C16F"/>
    <a:srgbClr val="7DC8C9"/>
    <a:srgbClr val="1D9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6314" autoAdjust="0"/>
  </p:normalViewPr>
  <p:slideViewPr>
    <p:cSldViewPr snapToGrid="0" snapToObjects="1">
      <p:cViewPr varScale="1">
        <p:scale>
          <a:sx n="108" d="100"/>
          <a:sy n="108" d="100"/>
        </p:scale>
        <p:origin x="684" y="108"/>
      </p:cViewPr>
      <p:guideLst>
        <p:guide orient="horz" pos="2140"/>
        <p:guide pos="3814"/>
        <p:guide pos="774"/>
        <p:guide pos="6897"/>
        <p:guide orient="horz" pos="3655"/>
        <p:guide orient="horz" pos="843"/>
        <p:guide pos="73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1216D-DD30-41AD-A84F-D7D3DDF093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5C967-EB81-4D6F-94EA-FC6CFADF55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A066F-D1DD-4349-A984-76777BA84D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A066F-D1DD-4349-A984-76777BA84D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6" b="384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86604" flipH="1">
            <a:off x="-898035" y="663053"/>
            <a:ext cx="12990286" cy="7117801"/>
          </a:xfrm>
          <a:custGeom>
            <a:avLst/>
            <a:gdLst>
              <a:gd name="connsiteX0" fmla="*/ 0 w 12990286"/>
              <a:gd name="connsiteY0" fmla="*/ 0 h 6495143"/>
              <a:gd name="connsiteX1" fmla="*/ 12990286 w 12990286"/>
              <a:gd name="connsiteY1" fmla="*/ 0 h 6495143"/>
              <a:gd name="connsiteX2" fmla="*/ 12990286 w 12990286"/>
              <a:gd name="connsiteY2" fmla="*/ 6495143 h 6495143"/>
              <a:gd name="connsiteX3" fmla="*/ 12670692 w 12990286"/>
              <a:gd name="connsiteY3" fmla="*/ 6495143 h 6495143"/>
              <a:gd name="connsiteX4" fmla="*/ 12460255 w 12990286"/>
              <a:gd name="connsiteY4" fmla="*/ 4902729 h 6495143"/>
              <a:gd name="connsiteX5" fmla="*/ 410122 w 12990286"/>
              <a:gd name="connsiteY5" fmla="*/ 6495143 h 6495143"/>
              <a:gd name="connsiteX6" fmla="*/ 0 w 12990286"/>
              <a:gd name="connsiteY6" fmla="*/ 6495143 h 649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90286" h="6495143">
                <a:moveTo>
                  <a:pt x="0" y="0"/>
                </a:moveTo>
                <a:lnTo>
                  <a:pt x="12990286" y="0"/>
                </a:lnTo>
                <a:lnTo>
                  <a:pt x="12990286" y="6495143"/>
                </a:lnTo>
                <a:lnTo>
                  <a:pt x="12670692" y="6495143"/>
                </a:lnTo>
                <a:lnTo>
                  <a:pt x="12460255" y="4902729"/>
                </a:lnTo>
                <a:lnTo>
                  <a:pt x="410122" y="6495143"/>
                </a:lnTo>
                <a:lnTo>
                  <a:pt x="0" y="6495143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50" y="2509511"/>
            <a:ext cx="4206851" cy="420685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random/>
      </p:transition>
    </mc:Choice>
    <mc:Fallback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random/>
      </p:transition>
    </mc:Choice>
    <mc:Fallback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random/>
      </p:transition>
    </mc:Choice>
    <mc:Fallback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random/>
      </p:transition>
    </mc:Choice>
    <mc:Fallback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350228" y="451503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0" spc="300">
                <a:solidFill>
                  <a:srgbClr val="F0C16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倡议书</a:t>
            </a:r>
            <a:endParaRPr lang="zh-CN" altLang="en-US" sz="2800" b="0" spc="300" dirty="0">
              <a:solidFill>
                <a:srgbClr val="F0C16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6" b="384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86604" flipH="1">
            <a:off x="-898035" y="663053"/>
            <a:ext cx="12990286" cy="7117801"/>
          </a:xfrm>
          <a:custGeom>
            <a:avLst/>
            <a:gdLst>
              <a:gd name="connsiteX0" fmla="*/ 0 w 12990286"/>
              <a:gd name="connsiteY0" fmla="*/ 0 h 6495143"/>
              <a:gd name="connsiteX1" fmla="*/ 12990286 w 12990286"/>
              <a:gd name="connsiteY1" fmla="*/ 0 h 6495143"/>
              <a:gd name="connsiteX2" fmla="*/ 12990286 w 12990286"/>
              <a:gd name="connsiteY2" fmla="*/ 6495143 h 6495143"/>
              <a:gd name="connsiteX3" fmla="*/ 12670692 w 12990286"/>
              <a:gd name="connsiteY3" fmla="*/ 6495143 h 6495143"/>
              <a:gd name="connsiteX4" fmla="*/ 12460255 w 12990286"/>
              <a:gd name="connsiteY4" fmla="*/ 4902729 h 6495143"/>
              <a:gd name="connsiteX5" fmla="*/ 410122 w 12990286"/>
              <a:gd name="connsiteY5" fmla="*/ 6495143 h 6495143"/>
              <a:gd name="connsiteX6" fmla="*/ 0 w 12990286"/>
              <a:gd name="connsiteY6" fmla="*/ 6495143 h 649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90286" h="6495143">
                <a:moveTo>
                  <a:pt x="0" y="0"/>
                </a:moveTo>
                <a:lnTo>
                  <a:pt x="12990286" y="0"/>
                </a:lnTo>
                <a:lnTo>
                  <a:pt x="12990286" y="6495143"/>
                </a:lnTo>
                <a:lnTo>
                  <a:pt x="12670692" y="6495143"/>
                </a:lnTo>
                <a:lnTo>
                  <a:pt x="12460255" y="4902729"/>
                </a:lnTo>
                <a:lnTo>
                  <a:pt x="410122" y="6495143"/>
                </a:lnTo>
                <a:lnTo>
                  <a:pt x="0" y="6495143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50" y="2509511"/>
            <a:ext cx="4206851" cy="420685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random/>
      </p:transition>
    </mc:Choice>
    <mc:Fallback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random/>
      </p:transition>
    </mc:Choice>
    <mc:Fallback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random/>
      </p:transition>
    </mc:Choice>
    <mc:Fallback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350228" y="451503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0" spc="300">
                <a:solidFill>
                  <a:srgbClr val="F0C16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倡议书</a:t>
            </a:r>
            <a:endParaRPr lang="zh-CN" altLang="en-US" sz="2800" b="0" spc="300" dirty="0">
              <a:solidFill>
                <a:srgbClr val="F0C16F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F0D65E-D404-40F1-B1F4-FC6FC29F46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57D89-333E-451D-920D-7DB7E49D6F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4.pn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3" Type="http://schemas.openxmlformats.org/officeDocument/2006/relationships/theme" Target="../theme/theme2.xml"/><Relationship Id="rId22" Type="http://schemas.openxmlformats.org/officeDocument/2006/relationships/image" Target="../media/image4.png"/><Relationship Id="rId21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C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 userDrawn="1"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7DC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65355" y="317500"/>
            <a:ext cx="11061291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2"/>
          <a:srcRect b="27755"/>
          <a:stretch>
            <a:fillRect/>
          </a:stretch>
        </p:blipFill>
        <p:spPr>
          <a:xfrm>
            <a:off x="596900" y="526726"/>
            <a:ext cx="1041400" cy="617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>
    <mc:Choice xmlns:p14="http://schemas.microsoft.com/office/powerpoint/2010/main" Requires="p14">
      <p:transition p14:dur="150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C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 userDrawn="1"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7DC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65355" y="317500"/>
            <a:ext cx="11061291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2"/>
          <a:srcRect b="27755"/>
          <a:stretch>
            <a:fillRect/>
          </a:stretch>
        </p:blipFill>
        <p:spPr>
          <a:xfrm>
            <a:off x="596900" y="526726"/>
            <a:ext cx="1041400" cy="617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mc:AlternateContent xmlns:mc="http://schemas.openxmlformats.org/markup-compatibility/2006">
    <mc:Choice xmlns:p14="http://schemas.microsoft.com/office/powerpoint/2010/main" Requires="p14">
      <p:transition p14:dur="150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5.xml"/><Relationship Id="rId7" Type="http://schemas.openxmlformats.org/officeDocument/2006/relationships/image" Target="../media/image9.png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2" Type="http://schemas.openxmlformats.org/officeDocument/2006/relationships/slideLayout" Target="../slideLayouts/slideLayout23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0" Type="http://schemas.openxmlformats.org/officeDocument/2006/relationships/slideLayout" Target="../slideLayouts/slideLayout23.xml"/><Relationship Id="rId2" Type="http://schemas.openxmlformats.org/officeDocument/2006/relationships/tags" Target="../tags/tag82.xml"/><Relationship Id="rId19" Type="http://schemas.openxmlformats.org/officeDocument/2006/relationships/tags" Target="../tags/tag99.xml"/><Relationship Id="rId18" Type="http://schemas.openxmlformats.org/officeDocument/2006/relationships/tags" Target="../tags/tag98.xml"/><Relationship Id="rId17" Type="http://schemas.openxmlformats.org/officeDocument/2006/relationships/tags" Target="../tags/tag97.xml"/><Relationship Id="rId16" Type="http://schemas.openxmlformats.org/officeDocument/2006/relationships/tags" Target="../tags/tag96.xml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tags" Target="../tags/tag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00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1" Type="http://schemas.openxmlformats.org/officeDocument/2006/relationships/slideLayout" Target="../slideLayouts/slideLayout23.xml"/><Relationship Id="rId20" Type="http://schemas.openxmlformats.org/officeDocument/2006/relationships/tags" Target="../tags/tag120.xml"/><Relationship Id="rId2" Type="http://schemas.openxmlformats.org/officeDocument/2006/relationships/tags" Target="../tags/tag102.xml"/><Relationship Id="rId19" Type="http://schemas.openxmlformats.org/officeDocument/2006/relationships/tags" Target="../tags/tag119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tags" Target="../tags/tag10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5" Type="http://schemas.openxmlformats.org/officeDocument/2006/relationships/slideLayout" Target="../slideLayouts/slideLayout23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tags" Target="../tags/tag12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6" Type="http://schemas.openxmlformats.org/officeDocument/2006/relationships/slideLayout" Target="../slideLayouts/slideLayout23.xml"/><Relationship Id="rId15" Type="http://schemas.openxmlformats.org/officeDocument/2006/relationships/tags" Target="../tags/tag14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tags" Target="../tags/tag1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50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66.xml"/><Relationship Id="rId15" Type="http://schemas.openxmlformats.org/officeDocument/2006/relationships/tags" Target="../tags/tag165.xml"/><Relationship Id="rId14" Type="http://schemas.openxmlformats.org/officeDocument/2006/relationships/tags" Target="../tags/tag164.xml"/><Relationship Id="rId13" Type="http://schemas.openxmlformats.org/officeDocument/2006/relationships/tags" Target="../tags/tag163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tags" Target="../tags/tag1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193.xml"/><Relationship Id="rId24" Type="http://schemas.openxmlformats.org/officeDocument/2006/relationships/tags" Target="../tags/tag192.xml"/><Relationship Id="rId23" Type="http://schemas.openxmlformats.org/officeDocument/2006/relationships/tags" Target="../tags/tag191.xml"/><Relationship Id="rId22" Type="http://schemas.openxmlformats.org/officeDocument/2006/relationships/tags" Target="../tags/tag190.xml"/><Relationship Id="rId21" Type="http://schemas.openxmlformats.org/officeDocument/2006/relationships/tags" Target="../tags/tag189.xml"/><Relationship Id="rId20" Type="http://schemas.openxmlformats.org/officeDocument/2006/relationships/tags" Target="../tags/tag188.xml"/><Relationship Id="rId2" Type="http://schemas.openxmlformats.org/officeDocument/2006/relationships/tags" Target="../tags/tag170.xml"/><Relationship Id="rId19" Type="http://schemas.openxmlformats.org/officeDocument/2006/relationships/tags" Target="../tags/tag187.xml"/><Relationship Id="rId18" Type="http://schemas.openxmlformats.org/officeDocument/2006/relationships/tags" Target="../tags/tag186.xml"/><Relationship Id="rId17" Type="http://schemas.openxmlformats.org/officeDocument/2006/relationships/tags" Target="../tags/tag185.xml"/><Relationship Id="rId16" Type="http://schemas.openxmlformats.org/officeDocument/2006/relationships/tags" Target="../tags/tag184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tags" Target="../tags/tag16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5.xml"/><Relationship Id="rId7" Type="http://schemas.openxmlformats.org/officeDocument/2006/relationships/image" Target="../media/image9.png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slideLayout" Target="../slideLayouts/slideLayout23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2" Type="http://schemas.openxmlformats.org/officeDocument/2006/relationships/slideLayout" Target="../slideLayouts/slideLayout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24.xml"/><Relationship Id="rId2" Type="http://schemas.openxmlformats.org/officeDocument/2006/relationships/image" Target="../media/image1.sv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7" Type="http://schemas.openxmlformats.org/officeDocument/2006/relationships/slideLayout" Target="../slideLayouts/slideLayout23.xml"/><Relationship Id="rId36" Type="http://schemas.openxmlformats.org/officeDocument/2006/relationships/tags" Target="../tags/tag60.xml"/><Relationship Id="rId35" Type="http://schemas.openxmlformats.org/officeDocument/2006/relationships/tags" Target="../tags/tag59.xml"/><Relationship Id="rId34" Type="http://schemas.openxmlformats.org/officeDocument/2006/relationships/tags" Target="../tags/tag58.xml"/><Relationship Id="rId33" Type="http://schemas.openxmlformats.org/officeDocument/2006/relationships/tags" Target="../tags/tag57.xml"/><Relationship Id="rId32" Type="http://schemas.openxmlformats.org/officeDocument/2006/relationships/tags" Target="../tags/tag56.xml"/><Relationship Id="rId31" Type="http://schemas.openxmlformats.org/officeDocument/2006/relationships/tags" Target="../tags/tag55.xml"/><Relationship Id="rId30" Type="http://schemas.openxmlformats.org/officeDocument/2006/relationships/tags" Target="../tags/tag54.xml"/><Relationship Id="rId3" Type="http://schemas.openxmlformats.org/officeDocument/2006/relationships/tags" Target="../tags/tag27.xml"/><Relationship Id="rId29" Type="http://schemas.openxmlformats.org/officeDocument/2006/relationships/tags" Target="../tags/tag53.xml"/><Relationship Id="rId28" Type="http://schemas.openxmlformats.org/officeDocument/2006/relationships/tags" Target="../tags/tag52.xml"/><Relationship Id="rId27" Type="http://schemas.openxmlformats.org/officeDocument/2006/relationships/tags" Target="../tags/tag51.xml"/><Relationship Id="rId26" Type="http://schemas.openxmlformats.org/officeDocument/2006/relationships/tags" Target="../tags/tag50.xml"/><Relationship Id="rId25" Type="http://schemas.openxmlformats.org/officeDocument/2006/relationships/tags" Target="../tags/tag49.xml"/><Relationship Id="rId24" Type="http://schemas.openxmlformats.org/officeDocument/2006/relationships/tags" Target="../tags/tag48.xml"/><Relationship Id="rId23" Type="http://schemas.openxmlformats.org/officeDocument/2006/relationships/tags" Target="../tags/tag47.xml"/><Relationship Id="rId22" Type="http://schemas.openxmlformats.org/officeDocument/2006/relationships/tags" Target="../tags/tag46.xml"/><Relationship Id="rId21" Type="http://schemas.openxmlformats.org/officeDocument/2006/relationships/tags" Target="../tags/tag45.xml"/><Relationship Id="rId20" Type="http://schemas.openxmlformats.org/officeDocument/2006/relationships/tags" Target="../tags/tag44.xml"/><Relationship Id="rId2" Type="http://schemas.openxmlformats.org/officeDocument/2006/relationships/tags" Target="../tags/tag26.xml"/><Relationship Id="rId19" Type="http://schemas.openxmlformats.org/officeDocument/2006/relationships/tags" Target="../tags/tag43.xml"/><Relationship Id="rId18" Type="http://schemas.openxmlformats.org/officeDocument/2006/relationships/tags" Target="../tags/tag42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6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57"/>
            <a:ext cx="12990286" cy="6495143"/>
          </a:xfrm>
          <a:prstGeom prst="rect">
            <a:avLst/>
          </a:prstGeom>
        </p:spPr>
      </p:pic>
      <p:pic>
        <p:nvPicPr>
          <p:cNvPr id="9" name="图片 8" descr="图片包含 桌子, 男人, 电脑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6" t="17797"/>
          <a:stretch>
            <a:fillRect/>
          </a:stretch>
        </p:blipFill>
        <p:spPr>
          <a:xfrm>
            <a:off x="6763657" y="1846943"/>
            <a:ext cx="5428343" cy="501105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431915" y="4606925"/>
            <a:ext cx="2081530" cy="739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96000" rtlCol="0" anchor="ctr"/>
          <a:lstStyle/>
          <a:p>
            <a:r>
              <a:rPr lang="zh-CN" sz="3200" b="1" dirty="0">
                <a:solidFill>
                  <a:schemeClr val="tx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周苏妍</a:t>
            </a:r>
            <a:endParaRPr lang="zh-CN" sz="3200" b="1" dirty="0">
              <a:solidFill>
                <a:schemeClr val="tx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78623" y="-48495"/>
            <a:ext cx="12765912" cy="6906495"/>
            <a:chOff x="-378623" y="-48495"/>
            <a:chExt cx="12765912" cy="6906495"/>
          </a:xfrm>
        </p:grpSpPr>
        <p:pic>
          <p:nvPicPr>
            <p:cNvPr id="19" name="图片 18" descr="图片包含 游戏机, 灯光&#10;&#10;描述已自动生成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98" t="25185" b="55060"/>
            <a:stretch>
              <a:fillRect/>
            </a:stretch>
          </p:blipFill>
          <p:spPr>
            <a:xfrm>
              <a:off x="6854000" y="-48495"/>
              <a:ext cx="3006137" cy="2819074"/>
            </a:xfrm>
            <a:prstGeom prst="rect">
              <a:avLst/>
            </a:prstGeom>
          </p:spPr>
        </p:pic>
        <p:pic>
          <p:nvPicPr>
            <p:cNvPr id="24" name="图片 23" descr="图片包含 游戏机, 钟表&#10;&#10;描述已自动生成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82" b="69455"/>
            <a:stretch>
              <a:fillRect/>
            </a:stretch>
          </p:blipFill>
          <p:spPr>
            <a:xfrm>
              <a:off x="9477828" y="743653"/>
              <a:ext cx="2909461" cy="144655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/>
            <a:srcRect b="27755"/>
            <a:stretch>
              <a:fillRect/>
            </a:stretch>
          </p:blipFill>
          <p:spPr>
            <a:xfrm>
              <a:off x="-378623" y="3445764"/>
              <a:ext cx="3059609" cy="181398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/>
            <a:srcRect l="40380" t="34317"/>
            <a:stretch>
              <a:fillRect/>
            </a:stretch>
          </p:blipFill>
          <p:spPr>
            <a:xfrm>
              <a:off x="1358900" y="5044020"/>
              <a:ext cx="2006384" cy="1813980"/>
            </a:xfrm>
            <a:prstGeom prst="rect">
              <a:avLst/>
            </a:prstGeom>
          </p:spPr>
        </p:pic>
      </p:grpSp>
      <p:sp>
        <p:nvSpPr>
          <p:cNvPr id="32" name="iconfont-11845-5652552"/>
          <p:cNvSpPr/>
          <p:nvPr/>
        </p:nvSpPr>
        <p:spPr>
          <a:xfrm rot="8300131">
            <a:off x="5072166" y="5975744"/>
            <a:ext cx="982515" cy="1065151"/>
          </a:xfrm>
          <a:custGeom>
            <a:avLst/>
            <a:gdLst>
              <a:gd name="T0" fmla="*/ 5600 w 11200"/>
              <a:gd name="T1" fmla="*/ 0 h 11200"/>
              <a:gd name="T2" fmla="*/ 0 w 11200"/>
              <a:gd name="T3" fmla="*/ 5600 h 11200"/>
              <a:gd name="T4" fmla="*/ 5600 w 11200"/>
              <a:gd name="T5" fmla="*/ 11200 h 11200"/>
              <a:gd name="T6" fmla="*/ 11200 w 11200"/>
              <a:gd name="T7" fmla="*/ 5600 h 11200"/>
              <a:gd name="T8" fmla="*/ 5600 w 11200"/>
              <a:gd name="T9" fmla="*/ 0 h 11200"/>
              <a:gd name="T10" fmla="*/ 7546 w 11200"/>
              <a:gd name="T11" fmla="*/ 993 h 11200"/>
              <a:gd name="T12" fmla="*/ 8143 w 11200"/>
              <a:gd name="T13" fmla="*/ 1294 h 11200"/>
              <a:gd name="T14" fmla="*/ 5888 w 11200"/>
              <a:gd name="T15" fmla="*/ 3508 h 11200"/>
              <a:gd name="T16" fmla="*/ 5888 w 11200"/>
              <a:gd name="T17" fmla="*/ 2354 h 11200"/>
              <a:gd name="T18" fmla="*/ 7360 w 11200"/>
              <a:gd name="T19" fmla="*/ 918 h 11200"/>
              <a:gd name="T20" fmla="*/ 7546 w 11200"/>
              <a:gd name="T21" fmla="*/ 993 h 11200"/>
              <a:gd name="T22" fmla="*/ 5888 w 11200"/>
              <a:gd name="T23" fmla="*/ 8576 h 11200"/>
              <a:gd name="T24" fmla="*/ 10381 w 11200"/>
              <a:gd name="T25" fmla="*/ 4130 h 11200"/>
              <a:gd name="T26" fmla="*/ 10571 w 11200"/>
              <a:gd name="T27" fmla="*/ 5055 h 11200"/>
              <a:gd name="T28" fmla="*/ 5888 w 11200"/>
              <a:gd name="T29" fmla="*/ 9691 h 11200"/>
              <a:gd name="T30" fmla="*/ 5888 w 11200"/>
              <a:gd name="T31" fmla="*/ 8576 h 11200"/>
              <a:gd name="T32" fmla="*/ 5888 w 11200"/>
              <a:gd name="T33" fmla="*/ 3928 h 11200"/>
              <a:gd name="T34" fmla="*/ 8403 w 11200"/>
              <a:gd name="T35" fmla="*/ 1458 h 11200"/>
              <a:gd name="T36" fmla="*/ 9021 w 11200"/>
              <a:gd name="T37" fmla="*/ 1953 h 11200"/>
              <a:gd name="T38" fmla="*/ 5888 w 11200"/>
              <a:gd name="T39" fmla="*/ 5043 h 11200"/>
              <a:gd name="T40" fmla="*/ 5888 w 11200"/>
              <a:gd name="T41" fmla="*/ 3928 h 11200"/>
              <a:gd name="T42" fmla="*/ 5888 w 11200"/>
              <a:gd name="T43" fmla="*/ 1935 h 11200"/>
              <a:gd name="T44" fmla="*/ 5888 w 11200"/>
              <a:gd name="T45" fmla="*/ 609 h 11200"/>
              <a:gd name="T46" fmla="*/ 7041 w 11200"/>
              <a:gd name="T47" fmla="*/ 811 h 11200"/>
              <a:gd name="T48" fmla="*/ 5888 w 11200"/>
              <a:gd name="T49" fmla="*/ 1935 h 11200"/>
              <a:gd name="T50" fmla="*/ 5888 w 11200"/>
              <a:gd name="T51" fmla="*/ 10114 h 11200"/>
              <a:gd name="T52" fmla="*/ 10598 w 11200"/>
              <a:gd name="T53" fmla="*/ 5450 h 11200"/>
              <a:gd name="T54" fmla="*/ 10600 w 11200"/>
              <a:gd name="T55" fmla="*/ 5600 h 11200"/>
              <a:gd name="T56" fmla="*/ 10474 w 11200"/>
              <a:gd name="T57" fmla="*/ 6724 h 11200"/>
              <a:gd name="T58" fmla="*/ 6666 w 11200"/>
              <a:gd name="T59" fmla="*/ 10486 h 11200"/>
              <a:gd name="T60" fmla="*/ 5888 w 11200"/>
              <a:gd name="T61" fmla="*/ 10591 h 11200"/>
              <a:gd name="T62" fmla="*/ 5888 w 11200"/>
              <a:gd name="T63" fmla="*/ 10114 h 11200"/>
              <a:gd name="T64" fmla="*/ 10273 w 11200"/>
              <a:gd name="T65" fmla="*/ 3815 h 11200"/>
              <a:gd name="T66" fmla="*/ 5888 w 11200"/>
              <a:gd name="T67" fmla="*/ 8155 h 11200"/>
              <a:gd name="T68" fmla="*/ 5888 w 11200"/>
              <a:gd name="T69" fmla="*/ 7038 h 11200"/>
              <a:gd name="T70" fmla="*/ 9910 w 11200"/>
              <a:gd name="T71" fmla="*/ 3063 h 11200"/>
              <a:gd name="T72" fmla="*/ 10207 w 11200"/>
              <a:gd name="T73" fmla="*/ 3654 h 11200"/>
              <a:gd name="T74" fmla="*/ 10273 w 11200"/>
              <a:gd name="T75" fmla="*/ 3815 h 11200"/>
              <a:gd name="T76" fmla="*/ 9746 w 11200"/>
              <a:gd name="T77" fmla="*/ 2803 h 11200"/>
              <a:gd name="T78" fmla="*/ 5888 w 11200"/>
              <a:gd name="T79" fmla="*/ 6616 h 11200"/>
              <a:gd name="T80" fmla="*/ 5888 w 11200"/>
              <a:gd name="T81" fmla="*/ 5464 h 11200"/>
              <a:gd name="T82" fmla="*/ 9234 w 11200"/>
              <a:gd name="T83" fmla="*/ 2165 h 11200"/>
              <a:gd name="T84" fmla="*/ 9746 w 11200"/>
              <a:gd name="T85" fmla="*/ 2803 h 11200"/>
              <a:gd name="T86" fmla="*/ 2065 w 11200"/>
              <a:gd name="T87" fmla="*/ 9135 h 11200"/>
              <a:gd name="T88" fmla="*/ 994 w 11200"/>
              <a:gd name="T89" fmla="*/ 7545 h 11200"/>
              <a:gd name="T90" fmla="*/ 600 w 11200"/>
              <a:gd name="T91" fmla="*/ 5600 h 11200"/>
              <a:gd name="T92" fmla="*/ 993 w 11200"/>
              <a:gd name="T93" fmla="*/ 3654 h 11200"/>
              <a:gd name="T94" fmla="*/ 2064 w 11200"/>
              <a:gd name="T95" fmla="*/ 2064 h 11200"/>
              <a:gd name="T96" fmla="*/ 3654 w 11200"/>
              <a:gd name="T97" fmla="*/ 993 h 11200"/>
              <a:gd name="T98" fmla="*/ 5288 w 11200"/>
              <a:gd name="T99" fmla="*/ 609 h 11200"/>
              <a:gd name="T100" fmla="*/ 5288 w 11200"/>
              <a:gd name="T101" fmla="*/ 10590 h 11200"/>
              <a:gd name="T102" fmla="*/ 3654 w 11200"/>
              <a:gd name="T103" fmla="*/ 10206 h 11200"/>
              <a:gd name="T104" fmla="*/ 2065 w 11200"/>
              <a:gd name="T105" fmla="*/ 9135 h 11200"/>
              <a:gd name="T106" fmla="*/ 9135 w 11200"/>
              <a:gd name="T107" fmla="*/ 9135 h 11200"/>
              <a:gd name="T108" fmla="*/ 7545 w 11200"/>
              <a:gd name="T109" fmla="*/ 10206 h 11200"/>
              <a:gd name="T110" fmla="*/ 7264 w 11200"/>
              <a:gd name="T111" fmla="*/ 10315 h 11200"/>
              <a:gd name="T112" fmla="*/ 10295 w 11200"/>
              <a:gd name="T113" fmla="*/ 7320 h 11200"/>
              <a:gd name="T114" fmla="*/ 10206 w 11200"/>
              <a:gd name="T115" fmla="*/ 7545 h 11200"/>
              <a:gd name="T116" fmla="*/ 9135 w 11200"/>
              <a:gd name="T117" fmla="*/ 9135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200" h="11200">
                <a:moveTo>
                  <a:pt x="5600" y="0"/>
                </a:moveTo>
                <a:cubicBezTo>
                  <a:pt x="2508" y="0"/>
                  <a:pt x="0" y="2508"/>
                  <a:pt x="0" y="5600"/>
                </a:cubicBezTo>
                <a:cubicBezTo>
                  <a:pt x="0" y="8693"/>
                  <a:pt x="2508" y="11200"/>
                  <a:pt x="5600" y="11200"/>
                </a:cubicBezTo>
                <a:cubicBezTo>
                  <a:pt x="8693" y="11200"/>
                  <a:pt x="11200" y="8693"/>
                  <a:pt x="11200" y="5600"/>
                </a:cubicBezTo>
                <a:cubicBezTo>
                  <a:pt x="11200" y="2508"/>
                  <a:pt x="8693" y="0"/>
                  <a:pt x="5600" y="0"/>
                </a:cubicBezTo>
                <a:close/>
                <a:moveTo>
                  <a:pt x="7546" y="993"/>
                </a:moveTo>
                <a:cubicBezTo>
                  <a:pt x="7753" y="1080"/>
                  <a:pt x="7951" y="1180"/>
                  <a:pt x="8143" y="1294"/>
                </a:cubicBezTo>
                <a:lnTo>
                  <a:pt x="5888" y="3508"/>
                </a:lnTo>
                <a:lnTo>
                  <a:pt x="5888" y="2354"/>
                </a:lnTo>
                <a:lnTo>
                  <a:pt x="7360" y="918"/>
                </a:lnTo>
                <a:cubicBezTo>
                  <a:pt x="7423" y="943"/>
                  <a:pt x="7485" y="966"/>
                  <a:pt x="7546" y="993"/>
                </a:cubicBezTo>
                <a:close/>
                <a:moveTo>
                  <a:pt x="5888" y="8576"/>
                </a:moveTo>
                <a:lnTo>
                  <a:pt x="10381" y="4130"/>
                </a:lnTo>
                <a:cubicBezTo>
                  <a:pt x="10474" y="4431"/>
                  <a:pt x="10538" y="4740"/>
                  <a:pt x="10571" y="5055"/>
                </a:cubicBezTo>
                <a:lnTo>
                  <a:pt x="5888" y="9691"/>
                </a:lnTo>
                <a:lnTo>
                  <a:pt x="5888" y="8576"/>
                </a:lnTo>
                <a:close/>
                <a:moveTo>
                  <a:pt x="5888" y="3928"/>
                </a:moveTo>
                <a:lnTo>
                  <a:pt x="8403" y="1458"/>
                </a:lnTo>
                <a:cubicBezTo>
                  <a:pt x="8620" y="1605"/>
                  <a:pt x="8828" y="1771"/>
                  <a:pt x="9021" y="1953"/>
                </a:cubicBezTo>
                <a:lnTo>
                  <a:pt x="5888" y="5043"/>
                </a:lnTo>
                <a:lnTo>
                  <a:pt x="5888" y="3928"/>
                </a:lnTo>
                <a:close/>
                <a:moveTo>
                  <a:pt x="5888" y="1935"/>
                </a:moveTo>
                <a:lnTo>
                  <a:pt x="5888" y="609"/>
                </a:lnTo>
                <a:cubicBezTo>
                  <a:pt x="6281" y="631"/>
                  <a:pt x="6668" y="699"/>
                  <a:pt x="7041" y="811"/>
                </a:cubicBezTo>
                <a:lnTo>
                  <a:pt x="5888" y="1935"/>
                </a:lnTo>
                <a:close/>
                <a:moveTo>
                  <a:pt x="5888" y="10114"/>
                </a:moveTo>
                <a:lnTo>
                  <a:pt x="10598" y="5450"/>
                </a:lnTo>
                <a:cubicBezTo>
                  <a:pt x="10599" y="5500"/>
                  <a:pt x="10600" y="5550"/>
                  <a:pt x="10600" y="5600"/>
                </a:cubicBezTo>
                <a:cubicBezTo>
                  <a:pt x="10600" y="5983"/>
                  <a:pt x="10558" y="6358"/>
                  <a:pt x="10474" y="6724"/>
                </a:cubicBezTo>
                <a:lnTo>
                  <a:pt x="6666" y="10486"/>
                </a:lnTo>
                <a:cubicBezTo>
                  <a:pt x="6411" y="10541"/>
                  <a:pt x="6151" y="10576"/>
                  <a:pt x="5888" y="10591"/>
                </a:cubicBezTo>
                <a:lnTo>
                  <a:pt x="5888" y="10114"/>
                </a:lnTo>
                <a:close/>
                <a:moveTo>
                  <a:pt x="10273" y="3815"/>
                </a:moveTo>
                <a:lnTo>
                  <a:pt x="5888" y="8155"/>
                </a:lnTo>
                <a:lnTo>
                  <a:pt x="5888" y="7038"/>
                </a:lnTo>
                <a:lnTo>
                  <a:pt x="9910" y="3063"/>
                </a:lnTo>
                <a:cubicBezTo>
                  <a:pt x="10021" y="3253"/>
                  <a:pt x="10121" y="3449"/>
                  <a:pt x="10207" y="3654"/>
                </a:cubicBezTo>
                <a:cubicBezTo>
                  <a:pt x="10230" y="3708"/>
                  <a:pt x="10251" y="3761"/>
                  <a:pt x="10273" y="3815"/>
                </a:cubicBezTo>
                <a:close/>
                <a:moveTo>
                  <a:pt x="9746" y="2803"/>
                </a:moveTo>
                <a:lnTo>
                  <a:pt x="5888" y="6616"/>
                </a:lnTo>
                <a:lnTo>
                  <a:pt x="5888" y="5464"/>
                </a:lnTo>
                <a:lnTo>
                  <a:pt x="9234" y="2165"/>
                </a:lnTo>
                <a:cubicBezTo>
                  <a:pt x="9423" y="2365"/>
                  <a:pt x="9594" y="2578"/>
                  <a:pt x="9746" y="2803"/>
                </a:cubicBezTo>
                <a:close/>
                <a:moveTo>
                  <a:pt x="2065" y="9135"/>
                </a:moveTo>
                <a:cubicBezTo>
                  <a:pt x="1605" y="8675"/>
                  <a:pt x="1245" y="8141"/>
                  <a:pt x="994" y="7545"/>
                </a:cubicBezTo>
                <a:cubicBezTo>
                  <a:pt x="733" y="6930"/>
                  <a:pt x="600" y="6275"/>
                  <a:pt x="600" y="5600"/>
                </a:cubicBezTo>
                <a:cubicBezTo>
                  <a:pt x="600" y="4925"/>
                  <a:pt x="733" y="4270"/>
                  <a:pt x="993" y="3654"/>
                </a:cubicBezTo>
                <a:cubicBezTo>
                  <a:pt x="1244" y="3059"/>
                  <a:pt x="1605" y="2524"/>
                  <a:pt x="2064" y="2064"/>
                </a:cubicBezTo>
                <a:cubicBezTo>
                  <a:pt x="2524" y="1604"/>
                  <a:pt x="3058" y="1244"/>
                  <a:pt x="3654" y="993"/>
                </a:cubicBezTo>
                <a:cubicBezTo>
                  <a:pt x="4174" y="773"/>
                  <a:pt x="4723" y="644"/>
                  <a:pt x="5288" y="609"/>
                </a:cubicBezTo>
                <a:lnTo>
                  <a:pt x="5288" y="10590"/>
                </a:lnTo>
                <a:cubicBezTo>
                  <a:pt x="4723" y="10555"/>
                  <a:pt x="4175" y="10428"/>
                  <a:pt x="3654" y="10206"/>
                </a:cubicBezTo>
                <a:cubicBezTo>
                  <a:pt x="3059" y="9955"/>
                  <a:pt x="2524" y="9595"/>
                  <a:pt x="2065" y="9135"/>
                </a:cubicBezTo>
                <a:close/>
                <a:moveTo>
                  <a:pt x="9135" y="9135"/>
                </a:moveTo>
                <a:cubicBezTo>
                  <a:pt x="8675" y="9595"/>
                  <a:pt x="8141" y="9955"/>
                  <a:pt x="7545" y="10206"/>
                </a:cubicBezTo>
                <a:cubicBezTo>
                  <a:pt x="7453" y="10245"/>
                  <a:pt x="7359" y="10281"/>
                  <a:pt x="7264" y="10315"/>
                </a:cubicBezTo>
                <a:lnTo>
                  <a:pt x="10295" y="7320"/>
                </a:lnTo>
                <a:cubicBezTo>
                  <a:pt x="10267" y="7395"/>
                  <a:pt x="10237" y="7471"/>
                  <a:pt x="10206" y="7545"/>
                </a:cubicBezTo>
                <a:cubicBezTo>
                  <a:pt x="9955" y="8141"/>
                  <a:pt x="9595" y="8676"/>
                  <a:pt x="9135" y="9135"/>
                </a:cubicBezTo>
                <a:close/>
              </a:path>
            </a:pathLst>
          </a:custGeom>
          <a:solidFill>
            <a:srgbClr val="7EC8C9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文本框 32"/>
          <p:cNvSpPr txBox="1"/>
          <p:nvPr/>
        </p:nvSpPr>
        <p:spPr>
          <a:xfrm>
            <a:off x="1958975" y="2891155"/>
            <a:ext cx="79013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b="1" dirty="0">
                <a:ln w="22225">
                  <a:solidFill>
                    <a:schemeClr val="bg1"/>
                  </a:solidFill>
                </a:ln>
                <a:solidFill>
                  <a:srgbClr val="7EC8C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项目化学习设计的实践</a:t>
            </a:r>
            <a:endParaRPr lang="zh-CN" altLang="en-US" sz="6000" b="1" dirty="0">
              <a:ln w="22225">
                <a:solidFill>
                  <a:schemeClr val="bg1"/>
                </a:solidFill>
              </a:ln>
              <a:solidFill>
                <a:srgbClr val="7EC8C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5300" y="586105"/>
            <a:ext cx="1817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D94CE"/>
                </a:solidFill>
              </a:rPr>
              <a:t>3. </a:t>
            </a:r>
            <a:r>
              <a:rPr lang="zh-CN" sz="2800" b="1">
                <a:solidFill>
                  <a:srgbClr val="1D94CE"/>
                </a:solidFill>
              </a:rPr>
              <a:t>决策</a:t>
            </a:r>
            <a:endParaRPr lang="zh-CN" sz="2800" b="1">
              <a:solidFill>
                <a:srgbClr val="1D94C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3770" y="1504950"/>
            <a:ext cx="10523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 b="1">
                <a:solidFill>
                  <a:srgbClr val="1D94CE"/>
                </a:solidFill>
              </a:rPr>
              <a:t>决策是要提出或运用标准，并借助推理，从几种方案中做出选择。</a:t>
            </a:r>
            <a:endParaRPr sz="2800" b="1">
              <a:solidFill>
                <a:srgbClr val="1D94CE"/>
              </a:solidFill>
            </a:endParaRPr>
          </a:p>
        </p:txBody>
      </p:sp>
      <p:sp>
        <p:nvSpPr>
          <p:cNvPr id="5" name="Freeform 5"/>
          <p:cNvSpPr/>
          <p:nvPr>
            <p:custDataLst>
              <p:tags r:id="rId1"/>
            </p:custDataLst>
          </p:nvPr>
        </p:nvSpPr>
        <p:spPr bwMode="auto">
          <a:xfrm>
            <a:off x="5705205" y="3941791"/>
            <a:ext cx="1901593" cy="1900199"/>
          </a:xfrm>
          <a:custGeom>
            <a:avLst/>
            <a:gdLst>
              <a:gd name="T0" fmla="*/ 328 w 1143"/>
              <a:gd name="T1" fmla="*/ 487 h 1143"/>
              <a:gd name="T2" fmla="*/ 276 w 1143"/>
              <a:gd name="T3" fmla="*/ 363 h 1143"/>
              <a:gd name="T4" fmla="*/ 174 w 1143"/>
              <a:gd name="T5" fmla="*/ 398 h 1143"/>
              <a:gd name="T6" fmla="*/ 0 w 1143"/>
              <a:gd name="T7" fmla="*/ 572 h 1143"/>
              <a:gd name="T8" fmla="*/ 175 w 1143"/>
              <a:gd name="T9" fmla="*/ 746 h 1143"/>
              <a:gd name="T10" fmla="*/ 211 w 1143"/>
              <a:gd name="T11" fmla="*/ 849 h 1143"/>
              <a:gd name="T12" fmla="*/ 86 w 1143"/>
              <a:gd name="T13" fmla="*/ 900 h 1143"/>
              <a:gd name="T14" fmla="*/ 246 w 1143"/>
              <a:gd name="T15" fmla="*/ 1060 h 1143"/>
              <a:gd name="T16" fmla="*/ 298 w 1143"/>
              <a:gd name="T17" fmla="*/ 936 h 1143"/>
              <a:gd name="T18" fmla="*/ 400 w 1143"/>
              <a:gd name="T19" fmla="*/ 972 h 1143"/>
              <a:gd name="T20" fmla="*/ 572 w 1143"/>
              <a:gd name="T21" fmla="*/ 1143 h 1143"/>
              <a:gd name="T22" fmla="*/ 1143 w 1143"/>
              <a:gd name="T23" fmla="*/ 572 h 1143"/>
              <a:gd name="T24" fmla="*/ 959 w 1143"/>
              <a:gd name="T25" fmla="*/ 388 h 1143"/>
              <a:gd name="T26" fmla="*/ 916 w 1143"/>
              <a:gd name="T27" fmla="*/ 345 h 1143"/>
              <a:gd name="T28" fmla="*/ 759 w 1143"/>
              <a:gd name="T29" fmla="*/ 187 h 1143"/>
              <a:gd name="T30" fmla="*/ 746 w 1143"/>
              <a:gd name="T31" fmla="*/ 175 h 1143"/>
              <a:gd name="T32" fmla="*/ 572 w 1143"/>
              <a:gd name="T33" fmla="*/ 0 h 1143"/>
              <a:gd name="T34" fmla="*/ 572 w 1143"/>
              <a:gd name="T35" fmla="*/ 0 h 1143"/>
              <a:gd name="T36" fmla="*/ 398 w 1143"/>
              <a:gd name="T37" fmla="*/ 174 h 1143"/>
              <a:gd name="T38" fmla="*/ 378 w 1143"/>
              <a:gd name="T39" fmla="*/ 194 h 1143"/>
              <a:gd name="T40" fmla="*/ 379 w 1143"/>
              <a:gd name="T41" fmla="*/ 194 h 1143"/>
              <a:gd name="T42" fmla="*/ 363 w 1143"/>
              <a:gd name="T43" fmla="*/ 276 h 1143"/>
              <a:gd name="T44" fmla="*/ 488 w 1143"/>
              <a:gd name="T45" fmla="*/ 328 h 1143"/>
              <a:gd name="T46" fmla="*/ 328 w 1143"/>
              <a:gd name="T47" fmla="*/ 487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328" y="487"/>
                </a:moveTo>
                <a:cubicBezTo>
                  <a:pt x="272" y="446"/>
                  <a:pt x="296" y="413"/>
                  <a:pt x="276" y="363"/>
                </a:cubicBezTo>
                <a:cubicBezTo>
                  <a:pt x="266" y="336"/>
                  <a:pt x="236" y="336"/>
                  <a:pt x="174" y="398"/>
                </a:cubicBezTo>
                <a:cubicBezTo>
                  <a:pt x="0" y="572"/>
                  <a:pt x="0" y="572"/>
                  <a:pt x="0" y="572"/>
                </a:cubicBezTo>
                <a:cubicBezTo>
                  <a:pt x="175" y="746"/>
                  <a:pt x="175" y="746"/>
                  <a:pt x="175" y="746"/>
                </a:cubicBezTo>
                <a:cubicBezTo>
                  <a:pt x="238" y="809"/>
                  <a:pt x="237" y="839"/>
                  <a:pt x="211" y="849"/>
                </a:cubicBezTo>
                <a:cubicBezTo>
                  <a:pt x="160" y="868"/>
                  <a:pt x="127" y="844"/>
                  <a:pt x="86" y="900"/>
                </a:cubicBezTo>
                <a:cubicBezTo>
                  <a:pt x="16" y="997"/>
                  <a:pt x="150" y="1131"/>
                  <a:pt x="246" y="1060"/>
                </a:cubicBezTo>
                <a:cubicBezTo>
                  <a:pt x="303" y="1019"/>
                  <a:pt x="279" y="986"/>
                  <a:pt x="298" y="936"/>
                </a:cubicBezTo>
                <a:cubicBezTo>
                  <a:pt x="308" y="909"/>
                  <a:pt x="338" y="909"/>
                  <a:pt x="400" y="972"/>
                </a:cubicBezTo>
                <a:cubicBezTo>
                  <a:pt x="572" y="1143"/>
                  <a:pt x="572" y="1143"/>
                  <a:pt x="572" y="1143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59" y="388"/>
                  <a:pt x="959" y="388"/>
                  <a:pt x="959" y="388"/>
                </a:cubicBezTo>
                <a:cubicBezTo>
                  <a:pt x="916" y="345"/>
                  <a:pt x="916" y="345"/>
                  <a:pt x="916" y="345"/>
                </a:cubicBezTo>
                <a:cubicBezTo>
                  <a:pt x="759" y="187"/>
                  <a:pt x="759" y="187"/>
                  <a:pt x="759" y="187"/>
                </a:cubicBezTo>
                <a:cubicBezTo>
                  <a:pt x="755" y="183"/>
                  <a:pt x="751" y="179"/>
                  <a:pt x="746" y="175"/>
                </a:cubicBezTo>
                <a:cubicBezTo>
                  <a:pt x="572" y="0"/>
                  <a:pt x="572" y="0"/>
                  <a:pt x="572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398" y="174"/>
                  <a:pt x="398" y="174"/>
                  <a:pt x="398" y="174"/>
                </a:cubicBezTo>
                <a:cubicBezTo>
                  <a:pt x="378" y="194"/>
                  <a:pt x="378" y="194"/>
                  <a:pt x="378" y="194"/>
                </a:cubicBezTo>
                <a:cubicBezTo>
                  <a:pt x="379" y="194"/>
                  <a:pt x="379" y="194"/>
                  <a:pt x="379" y="194"/>
                </a:cubicBezTo>
                <a:cubicBezTo>
                  <a:pt x="336" y="243"/>
                  <a:pt x="339" y="267"/>
                  <a:pt x="363" y="276"/>
                </a:cubicBezTo>
                <a:cubicBezTo>
                  <a:pt x="413" y="295"/>
                  <a:pt x="446" y="272"/>
                  <a:pt x="488" y="328"/>
                </a:cubicBezTo>
                <a:cubicBezTo>
                  <a:pt x="559" y="425"/>
                  <a:pt x="425" y="558"/>
                  <a:pt x="328" y="487"/>
                </a:cubicBezTo>
                <a:close/>
              </a:path>
            </a:pathLst>
          </a:custGeom>
          <a:solidFill>
            <a:srgbClr val="79B6D3"/>
          </a:solidFill>
          <a:ln>
            <a:noFill/>
          </a:ln>
        </p:spPr>
        <p:txBody>
          <a:bodyPr vert="horz" wrap="square" lIns="90000" tIns="46800" rIns="90000" bIns="46800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4506253" y="2658913"/>
            <a:ext cx="1767756" cy="1766363"/>
          </a:xfrm>
          <a:custGeom>
            <a:avLst/>
            <a:gdLst>
              <a:gd name="T0" fmla="*/ 378 w 1062"/>
              <a:gd name="T1" fmla="*/ 908 h 1062"/>
              <a:gd name="T2" fmla="*/ 335 w 1062"/>
              <a:gd name="T3" fmla="*/ 852 h 1062"/>
              <a:gd name="T4" fmla="*/ 372 w 1062"/>
              <a:gd name="T5" fmla="*/ 845 h 1062"/>
              <a:gd name="T6" fmla="*/ 470 w 1062"/>
              <a:gd name="T7" fmla="*/ 791 h 1062"/>
              <a:gd name="T8" fmla="*/ 451 w 1062"/>
              <a:gd name="T9" fmla="*/ 611 h 1062"/>
              <a:gd name="T10" fmla="*/ 271 w 1062"/>
              <a:gd name="T11" fmla="*/ 592 h 1062"/>
              <a:gd name="T12" fmla="*/ 217 w 1062"/>
              <a:gd name="T13" fmla="*/ 690 h 1062"/>
              <a:gd name="T14" fmla="*/ 210 w 1062"/>
              <a:gd name="T15" fmla="*/ 727 h 1062"/>
              <a:gd name="T16" fmla="*/ 173 w 1062"/>
              <a:gd name="T17" fmla="*/ 703 h 1062"/>
              <a:gd name="T18" fmla="*/ 164 w 1062"/>
              <a:gd name="T19" fmla="*/ 694 h 1062"/>
              <a:gd name="T20" fmla="*/ 0 w 1062"/>
              <a:gd name="T21" fmla="*/ 531 h 1062"/>
              <a:gd name="T22" fmla="*/ 155 w 1062"/>
              <a:gd name="T23" fmla="*/ 376 h 1062"/>
              <a:gd name="T24" fmla="*/ 167 w 1062"/>
              <a:gd name="T25" fmla="*/ 365 h 1062"/>
              <a:gd name="T26" fmla="*/ 167 w 1062"/>
              <a:gd name="T27" fmla="*/ 365 h 1062"/>
              <a:gd name="T28" fmla="*/ 532 w 1062"/>
              <a:gd name="T29" fmla="*/ 0 h 1062"/>
              <a:gd name="T30" fmla="*/ 1062 w 1062"/>
              <a:gd name="T31" fmla="*/ 531 h 1062"/>
              <a:gd name="T32" fmla="*/ 911 w 1062"/>
              <a:gd name="T33" fmla="*/ 682 h 1062"/>
              <a:gd name="T34" fmla="*/ 857 w 1062"/>
              <a:gd name="T35" fmla="*/ 753 h 1062"/>
              <a:gd name="T36" fmla="*/ 865 w 1062"/>
              <a:gd name="T37" fmla="*/ 819 h 1062"/>
              <a:gd name="T38" fmla="*/ 886 w 1062"/>
              <a:gd name="T39" fmla="*/ 832 h 1062"/>
              <a:gd name="T40" fmla="*/ 940 w 1062"/>
              <a:gd name="T41" fmla="*/ 843 h 1062"/>
              <a:gd name="T42" fmla="*/ 986 w 1062"/>
              <a:gd name="T43" fmla="*/ 860 h 1062"/>
              <a:gd name="T44" fmla="*/ 997 w 1062"/>
              <a:gd name="T45" fmla="*/ 873 h 1062"/>
              <a:gd name="T46" fmla="*/ 982 w 1062"/>
              <a:gd name="T47" fmla="*/ 979 h 1062"/>
              <a:gd name="T48" fmla="*/ 877 w 1062"/>
              <a:gd name="T49" fmla="*/ 993 h 1062"/>
              <a:gd name="T50" fmla="*/ 864 w 1062"/>
              <a:gd name="T51" fmla="*/ 982 h 1062"/>
              <a:gd name="T52" fmla="*/ 847 w 1062"/>
              <a:gd name="T53" fmla="*/ 936 h 1062"/>
              <a:gd name="T54" fmla="*/ 836 w 1062"/>
              <a:gd name="T55" fmla="*/ 882 h 1062"/>
              <a:gd name="T56" fmla="*/ 822 w 1062"/>
              <a:gd name="T57" fmla="*/ 861 h 1062"/>
              <a:gd name="T58" fmla="*/ 686 w 1062"/>
              <a:gd name="T59" fmla="*/ 907 h 1062"/>
              <a:gd name="T60" fmla="*/ 531 w 1062"/>
              <a:gd name="T61" fmla="*/ 1062 h 1062"/>
              <a:gd name="T62" fmla="*/ 378 w 1062"/>
              <a:gd name="T63" fmla="*/ 908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2" h="1062">
                <a:moveTo>
                  <a:pt x="378" y="908"/>
                </a:moveTo>
                <a:cubicBezTo>
                  <a:pt x="346" y="876"/>
                  <a:pt x="337" y="859"/>
                  <a:pt x="335" y="852"/>
                </a:cubicBezTo>
                <a:cubicBezTo>
                  <a:pt x="348" y="848"/>
                  <a:pt x="360" y="847"/>
                  <a:pt x="372" y="845"/>
                </a:cubicBezTo>
                <a:cubicBezTo>
                  <a:pt x="402" y="842"/>
                  <a:pt x="436" y="839"/>
                  <a:pt x="470" y="791"/>
                </a:cubicBezTo>
                <a:cubicBezTo>
                  <a:pt x="510" y="737"/>
                  <a:pt x="502" y="663"/>
                  <a:pt x="451" y="611"/>
                </a:cubicBezTo>
                <a:cubicBezTo>
                  <a:pt x="399" y="560"/>
                  <a:pt x="326" y="552"/>
                  <a:pt x="271" y="592"/>
                </a:cubicBezTo>
                <a:cubicBezTo>
                  <a:pt x="223" y="627"/>
                  <a:pt x="220" y="660"/>
                  <a:pt x="217" y="690"/>
                </a:cubicBezTo>
                <a:cubicBezTo>
                  <a:pt x="216" y="703"/>
                  <a:pt x="215" y="715"/>
                  <a:pt x="210" y="727"/>
                </a:cubicBezTo>
                <a:cubicBezTo>
                  <a:pt x="205" y="726"/>
                  <a:pt x="193" y="720"/>
                  <a:pt x="173" y="703"/>
                </a:cubicBezTo>
                <a:cubicBezTo>
                  <a:pt x="164" y="694"/>
                  <a:pt x="164" y="694"/>
                  <a:pt x="164" y="694"/>
                </a:cubicBezTo>
                <a:cubicBezTo>
                  <a:pt x="0" y="531"/>
                  <a:pt x="0" y="531"/>
                  <a:pt x="0" y="531"/>
                </a:cubicBezTo>
                <a:cubicBezTo>
                  <a:pt x="155" y="376"/>
                  <a:pt x="155" y="376"/>
                  <a:pt x="155" y="376"/>
                </a:cubicBezTo>
                <a:cubicBezTo>
                  <a:pt x="159" y="372"/>
                  <a:pt x="163" y="369"/>
                  <a:pt x="167" y="365"/>
                </a:cubicBezTo>
                <a:cubicBezTo>
                  <a:pt x="167" y="365"/>
                  <a:pt x="167" y="365"/>
                  <a:pt x="167" y="365"/>
                </a:cubicBezTo>
                <a:cubicBezTo>
                  <a:pt x="532" y="0"/>
                  <a:pt x="532" y="0"/>
                  <a:pt x="532" y="0"/>
                </a:cubicBezTo>
                <a:cubicBezTo>
                  <a:pt x="1062" y="531"/>
                  <a:pt x="1062" y="531"/>
                  <a:pt x="1062" y="531"/>
                </a:cubicBezTo>
                <a:cubicBezTo>
                  <a:pt x="911" y="682"/>
                  <a:pt x="911" y="682"/>
                  <a:pt x="911" y="682"/>
                </a:cubicBezTo>
                <a:cubicBezTo>
                  <a:pt x="884" y="710"/>
                  <a:pt x="866" y="733"/>
                  <a:pt x="857" y="753"/>
                </a:cubicBezTo>
                <a:cubicBezTo>
                  <a:pt x="842" y="788"/>
                  <a:pt x="855" y="809"/>
                  <a:pt x="865" y="819"/>
                </a:cubicBezTo>
                <a:cubicBezTo>
                  <a:pt x="870" y="824"/>
                  <a:pt x="877" y="829"/>
                  <a:pt x="886" y="832"/>
                </a:cubicBezTo>
                <a:cubicBezTo>
                  <a:pt x="906" y="840"/>
                  <a:pt x="925" y="841"/>
                  <a:pt x="940" y="843"/>
                </a:cubicBezTo>
                <a:cubicBezTo>
                  <a:pt x="960" y="845"/>
                  <a:pt x="972" y="846"/>
                  <a:pt x="986" y="860"/>
                </a:cubicBezTo>
                <a:cubicBezTo>
                  <a:pt x="990" y="864"/>
                  <a:pt x="993" y="868"/>
                  <a:pt x="997" y="873"/>
                </a:cubicBezTo>
                <a:cubicBezTo>
                  <a:pt x="1025" y="912"/>
                  <a:pt x="1007" y="954"/>
                  <a:pt x="982" y="979"/>
                </a:cubicBezTo>
                <a:cubicBezTo>
                  <a:pt x="958" y="1003"/>
                  <a:pt x="916" y="1022"/>
                  <a:pt x="877" y="993"/>
                </a:cubicBezTo>
                <a:cubicBezTo>
                  <a:pt x="872" y="990"/>
                  <a:pt x="867" y="986"/>
                  <a:pt x="864" y="982"/>
                </a:cubicBezTo>
                <a:cubicBezTo>
                  <a:pt x="850" y="968"/>
                  <a:pt x="849" y="957"/>
                  <a:pt x="847" y="936"/>
                </a:cubicBezTo>
                <a:cubicBezTo>
                  <a:pt x="845" y="921"/>
                  <a:pt x="843" y="903"/>
                  <a:pt x="836" y="882"/>
                </a:cubicBezTo>
                <a:cubicBezTo>
                  <a:pt x="832" y="874"/>
                  <a:pt x="828" y="866"/>
                  <a:pt x="822" y="861"/>
                </a:cubicBezTo>
                <a:cubicBezTo>
                  <a:pt x="777" y="816"/>
                  <a:pt x="708" y="885"/>
                  <a:pt x="686" y="907"/>
                </a:cubicBezTo>
                <a:cubicBezTo>
                  <a:pt x="531" y="1062"/>
                  <a:pt x="531" y="1062"/>
                  <a:pt x="531" y="1062"/>
                </a:cubicBezTo>
                <a:lnTo>
                  <a:pt x="378" y="908"/>
                </a:lnTo>
                <a:close/>
              </a:path>
            </a:pathLst>
          </a:custGeom>
          <a:solidFill>
            <a:srgbClr val="8EAADC"/>
          </a:solidFill>
          <a:ln>
            <a:noFill/>
          </a:ln>
        </p:spPr>
        <p:txBody>
          <a:bodyPr vert="horz" wrap="square" lIns="90000" tIns="46800" rIns="90000" bIns="46800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>
            <p:custDataLst>
              <p:tags r:id="rId3"/>
            </p:custDataLst>
          </p:nvPr>
        </p:nvCxnSpPr>
        <p:spPr>
          <a:xfrm>
            <a:off x="7171132" y="4892961"/>
            <a:ext cx="814172" cy="0"/>
          </a:xfrm>
          <a:prstGeom prst="line">
            <a:avLst/>
          </a:prstGeom>
          <a:ln w="25400">
            <a:solidFill>
              <a:srgbClr val="79B6D3"/>
            </a:solidFill>
            <a:tailEnd type="oval"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cxnSp>
        <p:nvCxnSpPr>
          <p:cNvPr id="29" name="Straight Connector 28"/>
          <p:cNvCxnSpPr/>
          <p:nvPr>
            <p:custDataLst>
              <p:tags r:id="rId4"/>
            </p:custDataLst>
          </p:nvPr>
        </p:nvCxnSpPr>
        <p:spPr>
          <a:xfrm flipH="1">
            <a:off x="4037129" y="3543444"/>
            <a:ext cx="769559" cy="0"/>
          </a:xfrm>
          <a:prstGeom prst="line">
            <a:avLst/>
          </a:prstGeom>
          <a:ln w="25400">
            <a:solidFill>
              <a:srgbClr val="8EAADC"/>
            </a:solidFill>
            <a:tailEnd type="oval"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1445895" y="3081020"/>
            <a:ext cx="2193290" cy="1123315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>
            <a:defPPr>
              <a:defRPr lang="zh-CN"/>
            </a:defPPr>
            <a:lvl1pPr algn="r">
              <a:defRPr sz="2400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800" spc="3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对标准有所理解</a:t>
            </a:r>
            <a:endParaRPr lang="zh-CN" altLang="en-US" sz="2800" spc="30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8235950" y="4345940"/>
            <a:ext cx="2447925" cy="10922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>
            <a:defPPr>
              <a:defRPr lang="zh-CN"/>
            </a:defPPr>
            <a:lvl1pPr algn="r">
              <a:defRPr sz="2400" b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700" spc="3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有大量的知识背景</a:t>
            </a:r>
            <a:endParaRPr lang="zh-CN" altLang="en-US" sz="2700" spc="30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5300" y="586105"/>
            <a:ext cx="4592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1D94CE"/>
                </a:solidFill>
              </a:rPr>
              <a:t>决策</a:t>
            </a:r>
            <a:r>
              <a:rPr lang="en-US" altLang="zh-CN" sz="2800" b="1">
                <a:solidFill>
                  <a:srgbClr val="1D94CE"/>
                </a:solidFill>
              </a:rPr>
              <a:t>——</a:t>
            </a:r>
            <a:r>
              <a:rPr lang="zh-CN" altLang="en-US" sz="2800" b="1">
                <a:solidFill>
                  <a:srgbClr val="1D94CE"/>
                </a:solidFill>
              </a:rPr>
              <a:t>《桥梁设计师》</a:t>
            </a:r>
            <a:endParaRPr lang="zh-CN" altLang="en-US" sz="2800" b="1">
              <a:solidFill>
                <a:srgbClr val="1D94CE"/>
              </a:solidFill>
            </a:endParaRPr>
          </a:p>
        </p:txBody>
      </p:sp>
      <p:sp>
        <p:nvSpPr>
          <p:cNvPr id="3" name="KSO_Shape"/>
          <p:cNvSpPr/>
          <p:nvPr>
            <p:custDataLst>
              <p:tags r:id="rId1"/>
            </p:custDataLst>
          </p:nvPr>
        </p:nvSpPr>
        <p:spPr bwMode="auto">
          <a:xfrm>
            <a:off x="622272" y="1308689"/>
            <a:ext cx="1442171" cy="1556300"/>
          </a:xfrm>
          <a:custGeom>
            <a:avLst/>
            <a:gdLst>
              <a:gd name="T0" fmla="*/ 2147483646 w 11713"/>
              <a:gd name="T1" fmla="*/ 2147483646 h 12650"/>
              <a:gd name="T2" fmla="*/ 2147483646 w 11713"/>
              <a:gd name="T3" fmla="*/ 2147483646 h 12650"/>
              <a:gd name="T4" fmla="*/ 2147483646 w 11713"/>
              <a:gd name="T5" fmla="*/ 2147483646 h 12650"/>
              <a:gd name="T6" fmla="*/ 2147483646 w 11713"/>
              <a:gd name="T7" fmla="*/ 2147483646 h 12650"/>
              <a:gd name="T8" fmla="*/ 2147483646 w 11713"/>
              <a:gd name="T9" fmla="*/ 2147483646 h 12650"/>
              <a:gd name="T10" fmla="*/ 2147483646 w 11713"/>
              <a:gd name="T11" fmla="*/ 2147483646 h 12650"/>
              <a:gd name="T12" fmla="*/ 2147483646 w 11713"/>
              <a:gd name="T13" fmla="*/ 2147483646 h 12650"/>
              <a:gd name="T14" fmla="*/ 2147483646 w 11713"/>
              <a:gd name="T15" fmla="*/ 2147483646 h 12650"/>
              <a:gd name="T16" fmla="*/ 2147483646 w 11713"/>
              <a:gd name="T17" fmla="*/ 2147483646 h 12650"/>
              <a:gd name="T18" fmla="*/ 2147483646 w 11713"/>
              <a:gd name="T19" fmla="*/ 2147483646 h 12650"/>
              <a:gd name="T20" fmla="*/ 2147483646 w 11713"/>
              <a:gd name="T21" fmla="*/ 2147483646 h 12650"/>
              <a:gd name="T22" fmla="*/ 2147483646 w 11713"/>
              <a:gd name="T23" fmla="*/ 2147483646 h 12650"/>
              <a:gd name="T24" fmla="*/ 2147483646 w 11713"/>
              <a:gd name="T25" fmla="*/ 2147483646 h 12650"/>
              <a:gd name="T26" fmla="*/ 2147483646 w 11713"/>
              <a:gd name="T27" fmla="*/ 2147483646 h 12650"/>
              <a:gd name="T28" fmla="*/ 2147483646 w 11713"/>
              <a:gd name="T29" fmla="*/ 2147483646 h 12650"/>
              <a:gd name="T30" fmla="*/ 2147483646 w 11713"/>
              <a:gd name="T31" fmla="*/ 2147483646 h 12650"/>
              <a:gd name="T32" fmla="*/ 2147483646 w 11713"/>
              <a:gd name="T33" fmla="*/ 2147483646 h 12650"/>
              <a:gd name="T34" fmla="*/ 2147483646 w 11713"/>
              <a:gd name="T35" fmla="*/ 2147483646 h 12650"/>
              <a:gd name="T36" fmla="*/ 2147483646 w 11713"/>
              <a:gd name="T37" fmla="*/ 2147483646 h 12650"/>
              <a:gd name="T38" fmla="*/ 2147483646 w 11713"/>
              <a:gd name="T39" fmla="*/ 2147483646 h 12650"/>
              <a:gd name="T40" fmla="*/ 2147483646 w 11713"/>
              <a:gd name="T41" fmla="*/ 2147483646 h 12650"/>
              <a:gd name="T42" fmla="*/ 2147483646 w 11713"/>
              <a:gd name="T43" fmla="*/ 2147483646 h 12650"/>
              <a:gd name="T44" fmla="*/ 2147483646 w 11713"/>
              <a:gd name="T45" fmla="*/ 2147483646 h 12650"/>
              <a:gd name="T46" fmla="*/ 2147483646 w 11713"/>
              <a:gd name="T47" fmla="*/ 2147483646 h 12650"/>
              <a:gd name="T48" fmla="*/ 2147483646 w 11713"/>
              <a:gd name="T49" fmla="*/ 2147483646 h 12650"/>
              <a:gd name="T50" fmla="*/ 2147483646 w 11713"/>
              <a:gd name="T51" fmla="*/ 2147483646 h 12650"/>
              <a:gd name="T52" fmla="*/ 2147483646 w 11713"/>
              <a:gd name="T53" fmla="*/ 2147483646 h 12650"/>
              <a:gd name="T54" fmla="*/ 2147483646 w 11713"/>
              <a:gd name="T55" fmla="*/ 2147483646 h 12650"/>
              <a:gd name="T56" fmla="*/ 2147483646 w 11713"/>
              <a:gd name="T57" fmla="*/ 2147483646 h 12650"/>
              <a:gd name="T58" fmla="*/ 2147483646 w 11713"/>
              <a:gd name="T59" fmla="*/ 2147483646 h 12650"/>
              <a:gd name="T60" fmla="*/ 2147483646 w 11713"/>
              <a:gd name="T61" fmla="*/ 2147483646 h 12650"/>
              <a:gd name="T62" fmla="*/ 2147483646 w 11713"/>
              <a:gd name="T63" fmla="*/ 2147483646 h 12650"/>
              <a:gd name="T64" fmla="*/ 2147483646 w 11713"/>
              <a:gd name="T65" fmla="*/ 2147483646 h 12650"/>
              <a:gd name="T66" fmla="*/ 2147483646 w 11713"/>
              <a:gd name="T67" fmla="*/ 2147483646 h 12650"/>
              <a:gd name="T68" fmla="*/ 2147483646 w 11713"/>
              <a:gd name="T69" fmla="*/ 2147483646 h 12650"/>
              <a:gd name="T70" fmla="*/ 2147483646 w 11713"/>
              <a:gd name="T71" fmla="*/ 2147483646 h 12650"/>
              <a:gd name="T72" fmla="*/ 2147483646 w 11713"/>
              <a:gd name="T73" fmla="*/ 2147483646 h 12650"/>
              <a:gd name="T74" fmla="*/ 2147483646 w 11713"/>
              <a:gd name="T75" fmla="*/ 2147483646 h 12650"/>
              <a:gd name="T76" fmla="*/ 2147483646 w 11713"/>
              <a:gd name="T77" fmla="*/ 2147483646 h 12650"/>
              <a:gd name="T78" fmla="*/ 2147483646 w 11713"/>
              <a:gd name="T79" fmla="*/ 2147483646 h 12650"/>
              <a:gd name="T80" fmla="*/ 2147483646 w 11713"/>
              <a:gd name="T81" fmla="*/ 2147483646 h 12650"/>
              <a:gd name="T82" fmla="*/ 2147483646 w 11713"/>
              <a:gd name="T83" fmla="*/ 2147483646 h 12650"/>
              <a:gd name="T84" fmla="*/ 2147483646 w 11713"/>
              <a:gd name="T85" fmla="*/ 2147483646 h 12650"/>
              <a:gd name="T86" fmla="*/ 2147483646 w 11713"/>
              <a:gd name="T87" fmla="*/ 2147483646 h 12650"/>
              <a:gd name="T88" fmla="*/ 2147483646 w 11713"/>
              <a:gd name="T89" fmla="*/ 2147483646 h 12650"/>
              <a:gd name="T90" fmla="*/ 2147483646 w 11713"/>
              <a:gd name="T91" fmla="*/ 2147483646 h 12650"/>
              <a:gd name="T92" fmla="*/ 2147483646 w 11713"/>
              <a:gd name="T93" fmla="*/ 2147483646 h 12650"/>
              <a:gd name="T94" fmla="*/ 2147483646 w 11713"/>
              <a:gd name="T95" fmla="*/ 2147483646 h 12650"/>
              <a:gd name="T96" fmla="*/ 2147483646 w 11713"/>
              <a:gd name="T97" fmla="*/ 2147483646 h 12650"/>
              <a:gd name="T98" fmla="*/ 2147483646 w 11713"/>
              <a:gd name="T99" fmla="*/ 2147483646 h 12650"/>
              <a:gd name="T100" fmla="*/ 2147483646 w 11713"/>
              <a:gd name="T101" fmla="*/ 2147483646 h 12650"/>
              <a:gd name="T102" fmla="*/ 2147483646 w 11713"/>
              <a:gd name="T103" fmla="*/ 2147483646 h 12650"/>
              <a:gd name="T104" fmla="*/ 2147483646 w 11713"/>
              <a:gd name="T105" fmla="*/ 2147483646 h 12650"/>
              <a:gd name="T106" fmla="*/ 2147483646 w 11713"/>
              <a:gd name="T107" fmla="*/ 2147483646 h 12650"/>
              <a:gd name="T108" fmla="*/ 2147483646 w 11713"/>
              <a:gd name="T109" fmla="*/ 2147483646 h 12650"/>
              <a:gd name="T110" fmla="*/ 2147483646 w 11713"/>
              <a:gd name="T111" fmla="*/ 2147483646 h 12650"/>
              <a:gd name="T112" fmla="*/ 2147483646 w 11713"/>
              <a:gd name="T113" fmla="*/ 2147483646 h 12650"/>
              <a:gd name="T114" fmla="*/ 2147483646 w 11713"/>
              <a:gd name="T115" fmla="*/ 2147483646 h 12650"/>
              <a:gd name="T116" fmla="*/ 2147483646 w 11713"/>
              <a:gd name="T117" fmla="*/ 2147483646 h 12650"/>
              <a:gd name="T118" fmla="*/ 2147483646 w 11713"/>
              <a:gd name="T119" fmla="*/ 2147483646 h 12650"/>
              <a:gd name="T120" fmla="*/ 2147483646 w 11713"/>
              <a:gd name="T121" fmla="*/ 2147483646 h 12650"/>
              <a:gd name="T122" fmla="*/ 2147483646 w 11713"/>
              <a:gd name="T123" fmla="*/ 2147483646 h 12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713" h="12650">
                <a:moveTo>
                  <a:pt x="10716" y="5568"/>
                </a:moveTo>
                <a:lnTo>
                  <a:pt x="10716" y="5568"/>
                </a:lnTo>
                <a:lnTo>
                  <a:pt x="10759" y="5528"/>
                </a:lnTo>
                <a:lnTo>
                  <a:pt x="10801" y="5487"/>
                </a:lnTo>
                <a:lnTo>
                  <a:pt x="10843" y="5446"/>
                </a:lnTo>
                <a:lnTo>
                  <a:pt x="10884" y="5402"/>
                </a:lnTo>
                <a:lnTo>
                  <a:pt x="10924" y="5358"/>
                </a:lnTo>
                <a:lnTo>
                  <a:pt x="10962" y="5314"/>
                </a:lnTo>
                <a:lnTo>
                  <a:pt x="10999" y="5268"/>
                </a:lnTo>
                <a:lnTo>
                  <a:pt x="11035" y="5221"/>
                </a:lnTo>
                <a:lnTo>
                  <a:pt x="11070" y="5173"/>
                </a:lnTo>
                <a:lnTo>
                  <a:pt x="11103" y="5125"/>
                </a:lnTo>
                <a:lnTo>
                  <a:pt x="11136" y="5076"/>
                </a:lnTo>
                <a:lnTo>
                  <a:pt x="11167" y="5026"/>
                </a:lnTo>
                <a:lnTo>
                  <a:pt x="11196" y="4975"/>
                </a:lnTo>
                <a:lnTo>
                  <a:pt x="11224" y="4922"/>
                </a:lnTo>
                <a:lnTo>
                  <a:pt x="11251" y="4870"/>
                </a:lnTo>
                <a:lnTo>
                  <a:pt x="11278" y="4817"/>
                </a:lnTo>
                <a:lnTo>
                  <a:pt x="11302" y="4763"/>
                </a:lnTo>
                <a:lnTo>
                  <a:pt x="11325" y="4708"/>
                </a:lnTo>
                <a:lnTo>
                  <a:pt x="11346" y="4653"/>
                </a:lnTo>
                <a:lnTo>
                  <a:pt x="11366" y="4597"/>
                </a:lnTo>
                <a:lnTo>
                  <a:pt x="11385" y="4540"/>
                </a:lnTo>
                <a:lnTo>
                  <a:pt x="11402" y="4483"/>
                </a:lnTo>
                <a:lnTo>
                  <a:pt x="11417" y="4425"/>
                </a:lnTo>
                <a:lnTo>
                  <a:pt x="11431" y="4366"/>
                </a:lnTo>
                <a:lnTo>
                  <a:pt x="11444" y="4307"/>
                </a:lnTo>
                <a:lnTo>
                  <a:pt x="11454" y="4248"/>
                </a:lnTo>
                <a:lnTo>
                  <a:pt x="11463" y="4187"/>
                </a:lnTo>
                <a:lnTo>
                  <a:pt x="11471" y="4127"/>
                </a:lnTo>
                <a:lnTo>
                  <a:pt x="11477" y="4066"/>
                </a:lnTo>
                <a:lnTo>
                  <a:pt x="11481" y="4004"/>
                </a:lnTo>
                <a:lnTo>
                  <a:pt x="11484" y="3942"/>
                </a:lnTo>
                <a:lnTo>
                  <a:pt x="11484" y="3879"/>
                </a:lnTo>
                <a:lnTo>
                  <a:pt x="11484" y="3821"/>
                </a:lnTo>
                <a:lnTo>
                  <a:pt x="11482" y="3761"/>
                </a:lnTo>
                <a:lnTo>
                  <a:pt x="11478" y="3704"/>
                </a:lnTo>
                <a:lnTo>
                  <a:pt x="11473" y="3645"/>
                </a:lnTo>
                <a:lnTo>
                  <a:pt x="11466" y="3588"/>
                </a:lnTo>
                <a:lnTo>
                  <a:pt x="11457" y="3530"/>
                </a:lnTo>
                <a:lnTo>
                  <a:pt x="11448" y="3474"/>
                </a:lnTo>
                <a:lnTo>
                  <a:pt x="11436" y="3417"/>
                </a:lnTo>
                <a:lnTo>
                  <a:pt x="11424" y="3362"/>
                </a:lnTo>
                <a:lnTo>
                  <a:pt x="11410" y="3307"/>
                </a:lnTo>
                <a:lnTo>
                  <a:pt x="11394" y="3252"/>
                </a:lnTo>
                <a:lnTo>
                  <a:pt x="11378" y="3198"/>
                </a:lnTo>
                <a:lnTo>
                  <a:pt x="11360" y="3145"/>
                </a:lnTo>
                <a:lnTo>
                  <a:pt x="11340" y="3092"/>
                </a:lnTo>
                <a:lnTo>
                  <a:pt x="11320" y="3039"/>
                </a:lnTo>
                <a:lnTo>
                  <a:pt x="11298" y="2987"/>
                </a:lnTo>
                <a:lnTo>
                  <a:pt x="11275" y="2936"/>
                </a:lnTo>
                <a:lnTo>
                  <a:pt x="11250" y="2886"/>
                </a:lnTo>
                <a:lnTo>
                  <a:pt x="11225" y="2836"/>
                </a:lnTo>
                <a:lnTo>
                  <a:pt x="11198" y="2788"/>
                </a:lnTo>
                <a:lnTo>
                  <a:pt x="11170" y="2739"/>
                </a:lnTo>
                <a:lnTo>
                  <a:pt x="11141" y="2692"/>
                </a:lnTo>
                <a:lnTo>
                  <a:pt x="11110" y="2645"/>
                </a:lnTo>
                <a:lnTo>
                  <a:pt x="11079" y="2599"/>
                </a:lnTo>
                <a:lnTo>
                  <a:pt x="11047" y="2553"/>
                </a:lnTo>
                <a:lnTo>
                  <a:pt x="11013" y="2509"/>
                </a:lnTo>
                <a:lnTo>
                  <a:pt x="10978" y="2465"/>
                </a:lnTo>
                <a:lnTo>
                  <a:pt x="10942" y="2422"/>
                </a:lnTo>
                <a:lnTo>
                  <a:pt x="10906" y="2379"/>
                </a:lnTo>
                <a:lnTo>
                  <a:pt x="10868" y="2339"/>
                </a:lnTo>
                <a:lnTo>
                  <a:pt x="10828" y="2299"/>
                </a:lnTo>
                <a:lnTo>
                  <a:pt x="10789" y="2259"/>
                </a:lnTo>
                <a:lnTo>
                  <a:pt x="10748" y="2221"/>
                </a:lnTo>
                <a:lnTo>
                  <a:pt x="10706" y="2183"/>
                </a:lnTo>
                <a:lnTo>
                  <a:pt x="10664" y="2146"/>
                </a:lnTo>
                <a:lnTo>
                  <a:pt x="10621" y="2111"/>
                </a:lnTo>
                <a:lnTo>
                  <a:pt x="10576" y="2076"/>
                </a:lnTo>
                <a:lnTo>
                  <a:pt x="10531" y="2043"/>
                </a:lnTo>
                <a:lnTo>
                  <a:pt x="10485" y="2011"/>
                </a:lnTo>
                <a:lnTo>
                  <a:pt x="10438" y="1979"/>
                </a:lnTo>
                <a:lnTo>
                  <a:pt x="10390" y="1949"/>
                </a:lnTo>
                <a:lnTo>
                  <a:pt x="10341" y="1920"/>
                </a:lnTo>
                <a:lnTo>
                  <a:pt x="10292" y="1892"/>
                </a:lnTo>
                <a:lnTo>
                  <a:pt x="10242" y="1864"/>
                </a:lnTo>
                <a:lnTo>
                  <a:pt x="10190" y="1838"/>
                </a:lnTo>
                <a:lnTo>
                  <a:pt x="10139" y="1814"/>
                </a:lnTo>
                <a:lnTo>
                  <a:pt x="10087" y="1790"/>
                </a:lnTo>
                <a:lnTo>
                  <a:pt x="10034" y="1768"/>
                </a:lnTo>
                <a:lnTo>
                  <a:pt x="9981" y="1746"/>
                </a:lnTo>
                <a:lnTo>
                  <a:pt x="9926" y="1727"/>
                </a:lnTo>
                <a:lnTo>
                  <a:pt x="9871" y="1709"/>
                </a:lnTo>
                <a:lnTo>
                  <a:pt x="9816" y="1691"/>
                </a:lnTo>
                <a:lnTo>
                  <a:pt x="9759" y="1674"/>
                </a:lnTo>
                <a:lnTo>
                  <a:pt x="9703" y="1660"/>
                </a:lnTo>
                <a:lnTo>
                  <a:pt x="9645" y="1646"/>
                </a:lnTo>
                <a:lnTo>
                  <a:pt x="9588" y="1635"/>
                </a:lnTo>
                <a:lnTo>
                  <a:pt x="9529" y="1624"/>
                </a:lnTo>
                <a:lnTo>
                  <a:pt x="9471" y="1615"/>
                </a:lnTo>
                <a:lnTo>
                  <a:pt x="9411" y="1606"/>
                </a:lnTo>
                <a:lnTo>
                  <a:pt x="9352" y="1600"/>
                </a:lnTo>
                <a:lnTo>
                  <a:pt x="9292" y="1595"/>
                </a:lnTo>
                <a:lnTo>
                  <a:pt x="9232" y="1591"/>
                </a:lnTo>
                <a:lnTo>
                  <a:pt x="9170" y="1589"/>
                </a:lnTo>
                <a:lnTo>
                  <a:pt x="9110" y="1588"/>
                </a:lnTo>
                <a:lnTo>
                  <a:pt x="9044" y="1589"/>
                </a:lnTo>
                <a:lnTo>
                  <a:pt x="8979" y="1592"/>
                </a:lnTo>
                <a:lnTo>
                  <a:pt x="8915" y="1596"/>
                </a:lnTo>
                <a:lnTo>
                  <a:pt x="8852" y="1601"/>
                </a:lnTo>
                <a:lnTo>
                  <a:pt x="8788" y="1609"/>
                </a:lnTo>
                <a:lnTo>
                  <a:pt x="8725" y="1618"/>
                </a:lnTo>
                <a:lnTo>
                  <a:pt x="8664" y="1628"/>
                </a:lnTo>
                <a:lnTo>
                  <a:pt x="8602" y="1641"/>
                </a:lnTo>
                <a:lnTo>
                  <a:pt x="8570" y="1595"/>
                </a:lnTo>
                <a:lnTo>
                  <a:pt x="8537" y="1549"/>
                </a:lnTo>
                <a:lnTo>
                  <a:pt x="8505" y="1504"/>
                </a:lnTo>
                <a:lnTo>
                  <a:pt x="8471" y="1460"/>
                </a:lnTo>
                <a:lnTo>
                  <a:pt x="8437" y="1415"/>
                </a:lnTo>
                <a:lnTo>
                  <a:pt x="8402" y="1373"/>
                </a:lnTo>
                <a:lnTo>
                  <a:pt x="8366" y="1330"/>
                </a:lnTo>
                <a:lnTo>
                  <a:pt x="8330" y="1287"/>
                </a:lnTo>
                <a:lnTo>
                  <a:pt x="8292" y="1245"/>
                </a:lnTo>
                <a:lnTo>
                  <a:pt x="8254" y="1203"/>
                </a:lnTo>
                <a:lnTo>
                  <a:pt x="8217" y="1163"/>
                </a:lnTo>
                <a:lnTo>
                  <a:pt x="8177" y="1123"/>
                </a:lnTo>
                <a:lnTo>
                  <a:pt x="8137" y="1083"/>
                </a:lnTo>
                <a:lnTo>
                  <a:pt x="8098" y="1045"/>
                </a:lnTo>
                <a:lnTo>
                  <a:pt x="8057" y="1006"/>
                </a:lnTo>
                <a:lnTo>
                  <a:pt x="8015" y="968"/>
                </a:lnTo>
                <a:lnTo>
                  <a:pt x="7973" y="931"/>
                </a:lnTo>
                <a:lnTo>
                  <a:pt x="7931" y="894"/>
                </a:lnTo>
                <a:lnTo>
                  <a:pt x="7888" y="859"/>
                </a:lnTo>
                <a:lnTo>
                  <a:pt x="7844" y="823"/>
                </a:lnTo>
                <a:lnTo>
                  <a:pt x="7799" y="788"/>
                </a:lnTo>
                <a:lnTo>
                  <a:pt x="7754" y="754"/>
                </a:lnTo>
                <a:lnTo>
                  <a:pt x="7709" y="721"/>
                </a:lnTo>
                <a:lnTo>
                  <a:pt x="7663" y="687"/>
                </a:lnTo>
                <a:lnTo>
                  <a:pt x="7616" y="656"/>
                </a:lnTo>
                <a:lnTo>
                  <a:pt x="7569" y="625"/>
                </a:lnTo>
                <a:lnTo>
                  <a:pt x="7522" y="593"/>
                </a:lnTo>
                <a:lnTo>
                  <a:pt x="7474" y="563"/>
                </a:lnTo>
                <a:lnTo>
                  <a:pt x="7425" y="534"/>
                </a:lnTo>
                <a:lnTo>
                  <a:pt x="7376" y="506"/>
                </a:lnTo>
                <a:lnTo>
                  <a:pt x="7327" y="477"/>
                </a:lnTo>
                <a:lnTo>
                  <a:pt x="7277" y="450"/>
                </a:lnTo>
                <a:lnTo>
                  <a:pt x="7227" y="424"/>
                </a:lnTo>
                <a:lnTo>
                  <a:pt x="7176" y="398"/>
                </a:lnTo>
                <a:lnTo>
                  <a:pt x="7124" y="373"/>
                </a:lnTo>
                <a:lnTo>
                  <a:pt x="7072" y="349"/>
                </a:lnTo>
                <a:lnTo>
                  <a:pt x="7020" y="325"/>
                </a:lnTo>
                <a:lnTo>
                  <a:pt x="6968" y="302"/>
                </a:lnTo>
                <a:lnTo>
                  <a:pt x="6915" y="280"/>
                </a:lnTo>
                <a:lnTo>
                  <a:pt x="6860" y="259"/>
                </a:lnTo>
                <a:lnTo>
                  <a:pt x="6807" y="238"/>
                </a:lnTo>
                <a:lnTo>
                  <a:pt x="6753" y="218"/>
                </a:lnTo>
                <a:lnTo>
                  <a:pt x="6697" y="200"/>
                </a:lnTo>
                <a:lnTo>
                  <a:pt x="6642" y="182"/>
                </a:lnTo>
                <a:lnTo>
                  <a:pt x="6587" y="164"/>
                </a:lnTo>
                <a:lnTo>
                  <a:pt x="6531" y="148"/>
                </a:lnTo>
                <a:lnTo>
                  <a:pt x="6475" y="133"/>
                </a:lnTo>
                <a:lnTo>
                  <a:pt x="6417" y="117"/>
                </a:lnTo>
                <a:lnTo>
                  <a:pt x="6361" y="104"/>
                </a:lnTo>
                <a:lnTo>
                  <a:pt x="6304" y="91"/>
                </a:lnTo>
                <a:lnTo>
                  <a:pt x="6246" y="79"/>
                </a:lnTo>
                <a:lnTo>
                  <a:pt x="6188" y="67"/>
                </a:lnTo>
                <a:lnTo>
                  <a:pt x="6129" y="57"/>
                </a:lnTo>
                <a:lnTo>
                  <a:pt x="6071" y="47"/>
                </a:lnTo>
                <a:lnTo>
                  <a:pt x="6011" y="38"/>
                </a:lnTo>
                <a:lnTo>
                  <a:pt x="5953" y="30"/>
                </a:lnTo>
                <a:lnTo>
                  <a:pt x="5893" y="23"/>
                </a:lnTo>
                <a:lnTo>
                  <a:pt x="5833" y="17"/>
                </a:lnTo>
                <a:lnTo>
                  <a:pt x="5773" y="12"/>
                </a:lnTo>
                <a:lnTo>
                  <a:pt x="5713" y="7"/>
                </a:lnTo>
                <a:lnTo>
                  <a:pt x="5652" y="4"/>
                </a:lnTo>
                <a:lnTo>
                  <a:pt x="5590" y="2"/>
                </a:lnTo>
                <a:lnTo>
                  <a:pt x="5530" y="0"/>
                </a:lnTo>
                <a:lnTo>
                  <a:pt x="5468" y="0"/>
                </a:lnTo>
                <a:lnTo>
                  <a:pt x="5372" y="1"/>
                </a:lnTo>
                <a:lnTo>
                  <a:pt x="5276" y="4"/>
                </a:lnTo>
                <a:lnTo>
                  <a:pt x="5181" y="11"/>
                </a:lnTo>
                <a:lnTo>
                  <a:pt x="5086" y="19"/>
                </a:lnTo>
                <a:lnTo>
                  <a:pt x="4992" y="29"/>
                </a:lnTo>
                <a:lnTo>
                  <a:pt x="4899" y="42"/>
                </a:lnTo>
                <a:lnTo>
                  <a:pt x="4806" y="57"/>
                </a:lnTo>
                <a:lnTo>
                  <a:pt x="4715" y="73"/>
                </a:lnTo>
                <a:lnTo>
                  <a:pt x="4624" y="92"/>
                </a:lnTo>
                <a:lnTo>
                  <a:pt x="4534" y="114"/>
                </a:lnTo>
                <a:lnTo>
                  <a:pt x="4445" y="137"/>
                </a:lnTo>
                <a:lnTo>
                  <a:pt x="4357" y="162"/>
                </a:lnTo>
                <a:lnTo>
                  <a:pt x="4269" y="189"/>
                </a:lnTo>
                <a:lnTo>
                  <a:pt x="4183" y="218"/>
                </a:lnTo>
                <a:lnTo>
                  <a:pt x="4097" y="250"/>
                </a:lnTo>
                <a:lnTo>
                  <a:pt x="4014" y="283"/>
                </a:lnTo>
                <a:lnTo>
                  <a:pt x="3930" y="319"/>
                </a:lnTo>
                <a:lnTo>
                  <a:pt x="3848" y="355"/>
                </a:lnTo>
                <a:lnTo>
                  <a:pt x="3766" y="395"/>
                </a:lnTo>
                <a:lnTo>
                  <a:pt x="3687" y="436"/>
                </a:lnTo>
                <a:lnTo>
                  <a:pt x="3607" y="477"/>
                </a:lnTo>
                <a:lnTo>
                  <a:pt x="3530" y="522"/>
                </a:lnTo>
                <a:lnTo>
                  <a:pt x="3454" y="568"/>
                </a:lnTo>
                <a:lnTo>
                  <a:pt x="3379" y="616"/>
                </a:lnTo>
                <a:lnTo>
                  <a:pt x="3304" y="665"/>
                </a:lnTo>
                <a:lnTo>
                  <a:pt x="3231" y="717"/>
                </a:lnTo>
                <a:lnTo>
                  <a:pt x="3160" y="769"/>
                </a:lnTo>
                <a:lnTo>
                  <a:pt x="3090" y="823"/>
                </a:lnTo>
                <a:lnTo>
                  <a:pt x="3022" y="880"/>
                </a:lnTo>
                <a:lnTo>
                  <a:pt x="2955" y="937"/>
                </a:lnTo>
                <a:lnTo>
                  <a:pt x="2889" y="996"/>
                </a:lnTo>
                <a:lnTo>
                  <a:pt x="2825" y="1056"/>
                </a:lnTo>
                <a:lnTo>
                  <a:pt x="2763" y="1119"/>
                </a:lnTo>
                <a:lnTo>
                  <a:pt x="2701" y="1181"/>
                </a:lnTo>
                <a:lnTo>
                  <a:pt x="2641" y="1246"/>
                </a:lnTo>
                <a:lnTo>
                  <a:pt x="2584" y="1313"/>
                </a:lnTo>
                <a:lnTo>
                  <a:pt x="2528" y="1380"/>
                </a:lnTo>
                <a:lnTo>
                  <a:pt x="2473" y="1449"/>
                </a:lnTo>
                <a:lnTo>
                  <a:pt x="2420" y="1519"/>
                </a:lnTo>
                <a:lnTo>
                  <a:pt x="2369" y="1590"/>
                </a:lnTo>
                <a:lnTo>
                  <a:pt x="2319" y="1663"/>
                </a:lnTo>
                <a:lnTo>
                  <a:pt x="2272" y="1737"/>
                </a:lnTo>
                <a:lnTo>
                  <a:pt x="2226" y="1811"/>
                </a:lnTo>
                <a:lnTo>
                  <a:pt x="2181" y="1887"/>
                </a:lnTo>
                <a:lnTo>
                  <a:pt x="2139" y="1965"/>
                </a:lnTo>
                <a:lnTo>
                  <a:pt x="2098" y="2043"/>
                </a:lnTo>
                <a:lnTo>
                  <a:pt x="2061" y="2122"/>
                </a:lnTo>
                <a:lnTo>
                  <a:pt x="2024" y="2203"/>
                </a:lnTo>
                <a:lnTo>
                  <a:pt x="1990" y="2284"/>
                </a:lnTo>
                <a:lnTo>
                  <a:pt x="1957" y="2367"/>
                </a:lnTo>
                <a:lnTo>
                  <a:pt x="1926" y="2450"/>
                </a:lnTo>
                <a:lnTo>
                  <a:pt x="1898" y="2534"/>
                </a:lnTo>
                <a:lnTo>
                  <a:pt x="1872" y="2620"/>
                </a:lnTo>
                <a:lnTo>
                  <a:pt x="1848" y="2705"/>
                </a:lnTo>
                <a:lnTo>
                  <a:pt x="1826" y="2792"/>
                </a:lnTo>
                <a:lnTo>
                  <a:pt x="1806" y="2880"/>
                </a:lnTo>
                <a:lnTo>
                  <a:pt x="1788" y="2968"/>
                </a:lnTo>
                <a:lnTo>
                  <a:pt x="1774" y="3057"/>
                </a:lnTo>
                <a:lnTo>
                  <a:pt x="1760" y="3147"/>
                </a:lnTo>
                <a:lnTo>
                  <a:pt x="1750" y="3238"/>
                </a:lnTo>
                <a:lnTo>
                  <a:pt x="1741" y="3330"/>
                </a:lnTo>
                <a:lnTo>
                  <a:pt x="1735" y="3422"/>
                </a:lnTo>
                <a:lnTo>
                  <a:pt x="1732" y="3514"/>
                </a:lnTo>
                <a:lnTo>
                  <a:pt x="1730" y="3607"/>
                </a:lnTo>
                <a:lnTo>
                  <a:pt x="1731" y="3681"/>
                </a:lnTo>
                <a:lnTo>
                  <a:pt x="1733" y="3755"/>
                </a:lnTo>
                <a:lnTo>
                  <a:pt x="1737" y="3828"/>
                </a:lnTo>
                <a:lnTo>
                  <a:pt x="1742" y="3901"/>
                </a:lnTo>
                <a:lnTo>
                  <a:pt x="1750" y="3973"/>
                </a:lnTo>
                <a:lnTo>
                  <a:pt x="1758" y="4045"/>
                </a:lnTo>
                <a:lnTo>
                  <a:pt x="1768" y="4117"/>
                </a:lnTo>
                <a:lnTo>
                  <a:pt x="1779" y="4188"/>
                </a:lnTo>
                <a:lnTo>
                  <a:pt x="1730" y="4217"/>
                </a:lnTo>
                <a:lnTo>
                  <a:pt x="1681" y="4248"/>
                </a:lnTo>
                <a:lnTo>
                  <a:pt x="1632" y="4278"/>
                </a:lnTo>
                <a:lnTo>
                  <a:pt x="1584" y="4309"/>
                </a:lnTo>
                <a:lnTo>
                  <a:pt x="1537" y="4342"/>
                </a:lnTo>
                <a:lnTo>
                  <a:pt x="1490" y="4374"/>
                </a:lnTo>
                <a:lnTo>
                  <a:pt x="1443" y="4409"/>
                </a:lnTo>
                <a:lnTo>
                  <a:pt x="1397" y="4442"/>
                </a:lnTo>
                <a:lnTo>
                  <a:pt x="1352" y="4478"/>
                </a:lnTo>
                <a:lnTo>
                  <a:pt x="1307" y="4513"/>
                </a:lnTo>
                <a:lnTo>
                  <a:pt x="1263" y="4549"/>
                </a:lnTo>
                <a:lnTo>
                  <a:pt x="1219" y="4586"/>
                </a:lnTo>
                <a:lnTo>
                  <a:pt x="1176" y="4624"/>
                </a:lnTo>
                <a:lnTo>
                  <a:pt x="1134" y="4661"/>
                </a:lnTo>
                <a:lnTo>
                  <a:pt x="1093" y="4700"/>
                </a:lnTo>
                <a:lnTo>
                  <a:pt x="1052" y="4740"/>
                </a:lnTo>
                <a:lnTo>
                  <a:pt x="1011" y="4780"/>
                </a:lnTo>
                <a:lnTo>
                  <a:pt x="972" y="4821"/>
                </a:lnTo>
                <a:lnTo>
                  <a:pt x="933" y="4862"/>
                </a:lnTo>
                <a:lnTo>
                  <a:pt x="894" y="4904"/>
                </a:lnTo>
                <a:lnTo>
                  <a:pt x="857" y="4946"/>
                </a:lnTo>
                <a:lnTo>
                  <a:pt x="820" y="4989"/>
                </a:lnTo>
                <a:lnTo>
                  <a:pt x="784" y="5033"/>
                </a:lnTo>
                <a:lnTo>
                  <a:pt x="748" y="5077"/>
                </a:lnTo>
                <a:lnTo>
                  <a:pt x="714" y="5122"/>
                </a:lnTo>
                <a:lnTo>
                  <a:pt x="679" y="5167"/>
                </a:lnTo>
                <a:lnTo>
                  <a:pt x="646" y="5213"/>
                </a:lnTo>
                <a:lnTo>
                  <a:pt x="613" y="5259"/>
                </a:lnTo>
                <a:lnTo>
                  <a:pt x="581" y="5306"/>
                </a:lnTo>
                <a:lnTo>
                  <a:pt x="550" y="5354"/>
                </a:lnTo>
                <a:lnTo>
                  <a:pt x="519" y="5402"/>
                </a:lnTo>
                <a:lnTo>
                  <a:pt x="490" y="5450"/>
                </a:lnTo>
                <a:lnTo>
                  <a:pt x="461" y="5499"/>
                </a:lnTo>
                <a:lnTo>
                  <a:pt x="434" y="5548"/>
                </a:lnTo>
                <a:lnTo>
                  <a:pt x="406" y="5598"/>
                </a:lnTo>
                <a:lnTo>
                  <a:pt x="379" y="5648"/>
                </a:lnTo>
                <a:lnTo>
                  <a:pt x="354" y="5698"/>
                </a:lnTo>
                <a:lnTo>
                  <a:pt x="329" y="5750"/>
                </a:lnTo>
                <a:lnTo>
                  <a:pt x="305" y="5802"/>
                </a:lnTo>
                <a:lnTo>
                  <a:pt x="282" y="5854"/>
                </a:lnTo>
                <a:lnTo>
                  <a:pt x="259" y="5906"/>
                </a:lnTo>
                <a:lnTo>
                  <a:pt x="239" y="5960"/>
                </a:lnTo>
                <a:lnTo>
                  <a:pt x="218" y="6013"/>
                </a:lnTo>
                <a:lnTo>
                  <a:pt x="198" y="6066"/>
                </a:lnTo>
                <a:lnTo>
                  <a:pt x="179" y="6120"/>
                </a:lnTo>
                <a:lnTo>
                  <a:pt x="161" y="6175"/>
                </a:lnTo>
                <a:lnTo>
                  <a:pt x="145" y="6230"/>
                </a:lnTo>
                <a:lnTo>
                  <a:pt x="128" y="6285"/>
                </a:lnTo>
                <a:lnTo>
                  <a:pt x="113" y="6341"/>
                </a:lnTo>
                <a:lnTo>
                  <a:pt x="99" y="6397"/>
                </a:lnTo>
                <a:lnTo>
                  <a:pt x="85" y="6454"/>
                </a:lnTo>
                <a:lnTo>
                  <a:pt x="74" y="6510"/>
                </a:lnTo>
                <a:lnTo>
                  <a:pt x="62" y="6566"/>
                </a:lnTo>
                <a:lnTo>
                  <a:pt x="51" y="6624"/>
                </a:lnTo>
                <a:lnTo>
                  <a:pt x="41" y="6681"/>
                </a:lnTo>
                <a:lnTo>
                  <a:pt x="33" y="6740"/>
                </a:lnTo>
                <a:lnTo>
                  <a:pt x="25" y="6798"/>
                </a:lnTo>
                <a:lnTo>
                  <a:pt x="18" y="6857"/>
                </a:lnTo>
                <a:lnTo>
                  <a:pt x="13" y="6915"/>
                </a:lnTo>
                <a:lnTo>
                  <a:pt x="9" y="6975"/>
                </a:lnTo>
                <a:lnTo>
                  <a:pt x="5" y="7034"/>
                </a:lnTo>
                <a:lnTo>
                  <a:pt x="3" y="7094"/>
                </a:lnTo>
                <a:lnTo>
                  <a:pt x="0" y="7153"/>
                </a:lnTo>
                <a:lnTo>
                  <a:pt x="0" y="7214"/>
                </a:lnTo>
                <a:lnTo>
                  <a:pt x="1" y="7295"/>
                </a:lnTo>
                <a:lnTo>
                  <a:pt x="4" y="7377"/>
                </a:lnTo>
                <a:lnTo>
                  <a:pt x="9" y="7457"/>
                </a:lnTo>
                <a:lnTo>
                  <a:pt x="15" y="7538"/>
                </a:lnTo>
                <a:lnTo>
                  <a:pt x="23" y="7618"/>
                </a:lnTo>
                <a:lnTo>
                  <a:pt x="34" y="7697"/>
                </a:lnTo>
                <a:lnTo>
                  <a:pt x="46" y="7776"/>
                </a:lnTo>
                <a:lnTo>
                  <a:pt x="60" y="7854"/>
                </a:lnTo>
                <a:lnTo>
                  <a:pt x="77" y="7932"/>
                </a:lnTo>
                <a:lnTo>
                  <a:pt x="93" y="8010"/>
                </a:lnTo>
                <a:lnTo>
                  <a:pt x="113" y="8086"/>
                </a:lnTo>
                <a:lnTo>
                  <a:pt x="134" y="8161"/>
                </a:lnTo>
                <a:lnTo>
                  <a:pt x="156" y="8236"/>
                </a:lnTo>
                <a:lnTo>
                  <a:pt x="181" y="8311"/>
                </a:lnTo>
                <a:lnTo>
                  <a:pt x="206" y="8385"/>
                </a:lnTo>
                <a:lnTo>
                  <a:pt x="234" y="8458"/>
                </a:lnTo>
                <a:lnTo>
                  <a:pt x="264" y="8530"/>
                </a:lnTo>
                <a:lnTo>
                  <a:pt x="294" y="8601"/>
                </a:lnTo>
                <a:lnTo>
                  <a:pt x="326" y="8671"/>
                </a:lnTo>
                <a:lnTo>
                  <a:pt x="361" y="8741"/>
                </a:lnTo>
                <a:lnTo>
                  <a:pt x="395" y="8810"/>
                </a:lnTo>
                <a:lnTo>
                  <a:pt x="433" y="8878"/>
                </a:lnTo>
                <a:lnTo>
                  <a:pt x="471" y="8946"/>
                </a:lnTo>
                <a:lnTo>
                  <a:pt x="511" y="9011"/>
                </a:lnTo>
                <a:lnTo>
                  <a:pt x="552" y="9077"/>
                </a:lnTo>
                <a:lnTo>
                  <a:pt x="595" y="9141"/>
                </a:lnTo>
                <a:lnTo>
                  <a:pt x="638" y="9205"/>
                </a:lnTo>
                <a:lnTo>
                  <a:pt x="684" y="9267"/>
                </a:lnTo>
                <a:lnTo>
                  <a:pt x="731" y="9329"/>
                </a:lnTo>
                <a:lnTo>
                  <a:pt x="779" y="9388"/>
                </a:lnTo>
                <a:lnTo>
                  <a:pt x="829" y="9448"/>
                </a:lnTo>
                <a:lnTo>
                  <a:pt x="880" y="9506"/>
                </a:lnTo>
                <a:lnTo>
                  <a:pt x="931" y="9564"/>
                </a:lnTo>
                <a:lnTo>
                  <a:pt x="984" y="9620"/>
                </a:lnTo>
                <a:lnTo>
                  <a:pt x="1039" y="9674"/>
                </a:lnTo>
                <a:lnTo>
                  <a:pt x="1095" y="9729"/>
                </a:lnTo>
                <a:lnTo>
                  <a:pt x="1151" y="9781"/>
                </a:lnTo>
                <a:lnTo>
                  <a:pt x="1210" y="9833"/>
                </a:lnTo>
                <a:lnTo>
                  <a:pt x="1269" y="9883"/>
                </a:lnTo>
                <a:lnTo>
                  <a:pt x="1329" y="9932"/>
                </a:lnTo>
                <a:lnTo>
                  <a:pt x="1390" y="9981"/>
                </a:lnTo>
                <a:lnTo>
                  <a:pt x="1453" y="10026"/>
                </a:lnTo>
                <a:lnTo>
                  <a:pt x="1517" y="10072"/>
                </a:lnTo>
                <a:lnTo>
                  <a:pt x="1581" y="10116"/>
                </a:lnTo>
                <a:lnTo>
                  <a:pt x="1647" y="10159"/>
                </a:lnTo>
                <a:lnTo>
                  <a:pt x="1714" y="10200"/>
                </a:lnTo>
                <a:lnTo>
                  <a:pt x="1781" y="10240"/>
                </a:lnTo>
                <a:lnTo>
                  <a:pt x="1850" y="10278"/>
                </a:lnTo>
                <a:lnTo>
                  <a:pt x="1919" y="10316"/>
                </a:lnTo>
                <a:lnTo>
                  <a:pt x="1990" y="10351"/>
                </a:lnTo>
                <a:lnTo>
                  <a:pt x="2061" y="10386"/>
                </a:lnTo>
                <a:lnTo>
                  <a:pt x="2133" y="10418"/>
                </a:lnTo>
                <a:lnTo>
                  <a:pt x="2206" y="10449"/>
                </a:lnTo>
                <a:lnTo>
                  <a:pt x="2280" y="10480"/>
                </a:lnTo>
                <a:lnTo>
                  <a:pt x="2354" y="10508"/>
                </a:lnTo>
                <a:lnTo>
                  <a:pt x="2430" y="10535"/>
                </a:lnTo>
                <a:lnTo>
                  <a:pt x="2507" y="10560"/>
                </a:lnTo>
                <a:lnTo>
                  <a:pt x="2583" y="10583"/>
                </a:lnTo>
                <a:lnTo>
                  <a:pt x="2661" y="10605"/>
                </a:lnTo>
                <a:lnTo>
                  <a:pt x="2740" y="10626"/>
                </a:lnTo>
                <a:lnTo>
                  <a:pt x="2819" y="10645"/>
                </a:lnTo>
                <a:lnTo>
                  <a:pt x="2898" y="10661"/>
                </a:lnTo>
                <a:lnTo>
                  <a:pt x="2979" y="10677"/>
                </a:lnTo>
                <a:lnTo>
                  <a:pt x="3060" y="10691"/>
                </a:lnTo>
                <a:lnTo>
                  <a:pt x="3079" y="10697"/>
                </a:lnTo>
                <a:lnTo>
                  <a:pt x="3099" y="10704"/>
                </a:lnTo>
                <a:lnTo>
                  <a:pt x="3120" y="10713"/>
                </a:lnTo>
                <a:lnTo>
                  <a:pt x="3141" y="10723"/>
                </a:lnTo>
                <a:lnTo>
                  <a:pt x="3162" y="10736"/>
                </a:lnTo>
                <a:lnTo>
                  <a:pt x="3185" y="10752"/>
                </a:lnTo>
                <a:lnTo>
                  <a:pt x="3211" y="10772"/>
                </a:lnTo>
                <a:lnTo>
                  <a:pt x="3238" y="10796"/>
                </a:lnTo>
                <a:lnTo>
                  <a:pt x="3266" y="10826"/>
                </a:lnTo>
                <a:lnTo>
                  <a:pt x="3297" y="10861"/>
                </a:lnTo>
                <a:lnTo>
                  <a:pt x="3331" y="10902"/>
                </a:lnTo>
                <a:lnTo>
                  <a:pt x="3367" y="10950"/>
                </a:lnTo>
                <a:lnTo>
                  <a:pt x="3406" y="11005"/>
                </a:lnTo>
                <a:lnTo>
                  <a:pt x="3448" y="11068"/>
                </a:lnTo>
                <a:lnTo>
                  <a:pt x="3494" y="11140"/>
                </a:lnTo>
                <a:lnTo>
                  <a:pt x="3543" y="11220"/>
                </a:lnTo>
                <a:lnTo>
                  <a:pt x="3567" y="11263"/>
                </a:lnTo>
                <a:lnTo>
                  <a:pt x="3593" y="11305"/>
                </a:lnTo>
                <a:lnTo>
                  <a:pt x="3619" y="11346"/>
                </a:lnTo>
                <a:lnTo>
                  <a:pt x="3645" y="11387"/>
                </a:lnTo>
                <a:lnTo>
                  <a:pt x="3672" y="11427"/>
                </a:lnTo>
                <a:lnTo>
                  <a:pt x="3700" y="11467"/>
                </a:lnTo>
                <a:lnTo>
                  <a:pt x="3730" y="11506"/>
                </a:lnTo>
                <a:lnTo>
                  <a:pt x="3759" y="11545"/>
                </a:lnTo>
                <a:lnTo>
                  <a:pt x="3789" y="11583"/>
                </a:lnTo>
                <a:lnTo>
                  <a:pt x="3820" y="11620"/>
                </a:lnTo>
                <a:lnTo>
                  <a:pt x="3852" y="11658"/>
                </a:lnTo>
                <a:lnTo>
                  <a:pt x="3883" y="11694"/>
                </a:lnTo>
                <a:lnTo>
                  <a:pt x="3916" y="11730"/>
                </a:lnTo>
                <a:lnTo>
                  <a:pt x="3950" y="11765"/>
                </a:lnTo>
                <a:lnTo>
                  <a:pt x="3983" y="11800"/>
                </a:lnTo>
                <a:lnTo>
                  <a:pt x="4018" y="11834"/>
                </a:lnTo>
                <a:lnTo>
                  <a:pt x="4053" y="11868"/>
                </a:lnTo>
                <a:lnTo>
                  <a:pt x="4089" y="11901"/>
                </a:lnTo>
                <a:lnTo>
                  <a:pt x="4125" y="11934"/>
                </a:lnTo>
                <a:lnTo>
                  <a:pt x="4162" y="11965"/>
                </a:lnTo>
                <a:lnTo>
                  <a:pt x="4199" y="11996"/>
                </a:lnTo>
                <a:lnTo>
                  <a:pt x="4237" y="12026"/>
                </a:lnTo>
                <a:lnTo>
                  <a:pt x="4276" y="12057"/>
                </a:lnTo>
                <a:lnTo>
                  <a:pt x="4314" y="12086"/>
                </a:lnTo>
                <a:lnTo>
                  <a:pt x="4353" y="12114"/>
                </a:lnTo>
                <a:lnTo>
                  <a:pt x="4393" y="12142"/>
                </a:lnTo>
                <a:lnTo>
                  <a:pt x="4433" y="12170"/>
                </a:lnTo>
                <a:lnTo>
                  <a:pt x="4474" y="12196"/>
                </a:lnTo>
                <a:lnTo>
                  <a:pt x="4515" y="12222"/>
                </a:lnTo>
                <a:lnTo>
                  <a:pt x="4557" y="12247"/>
                </a:lnTo>
                <a:lnTo>
                  <a:pt x="4598" y="12272"/>
                </a:lnTo>
                <a:lnTo>
                  <a:pt x="4640" y="12295"/>
                </a:lnTo>
                <a:lnTo>
                  <a:pt x="4683" y="12319"/>
                </a:lnTo>
                <a:lnTo>
                  <a:pt x="4726" y="12341"/>
                </a:lnTo>
                <a:lnTo>
                  <a:pt x="4770" y="12363"/>
                </a:lnTo>
                <a:lnTo>
                  <a:pt x="4813" y="12384"/>
                </a:lnTo>
                <a:lnTo>
                  <a:pt x="4857" y="12404"/>
                </a:lnTo>
                <a:lnTo>
                  <a:pt x="4902" y="12423"/>
                </a:lnTo>
                <a:lnTo>
                  <a:pt x="4946" y="12442"/>
                </a:lnTo>
                <a:lnTo>
                  <a:pt x="4992" y="12460"/>
                </a:lnTo>
                <a:lnTo>
                  <a:pt x="5037" y="12477"/>
                </a:lnTo>
                <a:lnTo>
                  <a:pt x="5083" y="12493"/>
                </a:lnTo>
                <a:lnTo>
                  <a:pt x="5128" y="12509"/>
                </a:lnTo>
                <a:lnTo>
                  <a:pt x="5175" y="12524"/>
                </a:lnTo>
                <a:lnTo>
                  <a:pt x="5221" y="12538"/>
                </a:lnTo>
                <a:lnTo>
                  <a:pt x="5268" y="12552"/>
                </a:lnTo>
                <a:lnTo>
                  <a:pt x="5314" y="12564"/>
                </a:lnTo>
                <a:lnTo>
                  <a:pt x="5361" y="12576"/>
                </a:lnTo>
                <a:lnTo>
                  <a:pt x="5409" y="12586"/>
                </a:lnTo>
                <a:lnTo>
                  <a:pt x="5456" y="12597"/>
                </a:lnTo>
                <a:lnTo>
                  <a:pt x="5503" y="12606"/>
                </a:lnTo>
                <a:lnTo>
                  <a:pt x="5551" y="12614"/>
                </a:lnTo>
                <a:lnTo>
                  <a:pt x="5599" y="12622"/>
                </a:lnTo>
                <a:lnTo>
                  <a:pt x="5647" y="12628"/>
                </a:lnTo>
                <a:lnTo>
                  <a:pt x="5695" y="12634"/>
                </a:lnTo>
                <a:lnTo>
                  <a:pt x="5743" y="12639"/>
                </a:lnTo>
                <a:lnTo>
                  <a:pt x="5791" y="12643"/>
                </a:lnTo>
                <a:lnTo>
                  <a:pt x="5839" y="12646"/>
                </a:lnTo>
                <a:lnTo>
                  <a:pt x="5888" y="12649"/>
                </a:lnTo>
                <a:lnTo>
                  <a:pt x="5936" y="12650"/>
                </a:lnTo>
                <a:lnTo>
                  <a:pt x="5985" y="12650"/>
                </a:lnTo>
                <a:lnTo>
                  <a:pt x="6033" y="12650"/>
                </a:lnTo>
                <a:lnTo>
                  <a:pt x="6082" y="12649"/>
                </a:lnTo>
                <a:lnTo>
                  <a:pt x="6130" y="12647"/>
                </a:lnTo>
                <a:lnTo>
                  <a:pt x="6174" y="12641"/>
                </a:lnTo>
                <a:lnTo>
                  <a:pt x="6217" y="12634"/>
                </a:lnTo>
                <a:lnTo>
                  <a:pt x="6260" y="12627"/>
                </a:lnTo>
                <a:lnTo>
                  <a:pt x="6303" y="12620"/>
                </a:lnTo>
                <a:lnTo>
                  <a:pt x="6345" y="12611"/>
                </a:lnTo>
                <a:lnTo>
                  <a:pt x="6388" y="12602"/>
                </a:lnTo>
                <a:lnTo>
                  <a:pt x="6430" y="12593"/>
                </a:lnTo>
                <a:lnTo>
                  <a:pt x="6473" y="12582"/>
                </a:lnTo>
                <a:lnTo>
                  <a:pt x="6515" y="12571"/>
                </a:lnTo>
                <a:lnTo>
                  <a:pt x="6556" y="12559"/>
                </a:lnTo>
                <a:lnTo>
                  <a:pt x="6598" y="12548"/>
                </a:lnTo>
                <a:lnTo>
                  <a:pt x="6640" y="12534"/>
                </a:lnTo>
                <a:lnTo>
                  <a:pt x="6682" y="12520"/>
                </a:lnTo>
                <a:lnTo>
                  <a:pt x="6722" y="12507"/>
                </a:lnTo>
                <a:lnTo>
                  <a:pt x="6763" y="12492"/>
                </a:lnTo>
                <a:lnTo>
                  <a:pt x="6804" y="12477"/>
                </a:lnTo>
                <a:lnTo>
                  <a:pt x="6845" y="12461"/>
                </a:lnTo>
                <a:lnTo>
                  <a:pt x="6884" y="12444"/>
                </a:lnTo>
                <a:lnTo>
                  <a:pt x="6924" y="12426"/>
                </a:lnTo>
                <a:lnTo>
                  <a:pt x="6964" y="12409"/>
                </a:lnTo>
                <a:lnTo>
                  <a:pt x="7003" y="12390"/>
                </a:lnTo>
                <a:lnTo>
                  <a:pt x="7042" y="12371"/>
                </a:lnTo>
                <a:lnTo>
                  <a:pt x="7081" y="12351"/>
                </a:lnTo>
                <a:lnTo>
                  <a:pt x="7119" y="12331"/>
                </a:lnTo>
                <a:lnTo>
                  <a:pt x="7157" y="12311"/>
                </a:lnTo>
                <a:lnTo>
                  <a:pt x="7194" y="12290"/>
                </a:lnTo>
                <a:lnTo>
                  <a:pt x="7232" y="12268"/>
                </a:lnTo>
                <a:lnTo>
                  <a:pt x="7269" y="12245"/>
                </a:lnTo>
                <a:lnTo>
                  <a:pt x="7305" y="12222"/>
                </a:lnTo>
                <a:lnTo>
                  <a:pt x="7342" y="12199"/>
                </a:lnTo>
                <a:lnTo>
                  <a:pt x="7377" y="12175"/>
                </a:lnTo>
                <a:lnTo>
                  <a:pt x="7413" y="12150"/>
                </a:lnTo>
                <a:lnTo>
                  <a:pt x="7447" y="12125"/>
                </a:lnTo>
                <a:lnTo>
                  <a:pt x="7482" y="12099"/>
                </a:lnTo>
                <a:lnTo>
                  <a:pt x="7516" y="12072"/>
                </a:lnTo>
                <a:lnTo>
                  <a:pt x="7549" y="12045"/>
                </a:lnTo>
                <a:lnTo>
                  <a:pt x="7582" y="12018"/>
                </a:lnTo>
                <a:lnTo>
                  <a:pt x="7615" y="11990"/>
                </a:lnTo>
                <a:lnTo>
                  <a:pt x="7647" y="11962"/>
                </a:lnTo>
                <a:lnTo>
                  <a:pt x="7679" y="11932"/>
                </a:lnTo>
                <a:lnTo>
                  <a:pt x="7709" y="11903"/>
                </a:lnTo>
                <a:lnTo>
                  <a:pt x="7741" y="11873"/>
                </a:lnTo>
                <a:lnTo>
                  <a:pt x="7771" y="11843"/>
                </a:lnTo>
                <a:lnTo>
                  <a:pt x="7800" y="11811"/>
                </a:lnTo>
                <a:lnTo>
                  <a:pt x="7829" y="11780"/>
                </a:lnTo>
                <a:lnTo>
                  <a:pt x="7858" y="11748"/>
                </a:lnTo>
                <a:lnTo>
                  <a:pt x="7886" y="11715"/>
                </a:lnTo>
                <a:lnTo>
                  <a:pt x="7913" y="11683"/>
                </a:lnTo>
                <a:lnTo>
                  <a:pt x="7939" y="11649"/>
                </a:lnTo>
                <a:lnTo>
                  <a:pt x="7965" y="11615"/>
                </a:lnTo>
                <a:lnTo>
                  <a:pt x="7991" y="11581"/>
                </a:lnTo>
                <a:lnTo>
                  <a:pt x="8016" y="11546"/>
                </a:lnTo>
                <a:lnTo>
                  <a:pt x="8040" y="11511"/>
                </a:lnTo>
                <a:lnTo>
                  <a:pt x="8063" y="11474"/>
                </a:lnTo>
                <a:lnTo>
                  <a:pt x="8086" y="11438"/>
                </a:lnTo>
                <a:lnTo>
                  <a:pt x="8109" y="11401"/>
                </a:lnTo>
                <a:lnTo>
                  <a:pt x="8130" y="11364"/>
                </a:lnTo>
                <a:lnTo>
                  <a:pt x="8151" y="11327"/>
                </a:lnTo>
                <a:lnTo>
                  <a:pt x="8172" y="11288"/>
                </a:lnTo>
                <a:lnTo>
                  <a:pt x="8191" y="11249"/>
                </a:lnTo>
                <a:lnTo>
                  <a:pt x="8209" y="11211"/>
                </a:lnTo>
                <a:lnTo>
                  <a:pt x="8228" y="11171"/>
                </a:lnTo>
                <a:lnTo>
                  <a:pt x="8245" y="11131"/>
                </a:lnTo>
                <a:lnTo>
                  <a:pt x="8262" y="11091"/>
                </a:lnTo>
                <a:lnTo>
                  <a:pt x="8288" y="11021"/>
                </a:lnTo>
                <a:lnTo>
                  <a:pt x="8312" y="10950"/>
                </a:lnTo>
                <a:lnTo>
                  <a:pt x="8334" y="10879"/>
                </a:lnTo>
                <a:lnTo>
                  <a:pt x="8354" y="10808"/>
                </a:lnTo>
                <a:lnTo>
                  <a:pt x="8371" y="10737"/>
                </a:lnTo>
                <a:lnTo>
                  <a:pt x="8387" y="10665"/>
                </a:lnTo>
                <a:lnTo>
                  <a:pt x="8401" y="10594"/>
                </a:lnTo>
                <a:lnTo>
                  <a:pt x="8412" y="10522"/>
                </a:lnTo>
                <a:lnTo>
                  <a:pt x="8421" y="10449"/>
                </a:lnTo>
                <a:lnTo>
                  <a:pt x="8429" y="10377"/>
                </a:lnTo>
                <a:lnTo>
                  <a:pt x="8434" y="10305"/>
                </a:lnTo>
                <a:lnTo>
                  <a:pt x="8437" y="10233"/>
                </a:lnTo>
                <a:lnTo>
                  <a:pt x="8438" y="10161"/>
                </a:lnTo>
                <a:lnTo>
                  <a:pt x="8437" y="10089"/>
                </a:lnTo>
                <a:lnTo>
                  <a:pt x="8433" y="10017"/>
                </a:lnTo>
                <a:lnTo>
                  <a:pt x="8428" y="9946"/>
                </a:lnTo>
                <a:lnTo>
                  <a:pt x="8419" y="9874"/>
                </a:lnTo>
                <a:lnTo>
                  <a:pt x="8410" y="9803"/>
                </a:lnTo>
                <a:lnTo>
                  <a:pt x="8397" y="9732"/>
                </a:lnTo>
                <a:lnTo>
                  <a:pt x="8383" y="9661"/>
                </a:lnTo>
                <a:lnTo>
                  <a:pt x="8366" y="9591"/>
                </a:lnTo>
                <a:lnTo>
                  <a:pt x="8347" y="9521"/>
                </a:lnTo>
                <a:lnTo>
                  <a:pt x="8326" y="9451"/>
                </a:lnTo>
                <a:lnTo>
                  <a:pt x="8302" y="9381"/>
                </a:lnTo>
                <a:lnTo>
                  <a:pt x="8276" y="9312"/>
                </a:lnTo>
                <a:lnTo>
                  <a:pt x="8249" y="9244"/>
                </a:lnTo>
                <a:lnTo>
                  <a:pt x="8218" y="9176"/>
                </a:lnTo>
                <a:lnTo>
                  <a:pt x="8185" y="9108"/>
                </a:lnTo>
                <a:lnTo>
                  <a:pt x="8151" y="9042"/>
                </a:lnTo>
                <a:lnTo>
                  <a:pt x="8113" y="8975"/>
                </a:lnTo>
                <a:lnTo>
                  <a:pt x="8074" y="8909"/>
                </a:lnTo>
                <a:lnTo>
                  <a:pt x="8032" y="8844"/>
                </a:lnTo>
                <a:lnTo>
                  <a:pt x="8002" y="8803"/>
                </a:lnTo>
                <a:lnTo>
                  <a:pt x="7970" y="8765"/>
                </a:lnTo>
                <a:lnTo>
                  <a:pt x="7939" y="8726"/>
                </a:lnTo>
                <a:lnTo>
                  <a:pt x="7908" y="8689"/>
                </a:lnTo>
                <a:lnTo>
                  <a:pt x="7875" y="8652"/>
                </a:lnTo>
                <a:lnTo>
                  <a:pt x="7842" y="8617"/>
                </a:lnTo>
                <a:lnTo>
                  <a:pt x="7807" y="8581"/>
                </a:lnTo>
                <a:lnTo>
                  <a:pt x="7774" y="8548"/>
                </a:lnTo>
                <a:lnTo>
                  <a:pt x="7738" y="8514"/>
                </a:lnTo>
                <a:lnTo>
                  <a:pt x="7703" y="8482"/>
                </a:lnTo>
                <a:lnTo>
                  <a:pt x="7667" y="8450"/>
                </a:lnTo>
                <a:lnTo>
                  <a:pt x="7631" y="8420"/>
                </a:lnTo>
                <a:lnTo>
                  <a:pt x="7593" y="8390"/>
                </a:lnTo>
                <a:lnTo>
                  <a:pt x="7556" y="8362"/>
                </a:lnTo>
                <a:lnTo>
                  <a:pt x="7518" y="8333"/>
                </a:lnTo>
                <a:lnTo>
                  <a:pt x="7480" y="8306"/>
                </a:lnTo>
                <a:lnTo>
                  <a:pt x="7441" y="8280"/>
                </a:lnTo>
                <a:lnTo>
                  <a:pt x="7401" y="8255"/>
                </a:lnTo>
                <a:lnTo>
                  <a:pt x="7362" y="8231"/>
                </a:lnTo>
                <a:lnTo>
                  <a:pt x="7322" y="8208"/>
                </a:lnTo>
                <a:lnTo>
                  <a:pt x="7281" y="8185"/>
                </a:lnTo>
                <a:lnTo>
                  <a:pt x="7240" y="8164"/>
                </a:lnTo>
                <a:lnTo>
                  <a:pt x="7200" y="8143"/>
                </a:lnTo>
                <a:lnTo>
                  <a:pt x="7158" y="8124"/>
                </a:lnTo>
                <a:lnTo>
                  <a:pt x="7116" y="8105"/>
                </a:lnTo>
                <a:lnTo>
                  <a:pt x="7073" y="8087"/>
                </a:lnTo>
                <a:lnTo>
                  <a:pt x="7032" y="8070"/>
                </a:lnTo>
                <a:lnTo>
                  <a:pt x="6989" y="8055"/>
                </a:lnTo>
                <a:lnTo>
                  <a:pt x="6945" y="8040"/>
                </a:lnTo>
                <a:lnTo>
                  <a:pt x="6902" y="8026"/>
                </a:lnTo>
                <a:lnTo>
                  <a:pt x="6858" y="8013"/>
                </a:lnTo>
                <a:lnTo>
                  <a:pt x="6814" y="8001"/>
                </a:lnTo>
                <a:lnTo>
                  <a:pt x="6770" y="7990"/>
                </a:lnTo>
                <a:lnTo>
                  <a:pt x="6727" y="7980"/>
                </a:lnTo>
                <a:lnTo>
                  <a:pt x="6682" y="7971"/>
                </a:lnTo>
                <a:lnTo>
                  <a:pt x="6638" y="7964"/>
                </a:lnTo>
                <a:lnTo>
                  <a:pt x="6593" y="7956"/>
                </a:lnTo>
                <a:lnTo>
                  <a:pt x="6548" y="7950"/>
                </a:lnTo>
                <a:lnTo>
                  <a:pt x="6503" y="7945"/>
                </a:lnTo>
                <a:lnTo>
                  <a:pt x="6458" y="7941"/>
                </a:lnTo>
                <a:lnTo>
                  <a:pt x="6413" y="7938"/>
                </a:lnTo>
                <a:lnTo>
                  <a:pt x="6367" y="7936"/>
                </a:lnTo>
                <a:lnTo>
                  <a:pt x="6322" y="7935"/>
                </a:lnTo>
                <a:lnTo>
                  <a:pt x="6277" y="7935"/>
                </a:lnTo>
                <a:lnTo>
                  <a:pt x="6232" y="7936"/>
                </a:lnTo>
                <a:lnTo>
                  <a:pt x="6187" y="7938"/>
                </a:lnTo>
                <a:lnTo>
                  <a:pt x="6141" y="7941"/>
                </a:lnTo>
                <a:lnTo>
                  <a:pt x="6096" y="7945"/>
                </a:lnTo>
                <a:lnTo>
                  <a:pt x="6050" y="7950"/>
                </a:lnTo>
                <a:lnTo>
                  <a:pt x="6005" y="7955"/>
                </a:lnTo>
                <a:lnTo>
                  <a:pt x="5959" y="7963"/>
                </a:lnTo>
                <a:lnTo>
                  <a:pt x="5914" y="7971"/>
                </a:lnTo>
                <a:lnTo>
                  <a:pt x="5869" y="7980"/>
                </a:lnTo>
                <a:lnTo>
                  <a:pt x="5824" y="7991"/>
                </a:lnTo>
                <a:lnTo>
                  <a:pt x="5779" y="8002"/>
                </a:lnTo>
                <a:lnTo>
                  <a:pt x="5735" y="8015"/>
                </a:lnTo>
                <a:lnTo>
                  <a:pt x="5690" y="8029"/>
                </a:lnTo>
                <a:lnTo>
                  <a:pt x="5645" y="8042"/>
                </a:lnTo>
                <a:lnTo>
                  <a:pt x="5601" y="8058"/>
                </a:lnTo>
                <a:lnTo>
                  <a:pt x="5556" y="8074"/>
                </a:lnTo>
                <a:lnTo>
                  <a:pt x="5512" y="8092"/>
                </a:lnTo>
                <a:lnTo>
                  <a:pt x="5468" y="8112"/>
                </a:lnTo>
                <a:lnTo>
                  <a:pt x="5425" y="8132"/>
                </a:lnTo>
                <a:lnTo>
                  <a:pt x="5382" y="8153"/>
                </a:lnTo>
                <a:lnTo>
                  <a:pt x="5344" y="8172"/>
                </a:lnTo>
                <a:lnTo>
                  <a:pt x="5307" y="8192"/>
                </a:lnTo>
                <a:lnTo>
                  <a:pt x="5271" y="8213"/>
                </a:lnTo>
                <a:lnTo>
                  <a:pt x="5234" y="8235"/>
                </a:lnTo>
                <a:lnTo>
                  <a:pt x="5199" y="8258"/>
                </a:lnTo>
                <a:lnTo>
                  <a:pt x="5164" y="8282"/>
                </a:lnTo>
                <a:lnTo>
                  <a:pt x="5130" y="8306"/>
                </a:lnTo>
                <a:lnTo>
                  <a:pt x="5096" y="8332"/>
                </a:lnTo>
                <a:lnTo>
                  <a:pt x="5063" y="8359"/>
                </a:lnTo>
                <a:lnTo>
                  <a:pt x="5031" y="8385"/>
                </a:lnTo>
                <a:lnTo>
                  <a:pt x="4998" y="8413"/>
                </a:lnTo>
                <a:lnTo>
                  <a:pt x="4967" y="8441"/>
                </a:lnTo>
                <a:lnTo>
                  <a:pt x="4937" y="8470"/>
                </a:lnTo>
                <a:lnTo>
                  <a:pt x="4906" y="8500"/>
                </a:lnTo>
                <a:lnTo>
                  <a:pt x="4877" y="8530"/>
                </a:lnTo>
                <a:lnTo>
                  <a:pt x="4849" y="8561"/>
                </a:lnTo>
                <a:lnTo>
                  <a:pt x="4821" y="8594"/>
                </a:lnTo>
                <a:lnTo>
                  <a:pt x="4794" y="8625"/>
                </a:lnTo>
                <a:lnTo>
                  <a:pt x="4766" y="8658"/>
                </a:lnTo>
                <a:lnTo>
                  <a:pt x="4740" y="8692"/>
                </a:lnTo>
                <a:lnTo>
                  <a:pt x="4715" y="8726"/>
                </a:lnTo>
                <a:lnTo>
                  <a:pt x="4691" y="8761"/>
                </a:lnTo>
                <a:lnTo>
                  <a:pt x="4667" y="8795"/>
                </a:lnTo>
                <a:lnTo>
                  <a:pt x="4644" y="8832"/>
                </a:lnTo>
                <a:lnTo>
                  <a:pt x="4622" y="8867"/>
                </a:lnTo>
                <a:lnTo>
                  <a:pt x="4600" y="8904"/>
                </a:lnTo>
                <a:lnTo>
                  <a:pt x="4580" y="8941"/>
                </a:lnTo>
                <a:lnTo>
                  <a:pt x="4560" y="8978"/>
                </a:lnTo>
                <a:lnTo>
                  <a:pt x="4541" y="9017"/>
                </a:lnTo>
                <a:lnTo>
                  <a:pt x="4523" y="9054"/>
                </a:lnTo>
                <a:lnTo>
                  <a:pt x="4505" y="9093"/>
                </a:lnTo>
                <a:lnTo>
                  <a:pt x="4489" y="9132"/>
                </a:lnTo>
                <a:lnTo>
                  <a:pt x="4473" y="9171"/>
                </a:lnTo>
                <a:lnTo>
                  <a:pt x="4458" y="9211"/>
                </a:lnTo>
                <a:lnTo>
                  <a:pt x="4444" y="9250"/>
                </a:lnTo>
                <a:lnTo>
                  <a:pt x="4430" y="9291"/>
                </a:lnTo>
                <a:lnTo>
                  <a:pt x="4419" y="9332"/>
                </a:lnTo>
                <a:lnTo>
                  <a:pt x="4407" y="9373"/>
                </a:lnTo>
                <a:lnTo>
                  <a:pt x="4397" y="9413"/>
                </a:lnTo>
                <a:lnTo>
                  <a:pt x="4387" y="9454"/>
                </a:lnTo>
                <a:lnTo>
                  <a:pt x="4378" y="9496"/>
                </a:lnTo>
                <a:lnTo>
                  <a:pt x="4371" y="9538"/>
                </a:lnTo>
                <a:lnTo>
                  <a:pt x="4363" y="9579"/>
                </a:lnTo>
                <a:lnTo>
                  <a:pt x="4358" y="9621"/>
                </a:lnTo>
                <a:lnTo>
                  <a:pt x="4353" y="9663"/>
                </a:lnTo>
                <a:lnTo>
                  <a:pt x="4349" y="9705"/>
                </a:lnTo>
                <a:lnTo>
                  <a:pt x="4347" y="9747"/>
                </a:lnTo>
                <a:lnTo>
                  <a:pt x="4345" y="9789"/>
                </a:lnTo>
                <a:lnTo>
                  <a:pt x="4344" y="9831"/>
                </a:lnTo>
                <a:lnTo>
                  <a:pt x="4344" y="9874"/>
                </a:lnTo>
                <a:lnTo>
                  <a:pt x="4346" y="9916"/>
                </a:lnTo>
                <a:lnTo>
                  <a:pt x="4348" y="9959"/>
                </a:lnTo>
                <a:lnTo>
                  <a:pt x="4351" y="10000"/>
                </a:lnTo>
                <a:lnTo>
                  <a:pt x="4355" y="10042"/>
                </a:lnTo>
                <a:lnTo>
                  <a:pt x="4360" y="10085"/>
                </a:lnTo>
                <a:lnTo>
                  <a:pt x="4368" y="10127"/>
                </a:lnTo>
                <a:lnTo>
                  <a:pt x="4375" y="10168"/>
                </a:lnTo>
                <a:lnTo>
                  <a:pt x="4383" y="10210"/>
                </a:lnTo>
                <a:lnTo>
                  <a:pt x="4394" y="10252"/>
                </a:lnTo>
                <a:lnTo>
                  <a:pt x="4404" y="10294"/>
                </a:lnTo>
                <a:lnTo>
                  <a:pt x="4417" y="10335"/>
                </a:lnTo>
                <a:lnTo>
                  <a:pt x="4430" y="10375"/>
                </a:lnTo>
                <a:lnTo>
                  <a:pt x="4444" y="10417"/>
                </a:lnTo>
                <a:lnTo>
                  <a:pt x="4459" y="10457"/>
                </a:lnTo>
                <a:lnTo>
                  <a:pt x="4474" y="10489"/>
                </a:lnTo>
                <a:lnTo>
                  <a:pt x="4488" y="10522"/>
                </a:lnTo>
                <a:lnTo>
                  <a:pt x="4503" y="10553"/>
                </a:lnTo>
                <a:lnTo>
                  <a:pt x="4519" y="10584"/>
                </a:lnTo>
                <a:lnTo>
                  <a:pt x="4536" y="10614"/>
                </a:lnTo>
                <a:lnTo>
                  <a:pt x="4552" y="10646"/>
                </a:lnTo>
                <a:lnTo>
                  <a:pt x="4570" y="10675"/>
                </a:lnTo>
                <a:lnTo>
                  <a:pt x="4589" y="10705"/>
                </a:lnTo>
                <a:lnTo>
                  <a:pt x="4608" y="10735"/>
                </a:lnTo>
                <a:lnTo>
                  <a:pt x="4627" y="10763"/>
                </a:lnTo>
                <a:lnTo>
                  <a:pt x="4646" y="10791"/>
                </a:lnTo>
                <a:lnTo>
                  <a:pt x="4667" y="10819"/>
                </a:lnTo>
                <a:lnTo>
                  <a:pt x="4688" y="10846"/>
                </a:lnTo>
                <a:lnTo>
                  <a:pt x="4710" y="10873"/>
                </a:lnTo>
                <a:lnTo>
                  <a:pt x="4732" y="10901"/>
                </a:lnTo>
                <a:lnTo>
                  <a:pt x="4755" y="10927"/>
                </a:lnTo>
                <a:lnTo>
                  <a:pt x="4778" y="10952"/>
                </a:lnTo>
                <a:lnTo>
                  <a:pt x="4802" y="10977"/>
                </a:lnTo>
                <a:lnTo>
                  <a:pt x="4826" y="11002"/>
                </a:lnTo>
                <a:lnTo>
                  <a:pt x="4851" y="11026"/>
                </a:lnTo>
                <a:lnTo>
                  <a:pt x="4876" y="11049"/>
                </a:lnTo>
                <a:lnTo>
                  <a:pt x="4901" y="11072"/>
                </a:lnTo>
                <a:lnTo>
                  <a:pt x="4927" y="11095"/>
                </a:lnTo>
                <a:lnTo>
                  <a:pt x="4954" y="11117"/>
                </a:lnTo>
                <a:lnTo>
                  <a:pt x="4981" y="11138"/>
                </a:lnTo>
                <a:lnTo>
                  <a:pt x="5008" y="11159"/>
                </a:lnTo>
                <a:lnTo>
                  <a:pt x="5036" y="11179"/>
                </a:lnTo>
                <a:lnTo>
                  <a:pt x="5064" y="11198"/>
                </a:lnTo>
                <a:lnTo>
                  <a:pt x="5092" y="11218"/>
                </a:lnTo>
                <a:lnTo>
                  <a:pt x="5122" y="11236"/>
                </a:lnTo>
                <a:lnTo>
                  <a:pt x="5151" y="11254"/>
                </a:lnTo>
                <a:lnTo>
                  <a:pt x="5180" y="11271"/>
                </a:lnTo>
                <a:lnTo>
                  <a:pt x="5209" y="11288"/>
                </a:lnTo>
                <a:lnTo>
                  <a:pt x="5240" y="11304"/>
                </a:lnTo>
                <a:lnTo>
                  <a:pt x="5271" y="11319"/>
                </a:lnTo>
                <a:lnTo>
                  <a:pt x="5301" y="11333"/>
                </a:lnTo>
                <a:lnTo>
                  <a:pt x="5332" y="11348"/>
                </a:lnTo>
                <a:lnTo>
                  <a:pt x="5364" y="11361"/>
                </a:lnTo>
                <a:lnTo>
                  <a:pt x="5395" y="11374"/>
                </a:lnTo>
                <a:lnTo>
                  <a:pt x="5428" y="11385"/>
                </a:lnTo>
                <a:lnTo>
                  <a:pt x="5460" y="11397"/>
                </a:lnTo>
                <a:lnTo>
                  <a:pt x="5492" y="11407"/>
                </a:lnTo>
                <a:lnTo>
                  <a:pt x="5525" y="11417"/>
                </a:lnTo>
                <a:lnTo>
                  <a:pt x="5558" y="11426"/>
                </a:lnTo>
                <a:lnTo>
                  <a:pt x="5590" y="11433"/>
                </a:lnTo>
                <a:lnTo>
                  <a:pt x="5624" y="11442"/>
                </a:lnTo>
                <a:lnTo>
                  <a:pt x="5657" y="11448"/>
                </a:lnTo>
                <a:lnTo>
                  <a:pt x="5692" y="11454"/>
                </a:lnTo>
                <a:lnTo>
                  <a:pt x="5725" y="11459"/>
                </a:lnTo>
                <a:lnTo>
                  <a:pt x="5759" y="11464"/>
                </a:lnTo>
                <a:lnTo>
                  <a:pt x="5793" y="11467"/>
                </a:lnTo>
                <a:lnTo>
                  <a:pt x="5827" y="11470"/>
                </a:lnTo>
                <a:lnTo>
                  <a:pt x="5862" y="11472"/>
                </a:lnTo>
                <a:lnTo>
                  <a:pt x="5896" y="11473"/>
                </a:lnTo>
                <a:lnTo>
                  <a:pt x="5931" y="11473"/>
                </a:lnTo>
                <a:lnTo>
                  <a:pt x="5965" y="11473"/>
                </a:lnTo>
                <a:lnTo>
                  <a:pt x="6001" y="11471"/>
                </a:lnTo>
                <a:lnTo>
                  <a:pt x="6035" y="11469"/>
                </a:lnTo>
                <a:lnTo>
                  <a:pt x="6071" y="11466"/>
                </a:lnTo>
                <a:lnTo>
                  <a:pt x="6105" y="11461"/>
                </a:lnTo>
                <a:lnTo>
                  <a:pt x="6141" y="11457"/>
                </a:lnTo>
                <a:lnTo>
                  <a:pt x="6175" y="11451"/>
                </a:lnTo>
                <a:lnTo>
                  <a:pt x="6211" y="11445"/>
                </a:lnTo>
                <a:lnTo>
                  <a:pt x="6246" y="11436"/>
                </a:lnTo>
                <a:lnTo>
                  <a:pt x="6279" y="11426"/>
                </a:lnTo>
                <a:lnTo>
                  <a:pt x="6310" y="11413"/>
                </a:lnTo>
                <a:lnTo>
                  <a:pt x="6341" y="11401"/>
                </a:lnTo>
                <a:lnTo>
                  <a:pt x="6373" y="11387"/>
                </a:lnTo>
                <a:lnTo>
                  <a:pt x="6403" y="11374"/>
                </a:lnTo>
                <a:lnTo>
                  <a:pt x="6434" y="11359"/>
                </a:lnTo>
                <a:lnTo>
                  <a:pt x="6463" y="11343"/>
                </a:lnTo>
                <a:lnTo>
                  <a:pt x="6494" y="11327"/>
                </a:lnTo>
                <a:lnTo>
                  <a:pt x="6522" y="11310"/>
                </a:lnTo>
                <a:lnTo>
                  <a:pt x="6551" y="11293"/>
                </a:lnTo>
                <a:lnTo>
                  <a:pt x="6579" y="11275"/>
                </a:lnTo>
                <a:lnTo>
                  <a:pt x="6606" y="11256"/>
                </a:lnTo>
                <a:lnTo>
                  <a:pt x="6635" y="11237"/>
                </a:lnTo>
                <a:lnTo>
                  <a:pt x="6661" y="11217"/>
                </a:lnTo>
                <a:lnTo>
                  <a:pt x="6687" y="11196"/>
                </a:lnTo>
                <a:lnTo>
                  <a:pt x="6713" y="11175"/>
                </a:lnTo>
                <a:lnTo>
                  <a:pt x="6738" y="11154"/>
                </a:lnTo>
                <a:lnTo>
                  <a:pt x="6763" y="11132"/>
                </a:lnTo>
                <a:lnTo>
                  <a:pt x="6787" y="11110"/>
                </a:lnTo>
                <a:lnTo>
                  <a:pt x="6810" y="11087"/>
                </a:lnTo>
                <a:lnTo>
                  <a:pt x="6833" y="11063"/>
                </a:lnTo>
                <a:lnTo>
                  <a:pt x="6856" y="11038"/>
                </a:lnTo>
                <a:lnTo>
                  <a:pt x="6878" y="11014"/>
                </a:lnTo>
                <a:lnTo>
                  <a:pt x="6899" y="10989"/>
                </a:lnTo>
                <a:lnTo>
                  <a:pt x="6920" y="10963"/>
                </a:lnTo>
                <a:lnTo>
                  <a:pt x="6940" y="10938"/>
                </a:lnTo>
                <a:lnTo>
                  <a:pt x="6958" y="10911"/>
                </a:lnTo>
                <a:lnTo>
                  <a:pt x="6977" y="10885"/>
                </a:lnTo>
                <a:lnTo>
                  <a:pt x="6995" y="10858"/>
                </a:lnTo>
                <a:lnTo>
                  <a:pt x="7013" y="10831"/>
                </a:lnTo>
                <a:lnTo>
                  <a:pt x="7029" y="10802"/>
                </a:lnTo>
                <a:lnTo>
                  <a:pt x="7045" y="10774"/>
                </a:lnTo>
                <a:lnTo>
                  <a:pt x="7060" y="10746"/>
                </a:lnTo>
                <a:lnTo>
                  <a:pt x="7074" y="10717"/>
                </a:lnTo>
                <a:lnTo>
                  <a:pt x="7088" y="10688"/>
                </a:lnTo>
                <a:lnTo>
                  <a:pt x="7101" y="10658"/>
                </a:lnTo>
                <a:lnTo>
                  <a:pt x="7113" y="10628"/>
                </a:lnTo>
                <a:lnTo>
                  <a:pt x="7124" y="10599"/>
                </a:lnTo>
                <a:lnTo>
                  <a:pt x="7136" y="10569"/>
                </a:lnTo>
                <a:lnTo>
                  <a:pt x="7145" y="10537"/>
                </a:lnTo>
                <a:lnTo>
                  <a:pt x="7155" y="10507"/>
                </a:lnTo>
                <a:lnTo>
                  <a:pt x="7162" y="10476"/>
                </a:lnTo>
                <a:lnTo>
                  <a:pt x="7169" y="10444"/>
                </a:lnTo>
                <a:lnTo>
                  <a:pt x="7177" y="10413"/>
                </a:lnTo>
                <a:lnTo>
                  <a:pt x="7182" y="10382"/>
                </a:lnTo>
                <a:lnTo>
                  <a:pt x="7187" y="10350"/>
                </a:lnTo>
                <a:lnTo>
                  <a:pt x="7190" y="10318"/>
                </a:lnTo>
                <a:lnTo>
                  <a:pt x="7193" y="10287"/>
                </a:lnTo>
                <a:lnTo>
                  <a:pt x="7195" y="10254"/>
                </a:lnTo>
                <a:lnTo>
                  <a:pt x="7197" y="10222"/>
                </a:lnTo>
                <a:lnTo>
                  <a:pt x="7198" y="10189"/>
                </a:lnTo>
                <a:lnTo>
                  <a:pt x="7197" y="10157"/>
                </a:lnTo>
                <a:lnTo>
                  <a:pt x="7194" y="10125"/>
                </a:lnTo>
                <a:lnTo>
                  <a:pt x="7192" y="10092"/>
                </a:lnTo>
                <a:lnTo>
                  <a:pt x="7188" y="10060"/>
                </a:lnTo>
                <a:lnTo>
                  <a:pt x="7184" y="10026"/>
                </a:lnTo>
                <a:lnTo>
                  <a:pt x="7179" y="9994"/>
                </a:lnTo>
                <a:lnTo>
                  <a:pt x="7171" y="9962"/>
                </a:lnTo>
                <a:lnTo>
                  <a:pt x="7164" y="9928"/>
                </a:lnTo>
                <a:lnTo>
                  <a:pt x="7156" y="9896"/>
                </a:lnTo>
                <a:lnTo>
                  <a:pt x="7145" y="9864"/>
                </a:lnTo>
                <a:lnTo>
                  <a:pt x="7135" y="9831"/>
                </a:lnTo>
                <a:lnTo>
                  <a:pt x="7123" y="9799"/>
                </a:lnTo>
                <a:lnTo>
                  <a:pt x="7110" y="9766"/>
                </a:lnTo>
                <a:lnTo>
                  <a:pt x="7099" y="9744"/>
                </a:lnTo>
                <a:lnTo>
                  <a:pt x="7087" y="9724"/>
                </a:lnTo>
                <a:lnTo>
                  <a:pt x="7074" y="9703"/>
                </a:lnTo>
                <a:lnTo>
                  <a:pt x="7062" y="9683"/>
                </a:lnTo>
                <a:lnTo>
                  <a:pt x="7048" y="9662"/>
                </a:lnTo>
                <a:lnTo>
                  <a:pt x="7034" y="9643"/>
                </a:lnTo>
                <a:lnTo>
                  <a:pt x="7004" y="9605"/>
                </a:lnTo>
                <a:lnTo>
                  <a:pt x="6973" y="9569"/>
                </a:lnTo>
                <a:lnTo>
                  <a:pt x="6941" y="9534"/>
                </a:lnTo>
                <a:lnTo>
                  <a:pt x="6907" y="9501"/>
                </a:lnTo>
                <a:lnTo>
                  <a:pt x="6872" y="9471"/>
                </a:lnTo>
                <a:lnTo>
                  <a:pt x="6836" y="9442"/>
                </a:lnTo>
                <a:lnTo>
                  <a:pt x="6801" y="9415"/>
                </a:lnTo>
                <a:lnTo>
                  <a:pt x="6765" y="9391"/>
                </a:lnTo>
                <a:lnTo>
                  <a:pt x="6729" y="9368"/>
                </a:lnTo>
                <a:lnTo>
                  <a:pt x="6693" y="9350"/>
                </a:lnTo>
                <a:lnTo>
                  <a:pt x="6659" y="9332"/>
                </a:lnTo>
                <a:lnTo>
                  <a:pt x="6624" y="9317"/>
                </a:lnTo>
                <a:lnTo>
                  <a:pt x="6592" y="9305"/>
                </a:lnTo>
                <a:lnTo>
                  <a:pt x="6570" y="9294"/>
                </a:lnTo>
                <a:lnTo>
                  <a:pt x="6548" y="9285"/>
                </a:lnTo>
                <a:lnTo>
                  <a:pt x="6527" y="9276"/>
                </a:lnTo>
                <a:lnTo>
                  <a:pt x="6506" y="9268"/>
                </a:lnTo>
                <a:lnTo>
                  <a:pt x="6484" y="9260"/>
                </a:lnTo>
                <a:lnTo>
                  <a:pt x="6463" y="9254"/>
                </a:lnTo>
                <a:lnTo>
                  <a:pt x="6443" y="9247"/>
                </a:lnTo>
                <a:lnTo>
                  <a:pt x="6422" y="9242"/>
                </a:lnTo>
                <a:lnTo>
                  <a:pt x="6401" y="9238"/>
                </a:lnTo>
                <a:lnTo>
                  <a:pt x="6380" y="9234"/>
                </a:lnTo>
                <a:lnTo>
                  <a:pt x="6359" y="9230"/>
                </a:lnTo>
                <a:lnTo>
                  <a:pt x="6339" y="9227"/>
                </a:lnTo>
                <a:lnTo>
                  <a:pt x="6318" y="9225"/>
                </a:lnTo>
                <a:lnTo>
                  <a:pt x="6297" y="9224"/>
                </a:lnTo>
                <a:lnTo>
                  <a:pt x="6258" y="9223"/>
                </a:lnTo>
                <a:lnTo>
                  <a:pt x="6218" y="9224"/>
                </a:lnTo>
                <a:lnTo>
                  <a:pt x="6178" y="9229"/>
                </a:lnTo>
                <a:lnTo>
                  <a:pt x="6139" y="9235"/>
                </a:lnTo>
                <a:lnTo>
                  <a:pt x="6100" y="9243"/>
                </a:lnTo>
                <a:lnTo>
                  <a:pt x="6062" y="9254"/>
                </a:lnTo>
                <a:lnTo>
                  <a:pt x="6025" y="9266"/>
                </a:lnTo>
                <a:lnTo>
                  <a:pt x="5987" y="9281"/>
                </a:lnTo>
                <a:lnTo>
                  <a:pt x="5951" y="9297"/>
                </a:lnTo>
                <a:lnTo>
                  <a:pt x="5914" y="9316"/>
                </a:lnTo>
                <a:lnTo>
                  <a:pt x="5879" y="9336"/>
                </a:lnTo>
                <a:lnTo>
                  <a:pt x="5843" y="9358"/>
                </a:lnTo>
                <a:lnTo>
                  <a:pt x="5809" y="9382"/>
                </a:lnTo>
                <a:lnTo>
                  <a:pt x="5774" y="9407"/>
                </a:lnTo>
                <a:lnTo>
                  <a:pt x="5741" y="9434"/>
                </a:lnTo>
                <a:lnTo>
                  <a:pt x="5708" y="9461"/>
                </a:lnTo>
                <a:lnTo>
                  <a:pt x="5676" y="9492"/>
                </a:lnTo>
                <a:lnTo>
                  <a:pt x="5644" y="9522"/>
                </a:lnTo>
                <a:lnTo>
                  <a:pt x="5613" y="9553"/>
                </a:lnTo>
                <a:lnTo>
                  <a:pt x="5582" y="9587"/>
                </a:lnTo>
                <a:lnTo>
                  <a:pt x="5553" y="9621"/>
                </a:lnTo>
                <a:lnTo>
                  <a:pt x="5524" y="9656"/>
                </a:lnTo>
                <a:lnTo>
                  <a:pt x="5494" y="9692"/>
                </a:lnTo>
                <a:lnTo>
                  <a:pt x="5466" y="9729"/>
                </a:lnTo>
                <a:lnTo>
                  <a:pt x="5439" y="9766"/>
                </a:lnTo>
                <a:lnTo>
                  <a:pt x="5435" y="9734"/>
                </a:lnTo>
                <a:lnTo>
                  <a:pt x="5431" y="9703"/>
                </a:lnTo>
                <a:lnTo>
                  <a:pt x="5429" y="9671"/>
                </a:lnTo>
                <a:lnTo>
                  <a:pt x="5429" y="9642"/>
                </a:lnTo>
                <a:lnTo>
                  <a:pt x="5429" y="9612"/>
                </a:lnTo>
                <a:lnTo>
                  <a:pt x="5430" y="9584"/>
                </a:lnTo>
                <a:lnTo>
                  <a:pt x="5433" y="9555"/>
                </a:lnTo>
                <a:lnTo>
                  <a:pt x="5437" y="9528"/>
                </a:lnTo>
                <a:lnTo>
                  <a:pt x="5442" y="9501"/>
                </a:lnTo>
                <a:lnTo>
                  <a:pt x="5448" y="9475"/>
                </a:lnTo>
                <a:lnTo>
                  <a:pt x="5456" y="9450"/>
                </a:lnTo>
                <a:lnTo>
                  <a:pt x="5464" y="9425"/>
                </a:lnTo>
                <a:lnTo>
                  <a:pt x="5472" y="9401"/>
                </a:lnTo>
                <a:lnTo>
                  <a:pt x="5483" y="9377"/>
                </a:lnTo>
                <a:lnTo>
                  <a:pt x="5494" y="9354"/>
                </a:lnTo>
                <a:lnTo>
                  <a:pt x="5507" y="9332"/>
                </a:lnTo>
                <a:lnTo>
                  <a:pt x="5519" y="9310"/>
                </a:lnTo>
                <a:lnTo>
                  <a:pt x="5534" y="9289"/>
                </a:lnTo>
                <a:lnTo>
                  <a:pt x="5549" y="9269"/>
                </a:lnTo>
                <a:lnTo>
                  <a:pt x="5564" y="9249"/>
                </a:lnTo>
                <a:lnTo>
                  <a:pt x="5581" y="9230"/>
                </a:lnTo>
                <a:lnTo>
                  <a:pt x="5598" y="9212"/>
                </a:lnTo>
                <a:lnTo>
                  <a:pt x="5615" y="9194"/>
                </a:lnTo>
                <a:lnTo>
                  <a:pt x="5634" y="9176"/>
                </a:lnTo>
                <a:lnTo>
                  <a:pt x="5654" y="9160"/>
                </a:lnTo>
                <a:lnTo>
                  <a:pt x="5674" y="9144"/>
                </a:lnTo>
                <a:lnTo>
                  <a:pt x="5695" y="9128"/>
                </a:lnTo>
                <a:lnTo>
                  <a:pt x="5716" y="9114"/>
                </a:lnTo>
                <a:lnTo>
                  <a:pt x="5738" y="9099"/>
                </a:lnTo>
                <a:lnTo>
                  <a:pt x="5761" y="9085"/>
                </a:lnTo>
                <a:lnTo>
                  <a:pt x="5783" y="9073"/>
                </a:lnTo>
                <a:lnTo>
                  <a:pt x="5807" y="9060"/>
                </a:lnTo>
                <a:lnTo>
                  <a:pt x="5831" y="9048"/>
                </a:lnTo>
                <a:lnTo>
                  <a:pt x="5855" y="9036"/>
                </a:lnTo>
                <a:lnTo>
                  <a:pt x="5880" y="9026"/>
                </a:lnTo>
                <a:lnTo>
                  <a:pt x="5905" y="9017"/>
                </a:lnTo>
                <a:lnTo>
                  <a:pt x="5930" y="9006"/>
                </a:lnTo>
                <a:lnTo>
                  <a:pt x="5956" y="8998"/>
                </a:lnTo>
                <a:lnTo>
                  <a:pt x="5982" y="8989"/>
                </a:lnTo>
                <a:lnTo>
                  <a:pt x="6008" y="8981"/>
                </a:lnTo>
                <a:lnTo>
                  <a:pt x="6061" y="8967"/>
                </a:lnTo>
                <a:lnTo>
                  <a:pt x="6116" y="8956"/>
                </a:lnTo>
                <a:lnTo>
                  <a:pt x="6170" y="8947"/>
                </a:lnTo>
                <a:lnTo>
                  <a:pt x="6225" y="8939"/>
                </a:lnTo>
                <a:lnTo>
                  <a:pt x="6280" y="8934"/>
                </a:lnTo>
                <a:lnTo>
                  <a:pt x="6335" y="8932"/>
                </a:lnTo>
                <a:lnTo>
                  <a:pt x="6389" y="8931"/>
                </a:lnTo>
                <a:lnTo>
                  <a:pt x="6444" y="8933"/>
                </a:lnTo>
                <a:lnTo>
                  <a:pt x="6497" y="8936"/>
                </a:lnTo>
                <a:lnTo>
                  <a:pt x="6549" y="8941"/>
                </a:lnTo>
                <a:lnTo>
                  <a:pt x="6599" y="8950"/>
                </a:lnTo>
                <a:lnTo>
                  <a:pt x="6649" y="8959"/>
                </a:lnTo>
                <a:lnTo>
                  <a:pt x="6691" y="8971"/>
                </a:lnTo>
                <a:lnTo>
                  <a:pt x="6733" y="8984"/>
                </a:lnTo>
                <a:lnTo>
                  <a:pt x="6774" y="8999"/>
                </a:lnTo>
                <a:lnTo>
                  <a:pt x="6813" y="9015"/>
                </a:lnTo>
                <a:lnTo>
                  <a:pt x="6852" y="9033"/>
                </a:lnTo>
                <a:lnTo>
                  <a:pt x="6889" y="9053"/>
                </a:lnTo>
                <a:lnTo>
                  <a:pt x="6927" y="9074"/>
                </a:lnTo>
                <a:lnTo>
                  <a:pt x="6963" y="9096"/>
                </a:lnTo>
                <a:lnTo>
                  <a:pt x="6997" y="9120"/>
                </a:lnTo>
                <a:lnTo>
                  <a:pt x="7030" y="9145"/>
                </a:lnTo>
                <a:lnTo>
                  <a:pt x="7063" y="9171"/>
                </a:lnTo>
                <a:lnTo>
                  <a:pt x="7094" y="9198"/>
                </a:lnTo>
                <a:lnTo>
                  <a:pt x="7126" y="9226"/>
                </a:lnTo>
                <a:lnTo>
                  <a:pt x="7155" y="9257"/>
                </a:lnTo>
                <a:lnTo>
                  <a:pt x="7183" y="9287"/>
                </a:lnTo>
                <a:lnTo>
                  <a:pt x="7211" y="9319"/>
                </a:lnTo>
                <a:lnTo>
                  <a:pt x="7237" y="9352"/>
                </a:lnTo>
                <a:lnTo>
                  <a:pt x="7262" y="9386"/>
                </a:lnTo>
                <a:lnTo>
                  <a:pt x="7287" y="9421"/>
                </a:lnTo>
                <a:lnTo>
                  <a:pt x="7310" y="9456"/>
                </a:lnTo>
                <a:lnTo>
                  <a:pt x="7333" y="9493"/>
                </a:lnTo>
                <a:lnTo>
                  <a:pt x="7354" y="9530"/>
                </a:lnTo>
                <a:lnTo>
                  <a:pt x="7375" y="9569"/>
                </a:lnTo>
                <a:lnTo>
                  <a:pt x="7394" y="9608"/>
                </a:lnTo>
                <a:lnTo>
                  <a:pt x="7413" y="9646"/>
                </a:lnTo>
                <a:lnTo>
                  <a:pt x="7430" y="9687"/>
                </a:lnTo>
                <a:lnTo>
                  <a:pt x="7446" y="9728"/>
                </a:lnTo>
                <a:lnTo>
                  <a:pt x="7462" y="9768"/>
                </a:lnTo>
                <a:lnTo>
                  <a:pt x="7476" y="9810"/>
                </a:lnTo>
                <a:lnTo>
                  <a:pt x="7489" y="9853"/>
                </a:lnTo>
                <a:lnTo>
                  <a:pt x="7501" y="9896"/>
                </a:lnTo>
                <a:lnTo>
                  <a:pt x="7513" y="9939"/>
                </a:lnTo>
                <a:lnTo>
                  <a:pt x="7522" y="9993"/>
                </a:lnTo>
                <a:lnTo>
                  <a:pt x="7531" y="10046"/>
                </a:lnTo>
                <a:lnTo>
                  <a:pt x="7536" y="10101"/>
                </a:lnTo>
                <a:lnTo>
                  <a:pt x="7540" y="10154"/>
                </a:lnTo>
                <a:lnTo>
                  <a:pt x="7542" y="10208"/>
                </a:lnTo>
                <a:lnTo>
                  <a:pt x="7542" y="10261"/>
                </a:lnTo>
                <a:lnTo>
                  <a:pt x="7540" y="10315"/>
                </a:lnTo>
                <a:lnTo>
                  <a:pt x="7537" y="10367"/>
                </a:lnTo>
                <a:lnTo>
                  <a:pt x="7531" y="10420"/>
                </a:lnTo>
                <a:lnTo>
                  <a:pt x="7523" y="10471"/>
                </a:lnTo>
                <a:lnTo>
                  <a:pt x="7514" y="10524"/>
                </a:lnTo>
                <a:lnTo>
                  <a:pt x="7502" y="10575"/>
                </a:lnTo>
                <a:lnTo>
                  <a:pt x="7490" y="10626"/>
                </a:lnTo>
                <a:lnTo>
                  <a:pt x="7475" y="10676"/>
                </a:lnTo>
                <a:lnTo>
                  <a:pt x="7459" y="10725"/>
                </a:lnTo>
                <a:lnTo>
                  <a:pt x="7441" y="10774"/>
                </a:lnTo>
                <a:lnTo>
                  <a:pt x="7421" y="10822"/>
                </a:lnTo>
                <a:lnTo>
                  <a:pt x="7400" y="10870"/>
                </a:lnTo>
                <a:lnTo>
                  <a:pt x="7377" y="10916"/>
                </a:lnTo>
                <a:lnTo>
                  <a:pt x="7352" y="10963"/>
                </a:lnTo>
                <a:lnTo>
                  <a:pt x="7326" y="11008"/>
                </a:lnTo>
                <a:lnTo>
                  <a:pt x="7298" y="11052"/>
                </a:lnTo>
                <a:lnTo>
                  <a:pt x="7269" y="11096"/>
                </a:lnTo>
                <a:lnTo>
                  <a:pt x="7237" y="11138"/>
                </a:lnTo>
                <a:lnTo>
                  <a:pt x="7205" y="11179"/>
                </a:lnTo>
                <a:lnTo>
                  <a:pt x="7171" y="11219"/>
                </a:lnTo>
                <a:lnTo>
                  <a:pt x="7136" y="11259"/>
                </a:lnTo>
                <a:lnTo>
                  <a:pt x="7098" y="11296"/>
                </a:lnTo>
                <a:lnTo>
                  <a:pt x="7061" y="11334"/>
                </a:lnTo>
                <a:lnTo>
                  <a:pt x="7021" y="11370"/>
                </a:lnTo>
                <a:lnTo>
                  <a:pt x="6979" y="11404"/>
                </a:lnTo>
                <a:lnTo>
                  <a:pt x="6938" y="11436"/>
                </a:lnTo>
                <a:lnTo>
                  <a:pt x="6888" y="11474"/>
                </a:lnTo>
                <a:lnTo>
                  <a:pt x="6838" y="11508"/>
                </a:lnTo>
                <a:lnTo>
                  <a:pt x="6788" y="11541"/>
                </a:lnTo>
                <a:lnTo>
                  <a:pt x="6737" y="11572"/>
                </a:lnTo>
                <a:lnTo>
                  <a:pt x="6686" y="11600"/>
                </a:lnTo>
                <a:lnTo>
                  <a:pt x="6635" y="11628"/>
                </a:lnTo>
                <a:lnTo>
                  <a:pt x="6582" y="11653"/>
                </a:lnTo>
                <a:lnTo>
                  <a:pt x="6529" y="11676"/>
                </a:lnTo>
                <a:lnTo>
                  <a:pt x="6476" y="11696"/>
                </a:lnTo>
                <a:lnTo>
                  <a:pt x="6423" y="11715"/>
                </a:lnTo>
                <a:lnTo>
                  <a:pt x="6368" y="11732"/>
                </a:lnTo>
                <a:lnTo>
                  <a:pt x="6314" y="11748"/>
                </a:lnTo>
                <a:lnTo>
                  <a:pt x="6260" y="11761"/>
                </a:lnTo>
                <a:lnTo>
                  <a:pt x="6204" y="11773"/>
                </a:lnTo>
                <a:lnTo>
                  <a:pt x="6150" y="11782"/>
                </a:lnTo>
                <a:lnTo>
                  <a:pt x="6095" y="11789"/>
                </a:lnTo>
                <a:lnTo>
                  <a:pt x="6039" y="11796"/>
                </a:lnTo>
                <a:lnTo>
                  <a:pt x="5983" y="11800"/>
                </a:lnTo>
                <a:lnTo>
                  <a:pt x="5928" y="11802"/>
                </a:lnTo>
                <a:lnTo>
                  <a:pt x="5872" y="11802"/>
                </a:lnTo>
                <a:lnTo>
                  <a:pt x="5816" y="11800"/>
                </a:lnTo>
                <a:lnTo>
                  <a:pt x="5761" y="11797"/>
                </a:lnTo>
                <a:lnTo>
                  <a:pt x="5704" y="11792"/>
                </a:lnTo>
                <a:lnTo>
                  <a:pt x="5649" y="11785"/>
                </a:lnTo>
                <a:lnTo>
                  <a:pt x="5594" y="11777"/>
                </a:lnTo>
                <a:lnTo>
                  <a:pt x="5537" y="11766"/>
                </a:lnTo>
                <a:lnTo>
                  <a:pt x="5482" y="11754"/>
                </a:lnTo>
                <a:lnTo>
                  <a:pt x="5428" y="11740"/>
                </a:lnTo>
                <a:lnTo>
                  <a:pt x="5372" y="11725"/>
                </a:lnTo>
                <a:lnTo>
                  <a:pt x="5318" y="11707"/>
                </a:lnTo>
                <a:lnTo>
                  <a:pt x="5263" y="11688"/>
                </a:lnTo>
                <a:lnTo>
                  <a:pt x="5208" y="11667"/>
                </a:lnTo>
                <a:lnTo>
                  <a:pt x="5169" y="11651"/>
                </a:lnTo>
                <a:lnTo>
                  <a:pt x="5129" y="11633"/>
                </a:lnTo>
                <a:lnTo>
                  <a:pt x="5090" y="11615"/>
                </a:lnTo>
                <a:lnTo>
                  <a:pt x="5052" y="11595"/>
                </a:lnTo>
                <a:lnTo>
                  <a:pt x="5014" y="11575"/>
                </a:lnTo>
                <a:lnTo>
                  <a:pt x="4976" y="11555"/>
                </a:lnTo>
                <a:lnTo>
                  <a:pt x="4940" y="11534"/>
                </a:lnTo>
                <a:lnTo>
                  <a:pt x="4904" y="11512"/>
                </a:lnTo>
                <a:lnTo>
                  <a:pt x="4869" y="11489"/>
                </a:lnTo>
                <a:lnTo>
                  <a:pt x="4834" y="11465"/>
                </a:lnTo>
                <a:lnTo>
                  <a:pt x="4800" y="11441"/>
                </a:lnTo>
                <a:lnTo>
                  <a:pt x="4766" y="11416"/>
                </a:lnTo>
                <a:lnTo>
                  <a:pt x="4733" y="11390"/>
                </a:lnTo>
                <a:lnTo>
                  <a:pt x="4702" y="11363"/>
                </a:lnTo>
                <a:lnTo>
                  <a:pt x="4669" y="11336"/>
                </a:lnTo>
                <a:lnTo>
                  <a:pt x="4639" y="11309"/>
                </a:lnTo>
                <a:lnTo>
                  <a:pt x="4609" y="11281"/>
                </a:lnTo>
                <a:lnTo>
                  <a:pt x="4580" y="11252"/>
                </a:lnTo>
                <a:lnTo>
                  <a:pt x="4550" y="11222"/>
                </a:lnTo>
                <a:lnTo>
                  <a:pt x="4522" y="11192"/>
                </a:lnTo>
                <a:lnTo>
                  <a:pt x="4494" y="11161"/>
                </a:lnTo>
                <a:lnTo>
                  <a:pt x="4468" y="11129"/>
                </a:lnTo>
                <a:lnTo>
                  <a:pt x="4442" y="11098"/>
                </a:lnTo>
                <a:lnTo>
                  <a:pt x="4416" y="11066"/>
                </a:lnTo>
                <a:lnTo>
                  <a:pt x="4391" y="11032"/>
                </a:lnTo>
                <a:lnTo>
                  <a:pt x="4367" y="10999"/>
                </a:lnTo>
                <a:lnTo>
                  <a:pt x="4344" y="10965"/>
                </a:lnTo>
                <a:lnTo>
                  <a:pt x="4321" y="10931"/>
                </a:lnTo>
                <a:lnTo>
                  <a:pt x="4299" y="10896"/>
                </a:lnTo>
                <a:lnTo>
                  <a:pt x="4277" y="10861"/>
                </a:lnTo>
                <a:lnTo>
                  <a:pt x="4257" y="10824"/>
                </a:lnTo>
                <a:lnTo>
                  <a:pt x="4237" y="10789"/>
                </a:lnTo>
                <a:lnTo>
                  <a:pt x="4217" y="10752"/>
                </a:lnTo>
                <a:lnTo>
                  <a:pt x="4198" y="10715"/>
                </a:lnTo>
                <a:lnTo>
                  <a:pt x="4181" y="10677"/>
                </a:lnTo>
                <a:lnTo>
                  <a:pt x="4164" y="10640"/>
                </a:lnTo>
                <a:lnTo>
                  <a:pt x="4147" y="10601"/>
                </a:lnTo>
                <a:lnTo>
                  <a:pt x="4133" y="10562"/>
                </a:lnTo>
                <a:lnTo>
                  <a:pt x="4117" y="10524"/>
                </a:lnTo>
                <a:lnTo>
                  <a:pt x="4103" y="10485"/>
                </a:lnTo>
                <a:lnTo>
                  <a:pt x="4090" y="10445"/>
                </a:lnTo>
                <a:lnTo>
                  <a:pt x="4077" y="10406"/>
                </a:lnTo>
                <a:lnTo>
                  <a:pt x="4066" y="10365"/>
                </a:lnTo>
                <a:lnTo>
                  <a:pt x="4054" y="10324"/>
                </a:lnTo>
                <a:lnTo>
                  <a:pt x="4044" y="10283"/>
                </a:lnTo>
                <a:lnTo>
                  <a:pt x="4034" y="10243"/>
                </a:lnTo>
                <a:lnTo>
                  <a:pt x="4026" y="10202"/>
                </a:lnTo>
                <a:lnTo>
                  <a:pt x="4018" y="10160"/>
                </a:lnTo>
                <a:lnTo>
                  <a:pt x="4010" y="10118"/>
                </a:lnTo>
                <a:lnTo>
                  <a:pt x="4004" y="10077"/>
                </a:lnTo>
                <a:lnTo>
                  <a:pt x="3999" y="10035"/>
                </a:lnTo>
                <a:lnTo>
                  <a:pt x="3994" y="9993"/>
                </a:lnTo>
                <a:lnTo>
                  <a:pt x="3990" y="9950"/>
                </a:lnTo>
                <a:lnTo>
                  <a:pt x="3986" y="9907"/>
                </a:lnTo>
                <a:lnTo>
                  <a:pt x="3984" y="9865"/>
                </a:lnTo>
                <a:lnTo>
                  <a:pt x="3982" y="9823"/>
                </a:lnTo>
                <a:lnTo>
                  <a:pt x="3981" y="9780"/>
                </a:lnTo>
                <a:lnTo>
                  <a:pt x="3981" y="9736"/>
                </a:lnTo>
                <a:lnTo>
                  <a:pt x="3982" y="9693"/>
                </a:lnTo>
                <a:lnTo>
                  <a:pt x="3984" y="9650"/>
                </a:lnTo>
                <a:lnTo>
                  <a:pt x="3986" y="9608"/>
                </a:lnTo>
                <a:lnTo>
                  <a:pt x="3990" y="9564"/>
                </a:lnTo>
                <a:lnTo>
                  <a:pt x="3994" y="9521"/>
                </a:lnTo>
                <a:lnTo>
                  <a:pt x="3999" y="9478"/>
                </a:lnTo>
                <a:lnTo>
                  <a:pt x="4004" y="9440"/>
                </a:lnTo>
                <a:lnTo>
                  <a:pt x="4010" y="9403"/>
                </a:lnTo>
                <a:lnTo>
                  <a:pt x="4018" y="9365"/>
                </a:lnTo>
                <a:lnTo>
                  <a:pt x="4026" y="9328"/>
                </a:lnTo>
                <a:lnTo>
                  <a:pt x="4034" y="9291"/>
                </a:lnTo>
                <a:lnTo>
                  <a:pt x="4043" y="9255"/>
                </a:lnTo>
                <a:lnTo>
                  <a:pt x="4053" y="9218"/>
                </a:lnTo>
                <a:lnTo>
                  <a:pt x="4063" y="9182"/>
                </a:lnTo>
                <a:lnTo>
                  <a:pt x="4074" y="9145"/>
                </a:lnTo>
                <a:lnTo>
                  <a:pt x="4086" y="9109"/>
                </a:lnTo>
                <a:lnTo>
                  <a:pt x="4098" y="9074"/>
                </a:lnTo>
                <a:lnTo>
                  <a:pt x="4111" y="9038"/>
                </a:lnTo>
                <a:lnTo>
                  <a:pt x="4124" y="9003"/>
                </a:lnTo>
                <a:lnTo>
                  <a:pt x="4138" y="8968"/>
                </a:lnTo>
                <a:lnTo>
                  <a:pt x="4152" y="8933"/>
                </a:lnTo>
                <a:lnTo>
                  <a:pt x="4168" y="8899"/>
                </a:lnTo>
                <a:lnTo>
                  <a:pt x="4184" y="8865"/>
                </a:lnTo>
                <a:lnTo>
                  <a:pt x="4200" y="8831"/>
                </a:lnTo>
                <a:lnTo>
                  <a:pt x="4217" y="8797"/>
                </a:lnTo>
                <a:lnTo>
                  <a:pt x="4235" y="8764"/>
                </a:lnTo>
                <a:lnTo>
                  <a:pt x="4253" y="8731"/>
                </a:lnTo>
                <a:lnTo>
                  <a:pt x="4271" y="8699"/>
                </a:lnTo>
                <a:lnTo>
                  <a:pt x="4291" y="8667"/>
                </a:lnTo>
                <a:lnTo>
                  <a:pt x="4311" y="8634"/>
                </a:lnTo>
                <a:lnTo>
                  <a:pt x="4331" y="8603"/>
                </a:lnTo>
                <a:lnTo>
                  <a:pt x="4352" y="8571"/>
                </a:lnTo>
                <a:lnTo>
                  <a:pt x="4374" y="8540"/>
                </a:lnTo>
                <a:lnTo>
                  <a:pt x="4396" y="8509"/>
                </a:lnTo>
                <a:lnTo>
                  <a:pt x="4418" y="8479"/>
                </a:lnTo>
                <a:lnTo>
                  <a:pt x="4441" y="8449"/>
                </a:lnTo>
                <a:lnTo>
                  <a:pt x="4465" y="8419"/>
                </a:lnTo>
                <a:lnTo>
                  <a:pt x="4489" y="8390"/>
                </a:lnTo>
                <a:lnTo>
                  <a:pt x="4513" y="8362"/>
                </a:lnTo>
                <a:lnTo>
                  <a:pt x="4538" y="8333"/>
                </a:lnTo>
                <a:lnTo>
                  <a:pt x="4564" y="8305"/>
                </a:lnTo>
                <a:lnTo>
                  <a:pt x="4590" y="8277"/>
                </a:lnTo>
                <a:lnTo>
                  <a:pt x="4616" y="8250"/>
                </a:lnTo>
                <a:lnTo>
                  <a:pt x="4643" y="8223"/>
                </a:lnTo>
                <a:lnTo>
                  <a:pt x="4670" y="8197"/>
                </a:lnTo>
                <a:lnTo>
                  <a:pt x="4699" y="8171"/>
                </a:lnTo>
                <a:lnTo>
                  <a:pt x="4727" y="8145"/>
                </a:lnTo>
                <a:lnTo>
                  <a:pt x="4756" y="8120"/>
                </a:lnTo>
                <a:lnTo>
                  <a:pt x="4785" y="8095"/>
                </a:lnTo>
                <a:lnTo>
                  <a:pt x="4816" y="8071"/>
                </a:lnTo>
                <a:lnTo>
                  <a:pt x="4845" y="8047"/>
                </a:lnTo>
                <a:lnTo>
                  <a:pt x="4876" y="8024"/>
                </a:lnTo>
                <a:lnTo>
                  <a:pt x="4907" y="8001"/>
                </a:lnTo>
                <a:lnTo>
                  <a:pt x="4939" y="7978"/>
                </a:lnTo>
                <a:lnTo>
                  <a:pt x="4970" y="7957"/>
                </a:lnTo>
                <a:lnTo>
                  <a:pt x="5002" y="7936"/>
                </a:lnTo>
                <a:lnTo>
                  <a:pt x="5036" y="7915"/>
                </a:lnTo>
                <a:lnTo>
                  <a:pt x="5068" y="7895"/>
                </a:lnTo>
                <a:lnTo>
                  <a:pt x="5103" y="7875"/>
                </a:lnTo>
                <a:lnTo>
                  <a:pt x="5136" y="7855"/>
                </a:lnTo>
                <a:lnTo>
                  <a:pt x="5171" y="7836"/>
                </a:lnTo>
                <a:lnTo>
                  <a:pt x="5205" y="7819"/>
                </a:lnTo>
                <a:lnTo>
                  <a:pt x="5241" y="7801"/>
                </a:lnTo>
                <a:lnTo>
                  <a:pt x="5276" y="7783"/>
                </a:lnTo>
                <a:lnTo>
                  <a:pt x="5312" y="7766"/>
                </a:lnTo>
                <a:lnTo>
                  <a:pt x="5348" y="7751"/>
                </a:lnTo>
                <a:lnTo>
                  <a:pt x="5385" y="7735"/>
                </a:lnTo>
                <a:lnTo>
                  <a:pt x="5421" y="7720"/>
                </a:lnTo>
                <a:lnTo>
                  <a:pt x="5459" y="7706"/>
                </a:lnTo>
                <a:lnTo>
                  <a:pt x="5496" y="7692"/>
                </a:lnTo>
                <a:lnTo>
                  <a:pt x="5554" y="7673"/>
                </a:lnTo>
                <a:lnTo>
                  <a:pt x="5610" y="7657"/>
                </a:lnTo>
                <a:lnTo>
                  <a:pt x="5668" y="7641"/>
                </a:lnTo>
                <a:lnTo>
                  <a:pt x="5724" y="7627"/>
                </a:lnTo>
                <a:lnTo>
                  <a:pt x="5782" y="7615"/>
                </a:lnTo>
                <a:lnTo>
                  <a:pt x="5839" y="7603"/>
                </a:lnTo>
                <a:lnTo>
                  <a:pt x="5896" y="7594"/>
                </a:lnTo>
                <a:lnTo>
                  <a:pt x="5954" y="7586"/>
                </a:lnTo>
                <a:lnTo>
                  <a:pt x="6011" y="7578"/>
                </a:lnTo>
                <a:lnTo>
                  <a:pt x="6069" y="7573"/>
                </a:lnTo>
                <a:lnTo>
                  <a:pt x="6126" y="7568"/>
                </a:lnTo>
                <a:lnTo>
                  <a:pt x="6184" y="7565"/>
                </a:lnTo>
                <a:lnTo>
                  <a:pt x="6241" y="7564"/>
                </a:lnTo>
                <a:lnTo>
                  <a:pt x="6298" y="7563"/>
                </a:lnTo>
                <a:lnTo>
                  <a:pt x="6355" y="7564"/>
                </a:lnTo>
                <a:lnTo>
                  <a:pt x="6412" y="7566"/>
                </a:lnTo>
                <a:lnTo>
                  <a:pt x="6469" y="7569"/>
                </a:lnTo>
                <a:lnTo>
                  <a:pt x="6526" y="7573"/>
                </a:lnTo>
                <a:lnTo>
                  <a:pt x="6582" y="7579"/>
                </a:lnTo>
                <a:lnTo>
                  <a:pt x="6638" y="7587"/>
                </a:lnTo>
                <a:lnTo>
                  <a:pt x="6694" y="7595"/>
                </a:lnTo>
                <a:lnTo>
                  <a:pt x="6750" y="7604"/>
                </a:lnTo>
                <a:lnTo>
                  <a:pt x="6806" y="7615"/>
                </a:lnTo>
                <a:lnTo>
                  <a:pt x="6861" y="7626"/>
                </a:lnTo>
                <a:lnTo>
                  <a:pt x="6916" y="7640"/>
                </a:lnTo>
                <a:lnTo>
                  <a:pt x="6970" y="7655"/>
                </a:lnTo>
                <a:lnTo>
                  <a:pt x="7024" y="7669"/>
                </a:lnTo>
                <a:lnTo>
                  <a:pt x="7079" y="7686"/>
                </a:lnTo>
                <a:lnTo>
                  <a:pt x="7132" y="7704"/>
                </a:lnTo>
                <a:lnTo>
                  <a:pt x="7185" y="7723"/>
                </a:lnTo>
                <a:lnTo>
                  <a:pt x="7237" y="7742"/>
                </a:lnTo>
                <a:lnTo>
                  <a:pt x="7289" y="7763"/>
                </a:lnTo>
                <a:lnTo>
                  <a:pt x="7342" y="7786"/>
                </a:lnTo>
                <a:lnTo>
                  <a:pt x="7393" y="7809"/>
                </a:lnTo>
                <a:lnTo>
                  <a:pt x="7444" y="7833"/>
                </a:lnTo>
                <a:lnTo>
                  <a:pt x="7494" y="7858"/>
                </a:lnTo>
                <a:lnTo>
                  <a:pt x="7543" y="7885"/>
                </a:lnTo>
                <a:lnTo>
                  <a:pt x="7592" y="7913"/>
                </a:lnTo>
                <a:lnTo>
                  <a:pt x="7641" y="7941"/>
                </a:lnTo>
                <a:lnTo>
                  <a:pt x="7689" y="7971"/>
                </a:lnTo>
                <a:lnTo>
                  <a:pt x="7736" y="8001"/>
                </a:lnTo>
                <a:lnTo>
                  <a:pt x="7783" y="8033"/>
                </a:lnTo>
                <a:lnTo>
                  <a:pt x="7829" y="8065"/>
                </a:lnTo>
                <a:lnTo>
                  <a:pt x="7874" y="8098"/>
                </a:lnTo>
                <a:lnTo>
                  <a:pt x="7919" y="8133"/>
                </a:lnTo>
                <a:lnTo>
                  <a:pt x="7963" y="8168"/>
                </a:lnTo>
                <a:lnTo>
                  <a:pt x="8006" y="8205"/>
                </a:lnTo>
                <a:lnTo>
                  <a:pt x="8049" y="8243"/>
                </a:lnTo>
                <a:lnTo>
                  <a:pt x="8090" y="8281"/>
                </a:lnTo>
                <a:lnTo>
                  <a:pt x="8131" y="8320"/>
                </a:lnTo>
                <a:lnTo>
                  <a:pt x="8171" y="8361"/>
                </a:lnTo>
                <a:lnTo>
                  <a:pt x="8211" y="8401"/>
                </a:lnTo>
                <a:lnTo>
                  <a:pt x="8248" y="8443"/>
                </a:lnTo>
                <a:lnTo>
                  <a:pt x="8286" y="8486"/>
                </a:lnTo>
                <a:lnTo>
                  <a:pt x="8322" y="8530"/>
                </a:lnTo>
                <a:lnTo>
                  <a:pt x="8358" y="8574"/>
                </a:lnTo>
                <a:lnTo>
                  <a:pt x="8393" y="8620"/>
                </a:lnTo>
                <a:lnTo>
                  <a:pt x="8427" y="8666"/>
                </a:lnTo>
                <a:lnTo>
                  <a:pt x="8459" y="8713"/>
                </a:lnTo>
                <a:lnTo>
                  <a:pt x="8491" y="8761"/>
                </a:lnTo>
                <a:lnTo>
                  <a:pt x="8522" y="8809"/>
                </a:lnTo>
                <a:lnTo>
                  <a:pt x="8551" y="8858"/>
                </a:lnTo>
                <a:lnTo>
                  <a:pt x="8580" y="8909"/>
                </a:lnTo>
                <a:lnTo>
                  <a:pt x="8607" y="8959"/>
                </a:lnTo>
                <a:lnTo>
                  <a:pt x="8644" y="9035"/>
                </a:lnTo>
                <a:lnTo>
                  <a:pt x="8678" y="9112"/>
                </a:lnTo>
                <a:lnTo>
                  <a:pt x="8711" y="9188"/>
                </a:lnTo>
                <a:lnTo>
                  <a:pt x="8740" y="9264"/>
                </a:lnTo>
                <a:lnTo>
                  <a:pt x="8767" y="9341"/>
                </a:lnTo>
                <a:lnTo>
                  <a:pt x="8792" y="9419"/>
                </a:lnTo>
                <a:lnTo>
                  <a:pt x="8815" y="9496"/>
                </a:lnTo>
                <a:lnTo>
                  <a:pt x="8835" y="9573"/>
                </a:lnTo>
                <a:lnTo>
                  <a:pt x="8854" y="9652"/>
                </a:lnTo>
                <a:lnTo>
                  <a:pt x="8869" y="9729"/>
                </a:lnTo>
                <a:lnTo>
                  <a:pt x="8883" y="9807"/>
                </a:lnTo>
                <a:lnTo>
                  <a:pt x="8895" y="9885"/>
                </a:lnTo>
                <a:lnTo>
                  <a:pt x="8903" y="9964"/>
                </a:lnTo>
                <a:lnTo>
                  <a:pt x="8910" y="10042"/>
                </a:lnTo>
                <a:lnTo>
                  <a:pt x="8915" y="10120"/>
                </a:lnTo>
                <a:lnTo>
                  <a:pt x="8917" y="10199"/>
                </a:lnTo>
                <a:lnTo>
                  <a:pt x="8917" y="10277"/>
                </a:lnTo>
                <a:lnTo>
                  <a:pt x="8916" y="10356"/>
                </a:lnTo>
                <a:lnTo>
                  <a:pt x="8912" y="10435"/>
                </a:lnTo>
                <a:lnTo>
                  <a:pt x="8906" y="10513"/>
                </a:lnTo>
                <a:lnTo>
                  <a:pt x="8898" y="10591"/>
                </a:lnTo>
                <a:lnTo>
                  <a:pt x="8887" y="10670"/>
                </a:lnTo>
                <a:lnTo>
                  <a:pt x="8875" y="10748"/>
                </a:lnTo>
                <a:lnTo>
                  <a:pt x="8860" y="10826"/>
                </a:lnTo>
                <a:lnTo>
                  <a:pt x="8843" y="10904"/>
                </a:lnTo>
                <a:lnTo>
                  <a:pt x="8825" y="10982"/>
                </a:lnTo>
                <a:lnTo>
                  <a:pt x="8804" y="11059"/>
                </a:lnTo>
                <a:lnTo>
                  <a:pt x="8781" y="11137"/>
                </a:lnTo>
                <a:lnTo>
                  <a:pt x="8756" y="11214"/>
                </a:lnTo>
                <a:lnTo>
                  <a:pt x="8728" y="11291"/>
                </a:lnTo>
                <a:lnTo>
                  <a:pt x="8699" y="11367"/>
                </a:lnTo>
                <a:lnTo>
                  <a:pt x="8669" y="11444"/>
                </a:lnTo>
                <a:lnTo>
                  <a:pt x="8737" y="11437"/>
                </a:lnTo>
                <a:lnTo>
                  <a:pt x="8806" y="11428"/>
                </a:lnTo>
                <a:lnTo>
                  <a:pt x="8874" y="11417"/>
                </a:lnTo>
                <a:lnTo>
                  <a:pt x="8943" y="11403"/>
                </a:lnTo>
                <a:lnTo>
                  <a:pt x="9010" y="11388"/>
                </a:lnTo>
                <a:lnTo>
                  <a:pt x="9079" y="11371"/>
                </a:lnTo>
                <a:lnTo>
                  <a:pt x="9147" y="11352"/>
                </a:lnTo>
                <a:lnTo>
                  <a:pt x="9215" y="11331"/>
                </a:lnTo>
                <a:lnTo>
                  <a:pt x="9283" y="11308"/>
                </a:lnTo>
                <a:lnTo>
                  <a:pt x="9351" y="11285"/>
                </a:lnTo>
                <a:lnTo>
                  <a:pt x="9417" y="11260"/>
                </a:lnTo>
                <a:lnTo>
                  <a:pt x="9482" y="11234"/>
                </a:lnTo>
                <a:lnTo>
                  <a:pt x="9548" y="11206"/>
                </a:lnTo>
                <a:lnTo>
                  <a:pt x="9613" y="11177"/>
                </a:lnTo>
                <a:lnTo>
                  <a:pt x="9677" y="11148"/>
                </a:lnTo>
                <a:lnTo>
                  <a:pt x="9739" y="11117"/>
                </a:lnTo>
                <a:lnTo>
                  <a:pt x="9802" y="11085"/>
                </a:lnTo>
                <a:lnTo>
                  <a:pt x="9864" y="11052"/>
                </a:lnTo>
                <a:lnTo>
                  <a:pt x="9925" y="11018"/>
                </a:lnTo>
                <a:lnTo>
                  <a:pt x="9985" y="10982"/>
                </a:lnTo>
                <a:lnTo>
                  <a:pt x="10044" y="10946"/>
                </a:lnTo>
                <a:lnTo>
                  <a:pt x="10103" y="10909"/>
                </a:lnTo>
                <a:lnTo>
                  <a:pt x="10161" y="10870"/>
                </a:lnTo>
                <a:lnTo>
                  <a:pt x="10219" y="10831"/>
                </a:lnTo>
                <a:lnTo>
                  <a:pt x="10274" y="10790"/>
                </a:lnTo>
                <a:lnTo>
                  <a:pt x="10330" y="10748"/>
                </a:lnTo>
                <a:lnTo>
                  <a:pt x="10385" y="10705"/>
                </a:lnTo>
                <a:lnTo>
                  <a:pt x="10438" y="10663"/>
                </a:lnTo>
                <a:lnTo>
                  <a:pt x="10491" y="10618"/>
                </a:lnTo>
                <a:lnTo>
                  <a:pt x="10542" y="10572"/>
                </a:lnTo>
                <a:lnTo>
                  <a:pt x="10594" y="10526"/>
                </a:lnTo>
                <a:lnTo>
                  <a:pt x="10644" y="10479"/>
                </a:lnTo>
                <a:lnTo>
                  <a:pt x="10693" y="10430"/>
                </a:lnTo>
                <a:lnTo>
                  <a:pt x="10741" y="10381"/>
                </a:lnTo>
                <a:lnTo>
                  <a:pt x="10788" y="10330"/>
                </a:lnTo>
                <a:lnTo>
                  <a:pt x="10835" y="10280"/>
                </a:lnTo>
                <a:lnTo>
                  <a:pt x="10880" y="10228"/>
                </a:lnTo>
                <a:lnTo>
                  <a:pt x="10924" y="10176"/>
                </a:lnTo>
                <a:lnTo>
                  <a:pt x="10966" y="10121"/>
                </a:lnTo>
                <a:lnTo>
                  <a:pt x="11009" y="10067"/>
                </a:lnTo>
                <a:lnTo>
                  <a:pt x="11050" y="10013"/>
                </a:lnTo>
                <a:lnTo>
                  <a:pt x="11090" y="9956"/>
                </a:lnTo>
                <a:lnTo>
                  <a:pt x="11128" y="9900"/>
                </a:lnTo>
                <a:lnTo>
                  <a:pt x="11166" y="9843"/>
                </a:lnTo>
                <a:lnTo>
                  <a:pt x="11203" y="9784"/>
                </a:lnTo>
                <a:lnTo>
                  <a:pt x="11238" y="9726"/>
                </a:lnTo>
                <a:lnTo>
                  <a:pt x="11272" y="9666"/>
                </a:lnTo>
                <a:lnTo>
                  <a:pt x="11306" y="9606"/>
                </a:lnTo>
                <a:lnTo>
                  <a:pt x="11338" y="9545"/>
                </a:lnTo>
                <a:lnTo>
                  <a:pt x="11368" y="9483"/>
                </a:lnTo>
                <a:lnTo>
                  <a:pt x="11398" y="9421"/>
                </a:lnTo>
                <a:lnTo>
                  <a:pt x="11427" y="9358"/>
                </a:lnTo>
                <a:lnTo>
                  <a:pt x="11454" y="9294"/>
                </a:lnTo>
                <a:lnTo>
                  <a:pt x="11479" y="9231"/>
                </a:lnTo>
                <a:lnTo>
                  <a:pt x="11504" y="9166"/>
                </a:lnTo>
                <a:lnTo>
                  <a:pt x="11527" y="9100"/>
                </a:lnTo>
                <a:lnTo>
                  <a:pt x="11549" y="9034"/>
                </a:lnTo>
                <a:lnTo>
                  <a:pt x="11570" y="8967"/>
                </a:lnTo>
                <a:lnTo>
                  <a:pt x="11590" y="8901"/>
                </a:lnTo>
                <a:lnTo>
                  <a:pt x="11608" y="8834"/>
                </a:lnTo>
                <a:lnTo>
                  <a:pt x="11624" y="8765"/>
                </a:lnTo>
                <a:lnTo>
                  <a:pt x="11639" y="8697"/>
                </a:lnTo>
                <a:lnTo>
                  <a:pt x="11653" y="8628"/>
                </a:lnTo>
                <a:lnTo>
                  <a:pt x="11666" y="8558"/>
                </a:lnTo>
                <a:lnTo>
                  <a:pt x="11676" y="8488"/>
                </a:lnTo>
                <a:lnTo>
                  <a:pt x="11687" y="8418"/>
                </a:lnTo>
                <a:lnTo>
                  <a:pt x="11694" y="8347"/>
                </a:lnTo>
                <a:lnTo>
                  <a:pt x="11702" y="8275"/>
                </a:lnTo>
                <a:lnTo>
                  <a:pt x="11707" y="8204"/>
                </a:lnTo>
                <a:lnTo>
                  <a:pt x="11711" y="8132"/>
                </a:lnTo>
                <a:lnTo>
                  <a:pt x="11713" y="8059"/>
                </a:lnTo>
                <a:lnTo>
                  <a:pt x="11713" y="7987"/>
                </a:lnTo>
                <a:lnTo>
                  <a:pt x="11712" y="7899"/>
                </a:lnTo>
                <a:lnTo>
                  <a:pt x="11709" y="7812"/>
                </a:lnTo>
                <a:lnTo>
                  <a:pt x="11704" y="7726"/>
                </a:lnTo>
                <a:lnTo>
                  <a:pt x="11696" y="7640"/>
                </a:lnTo>
                <a:lnTo>
                  <a:pt x="11686" y="7554"/>
                </a:lnTo>
                <a:lnTo>
                  <a:pt x="11674" y="7470"/>
                </a:lnTo>
                <a:lnTo>
                  <a:pt x="11661" y="7385"/>
                </a:lnTo>
                <a:lnTo>
                  <a:pt x="11644" y="7302"/>
                </a:lnTo>
                <a:lnTo>
                  <a:pt x="11626" y="7219"/>
                </a:lnTo>
                <a:lnTo>
                  <a:pt x="11606" y="7138"/>
                </a:lnTo>
                <a:lnTo>
                  <a:pt x="11585" y="7056"/>
                </a:lnTo>
                <a:lnTo>
                  <a:pt x="11561" y="6976"/>
                </a:lnTo>
                <a:lnTo>
                  <a:pt x="11534" y="6896"/>
                </a:lnTo>
                <a:lnTo>
                  <a:pt x="11507" y="6817"/>
                </a:lnTo>
                <a:lnTo>
                  <a:pt x="11478" y="6740"/>
                </a:lnTo>
                <a:lnTo>
                  <a:pt x="11447" y="6662"/>
                </a:lnTo>
                <a:lnTo>
                  <a:pt x="11413" y="6586"/>
                </a:lnTo>
                <a:lnTo>
                  <a:pt x="11378" y="6511"/>
                </a:lnTo>
                <a:lnTo>
                  <a:pt x="11341" y="6437"/>
                </a:lnTo>
                <a:lnTo>
                  <a:pt x="11303" y="6364"/>
                </a:lnTo>
                <a:lnTo>
                  <a:pt x="11263" y="6291"/>
                </a:lnTo>
                <a:lnTo>
                  <a:pt x="11221" y="6220"/>
                </a:lnTo>
                <a:lnTo>
                  <a:pt x="11177" y="6150"/>
                </a:lnTo>
                <a:lnTo>
                  <a:pt x="11132" y="6081"/>
                </a:lnTo>
                <a:lnTo>
                  <a:pt x="11085" y="6012"/>
                </a:lnTo>
                <a:lnTo>
                  <a:pt x="11037" y="5945"/>
                </a:lnTo>
                <a:lnTo>
                  <a:pt x="10987" y="5879"/>
                </a:lnTo>
                <a:lnTo>
                  <a:pt x="10936" y="5814"/>
                </a:lnTo>
                <a:lnTo>
                  <a:pt x="10883" y="5751"/>
                </a:lnTo>
                <a:lnTo>
                  <a:pt x="10828" y="5689"/>
                </a:lnTo>
                <a:lnTo>
                  <a:pt x="10772" y="5627"/>
                </a:lnTo>
                <a:lnTo>
                  <a:pt x="10716" y="5568"/>
                </a:lnTo>
                <a:close/>
              </a:path>
            </a:pathLst>
          </a:custGeom>
          <a:solidFill>
            <a:srgbClr val="E77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44000" rIns="72000" bIns="468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Calibri Light" panose="020F0302020204030204" charset="0"/>
                <a:ea typeface="+mn-ea"/>
                <a:cs typeface="+mn-ea"/>
                <a:sym typeface="Arial" panose="020B0604020202020204" pitchFamily="34" charset="0"/>
              </a:rPr>
              <a:t>1</a:t>
            </a:r>
            <a:endParaRPr lang="en-US" altLang="zh-CN" sz="2800" b="1" dirty="0">
              <a:solidFill>
                <a:srgbClr val="FFFFFF"/>
              </a:solidFill>
              <a:latin typeface="Calibri Light" panose="020F030202020403020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519680" y="1658620"/>
            <a:ext cx="2905760" cy="85661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just">
              <a:lnSpc>
                <a:spcPct val="100000"/>
              </a:lnSpc>
            </a:pPr>
            <a:r>
              <a:rPr lang="zh-CN" altLang="en-US" sz="2800" dirty="0">
                <a:sym typeface="Arial" panose="020B0604020202020204" pitchFamily="34" charset="0"/>
              </a:rPr>
              <a:t>头脑风暴出所有可能的解决方案</a:t>
            </a:r>
            <a:endParaRPr lang="zh-CN" altLang="en-US" sz="2800" dirty="0">
              <a:sym typeface="Arial" panose="020B0604020202020204" pitchFamily="34" charset="0"/>
            </a:endParaRPr>
          </a:p>
        </p:txBody>
      </p:sp>
      <p:sp>
        <p:nvSpPr>
          <p:cNvPr id="21" name="KSO_Shape"/>
          <p:cNvSpPr/>
          <p:nvPr>
            <p:custDataLst>
              <p:tags r:id="rId3"/>
            </p:custDataLst>
          </p:nvPr>
        </p:nvSpPr>
        <p:spPr bwMode="auto">
          <a:xfrm>
            <a:off x="969387" y="3035279"/>
            <a:ext cx="1442171" cy="1556300"/>
          </a:xfrm>
          <a:custGeom>
            <a:avLst/>
            <a:gdLst>
              <a:gd name="T0" fmla="*/ 2147483646 w 11713"/>
              <a:gd name="T1" fmla="*/ 2147483646 h 12650"/>
              <a:gd name="T2" fmla="*/ 2147483646 w 11713"/>
              <a:gd name="T3" fmla="*/ 2147483646 h 12650"/>
              <a:gd name="T4" fmla="*/ 2147483646 w 11713"/>
              <a:gd name="T5" fmla="*/ 2147483646 h 12650"/>
              <a:gd name="T6" fmla="*/ 2147483646 w 11713"/>
              <a:gd name="T7" fmla="*/ 2147483646 h 12650"/>
              <a:gd name="T8" fmla="*/ 2147483646 w 11713"/>
              <a:gd name="T9" fmla="*/ 2147483646 h 12650"/>
              <a:gd name="T10" fmla="*/ 2147483646 w 11713"/>
              <a:gd name="T11" fmla="*/ 2147483646 h 12650"/>
              <a:gd name="T12" fmla="*/ 2147483646 w 11713"/>
              <a:gd name="T13" fmla="*/ 2147483646 h 12650"/>
              <a:gd name="T14" fmla="*/ 2147483646 w 11713"/>
              <a:gd name="T15" fmla="*/ 2147483646 h 12650"/>
              <a:gd name="T16" fmla="*/ 2147483646 w 11713"/>
              <a:gd name="T17" fmla="*/ 2147483646 h 12650"/>
              <a:gd name="T18" fmla="*/ 2147483646 w 11713"/>
              <a:gd name="T19" fmla="*/ 2147483646 h 12650"/>
              <a:gd name="T20" fmla="*/ 2147483646 w 11713"/>
              <a:gd name="T21" fmla="*/ 2147483646 h 12650"/>
              <a:gd name="T22" fmla="*/ 2147483646 w 11713"/>
              <a:gd name="T23" fmla="*/ 2147483646 h 12650"/>
              <a:gd name="T24" fmla="*/ 2147483646 w 11713"/>
              <a:gd name="T25" fmla="*/ 2147483646 h 12650"/>
              <a:gd name="T26" fmla="*/ 2147483646 w 11713"/>
              <a:gd name="T27" fmla="*/ 2147483646 h 12650"/>
              <a:gd name="T28" fmla="*/ 2147483646 w 11713"/>
              <a:gd name="T29" fmla="*/ 2147483646 h 12650"/>
              <a:gd name="T30" fmla="*/ 2147483646 w 11713"/>
              <a:gd name="T31" fmla="*/ 2147483646 h 12650"/>
              <a:gd name="T32" fmla="*/ 2147483646 w 11713"/>
              <a:gd name="T33" fmla="*/ 2147483646 h 12650"/>
              <a:gd name="T34" fmla="*/ 2147483646 w 11713"/>
              <a:gd name="T35" fmla="*/ 2147483646 h 12650"/>
              <a:gd name="T36" fmla="*/ 2147483646 w 11713"/>
              <a:gd name="T37" fmla="*/ 2147483646 h 12650"/>
              <a:gd name="T38" fmla="*/ 2147483646 w 11713"/>
              <a:gd name="T39" fmla="*/ 2147483646 h 12650"/>
              <a:gd name="T40" fmla="*/ 2147483646 w 11713"/>
              <a:gd name="T41" fmla="*/ 2147483646 h 12650"/>
              <a:gd name="T42" fmla="*/ 2147483646 w 11713"/>
              <a:gd name="T43" fmla="*/ 2147483646 h 12650"/>
              <a:gd name="T44" fmla="*/ 2147483646 w 11713"/>
              <a:gd name="T45" fmla="*/ 2147483646 h 12650"/>
              <a:gd name="T46" fmla="*/ 2147483646 w 11713"/>
              <a:gd name="T47" fmla="*/ 2147483646 h 12650"/>
              <a:gd name="T48" fmla="*/ 2147483646 w 11713"/>
              <a:gd name="T49" fmla="*/ 2147483646 h 12650"/>
              <a:gd name="T50" fmla="*/ 2147483646 w 11713"/>
              <a:gd name="T51" fmla="*/ 2147483646 h 12650"/>
              <a:gd name="T52" fmla="*/ 2147483646 w 11713"/>
              <a:gd name="T53" fmla="*/ 2147483646 h 12650"/>
              <a:gd name="T54" fmla="*/ 2147483646 w 11713"/>
              <a:gd name="T55" fmla="*/ 2147483646 h 12650"/>
              <a:gd name="T56" fmla="*/ 2147483646 w 11713"/>
              <a:gd name="T57" fmla="*/ 2147483646 h 12650"/>
              <a:gd name="T58" fmla="*/ 2147483646 w 11713"/>
              <a:gd name="T59" fmla="*/ 2147483646 h 12650"/>
              <a:gd name="T60" fmla="*/ 2147483646 w 11713"/>
              <a:gd name="T61" fmla="*/ 2147483646 h 12650"/>
              <a:gd name="T62" fmla="*/ 2147483646 w 11713"/>
              <a:gd name="T63" fmla="*/ 2147483646 h 12650"/>
              <a:gd name="T64" fmla="*/ 2147483646 w 11713"/>
              <a:gd name="T65" fmla="*/ 2147483646 h 12650"/>
              <a:gd name="T66" fmla="*/ 2147483646 w 11713"/>
              <a:gd name="T67" fmla="*/ 2147483646 h 12650"/>
              <a:gd name="T68" fmla="*/ 2147483646 w 11713"/>
              <a:gd name="T69" fmla="*/ 2147483646 h 12650"/>
              <a:gd name="T70" fmla="*/ 2147483646 w 11713"/>
              <a:gd name="T71" fmla="*/ 2147483646 h 12650"/>
              <a:gd name="T72" fmla="*/ 2147483646 w 11713"/>
              <a:gd name="T73" fmla="*/ 2147483646 h 12650"/>
              <a:gd name="T74" fmla="*/ 2147483646 w 11713"/>
              <a:gd name="T75" fmla="*/ 2147483646 h 12650"/>
              <a:gd name="T76" fmla="*/ 2147483646 w 11713"/>
              <a:gd name="T77" fmla="*/ 2147483646 h 12650"/>
              <a:gd name="T78" fmla="*/ 2147483646 w 11713"/>
              <a:gd name="T79" fmla="*/ 2147483646 h 12650"/>
              <a:gd name="T80" fmla="*/ 2147483646 w 11713"/>
              <a:gd name="T81" fmla="*/ 2147483646 h 12650"/>
              <a:gd name="T82" fmla="*/ 2147483646 w 11713"/>
              <a:gd name="T83" fmla="*/ 2147483646 h 12650"/>
              <a:gd name="T84" fmla="*/ 2147483646 w 11713"/>
              <a:gd name="T85" fmla="*/ 2147483646 h 12650"/>
              <a:gd name="T86" fmla="*/ 2147483646 w 11713"/>
              <a:gd name="T87" fmla="*/ 2147483646 h 12650"/>
              <a:gd name="T88" fmla="*/ 2147483646 w 11713"/>
              <a:gd name="T89" fmla="*/ 2147483646 h 12650"/>
              <a:gd name="T90" fmla="*/ 2147483646 w 11713"/>
              <a:gd name="T91" fmla="*/ 2147483646 h 12650"/>
              <a:gd name="T92" fmla="*/ 2147483646 w 11713"/>
              <a:gd name="T93" fmla="*/ 2147483646 h 12650"/>
              <a:gd name="T94" fmla="*/ 2147483646 w 11713"/>
              <a:gd name="T95" fmla="*/ 2147483646 h 12650"/>
              <a:gd name="T96" fmla="*/ 2147483646 w 11713"/>
              <a:gd name="T97" fmla="*/ 2147483646 h 12650"/>
              <a:gd name="T98" fmla="*/ 2147483646 w 11713"/>
              <a:gd name="T99" fmla="*/ 2147483646 h 12650"/>
              <a:gd name="T100" fmla="*/ 2147483646 w 11713"/>
              <a:gd name="T101" fmla="*/ 2147483646 h 12650"/>
              <a:gd name="T102" fmla="*/ 2147483646 w 11713"/>
              <a:gd name="T103" fmla="*/ 2147483646 h 12650"/>
              <a:gd name="T104" fmla="*/ 2147483646 w 11713"/>
              <a:gd name="T105" fmla="*/ 2147483646 h 12650"/>
              <a:gd name="T106" fmla="*/ 2147483646 w 11713"/>
              <a:gd name="T107" fmla="*/ 2147483646 h 12650"/>
              <a:gd name="T108" fmla="*/ 2147483646 w 11713"/>
              <a:gd name="T109" fmla="*/ 2147483646 h 12650"/>
              <a:gd name="T110" fmla="*/ 2147483646 w 11713"/>
              <a:gd name="T111" fmla="*/ 2147483646 h 12650"/>
              <a:gd name="T112" fmla="*/ 2147483646 w 11713"/>
              <a:gd name="T113" fmla="*/ 2147483646 h 12650"/>
              <a:gd name="T114" fmla="*/ 2147483646 w 11713"/>
              <a:gd name="T115" fmla="*/ 2147483646 h 12650"/>
              <a:gd name="T116" fmla="*/ 2147483646 w 11713"/>
              <a:gd name="T117" fmla="*/ 2147483646 h 12650"/>
              <a:gd name="T118" fmla="*/ 2147483646 w 11713"/>
              <a:gd name="T119" fmla="*/ 2147483646 h 12650"/>
              <a:gd name="T120" fmla="*/ 2147483646 w 11713"/>
              <a:gd name="T121" fmla="*/ 2147483646 h 12650"/>
              <a:gd name="T122" fmla="*/ 2147483646 w 11713"/>
              <a:gd name="T123" fmla="*/ 2147483646 h 12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713" h="12650">
                <a:moveTo>
                  <a:pt x="10716" y="5568"/>
                </a:moveTo>
                <a:lnTo>
                  <a:pt x="10716" y="5568"/>
                </a:lnTo>
                <a:lnTo>
                  <a:pt x="10759" y="5528"/>
                </a:lnTo>
                <a:lnTo>
                  <a:pt x="10801" y="5487"/>
                </a:lnTo>
                <a:lnTo>
                  <a:pt x="10843" y="5446"/>
                </a:lnTo>
                <a:lnTo>
                  <a:pt x="10884" y="5402"/>
                </a:lnTo>
                <a:lnTo>
                  <a:pt x="10924" y="5358"/>
                </a:lnTo>
                <a:lnTo>
                  <a:pt x="10962" y="5314"/>
                </a:lnTo>
                <a:lnTo>
                  <a:pt x="10999" y="5268"/>
                </a:lnTo>
                <a:lnTo>
                  <a:pt x="11035" y="5221"/>
                </a:lnTo>
                <a:lnTo>
                  <a:pt x="11070" y="5173"/>
                </a:lnTo>
                <a:lnTo>
                  <a:pt x="11103" y="5125"/>
                </a:lnTo>
                <a:lnTo>
                  <a:pt x="11136" y="5076"/>
                </a:lnTo>
                <a:lnTo>
                  <a:pt x="11167" y="5026"/>
                </a:lnTo>
                <a:lnTo>
                  <a:pt x="11196" y="4975"/>
                </a:lnTo>
                <a:lnTo>
                  <a:pt x="11224" y="4922"/>
                </a:lnTo>
                <a:lnTo>
                  <a:pt x="11251" y="4870"/>
                </a:lnTo>
                <a:lnTo>
                  <a:pt x="11278" y="4817"/>
                </a:lnTo>
                <a:lnTo>
                  <a:pt x="11302" y="4763"/>
                </a:lnTo>
                <a:lnTo>
                  <a:pt x="11325" y="4708"/>
                </a:lnTo>
                <a:lnTo>
                  <a:pt x="11346" y="4653"/>
                </a:lnTo>
                <a:lnTo>
                  <a:pt x="11366" y="4597"/>
                </a:lnTo>
                <a:lnTo>
                  <a:pt x="11385" y="4540"/>
                </a:lnTo>
                <a:lnTo>
                  <a:pt x="11402" y="4483"/>
                </a:lnTo>
                <a:lnTo>
                  <a:pt x="11417" y="4425"/>
                </a:lnTo>
                <a:lnTo>
                  <a:pt x="11431" y="4366"/>
                </a:lnTo>
                <a:lnTo>
                  <a:pt x="11444" y="4307"/>
                </a:lnTo>
                <a:lnTo>
                  <a:pt x="11454" y="4248"/>
                </a:lnTo>
                <a:lnTo>
                  <a:pt x="11463" y="4187"/>
                </a:lnTo>
                <a:lnTo>
                  <a:pt x="11471" y="4127"/>
                </a:lnTo>
                <a:lnTo>
                  <a:pt x="11477" y="4066"/>
                </a:lnTo>
                <a:lnTo>
                  <a:pt x="11481" y="4004"/>
                </a:lnTo>
                <a:lnTo>
                  <a:pt x="11484" y="3942"/>
                </a:lnTo>
                <a:lnTo>
                  <a:pt x="11484" y="3879"/>
                </a:lnTo>
                <a:lnTo>
                  <a:pt x="11484" y="3821"/>
                </a:lnTo>
                <a:lnTo>
                  <a:pt x="11482" y="3761"/>
                </a:lnTo>
                <a:lnTo>
                  <a:pt x="11478" y="3704"/>
                </a:lnTo>
                <a:lnTo>
                  <a:pt x="11473" y="3645"/>
                </a:lnTo>
                <a:lnTo>
                  <a:pt x="11466" y="3588"/>
                </a:lnTo>
                <a:lnTo>
                  <a:pt x="11457" y="3530"/>
                </a:lnTo>
                <a:lnTo>
                  <a:pt x="11448" y="3474"/>
                </a:lnTo>
                <a:lnTo>
                  <a:pt x="11436" y="3417"/>
                </a:lnTo>
                <a:lnTo>
                  <a:pt x="11424" y="3362"/>
                </a:lnTo>
                <a:lnTo>
                  <a:pt x="11410" y="3307"/>
                </a:lnTo>
                <a:lnTo>
                  <a:pt x="11394" y="3252"/>
                </a:lnTo>
                <a:lnTo>
                  <a:pt x="11378" y="3198"/>
                </a:lnTo>
                <a:lnTo>
                  <a:pt x="11360" y="3145"/>
                </a:lnTo>
                <a:lnTo>
                  <a:pt x="11340" y="3092"/>
                </a:lnTo>
                <a:lnTo>
                  <a:pt x="11320" y="3039"/>
                </a:lnTo>
                <a:lnTo>
                  <a:pt x="11298" y="2987"/>
                </a:lnTo>
                <a:lnTo>
                  <a:pt x="11275" y="2936"/>
                </a:lnTo>
                <a:lnTo>
                  <a:pt x="11250" y="2886"/>
                </a:lnTo>
                <a:lnTo>
                  <a:pt x="11225" y="2836"/>
                </a:lnTo>
                <a:lnTo>
                  <a:pt x="11198" y="2788"/>
                </a:lnTo>
                <a:lnTo>
                  <a:pt x="11170" y="2739"/>
                </a:lnTo>
                <a:lnTo>
                  <a:pt x="11141" y="2692"/>
                </a:lnTo>
                <a:lnTo>
                  <a:pt x="11110" y="2645"/>
                </a:lnTo>
                <a:lnTo>
                  <a:pt x="11079" y="2599"/>
                </a:lnTo>
                <a:lnTo>
                  <a:pt x="11047" y="2553"/>
                </a:lnTo>
                <a:lnTo>
                  <a:pt x="11013" y="2509"/>
                </a:lnTo>
                <a:lnTo>
                  <a:pt x="10978" y="2465"/>
                </a:lnTo>
                <a:lnTo>
                  <a:pt x="10942" y="2422"/>
                </a:lnTo>
                <a:lnTo>
                  <a:pt x="10906" y="2379"/>
                </a:lnTo>
                <a:lnTo>
                  <a:pt x="10868" y="2339"/>
                </a:lnTo>
                <a:lnTo>
                  <a:pt x="10828" y="2299"/>
                </a:lnTo>
                <a:lnTo>
                  <a:pt x="10789" y="2259"/>
                </a:lnTo>
                <a:lnTo>
                  <a:pt x="10748" y="2221"/>
                </a:lnTo>
                <a:lnTo>
                  <a:pt x="10706" y="2183"/>
                </a:lnTo>
                <a:lnTo>
                  <a:pt x="10664" y="2146"/>
                </a:lnTo>
                <a:lnTo>
                  <a:pt x="10621" y="2111"/>
                </a:lnTo>
                <a:lnTo>
                  <a:pt x="10576" y="2076"/>
                </a:lnTo>
                <a:lnTo>
                  <a:pt x="10531" y="2043"/>
                </a:lnTo>
                <a:lnTo>
                  <a:pt x="10485" y="2011"/>
                </a:lnTo>
                <a:lnTo>
                  <a:pt x="10438" y="1979"/>
                </a:lnTo>
                <a:lnTo>
                  <a:pt x="10390" y="1949"/>
                </a:lnTo>
                <a:lnTo>
                  <a:pt x="10341" y="1920"/>
                </a:lnTo>
                <a:lnTo>
                  <a:pt x="10292" y="1892"/>
                </a:lnTo>
                <a:lnTo>
                  <a:pt x="10242" y="1864"/>
                </a:lnTo>
                <a:lnTo>
                  <a:pt x="10190" y="1838"/>
                </a:lnTo>
                <a:lnTo>
                  <a:pt x="10139" y="1814"/>
                </a:lnTo>
                <a:lnTo>
                  <a:pt x="10087" y="1790"/>
                </a:lnTo>
                <a:lnTo>
                  <a:pt x="10034" y="1768"/>
                </a:lnTo>
                <a:lnTo>
                  <a:pt x="9981" y="1746"/>
                </a:lnTo>
                <a:lnTo>
                  <a:pt x="9926" y="1727"/>
                </a:lnTo>
                <a:lnTo>
                  <a:pt x="9871" y="1709"/>
                </a:lnTo>
                <a:lnTo>
                  <a:pt x="9816" y="1691"/>
                </a:lnTo>
                <a:lnTo>
                  <a:pt x="9759" y="1674"/>
                </a:lnTo>
                <a:lnTo>
                  <a:pt x="9703" y="1660"/>
                </a:lnTo>
                <a:lnTo>
                  <a:pt x="9645" y="1646"/>
                </a:lnTo>
                <a:lnTo>
                  <a:pt x="9588" y="1635"/>
                </a:lnTo>
                <a:lnTo>
                  <a:pt x="9529" y="1624"/>
                </a:lnTo>
                <a:lnTo>
                  <a:pt x="9471" y="1615"/>
                </a:lnTo>
                <a:lnTo>
                  <a:pt x="9411" y="1606"/>
                </a:lnTo>
                <a:lnTo>
                  <a:pt x="9352" y="1600"/>
                </a:lnTo>
                <a:lnTo>
                  <a:pt x="9292" y="1595"/>
                </a:lnTo>
                <a:lnTo>
                  <a:pt x="9232" y="1591"/>
                </a:lnTo>
                <a:lnTo>
                  <a:pt x="9170" y="1589"/>
                </a:lnTo>
                <a:lnTo>
                  <a:pt x="9110" y="1588"/>
                </a:lnTo>
                <a:lnTo>
                  <a:pt x="9044" y="1589"/>
                </a:lnTo>
                <a:lnTo>
                  <a:pt x="8979" y="1592"/>
                </a:lnTo>
                <a:lnTo>
                  <a:pt x="8915" y="1596"/>
                </a:lnTo>
                <a:lnTo>
                  <a:pt x="8852" y="1601"/>
                </a:lnTo>
                <a:lnTo>
                  <a:pt x="8788" y="1609"/>
                </a:lnTo>
                <a:lnTo>
                  <a:pt x="8725" y="1618"/>
                </a:lnTo>
                <a:lnTo>
                  <a:pt x="8664" y="1628"/>
                </a:lnTo>
                <a:lnTo>
                  <a:pt x="8602" y="1641"/>
                </a:lnTo>
                <a:lnTo>
                  <a:pt x="8570" y="1595"/>
                </a:lnTo>
                <a:lnTo>
                  <a:pt x="8537" y="1549"/>
                </a:lnTo>
                <a:lnTo>
                  <a:pt x="8505" y="1504"/>
                </a:lnTo>
                <a:lnTo>
                  <a:pt x="8471" y="1460"/>
                </a:lnTo>
                <a:lnTo>
                  <a:pt x="8437" y="1415"/>
                </a:lnTo>
                <a:lnTo>
                  <a:pt x="8402" y="1373"/>
                </a:lnTo>
                <a:lnTo>
                  <a:pt x="8366" y="1330"/>
                </a:lnTo>
                <a:lnTo>
                  <a:pt x="8330" y="1287"/>
                </a:lnTo>
                <a:lnTo>
                  <a:pt x="8292" y="1245"/>
                </a:lnTo>
                <a:lnTo>
                  <a:pt x="8254" y="1203"/>
                </a:lnTo>
                <a:lnTo>
                  <a:pt x="8217" y="1163"/>
                </a:lnTo>
                <a:lnTo>
                  <a:pt x="8177" y="1123"/>
                </a:lnTo>
                <a:lnTo>
                  <a:pt x="8137" y="1083"/>
                </a:lnTo>
                <a:lnTo>
                  <a:pt x="8098" y="1045"/>
                </a:lnTo>
                <a:lnTo>
                  <a:pt x="8057" y="1006"/>
                </a:lnTo>
                <a:lnTo>
                  <a:pt x="8015" y="968"/>
                </a:lnTo>
                <a:lnTo>
                  <a:pt x="7973" y="931"/>
                </a:lnTo>
                <a:lnTo>
                  <a:pt x="7931" y="894"/>
                </a:lnTo>
                <a:lnTo>
                  <a:pt x="7888" y="859"/>
                </a:lnTo>
                <a:lnTo>
                  <a:pt x="7844" y="823"/>
                </a:lnTo>
                <a:lnTo>
                  <a:pt x="7799" y="788"/>
                </a:lnTo>
                <a:lnTo>
                  <a:pt x="7754" y="754"/>
                </a:lnTo>
                <a:lnTo>
                  <a:pt x="7709" y="721"/>
                </a:lnTo>
                <a:lnTo>
                  <a:pt x="7663" y="687"/>
                </a:lnTo>
                <a:lnTo>
                  <a:pt x="7616" y="656"/>
                </a:lnTo>
                <a:lnTo>
                  <a:pt x="7569" y="625"/>
                </a:lnTo>
                <a:lnTo>
                  <a:pt x="7522" y="593"/>
                </a:lnTo>
                <a:lnTo>
                  <a:pt x="7474" y="563"/>
                </a:lnTo>
                <a:lnTo>
                  <a:pt x="7425" y="534"/>
                </a:lnTo>
                <a:lnTo>
                  <a:pt x="7376" y="506"/>
                </a:lnTo>
                <a:lnTo>
                  <a:pt x="7327" y="477"/>
                </a:lnTo>
                <a:lnTo>
                  <a:pt x="7277" y="450"/>
                </a:lnTo>
                <a:lnTo>
                  <a:pt x="7227" y="424"/>
                </a:lnTo>
                <a:lnTo>
                  <a:pt x="7176" y="398"/>
                </a:lnTo>
                <a:lnTo>
                  <a:pt x="7124" y="373"/>
                </a:lnTo>
                <a:lnTo>
                  <a:pt x="7072" y="349"/>
                </a:lnTo>
                <a:lnTo>
                  <a:pt x="7020" y="325"/>
                </a:lnTo>
                <a:lnTo>
                  <a:pt x="6968" y="302"/>
                </a:lnTo>
                <a:lnTo>
                  <a:pt x="6915" y="280"/>
                </a:lnTo>
                <a:lnTo>
                  <a:pt x="6860" y="259"/>
                </a:lnTo>
                <a:lnTo>
                  <a:pt x="6807" y="238"/>
                </a:lnTo>
                <a:lnTo>
                  <a:pt x="6753" y="218"/>
                </a:lnTo>
                <a:lnTo>
                  <a:pt x="6697" y="200"/>
                </a:lnTo>
                <a:lnTo>
                  <a:pt x="6642" y="182"/>
                </a:lnTo>
                <a:lnTo>
                  <a:pt x="6587" y="164"/>
                </a:lnTo>
                <a:lnTo>
                  <a:pt x="6531" y="148"/>
                </a:lnTo>
                <a:lnTo>
                  <a:pt x="6475" y="133"/>
                </a:lnTo>
                <a:lnTo>
                  <a:pt x="6417" y="117"/>
                </a:lnTo>
                <a:lnTo>
                  <a:pt x="6361" y="104"/>
                </a:lnTo>
                <a:lnTo>
                  <a:pt x="6304" y="91"/>
                </a:lnTo>
                <a:lnTo>
                  <a:pt x="6246" y="79"/>
                </a:lnTo>
                <a:lnTo>
                  <a:pt x="6188" y="67"/>
                </a:lnTo>
                <a:lnTo>
                  <a:pt x="6129" y="57"/>
                </a:lnTo>
                <a:lnTo>
                  <a:pt x="6071" y="47"/>
                </a:lnTo>
                <a:lnTo>
                  <a:pt x="6011" y="38"/>
                </a:lnTo>
                <a:lnTo>
                  <a:pt x="5953" y="30"/>
                </a:lnTo>
                <a:lnTo>
                  <a:pt x="5893" y="23"/>
                </a:lnTo>
                <a:lnTo>
                  <a:pt x="5833" y="17"/>
                </a:lnTo>
                <a:lnTo>
                  <a:pt x="5773" y="12"/>
                </a:lnTo>
                <a:lnTo>
                  <a:pt x="5713" y="7"/>
                </a:lnTo>
                <a:lnTo>
                  <a:pt x="5652" y="4"/>
                </a:lnTo>
                <a:lnTo>
                  <a:pt x="5590" y="2"/>
                </a:lnTo>
                <a:lnTo>
                  <a:pt x="5530" y="0"/>
                </a:lnTo>
                <a:lnTo>
                  <a:pt x="5468" y="0"/>
                </a:lnTo>
                <a:lnTo>
                  <a:pt x="5372" y="1"/>
                </a:lnTo>
                <a:lnTo>
                  <a:pt x="5276" y="4"/>
                </a:lnTo>
                <a:lnTo>
                  <a:pt x="5181" y="11"/>
                </a:lnTo>
                <a:lnTo>
                  <a:pt x="5086" y="19"/>
                </a:lnTo>
                <a:lnTo>
                  <a:pt x="4992" y="29"/>
                </a:lnTo>
                <a:lnTo>
                  <a:pt x="4899" y="42"/>
                </a:lnTo>
                <a:lnTo>
                  <a:pt x="4806" y="57"/>
                </a:lnTo>
                <a:lnTo>
                  <a:pt x="4715" y="73"/>
                </a:lnTo>
                <a:lnTo>
                  <a:pt x="4624" y="92"/>
                </a:lnTo>
                <a:lnTo>
                  <a:pt x="4534" y="114"/>
                </a:lnTo>
                <a:lnTo>
                  <a:pt x="4445" y="137"/>
                </a:lnTo>
                <a:lnTo>
                  <a:pt x="4357" y="162"/>
                </a:lnTo>
                <a:lnTo>
                  <a:pt x="4269" y="189"/>
                </a:lnTo>
                <a:lnTo>
                  <a:pt x="4183" y="218"/>
                </a:lnTo>
                <a:lnTo>
                  <a:pt x="4097" y="250"/>
                </a:lnTo>
                <a:lnTo>
                  <a:pt x="4014" y="283"/>
                </a:lnTo>
                <a:lnTo>
                  <a:pt x="3930" y="319"/>
                </a:lnTo>
                <a:lnTo>
                  <a:pt x="3848" y="355"/>
                </a:lnTo>
                <a:lnTo>
                  <a:pt x="3766" y="395"/>
                </a:lnTo>
                <a:lnTo>
                  <a:pt x="3687" y="436"/>
                </a:lnTo>
                <a:lnTo>
                  <a:pt x="3607" y="477"/>
                </a:lnTo>
                <a:lnTo>
                  <a:pt x="3530" y="522"/>
                </a:lnTo>
                <a:lnTo>
                  <a:pt x="3454" y="568"/>
                </a:lnTo>
                <a:lnTo>
                  <a:pt x="3379" y="616"/>
                </a:lnTo>
                <a:lnTo>
                  <a:pt x="3304" y="665"/>
                </a:lnTo>
                <a:lnTo>
                  <a:pt x="3231" y="717"/>
                </a:lnTo>
                <a:lnTo>
                  <a:pt x="3160" y="769"/>
                </a:lnTo>
                <a:lnTo>
                  <a:pt x="3090" y="823"/>
                </a:lnTo>
                <a:lnTo>
                  <a:pt x="3022" y="880"/>
                </a:lnTo>
                <a:lnTo>
                  <a:pt x="2955" y="937"/>
                </a:lnTo>
                <a:lnTo>
                  <a:pt x="2889" y="996"/>
                </a:lnTo>
                <a:lnTo>
                  <a:pt x="2825" y="1056"/>
                </a:lnTo>
                <a:lnTo>
                  <a:pt x="2763" y="1119"/>
                </a:lnTo>
                <a:lnTo>
                  <a:pt x="2701" y="1181"/>
                </a:lnTo>
                <a:lnTo>
                  <a:pt x="2641" y="1246"/>
                </a:lnTo>
                <a:lnTo>
                  <a:pt x="2584" y="1313"/>
                </a:lnTo>
                <a:lnTo>
                  <a:pt x="2528" y="1380"/>
                </a:lnTo>
                <a:lnTo>
                  <a:pt x="2473" y="1449"/>
                </a:lnTo>
                <a:lnTo>
                  <a:pt x="2420" y="1519"/>
                </a:lnTo>
                <a:lnTo>
                  <a:pt x="2369" y="1590"/>
                </a:lnTo>
                <a:lnTo>
                  <a:pt x="2319" y="1663"/>
                </a:lnTo>
                <a:lnTo>
                  <a:pt x="2272" y="1737"/>
                </a:lnTo>
                <a:lnTo>
                  <a:pt x="2226" y="1811"/>
                </a:lnTo>
                <a:lnTo>
                  <a:pt x="2181" y="1887"/>
                </a:lnTo>
                <a:lnTo>
                  <a:pt x="2139" y="1965"/>
                </a:lnTo>
                <a:lnTo>
                  <a:pt x="2098" y="2043"/>
                </a:lnTo>
                <a:lnTo>
                  <a:pt x="2061" y="2122"/>
                </a:lnTo>
                <a:lnTo>
                  <a:pt x="2024" y="2203"/>
                </a:lnTo>
                <a:lnTo>
                  <a:pt x="1990" y="2284"/>
                </a:lnTo>
                <a:lnTo>
                  <a:pt x="1957" y="2367"/>
                </a:lnTo>
                <a:lnTo>
                  <a:pt x="1926" y="2450"/>
                </a:lnTo>
                <a:lnTo>
                  <a:pt x="1898" y="2534"/>
                </a:lnTo>
                <a:lnTo>
                  <a:pt x="1872" y="2620"/>
                </a:lnTo>
                <a:lnTo>
                  <a:pt x="1848" y="2705"/>
                </a:lnTo>
                <a:lnTo>
                  <a:pt x="1826" y="2792"/>
                </a:lnTo>
                <a:lnTo>
                  <a:pt x="1806" y="2880"/>
                </a:lnTo>
                <a:lnTo>
                  <a:pt x="1788" y="2968"/>
                </a:lnTo>
                <a:lnTo>
                  <a:pt x="1774" y="3057"/>
                </a:lnTo>
                <a:lnTo>
                  <a:pt x="1760" y="3147"/>
                </a:lnTo>
                <a:lnTo>
                  <a:pt x="1750" y="3238"/>
                </a:lnTo>
                <a:lnTo>
                  <a:pt x="1741" y="3330"/>
                </a:lnTo>
                <a:lnTo>
                  <a:pt x="1735" y="3422"/>
                </a:lnTo>
                <a:lnTo>
                  <a:pt x="1732" y="3514"/>
                </a:lnTo>
                <a:lnTo>
                  <a:pt x="1730" y="3607"/>
                </a:lnTo>
                <a:lnTo>
                  <a:pt x="1731" y="3681"/>
                </a:lnTo>
                <a:lnTo>
                  <a:pt x="1733" y="3755"/>
                </a:lnTo>
                <a:lnTo>
                  <a:pt x="1737" y="3828"/>
                </a:lnTo>
                <a:lnTo>
                  <a:pt x="1742" y="3901"/>
                </a:lnTo>
                <a:lnTo>
                  <a:pt x="1750" y="3973"/>
                </a:lnTo>
                <a:lnTo>
                  <a:pt x="1758" y="4045"/>
                </a:lnTo>
                <a:lnTo>
                  <a:pt x="1768" y="4117"/>
                </a:lnTo>
                <a:lnTo>
                  <a:pt x="1779" y="4188"/>
                </a:lnTo>
                <a:lnTo>
                  <a:pt x="1730" y="4217"/>
                </a:lnTo>
                <a:lnTo>
                  <a:pt x="1681" y="4248"/>
                </a:lnTo>
                <a:lnTo>
                  <a:pt x="1632" y="4278"/>
                </a:lnTo>
                <a:lnTo>
                  <a:pt x="1584" y="4309"/>
                </a:lnTo>
                <a:lnTo>
                  <a:pt x="1537" y="4342"/>
                </a:lnTo>
                <a:lnTo>
                  <a:pt x="1490" y="4374"/>
                </a:lnTo>
                <a:lnTo>
                  <a:pt x="1443" y="4409"/>
                </a:lnTo>
                <a:lnTo>
                  <a:pt x="1397" y="4442"/>
                </a:lnTo>
                <a:lnTo>
                  <a:pt x="1352" y="4478"/>
                </a:lnTo>
                <a:lnTo>
                  <a:pt x="1307" y="4513"/>
                </a:lnTo>
                <a:lnTo>
                  <a:pt x="1263" y="4549"/>
                </a:lnTo>
                <a:lnTo>
                  <a:pt x="1219" y="4586"/>
                </a:lnTo>
                <a:lnTo>
                  <a:pt x="1176" y="4624"/>
                </a:lnTo>
                <a:lnTo>
                  <a:pt x="1134" y="4661"/>
                </a:lnTo>
                <a:lnTo>
                  <a:pt x="1093" y="4700"/>
                </a:lnTo>
                <a:lnTo>
                  <a:pt x="1052" y="4740"/>
                </a:lnTo>
                <a:lnTo>
                  <a:pt x="1011" y="4780"/>
                </a:lnTo>
                <a:lnTo>
                  <a:pt x="972" y="4821"/>
                </a:lnTo>
                <a:lnTo>
                  <a:pt x="933" y="4862"/>
                </a:lnTo>
                <a:lnTo>
                  <a:pt x="894" y="4904"/>
                </a:lnTo>
                <a:lnTo>
                  <a:pt x="857" y="4946"/>
                </a:lnTo>
                <a:lnTo>
                  <a:pt x="820" y="4989"/>
                </a:lnTo>
                <a:lnTo>
                  <a:pt x="784" y="5033"/>
                </a:lnTo>
                <a:lnTo>
                  <a:pt x="748" y="5077"/>
                </a:lnTo>
                <a:lnTo>
                  <a:pt x="714" y="5122"/>
                </a:lnTo>
                <a:lnTo>
                  <a:pt x="679" y="5167"/>
                </a:lnTo>
                <a:lnTo>
                  <a:pt x="646" y="5213"/>
                </a:lnTo>
                <a:lnTo>
                  <a:pt x="613" y="5259"/>
                </a:lnTo>
                <a:lnTo>
                  <a:pt x="581" y="5306"/>
                </a:lnTo>
                <a:lnTo>
                  <a:pt x="550" y="5354"/>
                </a:lnTo>
                <a:lnTo>
                  <a:pt x="519" y="5402"/>
                </a:lnTo>
                <a:lnTo>
                  <a:pt x="490" y="5450"/>
                </a:lnTo>
                <a:lnTo>
                  <a:pt x="461" y="5499"/>
                </a:lnTo>
                <a:lnTo>
                  <a:pt x="434" y="5548"/>
                </a:lnTo>
                <a:lnTo>
                  <a:pt x="406" y="5598"/>
                </a:lnTo>
                <a:lnTo>
                  <a:pt x="379" y="5648"/>
                </a:lnTo>
                <a:lnTo>
                  <a:pt x="354" y="5698"/>
                </a:lnTo>
                <a:lnTo>
                  <a:pt x="329" y="5750"/>
                </a:lnTo>
                <a:lnTo>
                  <a:pt x="305" y="5802"/>
                </a:lnTo>
                <a:lnTo>
                  <a:pt x="282" y="5854"/>
                </a:lnTo>
                <a:lnTo>
                  <a:pt x="259" y="5906"/>
                </a:lnTo>
                <a:lnTo>
                  <a:pt x="239" y="5960"/>
                </a:lnTo>
                <a:lnTo>
                  <a:pt x="218" y="6013"/>
                </a:lnTo>
                <a:lnTo>
                  <a:pt x="198" y="6066"/>
                </a:lnTo>
                <a:lnTo>
                  <a:pt x="179" y="6120"/>
                </a:lnTo>
                <a:lnTo>
                  <a:pt x="161" y="6175"/>
                </a:lnTo>
                <a:lnTo>
                  <a:pt x="145" y="6230"/>
                </a:lnTo>
                <a:lnTo>
                  <a:pt x="128" y="6285"/>
                </a:lnTo>
                <a:lnTo>
                  <a:pt x="113" y="6341"/>
                </a:lnTo>
                <a:lnTo>
                  <a:pt x="99" y="6397"/>
                </a:lnTo>
                <a:lnTo>
                  <a:pt x="85" y="6454"/>
                </a:lnTo>
                <a:lnTo>
                  <a:pt x="74" y="6510"/>
                </a:lnTo>
                <a:lnTo>
                  <a:pt x="62" y="6566"/>
                </a:lnTo>
                <a:lnTo>
                  <a:pt x="51" y="6624"/>
                </a:lnTo>
                <a:lnTo>
                  <a:pt x="41" y="6681"/>
                </a:lnTo>
                <a:lnTo>
                  <a:pt x="33" y="6740"/>
                </a:lnTo>
                <a:lnTo>
                  <a:pt x="25" y="6798"/>
                </a:lnTo>
                <a:lnTo>
                  <a:pt x="18" y="6857"/>
                </a:lnTo>
                <a:lnTo>
                  <a:pt x="13" y="6915"/>
                </a:lnTo>
                <a:lnTo>
                  <a:pt x="9" y="6975"/>
                </a:lnTo>
                <a:lnTo>
                  <a:pt x="5" y="7034"/>
                </a:lnTo>
                <a:lnTo>
                  <a:pt x="3" y="7094"/>
                </a:lnTo>
                <a:lnTo>
                  <a:pt x="0" y="7153"/>
                </a:lnTo>
                <a:lnTo>
                  <a:pt x="0" y="7214"/>
                </a:lnTo>
                <a:lnTo>
                  <a:pt x="1" y="7295"/>
                </a:lnTo>
                <a:lnTo>
                  <a:pt x="4" y="7377"/>
                </a:lnTo>
                <a:lnTo>
                  <a:pt x="9" y="7457"/>
                </a:lnTo>
                <a:lnTo>
                  <a:pt x="15" y="7538"/>
                </a:lnTo>
                <a:lnTo>
                  <a:pt x="23" y="7618"/>
                </a:lnTo>
                <a:lnTo>
                  <a:pt x="34" y="7697"/>
                </a:lnTo>
                <a:lnTo>
                  <a:pt x="46" y="7776"/>
                </a:lnTo>
                <a:lnTo>
                  <a:pt x="60" y="7854"/>
                </a:lnTo>
                <a:lnTo>
                  <a:pt x="77" y="7932"/>
                </a:lnTo>
                <a:lnTo>
                  <a:pt x="93" y="8010"/>
                </a:lnTo>
                <a:lnTo>
                  <a:pt x="113" y="8086"/>
                </a:lnTo>
                <a:lnTo>
                  <a:pt x="134" y="8161"/>
                </a:lnTo>
                <a:lnTo>
                  <a:pt x="156" y="8236"/>
                </a:lnTo>
                <a:lnTo>
                  <a:pt x="181" y="8311"/>
                </a:lnTo>
                <a:lnTo>
                  <a:pt x="206" y="8385"/>
                </a:lnTo>
                <a:lnTo>
                  <a:pt x="234" y="8458"/>
                </a:lnTo>
                <a:lnTo>
                  <a:pt x="264" y="8530"/>
                </a:lnTo>
                <a:lnTo>
                  <a:pt x="294" y="8601"/>
                </a:lnTo>
                <a:lnTo>
                  <a:pt x="326" y="8671"/>
                </a:lnTo>
                <a:lnTo>
                  <a:pt x="361" y="8741"/>
                </a:lnTo>
                <a:lnTo>
                  <a:pt x="395" y="8810"/>
                </a:lnTo>
                <a:lnTo>
                  <a:pt x="433" y="8878"/>
                </a:lnTo>
                <a:lnTo>
                  <a:pt x="471" y="8946"/>
                </a:lnTo>
                <a:lnTo>
                  <a:pt x="511" y="9011"/>
                </a:lnTo>
                <a:lnTo>
                  <a:pt x="552" y="9077"/>
                </a:lnTo>
                <a:lnTo>
                  <a:pt x="595" y="9141"/>
                </a:lnTo>
                <a:lnTo>
                  <a:pt x="638" y="9205"/>
                </a:lnTo>
                <a:lnTo>
                  <a:pt x="684" y="9267"/>
                </a:lnTo>
                <a:lnTo>
                  <a:pt x="731" y="9329"/>
                </a:lnTo>
                <a:lnTo>
                  <a:pt x="779" y="9388"/>
                </a:lnTo>
                <a:lnTo>
                  <a:pt x="829" y="9448"/>
                </a:lnTo>
                <a:lnTo>
                  <a:pt x="880" y="9506"/>
                </a:lnTo>
                <a:lnTo>
                  <a:pt x="931" y="9564"/>
                </a:lnTo>
                <a:lnTo>
                  <a:pt x="984" y="9620"/>
                </a:lnTo>
                <a:lnTo>
                  <a:pt x="1039" y="9674"/>
                </a:lnTo>
                <a:lnTo>
                  <a:pt x="1095" y="9729"/>
                </a:lnTo>
                <a:lnTo>
                  <a:pt x="1151" y="9781"/>
                </a:lnTo>
                <a:lnTo>
                  <a:pt x="1210" y="9833"/>
                </a:lnTo>
                <a:lnTo>
                  <a:pt x="1269" y="9883"/>
                </a:lnTo>
                <a:lnTo>
                  <a:pt x="1329" y="9932"/>
                </a:lnTo>
                <a:lnTo>
                  <a:pt x="1390" y="9981"/>
                </a:lnTo>
                <a:lnTo>
                  <a:pt x="1453" y="10026"/>
                </a:lnTo>
                <a:lnTo>
                  <a:pt x="1517" y="10072"/>
                </a:lnTo>
                <a:lnTo>
                  <a:pt x="1581" y="10116"/>
                </a:lnTo>
                <a:lnTo>
                  <a:pt x="1647" y="10159"/>
                </a:lnTo>
                <a:lnTo>
                  <a:pt x="1714" y="10200"/>
                </a:lnTo>
                <a:lnTo>
                  <a:pt x="1781" y="10240"/>
                </a:lnTo>
                <a:lnTo>
                  <a:pt x="1850" y="10278"/>
                </a:lnTo>
                <a:lnTo>
                  <a:pt x="1919" y="10316"/>
                </a:lnTo>
                <a:lnTo>
                  <a:pt x="1990" y="10351"/>
                </a:lnTo>
                <a:lnTo>
                  <a:pt x="2061" y="10386"/>
                </a:lnTo>
                <a:lnTo>
                  <a:pt x="2133" y="10418"/>
                </a:lnTo>
                <a:lnTo>
                  <a:pt x="2206" y="10449"/>
                </a:lnTo>
                <a:lnTo>
                  <a:pt x="2280" y="10480"/>
                </a:lnTo>
                <a:lnTo>
                  <a:pt x="2354" y="10508"/>
                </a:lnTo>
                <a:lnTo>
                  <a:pt x="2430" y="10535"/>
                </a:lnTo>
                <a:lnTo>
                  <a:pt x="2507" y="10560"/>
                </a:lnTo>
                <a:lnTo>
                  <a:pt x="2583" y="10583"/>
                </a:lnTo>
                <a:lnTo>
                  <a:pt x="2661" y="10605"/>
                </a:lnTo>
                <a:lnTo>
                  <a:pt x="2740" y="10626"/>
                </a:lnTo>
                <a:lnTo>
                  <a:pt x="2819" y="10645"/>
                </a:lnTo>
                <a:lnTo>
                  <a:pt x="2898" y="10661"/>
                </a:lnTo>
                <a:lnTo>
                  <a:pt x="2979" y="10677"/>
                </a:lnTo>
                <a:lnTo>
                  <a:pt x="3060" y="10691"/>
                </a:lnTo>
                <a:lnTo>
                  <a:pt x="3079" y="10697"/>
                </a:lnTo>
                <a:lnTo>
                  <a:pt x="3099" y="10704"/>
                </a:lnTo>
                <a:lnTo>
                  <a:pt x="3120" y="10713"/>
                </a:lnTo>
                <a:lnTo>
                  <a:pt x="3141" y="10723"/>
                </a:lnTo>
                <a:lnTo>
                  <a:pt x="3162" y="10736"/>
                </a:lnTo>
                <a:lnTo>
                  <a:pt x="3185" y="10752"/>
                </a:lnTo>
                <a:lnTo>
                  <a:pt x="3211" y="10772"/>
                </a:lnTo>
                <a:lnTo>
                  <a:pt x="3238" y="10796"/>
                </a:lnTo>
                <a:lnTo>
                  <a:pt x="3266" y="10826"/>
                </a:lnTo>
                <a:lnTo>
                  <a:pt x="3297" y="10861"/>
                </a:lnTo>
                <a:lnTo>
                  <a:pt x="3331" y="10902"/>
                </a:lnTo>
                <a:lnTo>
                  <a:pt x="3367" y="10950"/>
                </a:lnTo>
                <a:lnTo>
                  <a:pt x="3406" y="11005"/>
                </a:lnTo>
                <a:lnTo>
                  <a:pt x="3448" y="11068"/>
                </a:lnTo>
                <a:lnTo>
                  <a:pt x="3494" y="11140"/>
                </a:lnTo>
                <a:lnTo>
                  <a:pt x="3543" y="11220"/>
                </a:lnTo>
                <a:lnTo>
                  <a:pt x="3567" y="11263"/>
                </a:lnTo>
                <a:lnTo>
                  <a:pt x="3593" y="11305"/>
                </a:lnTo>
                <a:lnTo>
                  <a:pt x="3619" y="11346"/>
                </a:lnTo>
                <a:lnTo>
                  <a:pt x="3645" y="11387"/>
                </a:lnTo>
                <a:lnTo>
                  <a:pt x="3672" y="11427"/>
                </a:lnTo>
                <a:lnTo>
                  <a:pt x="3700" y="11467"/>
                </a:lnTo>
                <a:lnTo>
                  <a:pt x="3730" y="11506"/>
                </a:lnTo>
                <a:lnTo>
                  <a:pt x="3759" y="11545"/>
                </a:lnTo>
                <a:lnTo>
                  <a:pt x="3789" y="11583"/>
                </a:lnTo>
                <a:lnTo>
                  <a:pt x="3820" y="11620"/>
                </a:lnTo>
                <a:lnTo>
                  <a:pt x="3852" y="11658"/>
                </a:lnTo>
                <a:lnTo>
                  <a:pt x="3883" y="11694"/>
                </a:lnTo>
                <a:lnTo>
                  <a:pt x="3916" y="11730"/>
                </a:lnTo>
                <a:lnTo>
                  <a:pt x="3950" y="11765"/>
                </a:lnTo>
                <a:lnTo>
                  <a:pt x="3983" y="11800"/>
                </a:lnTo>
                <a:lnTo>
                  <a:pt x="4018" y="11834"/>
                </a:lnTo>
                <a:lnTo>
                  <a:pt x="4053" y="11868"/>
                </a:lnTo>
                <a:lnTo>
                  <a:pt x="4089" y="11901"/>
                </a:lnTo>
                <a:lnTo>
                  <a:pt x="4125" y="11934"/>
                </a:lnTo>
                <a:lnTo>
                  <a:pt x="4162" y="11965"/>
                </a:lnTo>
                <a:lnTo>
                  <a:pt x="4199" y="11996"/>
                </a:lnTo>
                <a:lnTo>
                  <a:pt x="4237" y="12026"/>
                </a:lnTo>
                <a:lnTo>
                  <a:pt x="4276" y="12057"/>
                </a:lnTo>
                <a:lnTo>
                  <a:pt x="4314" y="12086"/>
                </a:lnTo>
                <a:lnTo>
                  <a:pt x="4353" y="12114"/>
                </a:lnTo>
                <a:lnTo>
                  <a:pt x="4393" y="12142"/>
                </a:lnTo>
                <a:lnTo>
                  <a:pt x="4433" y="12170"/>
                </a:lnTo>
                <a:lnTo>
                  <a:pt x="4474" y="12196"/>
                </a:lnTo>
                <a:lnTo>
                  <a:pt x="4515" y="12222"/>
                </a:lnTo>
                <a:lnTo>
                  <a:pt x="4557" y="12247"/>
                </a:lnTo>
                <a:lnTo>
                  <a:pt x="4598" y="12272"/>
                </a:lnTo>
                <a:lnTo>
                  <a:pt x="4640" y="12295"/>
                </a:lnTo>
                <a:lnTo>
                  <a:pt x="4683" y="12319"/>
                </a:lnTo>
                <a:lnTo>
                  <a:pt x="4726" y="12341"/>
                </a:lnTo>
                <a:lnTo>
                  <a:pt x="4770" y="12363"/>
                </a:lnTo>
                <a:lnTo>
                  <a:pt x="4813" y="12384"/>
                </a:lnTo>
                <a:lnTo>
                  <a:pt x="4857" y="12404"/>
                </a:lnTo>
                <a:lnTo>
                  <a:pt x="4902" y="12423"/>
                </a:lnTo>
                <a:lnTo>
                  <a:pt x="4946" y="12442"/>
                </a:lnTo>
                <a:lnTo>
                  <a:pt x="4992" y="12460"/>
                </a:lnTo>
                <a:lnTo>
                  <a:pt x="5037" y="12477"/>
                </a:lnTo>
                <a:lnTo>
                  <a:pt x="5083" y="12493"/>
                </a:lnTo>
                <a:lnTo>
                  <a:pt x="5128" y="12509"/>
                </a:lnTo>
                <a:lnTo>
                  <a:pt x="5175" y="12524"/>
                </a:lnTo>
                <a:lnTo>
                  <a:pt x="5221" y="12538"/>
                </a:lnTo>
                <a:lnTo>
                  <a:pt x="5268" y="12552"/>
                </a:lnTo>
                <a:lnTo>
                  <a:pt x="5314" y="12564"/>
                </a:lnTo>
                <a:lnTo>
                  <a:pt x="5361" y="12576"/>
                </a:lnTo>
                <a:lnTo>
                  <a:pt x="5409" y="12586"/>
                </a:lnTo>
                <a:lnTo>
                  <a:pt x="5456" y="12597"/>
                </a:lnTo>
                <a:lnTo>
                  <a:pt x="5503" y="12606"/>
                </a:lnTo>
                <a:lnTo>
                  <a:pt x="5551" y="12614"/>
                </a:lnTo>
                <a:lnTo>
                  <a:pt x="5599" y="12622"/>
                </a:lnTo>
                <a:lnTo>
                  <a:pt x="5647" y="12628"/>
                </a:lnTo>
                <a:lnTo>
                  <a:pt x="5695" y="12634"/>
                </a:lnTo>
                <a:lnTo>
                  <a:pt x="5743" y="12639"/>
                </a:lnTo>
                <a:lnTo>
                  <a:pt x="5791" y="12643"/>
                </a:lnTo>
                <a:lnTo>
                  <a:pt x="5839" y="12646"/>
                </a:lnTo>
                <a:lnTo>
                  <a:pt x="5888" y="12649"/>
                </a:lnTo>
                <a:lnTo>
                  <a:pt x="5936" y="12650"/>
                </a:lnTo>
                <a:lnTo>
                  <a:pt x="5985" y="12650"/>
                </a:lnTo>
                <a:lnTo>
                  <a:pt x="6033" y="12650"/>
                </a:lnTo>
                <a:lnTo>
                  <a:pt x="6082" y="12649"/>
                </a:lnTo>
                <a:lnTo>
                  <a:pt x="6130" y="12647"/>
                </a:lnTo>
                <a:lnTo>
                  <a:pt x="6174" y="12641"/>
                </a:lnTo>
                <a:lnTo>
                  <a:pt x="6217" y="12634"/>
                </a:lnTo>
                <a:lnTo>
                  <a:pt x="6260" y="12627"/>
                </a:lnTo>
                <a:lnTo>
                  <a:pt x="6303" y="12620"/>
                </a:lnTo>
                <a:lnTo>
                  <a:pt x="6345" y="12611"/>
                </a:lnTo>
                <a:lnTo>
                  <a:pt x="6388" y="12602"/>
                </a:lnTo>
                <a:lnTo>
                  <a:pt x="6430" y="12593"/>
                </a:lnTo>
                <a:lnTo>
                  <a:pt x="6473" y="12582"/>
                </a:lnTo>
                <a:lnTo>
                  <a:pt x="6515" y="12571"/>
                </a:lnTo>
                <a:lnTo>
                  <a:pt x="6556" y="12559"/>
                </a:lnTo>
                <a:lnTo>
                  <a:pt x="6598" y="12548"/>
                </a:lnTo>
                <a:lnTo>
                  <a:pt x="6640" y="12534"/>
                </a:lnTo>
                <a:lnTo>
                  <a:pt x="6682" y="12520"/>
                </a:lnTo>
                <a:lnTo>
                  <a:pt x="6722" y="12507"/>
                </a:lnTo>
                <a:lnTo>
                  <a:pt x="6763" y="12492"/>
                </a:lnTo>
                <a:lnTo>
                  <a:pt x="6804" y="12477"/>
                </a:lnTo>
                <a:lnTo>
                  <a:pt x="6845" y="12461"/>
                </a:lnTo>
                <a:lnTo>
                  <a:pt x="6884" y="12444"/>
                </a:lnTo>
                <a:lnTo>
                  <a:pt x="6924" y="12426"/>
                </a:lnTo>
                <a:lnTo>
                  <a:pt x="6964" y="12409"/>
                </a:lnTo>
                <a:lnTo>
                  <a:pt x="7003" y="12390"/>
                </a:lnTo>
                <a:lnTo>
                  <a:pt x="7042" y="12371"/>
                </a:lnTo>
                <a:lnTo>
                  <a:pt x="7081" y="12351"/>
                </a:lnTo>
                <a:lnTo>
                  <a:pt x="7119" y="12331"/>
                </a:lnTo>
                <a:lnTo>
                  <a:pt x="7157" y="12311"/>
                </a:lnTo>
                <a:lnTo>
                  <a:pt x="7194" y="12290"/>
                </a:lnTo>
                <a:lnTo>
                  <a:pt x="7232" y="12268"/>
                </a:lnTo>
                <a:lnTo>
                  <a:pt x="7269" y="12245"/>
                </a:lnTo>
                <a:lnTo>
                  <a:pt x="7305" y="12222"/>
                </a:lnTo>
                <a:lnTo>
                  <a:pt x="7342" y="12199"/>
                </a:lnTo>
                <a:lnTo>
                  <a:pt x="7377" y="12175"/>
                </a:lnTo>
                <a:lnTo>
                  <a:pt x="7413" y="12150"/>
                </a:lnTo>
                <a:lnTo>
                  <a:pt x="7447" y="12125"/>
                </a:lnTo>
                <a:lnTo>
                  <a:pt x="7482" y="12099"/>
                </a:lnTo>
                <a:lnTo>
                  <a:pt x="7516" y="12072"/>
                </a:lnTo>
                <a:lnTo>
                  <a:pt x="7549" y="12045"/>
                </a:lnTo>
                <a:lnTo>
                  <a:pt x="7582" y="12018"/>
                </a:lnTo>
                <a:lnTo>
                  <a:pt x="7615" y="11990"/>
                </a:lnTo>
                <a:lnTo>
                  <a:pt x="7647" y="11962"/>
                </a:lnTo>
                <a:lnTo>
                  <a:pt x="7679" y="11932"/>
                </a:lnTo>
                <a:lnTo>
                  <a:pt x="7709" y="11903"/>
                </a:lnTo>
                <a:lnTo>
                  <a:pt x="7741" y="11873"/>
                </a:lnTo>
                <a:lnTo>
                  <a:pt x="7771" y="11843"/>
                </a:lnTo>
                <a:lnTo>
                  <a:pt x="7800" y="11811"/>
                </a:lnTo>
                <a:lnTo>
                  <a:pt x="7829" y="11780"/>
                </a:lnTo>
                <a:lnTo>
                  <a:pt x="7858" y="11748"/>
                </a:lnTo>
                <a:lnTo>
                  <a:pt x="7886" y="11715"/>
                </a:lnTo>
                <a:lnTo>
                  <a:pt x="7913" y="11683"/>
                </a:lnTo>
                <a:lnTo>
                  <a:pt x="7939" y="11649"/>
                </a:lnTo>
                <a:lnTo>
                  <a:pt x="7965" y="11615"/>
                </a:lnTo>
                <a:lnTo>
                  <a:pt x="7991" y="11581"/>
                </a:lnTo>
                <a:lnTo>
                  <a:pt x="8016" y="11546"/>
                </a:lnTo>
                <a:lnTo>
                  <a:pt x="8040" y="11511"/>
                </a:lnTo>
                <a:lnTo>
                  <a:pt x="8063" y="11474"/>
                </a:lnTo>
                <a:lnTo>
                  <a:pt x="8086" y="11438"/>
                </a:lnTo>
                <a:lnTo>
                  <a:pt x="8109" y="11401"/>
                </a:lnTo>
                <a:lnTo>
                  <a:pt x="8130" y="11364"/>
                </a:lnTo>
                <a:lnTo>
                  <a:pt x="8151" y="11327"/>
                </a:lnTo>
                <a:lnTo>
                  <a:pt x="8172" y="11288"/>
                </a:lnTo>
                <a:lnTo>
                  <a:pt x="8191" y="11249"/>
                </a:lnTo>
                <a:lnTo>
                  <a:pt x="8209" y="11211"/>
                </a:lnTo>
                <a:lnTo>
                  <a:pt x="8228" y="11171"/>
                </a:lnTo>
                <a:lnTo>
                  <a:pt x="8245" y="11131"/>
                </a:lnTo>
                <a:lnTo>
                  <a:pt x="8262" y="11091"/>
                </a:lnTo>
                <a:lnTo>
                  <a:pt x="8288" y="11021"/>
                </a:lnTo>
                <a:lnTo>
                  <a:pt x="8312" y="10950"/>
                </a:lnTo>
                <a:lnTo>
                  <a:pt x="8334" y="10879"/>
                </a:lnTo>
                <a:lnTo>
                  <a:pt x="8354" y="10808"/>
                </a:lnTo>
                <a:lnTo>
                  <a:pt x="8371" y="10737"/>
                </a:lnTo>
                <a:lnTo>
                  <a:pt x="8387" y="10665"/>
                </a:lnTo>
                <a:lnTo>
                  <a:pt x="8401" y="10594"/>
                </a:lnTo>
                <a:lnTo>
                  <a:pt x="8412" y="10522"/>
                </a:lnTo>
                <a:lnTo>
                  <a:pt x="8421" y="10449"/>
                </a:lnTo>
                <a:lnTo>
                  <a:pt x="8429" y="10377"/>
                </a:lnTo>
                <a:lnTo>
                  <a:pt x="8434" y="10305"/>
                </a:lnTo>
                <a:lnTo>
                  <a:pt x="8437" y="10233"/>
                </a:lnTo>
                <a:lnTo>
                  <a:pt x="8438" y="10161"/>
                </a:lnTo>
                <a:lnTo>
                  <a:pt x="8437" y="10089"/>
                </a:lnTo>
                <a:lnTo>
                  <a:pt x="8433" y="10017"/>
                </a:lnTo>
                <a:lnTo>
                  <a:pt x="8428" y="9946"/>
                </a:lnTo>
                <a:lnTo>
                  <a:pt x="8419" y="9874"/>
                </a:lnTo>
                <a:lnTo>
                  <a:pt x="8410" y="9803"/>
                </a:lnTo>
                <a:lnTo>
                  <a:pt x="8397" y="9732"/>
                </a:lnTo>
                <a:lnTo>
                  <a:pt x="8383" y="9661"/>
                </a:lnTo>
                <a:lnTo>
                  <a:pt x="8366" y="9591"/>
                </a:lnTo>
                <a:lnTo>
                  <a:pt x="8347" y="9521"/>
                </a:lnTo>
                <a:lnTo>
                  <a:pt x="8326" y="9451"/>
                </a:lnTo>
                <a:lnTo>
                  <a:pt x="8302" y="9381"/>
                </a:lnTo>
                <a:lnTo>
                  <a:pt x="8276" y="9312"/>
                </a:lnTo>
                <a:lnTo>
                  <a:pt x="8249" y="9244"/>
                </a:lnTo>
                <a:lnTo>
                  <a:pt x="8218" y="9176"/>
                </a:lnTo>
                <a:lnTo>
                  <a:pt x="8185" y="9108"/>
                </a:lnTo>
                <a:lnTo>
                  <a:pt x="8151" y="9042"/>
                </a:lnTo>
                <a:lnTo>
                  <a:pt x="8113" y="8975"/>
                </a:lnTo>
                <a:lnTo>
                  <a:pt x="8074" y="8909"/>
                </a:lnTo>
                <a:lnTo>
                  <a:pt x="8032" y="8844"/>
                </a:lnTo>
                <a:lnTo>
                  <a:pt x="8002" y="8803"/>
                </a:lnTo>
                <a:lnTo>
                  <a:pt x="7970" y="8765"/>
                </a:lnTo>
                <a:lnTo>
                  <a:pt x="7939" y="8726"/>
                </a:lnTo>
                <a:lnTo>
                  <a:pt x="7908" y="8689"/>
                </a:lnTo>
                <a:lnTo>
                  <a:pt x="7875" y="8652"/>
                </a:lnTo>
                <a:lnTo>
                  <a:pt x="7842" y="8617"/>
                </a:lnTo>
                <a:lnTo>
                  <a:pt x="7807" y="8581"/>
                </a:lnTo>
                <a:lnTo>
                  <a:pt x="7774" y="8548"/>
                </a:lnTo>
                <a:lnTo>
                  <a:pt x="7738" y="8514"/>
                </a:lnTo>
                <a:lnTo>
                  <a:pt x="7703" y="8482"/>
                </a:lnTo>
                <a:lnTo>
                  <a:pt x="7667" y="8450"/>
                </a:lnTo>
                <a:lnTo>
                  <a:pt x="7631" y="8420"/>
                </a:lnTo>
                <a:lnTo>
                  <a:pt x="7593" y="8390"/>
                </a:lnTo>
                <a:lnTo>
                  <a:pt x="7556" y="8362"/>
                </a:lnTo>
                <a:lnTo>
                  <a:pt x="7518" y="8333"/>
                </a:lnTo>
                <a:lnTo>
                  <a:pt x="7480" y="8306"/>
                </a:lnTo>
                <a:lnTo>
                  <a:pt x="7441" y="8280"/>
                </a:lnTo>
                <a:lnTo>
                  <a:pt x="7401" y="8255"/>
                </a:lnTo>
                <a:lnTo>
                  <a:pt x="7362" y="8231"/>
                </a:lnTo>
                <a:lnTo>
                  <a:pt x="7322" y="8208"/>
                </a:lnTo>
                <a:lnTo>
                  <a:pt x="7281" y="8185"/>
                </a:lnTo>
                <a:lnTo>
                  <a:pt x="7240" y="8164"/>
                </a:lnTo>
                <a:lnTo>
                  <a:pt x="7200" y="8143"/>
                </a:lnTo>
                <a:lnTo>
                  <a:pt x="7158" y="8124"/>
                </a:lnTo>
                <a:lnTo>
                  <a:pt x="7116" y="8105"/>
                </a:lnTo>
                <a:lnTo>
                  <a:pt x="7073" y="8087"/>
                </a:lnTo>
                <a:lnTo>
                  <a:pt x="7032" y="8070"/>
                </a:lnTo>
                <a:lnTo>
                  <a:pt x="6989" y="8055"/>
                </a:lnTo>
                <a:lnTo>
                  <a:pt x="6945" y="8040"/>
                </a:lnTo>
                <a:lnTo>
                  <a:pt x="6902" y="8026"/>
                </a:lnTo>
                <a:lnTo>
                  <a:pt x="6858" y="8013"/>
                </a:lnTo>
                <a:lnTo>
                  <a:pt x="6814" y="8001"/>
                </a:lnTo>
                <a:lnTo>
                  <a:pt x="6770" y="7990"/>
                </a:lnTo>
                <a:lnTo>
                  <a:pt x="6727" y="7980"/>
                </a:lnTo>
                <a:lnTo>
                  <a:pt x="6682" y="7971"/>
                </a:lnTo>
                <a:lnTo>
                  <a:pt x="6638" y="7964"/>
                </a:lnTo>
                <a:lnTo>
                  <a:pt x="6593" y="7956"/>
                </a:lnTo>
                <a:lnTo>
                  <a:pt x="6548" y="7950"/>
                </a:lnTo>
                <a:lnTo>
                  <a:pt x="6503" y="7945"/>
                </a:lnTo>
                <a:lnTo>
                  <a:pt x="6458" y="7941"/>
                </a:lnTo>
                <a:lnTo>
                  <a:pt x="6413" y="7938"/>
                </a:lnTo>
                <a:lnTo>
                  <a:pt x="6367" y="7936"/>
                </a:lnTo>
                <a:lnTo>
                  <a:pt x="6322" y="7935"/>
                </a:lnTo>
                <a:lnTo>
                  <a:pt x="6277" y="7935"/>
                </a:lnTo>
                <a:lnTo>
                  <a:pt x="6232" y="7936"/>
                </a:lnTo>
                <a:lnTo>
                  <a:pt x="6187" y="7938"/>
                </a:lnTo>
                <a:lnTo>
                  <a:pt x="6141" y="7941"/>
                </a:lnTo>
                <a:lnTo>
                  <a:pt x="6096" y="7945"/>
                </a:lnTo>
                <a:lnTo>
                  <a:pt x="6050" y="7950"/>
                </a:lnTo>
                <a:lnTo>
                  <a:pt x="6005" y="7955"/>
                </a:lnTo>
                <a:lnTo>
                  <a:pt x="5959" y="7963"/>
                </a:lnTo>
                <a:lnTo>
                  <a:pt x="5914" y="7971"/>
                </a:lnTo>
                <a:lnTo>
                  <a:pt x="5869" y="7980"/>
                </a:lnTo>
                <a:lnTo>
                  <a:pt x="5824" y="7991"/>
                </a:lnTo>
                <a:lnTo>
                  <a:pt x="5779" y="8002"/>
                </a:lnTo>
                <a:lnTo>
                  <a:pt x="5735" y="8015"/>
                </a:lnTo>
                <a:lnTo>
                  <a:pt x="5690" y="8029"/>
                </a:lnTo>
                <a:lnTo>
                  <a:pt x="5645" y="8042"/>
                </a:lnTo>
                <a:lnTo>
                  <a:pt x="5601" y="8058"/>
                </a:lnTo>
                <a:lnTo>
                  <a:pt x="5556" y="8074"/>
                </a:lnTo>
                <a:lnTo>
                  <a:pt x="5512" y="8092"/>
                </a:lnTo>
                <a:lnTo>
                  <a:pt x="5468" y="8112"/>
                </a:lnTo>
                <a:lnTo>
                  <a:pt x="5425" y="8132"/>
                </a:lnTo>
                <a:lnTo>
                  <a:pt x="5382" y="8153"/>
                </a:lnTo>
                <a:lnTo>
                  <a:pt x="5344" y="8172"/>
                </a:lnTo>
                <a:lnTo>
                  <a:pt x="5307" y="8192"/>
                </a:lnTo>
                <a:lnTo>
                  <a:pt x="5271" y="8213"/>
                </a:lnTo>
                <a:lnTo>
                  <a:pt x="5234" y="8235"/>
                </a:lnTo>
                <a:lnTo>
                  <a:pt x="5199" y="8258"/>
                </a:lnTo>
                <a:lnTo>
                  <a:pt x="5164" y="8282"/>
                </a:lnTo>
                <a:lnTo>
                  <a:pt x="5130" y="8306"/>
                </a:lnTo>
                <a:lnTo>
                  <a:pt x="5096" y="8332"/>
                </a:lnTo>
                <a:lnTo>
                  <a:pt x="5063" y="8359"/>
                </a:lnTo>
                <a:lnTo>
                  <a:pt x="5031" y="8385"/>
                </a:lnTo>
                <a:lnTo>
                  <a:pt x="4998" y="8413"/>
                </a:lnTo>
                <a:lnTo>
                  <a:pt x="4967" y="8441"/>
                </a:lnTo>
                <a:lnTo>
                  <a:pt x="4937" y="8470"/>
                </a:lnTo>
                <a:lnTo>
                  <a:pt x="4906" y="8500"/>
                </a:lnTo>
                <a:lnTo>
                  <a:pt x="4877" y="8530"/>
                </a:lnTo>
                <a:lnTo>
                  <a:pt x="4849" y="8561"/>
                </a:lnTo>
                <a:lnTo>
                  <a:pt x="4821" y="8594"/>
                </a:lnTo>
                <a:lnTo>
                  <a:pt x="4794" y="8625"/>
                </a:lnTo>
                <a:lnTo>
                  <a:pt x="4766" y="8658"/>
                </a:lnTo>
                <a:lnTo>
                  <a:pt x="4740" y="8692"/>
                </a:lnTo>
                <a:lnTo>
                  <a:pt x="4715" y="8726"/>
                </a:lnTo>
                <a:lnTo>
                  <a:pt x="4691" y="8761"/>
                </a:lnTo>
                <a:lnTo>
                  <a:pt x="4667" y="8795"/>
                </a:lnTo>
                <a:lnTo>
                  <a:pt x="4644" y="8832"/>
                </a:lnTo>
                <a:lnTo>
                  <a:pt x="4622" y="8867"/>
                </a:lnTo>
                <a:lnTo>
                  <a:pt x="4600" y="8904"/>
                </a:lnTo>
                <a:lnTo>
                  <a:pt x="4580" y="8941"/>
                </a:lnTo>
                <a:lnTo>
                  <a:pt x="4560" y="8978"/>
                </a:lnTo>
                <a:lnTo>
                  <a:pt x="4541" y="9017"/>
                </a:lnTo>
                <a:lnTo>
                  <a:pt x="4523" y="9054"/>
                </a:lnTo>
                <a:lnTo>
                  <a:pt x="4505" y="9093"/>
                </a:lnTo>
                <a:lnTo>
                  <a:pt x="4489" y="9132"/>
                </a:lnTo>
                <a:lnTo>
                  <a:pt x="4473" y="9171"/>
                </a:lnTo>
                <a:lnTo>
                  <a:pt x="4458" y="9211"/>
                </a:lnTo>
                <a:lnTo>
                  <a:pt x="4444" y="9250"/>
                </a:lnTo>
                <a:lnTo>
                  <a:pt x="4430" y="9291"/>
                </a:lnTo>
                <a:lnTo>
                  <a:pt x="4419" y="9332"/>
                </a:lnTo>
                <a:lnTo>
                  <a:pt x="4407" y="9373"/>
                </a:lnTo>
                <a:lnTo>
                  <a:pt x="4397" y="9413"/>
                </a:lnTo>
                <a:lnTo>
                  <a:pt x="4387" y="9454"/>
                </a:lnTo>
                <a:lnTo>
                  <a:pt x="4378" y="9496"/>
                </a:lnTo>
                <a:lnTo>
                  <a:pt x="4371" y="9538"/>
                </a:lnTo>
                <a:lnTo>
                  <a:pt x="4363" y="9579"/>
                </a:lnTo>
                <a:lnTo>
                  <a:pt x="4358" y="9621"/>
                </a:lnTo>
                <a:lnTo>
                  <a:pt x="4353" y="9663"/>
                </a:lnTo>
                <a:lnTo>
                  <a:pt x="4349" y="9705"/>
                </a:lnTo>
                <a:lnTo>
                  <a:pt x="4347" y="9747"/>
                </a:lnTo>
                <a:lnTo>
                  <a:pt x="4345" y="9789"/>
                </a:lnTo>
                <a:lnTo>
                  <a:pt x="4344" y="9831"/>
                </a:lnTo>
                <a:lnTo>
                  <a:pt x="4344" y="9874"/>
                </a:lnTo>
                <a:lnTo>
                  <a:pt x="4346" y="9916"/>
                </a:lnTo>
                <a:lnTo>
                  <a:pt x="4348" y="9959"/>
                </a:lnTo>
                <a:lnTo>
                  <a:pt x="4351" y="10000"/>
                </a:lnTo>
                <a:lnTo>
                  <a:pt x="4355" y="10042"/>
                </a:lnTo>
                <a:lnTo>
                  <a:pt x="4360" y="10085"/>
                </a:lnTo>
                <a:lnTo>
                  <a:pt x="4368" y="10127"/>
                </a:lnTo>
                <a:lnTo>
                  <a:pt x="4375" y="10168"/>
                </a:lnTo>
                <a:lnTo>
                  <a:pt x="4383" y="10210"/>
                </a:lnTo>
                <a:lnTo>
                  <a:pt x="4394" y="10252"/>
                </a:lnTo>
                <a:lnTo>
                  <a:pt x="4404" y="10294"/>
                </a:lnTo>
                <a:lnTo>
                  <a:pt x="4417" y="10335"/>
                </a:lnTo>
                <a:lnTo>
                  <a:pt x="4430" y="10375"/>
                </a:lnTo>
                <a:lnTo>
                  <a:pt x="4444" y="10417"/>
                </a:lnTo>
                <a:lnTo>
                  <a:pt x="4459" y="10457"/>
                </a:lnTo>
                <a:lnTo>
                  <a:pt x="4474" y="10489"/>
                </a:lnTo>
                <a:lnTo>
                  <a:pt x="4488" y="10522"/>
                </a:lnTo>
                <a:lnTo>
                  <a:pt x="4503" y="10553"/>
                </a:lnTo>
                <a:lnTo>
                  <a:pt x="4519" y="10584"/>
                </a:lnTo>
                <a:lnTo>
                  <a:pt x="4536" y="10614"/>
                </a:lnTo>
                <a:lnTo>
                  <a:pt x="4552" y="10646"/>
                </a:lnTo>
                <a:lnTo>
                  <a:pt x="4570" y="10675"/>
                </a:lnTo>
                <a:lnTo>
                  <a:pt x="4589" y="10705"/>
                </a:lnTo>
                <a:lnTo>
                  <a:pt x="4608" y="10735"/>
                </a:lnTo>
                <a:lnTo>
                  <a:pt x="4627" y="10763"/>
                </a:lnTo>
                <a:lnTo>
                  <a:pt x="4646" y="10791"/>
                </a:lnTo>
                <a:lnTo>
                  <a:pt x="4667" y="10819"/>
                </a:lnTo>
                <a:lnTo>
                  <a:pt x="4688" y="10846"/>
                </a:lnTo>
                <a:lnTo>
                  <a:pt x="4710" y="10873"/>
                </a:lnTo>
                <a:lnTo>
                  <a:pt x="4732" y="10901"/>
                </a:lnTo>
                <a:lnTo>
                  <a:pt x="4755" y="10927"/>
                </a:lnTo>
                <a:lnTo>
                  <a:pt x="4778" y="10952"/>
                </a:lnTo>
                <a:lnTo>
                  <a:pt x="4802" y="10977"/>
                </a:lnTo>
                <a:lnTo>
                  <a:pt x="4826" y="11002"/>
                </a:lnTo>
                <a:lnTo>
                  <a:pt x="4851" y="11026"/>
                </a:lnTo>
                <a:lnTo>
                  <a:pt x="4876" y="11049"/>
                </a:lnTo>
                <a:lnTo>
                  <a:pt x="4901" y="11072"/>
                </a:lnTo>
                <a:lnTo>
                  <a:pt x="4927" y="11095"/>
                </a:lnTo>
                <a:lnTo>
                  <a:pt x="4954" y="11117"/>
                </a:lnTo>
                <a:lnTo>
                  <a:pt x="4981" y="11138"/>
                </a:lnTo>
                <a:lnTo>
                  <a:pt x="5008" y="11159"/>
                </a:lnTo>
                <a:lnTo>
                  <a:pt x="5036" y="11179"/>
                </a:lnTo>
                <a:lnTo>
                  <a:pt x="5064" y="11198"/>
                </a:lnTo>
                <a:lnTo>
                  <a:pt x="5092" y="11218"/>
                </a:lnTo>
                <a:lnTo>
                  <a:pt x="5122" y="11236"/>
                </a:lnTo>
                <a:lnTo>
                  <a:pt x="5151" y="11254"/>
                </a:lnTo>
                <a:lnTo>
                  <a:pt x="5180" y="11271"/>
                </a:lnTo>
                <a:lnTo>
                  <a:pt x="5209" y="11288"/>
                </a:lnTo>
                <a:lnTo>
                  <a:pt x="5240" y="11304"/>
                </a:lnTo>
                <a:lnTo>
                  <a:pt x="5271" y="11319"/>
                </a:lnTo>
                <a:lnTo>
                  <a:pt x="5301" y="11333"/>
                </a:lnTo>
                <a:lnTo>
                  <a:pt x="5332" y="11348"/>
                </a:lnTo>
                <a:lnTo>
                  <a:pt x="5364" y="11361"/>
                </a:lnTo>
                <a:lnTo>
                  <a:pt x="5395" y="11374"/>
                </a:lnTo>
                <a:lnTo>
                  <a:pt x="5428" y="11385"/>
                </a:lnTo>
                <a:lnTo>
                  <a:pt x="5460" y="11397"/>
                </a:lnTo>
                <a:lnTo>
                  <a:pt x="5492" y="11407"/>
                </a:lnTo>
                <a:lnTo>
                  <a:pt x="5525" y="11417"/>
                </a:lnTo>
                <a:lnTo>
                  <a:pt x="5558" y="11426"/>
                </a:lnTo>
                <a:lnTo>
                  <a:pt x="5590" y="11433"/>
                </a:lnTo>
                <a:lnTo>
                  <a:pt x="5624" y="11442"/>
                </a:lnTo>
                <a:lnTo>
                  <a:pt x="5657" y="11448"/>
                </a:lnTo>
                <a:lnTo>
                  <a:pt x="5692" y="11454"/>
                </a:lnTo>
                <a:lnTo>
                  <a:pt x="5725" y="11459"/>
                </a:lnTo>
                <a:lnTo>
                  <a:pt x="5759" y="11464"/>
                </a:lnTo>
                <a:lnTo>
                  <a:pt x="5793" y="11467"/>
                </a:lnTo>
                <a:lnTo>
                  <a:pt x="5827" y="11470"/>
                </a:lnTo>
                <a:lnTo>
                  <a:pt x="5862" y="11472"/>
                </a:lnTo>
                <a:lnTo>
                  <a:pt x="5896" y="11473"/>
                </a:lnTo>
                <a:lnTo>
                  <a:pt x="5931" y="11473"/>
                </a:lnTo>
                <a:lnTo>
                  <a:pt x="5965" y="11473"/>
                </a:lnTo>
                <a:lnTo>
                  <a:pt x="6001" y="11471"/>
                </a:lnTo>
                <a:lnTo>
                  <a:pt x="6035" y="11469"/>
                </a:lnTo>
                <a:lnTo>
                  <a:pt x="6071" y="11466"/>
                </a:lnTo>
                <a:lnTo>
                  <a:pt x="6105" y="11461"/>
                </a:lnTo>
                <a:lnTo>
                  <a:pt x="6141" y="11457"/>
                </a:lnTo>
                <a:lnTo>
                  <a:pt x="6175" y="11451"/>
                </a:lnTo>
                <a:lnTo>
                  <a:pt x="6211" y="11445"/>
                </a:lnTo>
                <a:lnTo>
                  <a:pt x="6246" y="11436"/>
                </a:lnTo>
                <a:lnTo>
                  <a:pt x="6279" y="11426"/>
                </a:lnTo>
                <a:lnTo>
                  <a:pt x="6310" y="11413"/>
                </a:lnTo>
                <a:lnTo>
                  <a:pt x="6341" y="11401"/>
                </a:lnTo>
                <a:lnTo>
                  <a:pt x="6373" y="11387"/>
                </a:lnTo>
                <a:lnTo>
                  <a:pt x="6403" y="11374"/>
                </a:lnTo>
                <a:lnTo>
                  <a:pt x="6434" y="11359"/>
                </a:lnTo>
                <a:lnTo>
                  <a:pt x="6463" y="11343"/>
                </a:lnTo>
                <a:lnTo>
                  <a:pt x="6494" y="11327"/>
                </a:lnTo>
                <a:lnTo>
                  <a:pt x="6522" y="11310"/>
                </a:lnTo>
                <a:lnTo>
                  <a:pt x="6551" y="11293"/>
                </a:lnTo>
                <a:lnTo>
                  <a:pt x="6579" y="11275"/>
                </a:lnTo>
                <a:lnTo>
                  <a:pt x="6606" y="11256"/>
                </a:lnTo>
                <a:lnTo>
                  <a:pt x="6635" y="11237"/>
                </a:lnTo>
                <a:lnTo>
                  <a:pt x="6661" y="11217"/>
                </a:lnTo>
                <a:lnTo>
                  <a:pt x="6687" y="11196"/>
                </a:lnTo>
                <a:lnTo>
                  <a:pt x="6713" y="11175"/>
                </a:lnTo>
                <a:lnTo>
                  <a:pt x="6738" y="11154"/>
                </a:lnTo>
                <a:lnTo>
                  <a:pt x="6763" y="11132"/>
                </a:lnTo>
                <a:lnTo>
                  <a:pt x="6787" y="11110"/>
                </a:lnTo>
                <a:lnTo>
                  <a:pt x="6810" y="11087"/>
                </a:lnTo>
                <a:lnTo>
                  <a:pt x="6833" y="11063"/>
                </a:lnTo>
                <a:lnTo>
                  <a:pt x="6856" y="11038"/>
                </a:lnTo>
                <a:lnTo>
                  <a:pt x="6878" y="11014"/>
                </a:lnTo>
                <a:lnTo>
                  <a:pt x="6899" y="10989"/>
                </a:lnTo>
                <a:lnTo>
                  <a:pt x="6920" y="10963"/>
                </a:lnTo>
                <a:lnTo>
                  <a:pt x="6940" y="10938"/>
                </a:lnTo>
                <a:lnTo>
                  <a:pt x="6958" y="10911"/>
                </a:lnTo>
                <a:lnTo>
                  <a:pt x="6977" y="10885"/>
                </a:lnTo>
                <a:lnTo>
                  <a:pt x="6995" y="10858"/>
                </a:lnTo>
                <a:lnTo>
                  <a:pt x="7013" y="10831"/>
                </a:lnTo>
                <a:lnTo>
                  <a:pt x="7029" y="10802"/>
                </a:lnTo>
                <a:lnTo>
                  <a:pt x="7045" y="10774"/>
                </a:lnTo>
                <a:lnTo>
                  <a:pt x="7060" y="10746"/>
                </a:lnTo>
                <a:lnTo>
                  <a:pt x="7074" y="10717"/>
                </a:lnTo>
                <a:lnTo>
                  <a:pt x="7088" y="10688"/>
                </a:lnTo>
                <a:lnTo>
                  <a:pt x="7101" y="10658"/>
                </a:lnTo>
                <a:lnTo>
                  <a:pt x="7113" y="10628"/>
                </a:lnTo>
                <a:lnTo>
                  <a:pt x="7124" y="10599"/>
                </a:lnTo>
                <a:lnTo>
                  <a:pt x="7136" y="10569"/>
                </a:lnTo>
                <a:lnTo>
                  <a:pt x="7145" y="10537"/>
                </a:lnTo>
                <a:lnTo>
                  <a:pt x="7155" y="10507"/>
                </a:lnTo>
                <a:lnTo>
                  <a:pt x="7162" y="10476"/>
                </a:lnTo>
                <a:lnTo>
                  <a:pt x="7169" y="10444"/>
                </a:lnTo>
                <a:lnTo>
                  <a:pt x="7177" y="10413"/>
                </a:lnTo>
                <a:lnTo>
                  <a:pt x="7182" y="10382"/>
                </a:lnTo>
                <a:lnTo>
                  <a:pt x="7187" y="10350"/>
                </a:lnTo>
                <a:lnTo>
                  <a:pt x="7190" y="10318"/>
                </a:lnTo>
                <a:lnTo>
                  <a:pt x="7193" y="10287"/>
                </a:lnTo>
                <a:lnTo>
                  <a:pt x="7195" y="10254"/>
                </a:lnTo>
                <a:lnTo>
                  <a:pt x="7197" y="10222"/>
                </a:lnTo>
                <a:lnTo>
                  <a:pt x="7198" y="10189"/>
                </a:lnTo>
                <a:lnTo>
                  <a:pt x="7197" y="10157"/>
                </a:lnTo>
                <a:lnTo>
                  <a:pt x="7194" y="10125"/>
                </a:lnTo>
                <a:lnTo>
                  <a:pt x="7192" y="10092"/>
                </a:lnTo>
                <a:lnTo>
                  <a:pt x="7188" y="10060"/>
                </a:lnTo>
                <a:lnTo>
                  <a:pt x="7184" y="10026"/>
                </a:lnTo>
                <a:lnTo>
                  <a:pt x="7179" y="9994"/>
                </a:lnTo>
                <a:lnTo>
                  <a:pt x="7171" y="9962"/>
                </a:lnTo>
                <a:lnTo>
                  <a:pt x="7164" y="9928"/>
                </a:lnTo>
                <a:lnTo>
                  <a:pt x="7156" y="9896"/>
                </a:lnTo>
                <a:lnTo>
                  <a:pt x="7145" y="9864"/>
                </a:lnTo>
                <a:lnTo>
                  <a:pt x="7135" y="9831"/>
                </a:lnTo>
                <a:lnTo>
                  <a:pt x="7123" y="9799"/>
                </a:lnTo>
                <a:lnTo>
                  <a:pt x="7110" y="9766"/>
                </a:lnTo>
                <a:lnTo>
                  <a:pt x="7099" y="9744"/>
                </a:lnTo>
                <a:lnTo>
                  <a:pt x="7087" y="9724"/>
                </a:lnTo>
                <a:lnTo>
                  <a:pt x="7074" y="9703"/>
                </a:lnTo>
                <a:lnTo>
                  <a:pt x="7062" y="9683"/>
                </a:lnTo>
                <a:lnTo>
                  <a:pt x="7048" y="9662"/>
                </a:lnTo>
                <a:lnTo>
                  <a:pt x="7034" y="9643"/>
                </a:lnTo>
                <a:lnTo>
                  <a:pt x="7004" y="9605"/>
                </a:lnTo>
                <a:lnTo>
                  <a:pt x="6973" y="9569"/>
                </a:lnTo>
                <a:lnTo>
                  <a:pt x="6941" y="9534"/>
                </a:lnTo>
                <a:lnTo>
                  <a:pt x="6907" y="9501"/>
                </a:lnTo>
                <a:lnTo>
                  <a:pt x="6872" y="9471"/>
                </a:lnTo>
                <a:lnTo>
                  <a:pt x="6836" y="9442"/>
                </a:lnTo>
                <a:lnTo>
                  <a:pt x="6801" y="9415"/>
                </a:lnTo>
                <a:lnTo>
                  <a:pt x="6765" y="9391"/>
                </a:lnTo>
                <a:lnTo>
                  <a:pt x="6729" y="9368"/>
                </a:lnTo>
                <a:lnTo>
                  <a:pt x="6693" y="9350"/>
                </a:lnTo>
                <a:lnTo>
                  <a:pt x="6659" y="9332"/>
                </a:lnTo>
                <a:lnTo>
                  <a:pt x="6624" y="9317"/>
                </a:lnTo>
                <a:lnTo>
                  <a:pt x="6592" y="9305"/>
                </a:lnTo>
                <a:lnTo>
                  <a:pt x="6570" y="9294"/>
                </a:lnTo>
                <a:lnTo>
                  <a:pt x="6548" y="9285"/>
                </a:lnTo>
                <a:lnTo>
                  <a:pt x="6527" y="9276"/>
                </a:lnTo>
                <a:lnTo>
                  <a:pt x="6506" y="9268"/>
                </a:lnTo>
                <a:lnTo>
                  <a:pt x="6484" y="9260"/>
                </a:lnTo>
                <a:lnTo>
                  <a:pt x="6463" y="9254"/>
                </a:lnTo>
                <a:lnTo>
                  <a:pt x="6443" y="9247"/>
                </a:lnTo>
                <a:lnTo>
                  <a:pt x="6422" y="9242"/>
                </a:lnTo>
                <a:lnTo>
                  <a:pt x="6401" y="9238"/>
                </a:lnTo>
                <a:lnTo>
                  <a:pt x="6380" y="9234"/>
                </a:lnTo>
                <a:lnTo>
                  <a:pt x="6359" y="9230"/>
                </a:lnTo>
                <a:lnTo>
                  <a:pt x="6339" y="9227"/>
                </a:lnTo>
                <a:lnTo>
                  <a:pt x="6318" y="9225"/>
                </a:lnTo>
                <a:lnTo>
                  <a:pt x="6297" y="9224"/>
                </a:lnTo>
                <a:lnTo>
                  <a:pt x="6258" y="9223"/>
                </a:lnTo>
                <a:lnTo>
                  <a:pt x="6218" y="9224"/>
                </a:lnTo>
                <a:lnTo>
                  <a:pt x="6178" y="9229"/>
                </a:lnTo>
                <a:lnTo>
                  <a:pt x="6139" y="9235"/>
                </a:lnTo>
                <a:lnTo>
                  <a:pt x="6100" y="9243"/>
                </a:lnTo>
                <a:lnTo>
                  <a:pt x="6062" y="9254"/>
                </a:lnTo>
                <a:lnTo>
                  <a:pt x="6025" y="9266"/>
                </a:lnTo>
                <a:lnTo>
                  <a:pt x="5987" y="9281"/>
                </a:lnTo>
                <a:lnTo>
                  <a:pt x="5951" y="9297"/>
                </a:lnTo>
                <a:lnTo>
                  <a:pt x="5914" y="9316"/>
                </a:lnTo>
                <a:lnTo>
                  <a:pt x="5879" y="9336"/>
                </a:lnTo>
                <a:lnTo>
                  <a:pt x="5843" y="9358"/>
                </a:lnTo>
                <a:lnTo>
                  <a:pt x="5809" y="9382"/>
                </a:lnTo>
                <a:lnTo>
                  <a:pt x="5774" y="9407"/>
                </a:lnTo>
                <a:lnTo>
                  <a:pt x="5741" y="9434"/>
                </a:lnTo>
                <a:lnTo>
                  <a:pt x="5708" y="9461"/>
                </a:lnTo>
                <a:lnTo>
                  <a:pt x="5676" y="9492"/>
                </a:lnTo>
                <a:lnTo>
                  <a:pt x="5644" y="9522"/>
                </a:lnTo>
                <a:lnTo>
                  <a:pt x="5613" y="9553"/>
                </a:lnTo>
                <a:lnTo>
                  <a:pt x="5582" y="9587"/>
                </a:lnTo>
                <a:lnTo>
                  <a:pt x="5553" y="9621"/>
                </a:lnTo>
                <a:lnTo>
                  <a:pt x="5524" y="9656"/>
                </a:lnTo>
                <a:lnTo>
                  <a:pt x="5494" y="9692"/>
                </a:lnTo>
                <a:lnTo>
                  <a:pt x="5466" y="9729"/>
                </a:lnTo>
                <a:lnTo>
                  <a:pt x="5439" y="9766"/>
                </a:lnTo>
                <a:lnTo>
                  <a:pt x="5435" y="9734"/>
                </a:lnTo>
                <a:lnTo>
                  <a:pt x="5431" y="9703"/>
                </a:lnTo>
                <a:lnTo>
                  <a:pt x="5429" y="9671"/>
                </a:lnTo>
                <a:lnTo>
                  <a:pt x="5429" y="9642"/>
                </a:lnTo>
                <a:lnTo>
                  <a:pt x="5429" y="9612"/>
                </a:lnTo>
                <a:lnTo>
                  <a:pt x="5430" y="9584"/>
                </a:lnTo>
                <a:lnTo>
                  <a:pt x="5433" y="9555"/>
                </a:lnTo>
                <a:lnTo>
                  <a:pt x="5437" y="9528"/>
                </a:lnTo>
                <a:lnTo>
                  <a:pt x="5442" y="9501"/>
                </a:lnTo>
                <a:lnTo>
                  <a:pt x="5448" y="9475"/>
                </a:lnTo>
                <a:lnTo>
                  <a:pt x="5456" y="9450"/>
                </a:lnTo>
                <a:lnTo>
                  <a:pt x="5464" y="9425"/>
                </a:lnTo>
                <a:lnTo>
                  <a:pt x="5472" y="9401"/>
                </a:lnTo>
                <a:lnTo>
                  <a:pt x="5483" y="9377"/>
                </a:lnTo>
                <a:lnTo>
                  <a:pt x="5494" y="9354"/>
                </a:lnTo>
                <a:lnTo>
                  <a:pt x="5507" y="9332"/>
                </a:lnTo>
                <a:lnTo>
                  <a:pt x="5519" y="9310"/>
                </a:lnTo>
                <a:lnTo>
                  <a:pt x="5534" y="9289"/>
                </a:lnTo>
                <a:lnTo>
                  <a:pt x="5549" y="9269"/>
                </a:lnTo>
                <a:lnTo>
                  <a:pt x="5564" y="9249"/>
                </a:lnTo>
                <a:lnTo>
                  <a:pt x="5581" y="9230"/>
                </a:lnTo>
                <a:lnTo>
                  <a:pt x="5598" y="9212"/>
                </a:lnTo>
                <a:lnTo>
                  <a:pt x="5615" y="9194"/>
                </a:lnTo>
                <a:lnTo>
                  <a:pt x="5634" y="9176"/>
                </a:lnTo>
                <a:lnTo>
                  <a:pt x="5654" y="9160"/>
                </a:lnTo>
                <a:lnTo>
                  <a:pt x="5674" y="9144"/>
                </a:lnTo>
                <a:lnTo>
                  <a:pt x="5695" y="9128"/>
                </a:lnTo>
                <a:lnTo>
                  <a:pt x="5716" y="9114"/>
                </a:lnTo>
                <a:lnTo>
                  <a:pt x="5738" y="9099"/>
                </a:lnTo>
                <a:lnTo>
                  <a:pt x="5761" y="9085"/>
                </a:lnTo>
                <a:lnTo>
                  <a:pt x="5783" y="9073"/>
                </a:lnTo>
                <a:lnTo>
                  <a:pt x="5807" y="9060"/>
                </a:lnTo>
                <a:lnTo>
                  <a:pt x="5831" y="9048"/>
                </a:lnTo>
                <a:lnTo>
                  <a:pt x="5855" y="9036"/>
                </a:lnTo>
                <a:lnTo>
                  <a:pt x="5880" y="9026"/>
                </a:lnTo>
                <a:lnTo>
                  <a:pt x="5905" y="9017"/>
                </a:lnTo>
                <a:lnTo>
                  <a:pt x="5930" y="9006"/>
                </a:lnTo>
                <a:lnTo>
                  <a:pt x="5956" y="8998"/>
                </a:lnTo>
                <a:lnTo>
                  <a:pt x="5982" y="8989"/>
                </a:lnTo>
                <a:lnTo>
                  <a:pt x="6008" y="8981"/>
                </a:lnTo>
                <a:lnTo>
                  <a:pt x="6061" y="8967"/>
                </a:lnTo>
                <a:lnTo>
                  <a:pt x="6116" y="8956"/>
                </a:lnTo>
                <a:lnTo>
                  <a:pt x="6170" y="8947"/>
                </a:lnTo>
                <a:lnTo>
                  <a:pt x="6225" y="8939"/>
                </a:lnTo>
                <a:lnTo>
                  <a:pt x="6280" y="8934"/>
                </a:lnTo>
                <a:lnTo>
                  <a:pt x="6335" y="8932"/>
                </a:lnTo>
                <a:lnTo>
                  <a:pt x="6389" y="8931"/>
                </a:lnTo>
                <a:lnTo>
                  <a:pt x="6444" y="8933"/>
                </a:lnTo>
                <a:lnTo>
                  <a:pt x="6497" y="8936"/>
                </a:lnTo>
                <a:lnTo>
                  <a:pt x="6549" y="8941"/>
                </a:lnTo>
                <a:lnTo>
                  <a:pt x="6599" y="8950"/>
                </a:lnTo>
                <a:lnTo>
                  <a:pt x="6649" y="8959"/>
                </a:lnTo>
                <a:lnTo>
                  <a:pt x="6691" y="8971"/>
                </a:lnTo>
                <a:lnTo>
                  <a:pt x="6733" y="8984"/>
                </a:lnTo>
                <a:lnTo>
                  <a:pt x="6774" y="8999"/>
                </a:lnTo>
                <a:lnTo>
                  <a:pt x="6813" y="9015"/>
                </a:lnTo>
                <a:lnTo>
                  <a:pt x="6852" y="9033"/>
                </a:lnTo>
                <a:lnTo>
                  <a:pt x="6889" y="9053"/>
                </a:lnTo>
                <a:lnTo>
                  <a:pt x="6927" y="9074"/>
                </a:lnTo>
                <a:lnTo>
                  <a:pt x="6963" y="9096"/>
                </a:lnTo>
                <a:lnTo>
                  <a:pt x="6997" y="9120"/>
                </a:lnTo>
                <a:lnTo>
                  <a:pt x="7030" y="9145"/>
                </a:lnTo>
                <a:lnTo>
                  <a:pt x="7063" y="9171"/>
                </a:lnTo>
                <a:lnTo>
                  <a:pt x="7094" y="9198"/>
                </a:lnTo>
                <a:lnTo>
                  <a:pt x="7126" y="9226"/>
                </a:lnTo>
                <a:lnTo>
                  <a:pt x="7155" y="9257"/>
                </a:lnTo>
                <a:lnTo>
                  <a:pt x="7183" y="9287"/>
                </a:lnTo>
                <a:lnTo>
                  <a:pt x="7211" y="9319"/>
                </a:lnTo>
                <a:lnTo>
                  <a:pt x="7237" y="9352"/>
                </a:lnTo>
                <a:lnTo>
                  <a:pt x="7262" y="9386"/>
                </a:lnTo>
                <a:lnTo>
                  <a:pt x="7287" y="9421"/>
                </a:lnTo>
                <a:lnTo>
                  <a:pt x="7310" y="9456"/>
                </a:lnTo>
                <a:lnTo>
                  <a:pt x="7333" y="9493"/>
                </a:lnTo>
                <a:lnTo>
                  <a:pt x="7354" y="9530"/>
                </a:lnTo>
                <a:lnTo>
                  <a:pt x="7375" y="9569"/>
                </a:lnTo>
                <a:lnTo>
                  <a:pt x="7394" y="9608"/>
                </a:lnTo>
                <a:lnTo>
                  <a:pt x="7413" y="9646"/>
                </a:lnTo>
                <a:lnTo>
                  <a:pt x="7430" y="9687"/>
                </a:lnTo>
                <a:lnTo>
                  <a:pt x="7446" y="9728"/>
                </a:lnTo>
                <a:lnTo>
                  <a:pt x="7462" y="9768"/>
                </a:lnTo>
                <a:lnTo>
                  <a:pt x="7476" y="9810"/>
                </a:lnTo>
                <a:lnTo>
                  <a:pt x="7489" y="9853"/>
                </a:lnTo>
                <a:lnTo>
                  <a:pt x="7501" y="9896"/>
                </a:lnTo>
                <a:lnTo>
                  <a:pt x="7513" y="9939"/>
                </a:lnTo>
                <a:lnTo>
                  <a:pt x="7522" y="9993"/>
                </a:lnTo>
                <a:lnTo>
                  <a:pt x="7531" y="10046"/>
                </a:lnTo>
                <a:lnTo>
                  <a:pt x="7536" y="10101"/>
                </a:lnTo>
                <a:lnTo>
                  <a:pt x="7540" y="10154"/>
                </a:lnTo>
                <a:lnTo>
                  <a:pt x="7542" y="10208"/>
                </a:lnTo>
                <a:lnTo>
                  <a:pt x="7542" y="10261"/>
                </a:lnTo>
                <a:lnTo>
                  <a:pt x="7540" y="10315"/>
                </a:lnTo>
                <a:lnTo>
                  <a:pt x="7537" y="10367"/>
                </a:lnTo>
                <a:lnTo>
                  <a:pt x="7531" y="10420"/>
                </a:lnTo>
                <a:lnTo>
                  <a:pt x="7523" y="10471"/>
                </a:lnTo>
                <a:lnTo>
                  <a:pt x="7514" y="10524"/>
                </a:lnTo>
                <a:lnTo>
                  <a:pt x="7502" y="10575"/>
                </a:lnTo>
                <a:lnTo>
                  <a:pt x="7490" y="10626"/>
                </a:lnTo>
                <a:lnTo>
                  <a:pt x="7475" y="10676"/>
                </a:lnTo>
                <a:lnTo>
                  <a:pt x="7459" y="10725"/>
                </a:lnTo>
                <a:lnTo>
                  <a:pt x="7441" y="10774"/>
                </a:lnTo>
                <a:lnTo>
                  <a:pt x="7421" y="10822"/>
                </a:lnTo>
                <a:lnTo>
                  <a:pt x="7400" y="10870"/>
                </a:lnTo>
                <a:lnTo>
                  <a:pt x="7377" y="10916"/>
                </a:lnTo>
                <a:lnTo>
                  <a:pt x="7352" y="10963"/>
                </a:lnTo>
                <a:lnTo>
                  <a:pt x="7326" y="11008"/>
                </a:lnTo>
                <a:lnTo>
                  <a:pt x="7298" y="11052"/>
                </a:lnTo>
                <a:lnTo>
                  <a:pt x="7269" y="11096"/>
                </a:lnTo>
                <a:lnTo>
                  <a:pt x="7237" y="11138"/>
                </a:lnTo>
                <a:lnTo>
                  <a:pt x="7205" y="11179"/>
                </a:lnTo>
                <a:lnTo>
                  <a:pt x="7171" y="11219"/>
                </a:lnTo>
                <a:lnTo>
                  <a:pt x="7136" y="11259"/>
                </a:lnTo>
                <a:lnTo>
                  <a:pt x="7098" y="11296"/>
                </a:lnTo>
                <a:lnTo>
                  <a:pt x="7061" y="11334"/>
                </a:lnTo>
                <a:lnTo>
                  <a:pt x="7021" y="11370"/>
                </a:lnTo>
                <a:lnTo>
                  <a:pt x="6979" y="11404"/>
                </a:lnTo>
                <a:lnTo>
                  <a:pt x="6938" y="11436"/>
                </a:lnTo>
                <a:lnTo>
                  <a:pt x="6888" y="11474"/>
                </a:lnTo>
                <a:lnTo>
                  <a:pt x="6838" y="11508"/>
                </a:lnTo>
                <a:lnTo>
                  <a:pt x="6788" y="11541"/>
                </a:lnTo>
                <a:lnTo>
                  <a:pt x="6737" y="11572"/>
                </a:lnTo>
                <a:lnTo>
                  <a:pt x="6686" y="11600"/>
                </a:lnTo>
                <a:lnTo>
                  <a:pt x="6635" y="11628"/>
                </a:lnTo>
                <a:lnTo>
                  <a:pt x="6582" y="11653"/>
                </a:lnTo>
                <a:lnTo>
                  <a:pt x="6529" y="11676"/>
                </a:lnTo>
                <a:lnTo>
                  <a:pt x="6476" y="11696"/>
                </a:lnTo>
                <a:lnTo>
                  <a:pt x="6423" y="11715"/>
                </a:lnTo>
                <a:lnTo>
                  <a:pt x="6368" y="11732"/>
                </a:lnTo>
                <a:lnTo>
                  <a:pt x="6314" y="11748"/>
                </a:lnTo>
                <a:lnTo>
                  <a:pt x="6260" y="11761"/>
                </a:lnTo>
                <a:lnTo>
                  <a:pt x="6204" y="11773"/>
                </a:lnTo>
                <a:lnTo>
                  <a:pt x="6150" y="11782"/>
                </a:lnTo>
                <a:lnTo>
                  <a:pt x="6095" y="11789"/>
                </a:lnTo>
                <a:lnTo>
                  <a:pt x="6039" y="11796"/>
                </a:lnTo>
                <a:lnTo>
                  <a:pt x="5983" y="11800"/>
                </a:lnTo>
                <a:lnTo>
                  <a:pt x="5928" y="11802"/>
                </a:lnTo>
                <a:lnTo>
                  <a:pt x="5872" y="11802"/>
                </a:lnTo>
                <a:lnTo>
                  <a:pt x="5816" y="11800"/>
                </a:lnTo>
                <a:lnTo>
                  <a:pt x="5761" y="11797"/>
                </a:lnTo>
                <a:lnTo>
                  <a:pt x="5704" y="11792"/>
                </a:lnTo>
                <a:lnTo>
                  <a:pt x="5649" y="11785"/>
                </a:lnTo>
                <a:lnTo>
                  <a:pt x="5594" y="11777"/>
                </a:lnTo>
                <a:lnTo>
                  <a:pt x="5537" y="11766"/>
                </a:lnTo>
                <a:lnTo>
                  <a:pt x="5482" y="11754"/>
                </a:lnTo>
                <a:lnTo>
                  <a:pt x="5428" y="11740"/>
                </a:lnTo>
                <a:lnTo>
                  <a:pt x="5372" y="11725"/>
                </a:lnTo>
                <a:lnTo>
                  <a:pt x="5318" y="11707"/>
                </a:lnTo>
                <a:lnTo>
                  <a:pt x="5263" y="11688"/>
                </a:lnTo>
                <a:lnTo>
                  <a:pt x="5208" y="11667"/>
                </a:lnTo>
                <a:lnTo>
                  <a:pt x="5169" y="11651"/>
                </a:lnTo>
                <a:lnTo>
                  <a:pt x="5129" y="11633"/>
                </a:lnTo>
                <a:lnTo>
                  <a:pt x="5090" y="11615"/>
                </a:lnTo>
                <a:lnTo>
                  <a:pt x="5052" y="11595"/>
                </a:lnTo>
                <a:lnTo>
                  <a:pt x="5014" y="11575"/>
                </a:lnTo>
                <a:lnTo>
                  <a:pt x="4976" y="11555"/>
                </a:lnTo>
                <a:lnTo>
                  <a:pt x="4940" y="11534"/>
                </a:lnTo>
                <a:lnTo>
                  <a:pt x="4904" y="11512"/>
                </a:lnTo>
                <a:lnTo>
                  <a:pt x="4869" y="11489"/>
                </a:lnTo>
                <a:lnTo>
                  <a:pt x="4834" y="11465"/>
                </a:lnTo>
                <a:lnTo>
                  <a:pt x="4800" y="11441"/>
                </a:lnTo>
                <a:lnTo>
                  <a:pt x="4766" y="11416"/>
                </a:lnTo>
                <a:lnTo>
                  <a:pt x="4733" y="11390"/>
                </a:lnTo>
                <a:lnTo>
                  <a:pt x="4702" y="11363"/>
                </a:lnTo>
                <a:lnTo>
                  <a:pt x="4669" y="11336"/>
                </a:lnTo>
                <a:lnTo>
                  <a:pt x="4639" y="11309"/>
                </a:lnTo>
                <a:lnTo>
                  <a:pt x="4609" y="11281"/>
                </a:lnTo>
                <a:lnTo>
                  <a:pt x="4580" y="11252"/>
                </a:lnTo>
                <a:lnTo>
                  <a:pt x="4550" y="11222"/>
                </a:lnTo>
                <a:lnTo>
                  <a:pt x="4522" y="11192"/>
                </a:lnTo>
                <a:lnTo>
                  <a:pt x="4494" y="11161"/>
                </a:lnTo>
                <a:lnTo>
                  <a:pt x="4468" y="11129"/>
                </a:lnTo>
                <a:lnTo>
                  <a:pt x="4442" y="11098"/>
                </a:lnTo>
                <a:lnTo>
                  <a:pt x="4416" y="11066"/>
                </a:lnTo>
                <a:lnTo>
                  <a:pt x="4391" y="11032"/>
                </a:lnTo>
                <a:lnTo>
                  <a:pt x="4367" y="10999"/>
                </a:lnTo>
                <a:lnTo>
                  <a:pt x="4344" y="10965"/>
                </a:lnTo>
                <a:lnTo>
                  <a:pt x="4321" y="10931"/>
                </a:lnTo>
                <a:lnTo>
                  <a:pt x="4299" y="10896"/>
                </a:lnTo>
                <a:lnTo>
                  <a:pt x="4277" y="10861"/>
                </a:lnTo>
                <a:lnTo>
                  <a:pt x="4257" y="10824"/>
                </a:lnTo>
                <a:lnTo>
                  <a:pt x="4237" y="10789"/>
                </a:lnTo>
                <a:lnTo>
                  <a:pt x="4217" y="10752"/>
                </a:lnTo>
                <a:lnTo>
                  <a:pt x="4198" y="10715"/>
                </a:lnTo>
                <a:lnTo>
                  <a:pt x="4181" y="10677"/>
                </a:lnTo>
                <a:lnTo>
                  <a:pt x="4164" y="10640"/>
                </a:lnTo>
                <a:lnTo>
                  <a:pt x="4147" y="10601"/>
                </a:lnTo>
                <a:lnTo>
                  <a:pt x="4133" y="10562"/>
                </a:lnTo>
                <a:lnTo>
                  <a:pt x="4117" y="10524"/>
                </a:lnTo>
                <a:lnTo>
                  <a:pt x="4103" y="10485"/>
                </a:lnTo>
                <a:lnTo>
                  <a:pt x="4090" y="10445"/>
                </a:lnTo>
                <a:lnTo>
                  <a:pt x="4077" y="10406"/>
                </a:lnTo>
                <a:lnTo>
                  <a:pt x="4066" y="10365"/>
                </a:lnTo>
                <a:lnTo>
                  <a:pt x="4054" y="10324"/>
                </a:lnTo>
                <a:lnTo>
                  <a:pt x="4044" y="10283"/>
                </a:lnTo>
                <a:lnTo>
                  <a:pt x="4034" y="10243"/>
                </a:lnTo>
                <a:lnTo>
                  <a:pt x="4026" y="10202"/>
                </a:lnTo>
                <a:lnTo>
                  <a:pt x="4018" y="10160"/>
                </a:lnTo>
                <a:lnTo>
                  <a:pt x="4010" y="10118"/>
                </a:lnTo>
                <a:lnTo>
                  <a:pt x="4004" y="10077"/>
                </a:lnTo>
                <a:lnTo>
                  <a:pt x="3999" y="10035"/>
                </a:lnTo>
                <a:lnTo>
                  <a:pt x="3994" y="9993"/>
                </a:lnTo>
                <a:lnTo>
                  <a:pt x="3990" y="9950"/>
                </a:lnTo>
                <a:lnTo>
                  <a:pt x="3986" y="9907"/>
                </a:lnTo>
                <a:lnTo>
                  <a:pt x="3984" y="9865"/>
                </a:lnTo>
                <a:lnTo>
                  <a:pt x="3982" y="9823"/>
                </a:lnTo>
                <a:lnTo>
                  <a:pt x="3981" y="9780"/>
                </a:lnTo>
                <a:lnTo>
                  <a:pt x="3981" y="9736"/>
                </a:lnTo>
                <a:lnTo>
                  <a:pt x="3982" y="9693"/>
                </a:lnTo>
                <a:lnTo>
                  <a:pt x="3984" y="9650"/>
                </a:lnTo>
                <a:lnTo>
                  <a:pt x="3986" y="9608"/>
                </a:lnTo>
                <a:lnTo>
                  <a:pt x="3990" y="9564"/>
                </a:lnTo>
                <a:lnTo>
                  <a:pt x="3994" y="9521"/>
                </a:lnTo>
                <a:lnTo>
                  <a:pt x="3999" y="9478"/>
                </a:lnTo>
                <a:lnTo>
                  <a:pt x="4004" y="9440"/>
                </a:lnTo>
                <a:lnTo>
                  <a:pt x="4010" y="9403"/>
                </a:lnTo>
                <a:lnTo>
                  <a:pt x="4018" y="9365"/>
                </a:lnTo>
                <a:lnTo>
                  <a:pt x="4026" y="9328"/>
                </a:lnTo>
                <a:lnTo>
                  <a:pt x="4034" y="9291"/>
                </a:lnTo>
                <a:lnTo>
                  <a:pt x="4043" y="9255"/>
                </a:lnTo>
                <a:lnTo>
                  <a:pt x="4053" y="9218"/>
                </a:lnTo>
                <a:lnTo>
                  <a:pt x="4063" y="9182"/>
                </a:lnTo>
                <a:lnTo>
                  <a:pt x="4074" y="9145"/>
                </a:lnTo>
                <a:lnTo>
                  <a:pt x="4086" y="9109"/>
                </a:lnTo>
                <a:lnTo>
                  <a:pt x="4098" y="9074"/>
                </a:lnTo>
                <a:lnTo>
                  <a:pt x="4111" y="9038"/>
                </a:lnTo>
                <a:lnTo>
                  <a:pt x="4124" y="9003"/>
                </a:lnTo>
                <a:lnTo>
                  <a:pt x="4138" y="8968"/>
                </a:lnTo>
                <a:lnTo>
                  <a:pt x="4152" y="8933"/>
                </a:lnTo>
                <a:lnTo>
                  <a:pt x="4168" y="8899"/>
                </a:lnTo>
                <a:lnTo>
                  <a:pt x="4184" y="8865"/>
                </a:lnTo>
                <a:lnTo>
                  <a:pt x="4200" y="8831"/>
                </a:lnTo>
                <a:lnTo>
                  <a:pt x="4217" y="8797"/>
                </a:lnTo>
                <a:lnTo>
                  <a:pt x="4235" y="8764"/>
                </a:lnTo>
                <a:lnTo>
                  <a:pt x="4253" y="8731"/>
                </a:lnTo>
                <a:lnTo>
                  <a:pt x="4271" y="8699"/>
                </a:lnTo>
                <a:lnTo>
                  <a:pt x="4291" y="8667"/>
                </a:lnTo>
                <a:lnTo>
                  <a:pt x="4311" y="8634"/>
                </a:lnTo>
                <a:lnTo>
                  <a:pt x="4331" y="8603"/>
                </a:lnTo>
                <a:lnTo>
                  <a:pt x="4352" y="8571"/>
                </a:lnTo>
                <a:lnTo>
                  <a:pt x="4374" y="8540"/>
                </a:lnTo>
                <a:lnTo>
                  <a:pt x="4396" y="8509"/>
                </a:lnTo>
                <a:lnTo>
                  <a:pt x="4418" y="8479"/>
                </a:lnTo>
                <a:lnTo>
                  <a:pt x="4441" y="8449"/>
                </a:lnTo>
                <a:lnTo>
                  <a:pt x="4465" y="8419"/>
                </a:lnTo>
                <a:lnTo>
                  <a:pt x="4489" y="8390"/>
                </a:lnTo>
                <a:lnTo>
                  <a:pt x="4513" y="8362"/>
                </a:lnTo>
                <a:lnTo>
                  <a:pt x="4538" y="8333"/>
                </a:lnTo>
                <a:lnTo>
                  <a:pt x="4564" y="8305"/>
                </a:lnTo>
                <a:lnTo>
                  <a:pt x="4590" y="8277"/>
                </a:lnTo>
                <a:lnTo>
                  <a:pt x="4616" y="8250"/>
                </a:lnTo>
                <a:lnTo>
                  <a:pt x="4643" y="8223"/>
                </a:lnTo>
                <a:lnTo>
                  <a:pt x="4670" y="8197"/>
                </a:lnTo>
                <a:lnTo>
                  <a:pt x="4699" y="8171"/>
                </a:lnTo>
                <a:lnTo>
                  <a:pt x="4727" y="8145"/>
                </a:lnTo>
                <a:lnTo>
                  <a:pt x="4756" y="8120"/>
                </a:lnTo>
                <a:lnTo>
                  <a:pt x="4785" y="8095"/>
                </a:lnTo>
                <a:lnTo>
                  <a:pt x="4816" y="8071"/>
                </a:lnTo>
                <a:lnTo>
                  <a:pt x="4845" y="8047"/>
                </a:lnTo>
                <a:lnTo>
                  <a:pt x="4876" y="8024"/>
                </a:lnTo>
                <a:lnTo>
                  <a:pt x="4907" y="8001"/>
                </a:lnTo>
                <a:lnTo>
                  <a:pt x="4939" y="7978"/>
                </a:lnTo>
                <a:lnTo>
                  <a:pt x="4970" y="7957"/>
                </a:lnTo>
                <a:lnTo>
                  <a:pt x="5002" y="7936"/>
                </a:lnTo>
                <a:lnTo>
                  <a:pt x="5036" y="7915"/>
                </a:lnTo>
                <a:lnTo>
                  <a:pt x="5068" y="7895"/>
                </a:lnTo>
                <a:lnTo>
                  <a:pt x="5103" y="7875"/>
                </a:lnTo>
                <a:lnTo>
                  <a:pt x="5136" y="7855"/>
                </a:lnTo>
                <a:lnTo>
                  <a:pt x="5171" y="7836"/>
                </a:lnTo>
                <a:lnTo>
                  <a:pt x="5205" y="7819"/>
                </a:lnTo>
                <a:lnTo>
                  <a:pt x="5241" y="7801"/>
                </a:lnTo>
                <a:lnTo>
                  <a:pt x="5276" y="7783"/>
                </a:lnTo>
                <a:lnTo>
                  <a:pt x="5312" y="7766"/>
                </a:lnTo>
                <a:lnTo>
                  <a:pt x="5348" y="7751"/>
                </a:lnTo>
                <a:lnTo>
                  <a:pt x="5385" y="7735"/>
                </a:lnTo>
                <a:lnTo>
                  <a:pt x="5421" y="7720"/>
                </a:lnTo>
                <a:lnTo>
                  <a:pt x="5459" y="7706"/>
                </a:lnTo>
                <a:lnTo>
                  <a:pt x="5496" y="7692"/>
                </a:lnTo>
                <a:lnTo>
                  <a:pt x="5554" y="7673"/>
                </a:lnTo>
                <a:lnTo>
                  <a:pt x="5610" y="7657"/>
                </a:lnTo>
                <a:lnTo>
                  <a:pt x="5668" y="7641"/>
                </a:lnTo>
                <a:lnTo>
                  <a:pt x="5724" y="7627"/>
                </a:lnTo>
                <a:lnTo>
                  <a:pt x="5782" y="7615"/>
                </a:lnTo>
                <a:lnTo>
                  <a:pt x="5839" y="7603"/>
                </a:lnTo>
                <a:lnTo>
                  <a:pt x="5896" y="7594"/>
                </a:lnTo>
                <a:lnTo>
                  <a:pt x="5954" y="7586"/>
                </a:lnTo>
                <a:lnTo>
                  <a:pt x="6011" y="7578"/>
                </a:lnTo>
                <a:lnTo>
                  <a:pt x="6069" y="7573"/>
                </a:lnTo>
                <a:lnTo>
                  <a:pt x="6126" y="7568"/>
                </a:lnTo>
                <a:lnTo>
                  <a:pt x="6184" y="7565"/>
                </a:lnTo>
                <a:lnTo>
                  <a:pt x="6241" y="7564"/>
                </a:lnTo>
                <a:lnTo>
                  <a:pt x="6298" y="7563"/>
                </a:lnTo>
                <a:lnTo>
                  <a:pt x="6355" y="7564"/>
                </a:lnTo>
                <a:lnTo>
                  <a:pt x="6412" y="7566"/>
                </a:lnTo>
                <a:lnTo>
                  <a:pt x="6469" y="7569"/>
                </a:lnTo>
                <a:lnTo>
                  <a:pt x="6526" y="7573"/>
                </a:lnTo>
                <a:lnTo>
                  <a:pt x="6582" y="7579"/>
                </a:lnTo>
                <a:lnTo>
                  <a:pt x="6638" y="7587"/>
                </a:lnTo>
                <a:lnTo>
                  <a:pt x="6694" y="7595"/>
                </a:lnTo>
                <a:lnTo>
                  <a:pt x="6750" y="7604"/>
                </a:lnTo>
                <a:lnTo>
                  <a:pt x="6806" y="7615"/>
                </a:lnTo>
                <a:lnTo>
                  <a:pt x="6861" y="7626"/>
                </a:lnTo>
                <a:lnTo>
                  <a:pt x="6916" y="7640"/>
                </a:lnTo>
                <a:lnTo>
                  <a:pt x="6970" y="7655"/>
                </a:lnTo>
                <a:lnTo>
                  <a:pt x="7024" y="7669"/>
                </a:lnTo>
                <a:lnTo>
                  <a:pt x="7079" y="7686"/>
                </a:lnTo>
                <a:lnTo>
                  <a:pt x="7132" y="7704"/>
                </a:lnTo>
                <a:lnTo>
                  <a:pt x="7185" y="7723"/>
                </a:lnTo>
                <a:lnTo>
                  <a:pt x="7237" y="7742"/>
                </a:lnTo>
                <a:lnTo>
                  <a:pt x="7289" y="7763"/>
                </a:lnTo>
                <a:lnTo>
                  <a:pt x="7342" y="7786"/>
                </a:lnTo>
                <a:lnTo>
                  <a:pt x="7393" y="7809"/>
                </a:lnTo>
                <a:lnTo>
                  <a:pt x="7444" y="7833"/>
                </a:lnTo>
                <a:lnTo>
                  <a:pt x="7494" y="7858"/>
                </a:lnTo>
                <a:lnTo>
                  <a:pt x="7543" y="7885"/>
                </a:lnTo>
                <a:lnTo>
                  <a:pt x="7592" y="7913"/>
                </a:lnTo>
                <a:lnTo>
                  <a:pt x="7641" y="7941"/>
                </a:lnTo>
                <a:lnTo>
                  <a:pt x="7689" y="7971"/>
                </a:lnTo>
                <a:lnTo>
                  <a:pt x="7736" y="8001"/>
                </a:lnTo>
                <a:lnTo>
                  <a:pt x="7783" y="8033"/>
                </a:lnTo>
                <a:lnTo>
                  <a:pt x="7829" y="8065"/>
                </a:lnTo>
                <a:lnTo>
                  <a:pt x="7874" y="8098"/>
                </a:lnTo>
                <a:lnTo>
                  <a:pt x="7919" y="8133"/>
                </a:lnTo>
                <a:lnTo>
                  <a:pt x="7963" y="8168"/>
                </a:lnTo>
                <a:lnTo>
                  <a:pt x="8006" y="8205"/>
                </a:lnTo>
                <a:lnTo>
                  <a:pt x="8049" y="8243"/>
                </a:lnTo>
                <a:lnTo>
                  <a:pt x="8090" y="8281"/>
                </a:lnTo>
                <a:lnTo>
                  <a:pt x="8131" y="8320"/>
                </a:lnTo>
                <a:lnTo>
                  <a:pt x="8171" y="8361"/>
                </a:lnTo>
                <a:lnTo>
                  <a:pt x="8211" y="8401"/>
                </a:lnTo>
                <a:lnTo>
                  <a:pt x="8248" y="8443"/>
                </a:lnTo>
                <a:lnTo>
                  <a:pt x="8286" y="8486"/>
                </a:lnTo>
                <a:lnTo>
                  <a:pt x="8322" y="8530"/>
                </a:lnTo>
                <a:lnTo>
                  <a:pt x="8358" y="8574"/>
                </a:lnTo>
                <a:lnTo>
                  <a:pt x="8393" y="8620"/>
                </a:lnTo>
                <a:lnTo>
                  <a:pt x="8427" y="8666"/>
                </a:lnTo>
                <a:lnTo>
                  <a:pt x="8459" y="8713"/>
                </a:lnTo>
                <a:lnTo>
                  <a:pt x="8491" y="8761"/>
                </a:lnTo>
                <a:lnTo>
                  <a:pt x="8522" y="8809"/>
                </a:lnTo>
                <a:lnTo>
                  <a:pt x="8551" y="8858"/>
                </a:lnTo>
                <a:lnTo>
                  <a:pt x="8580" y="8909"/>
                </a:lnTo>
                <a:lnTo>
                  <a:pt x="8607" y="8959"/>
                </a:lnTo>
                <a:lnTo>
                  <a:pt x="8644" y="9035"/>
                </a:lnTo>
                <a:lnTo>
                  <a:pt x="8678" y="9112"/>
                </a:lnTo>
                <a:lnTo>
                  <a:pt x="8711" y="9188"/>
                </a:lnTo>
                <a:lnTo>
                  <a:pt x="8740" y="9264"/>
                </a:lnTo>
                <a:lnTo>
                  <a:pt x="8767" y="9341"/>
                </a:lnTo>
                <a:lnTo>
                  <a:pt x="8792" y="9419"/>
                </a:lnTo>
                <a:lnTo>
                  <a:pt x="8815" y="9496"/>
                </a:lnTo>
                <a:lnTo>
                  <a:pt x="8835" y="9573"/>
                </a:lnTo>
                <a:lnTo>
                  <a:pt x="8854" y="9652"/>
                </a:lnTo>
                <a:lnTo>
                  <a:pt x="8869" y="9729"/>
                </a:lnTo>
                <a:lnTo>
                  <a:pt x="8883" y="9807"/>
                </a:lnTo>
                <a:lnTo>
                  <a:pt x="8895" y="9885"/>
                </a:lnTo>
                <a:lnTo>
                  <a:pt x="8903" y="9964"/>
                </a:lnTo>
                <a:lnTo>
                  <a:pt x="8910" y="10042"/>
                </a:lnTo>
                <a:lnTo>
                  <a:pt x="8915" y="10120"/>
                </a:lnTo>
                <a:lnTo>
                  <a:pt x="8917" y="10199"/>
                </a:lnTo>
                <a:lnTo>
                  <a:pt x="8917" y="10277"/>
                </a:lnTo>
                <a:lnTo>
                  <a:pt x="8916" y="10356"/>
                </a:lnTo>
                <a:lnTo>
                  <a:pt x="8912" y="10435"/>
                </a:lnTo>
                <a:lnTo>
                  <a:pt x="8906" y="10513"/>
                </a:lnTo>
                <a:lnTo>
                  <a:pt x="8898" y="10591"/>
                </a:lnTo>
                <a:lnTo>
                  <a:pt x="8887" y="10670"/>
                </a:lnTo>
                <a:lnTo>
                  <a:pt x="8875" y="10748"/>
                </a:lnTo>
                <a:lnTo>
                  <a:pt x="8860" y="10826"/>
                </a:lnTo>
                <a:lnTo>
                  <a:pt x="8843" y="10904"/>
                </a:lnTo>
                <a:lnTo>
                  <a:pt x="8825" y="10982"/>
                </a:lnTo>
                <a:lnTo>
                  <a:pt x="8804" y="11059"/>
                </a:lnTo>
                <a:lnTo>
                  <a:pt x="8781" y="11137"/>
                </a:lnTo>
                <a:lnTo>
                  <a:pt x="8756" y="11214"/>
                </a:lnTo>
                <a:lnTo>
                  <a:pt x="8728" y="11291"/>
                </a:lnTo>
                <a:lnTo>
                  <a:pt x="8699" y="11367"/>
                </a:lnTo>
                <a:lnTo>
                  <a:pt x="8669" y="11444"/>
                </a:lnTo>
                <a:lnTo>
                  <a:pt x="8737" y="11437"/>
                </a:lnTo>
                <a:lnTo>
                  <a:pt x="8806" y="11428"/>
                </a:lnTo>
                <a:lnTo>
                  <a:pt x="8874" y="11417"/>
                </a:lnTo>
                <a:lnTo>
                  <a:pt x="8943" y="11403"/>
                </a:lnTo>
                <a:lnTo>
                  <a:pt x="9010" y="11388"/>
                </a:lnTo>
                <a:lnTo>
                  <a:pt x="9079" y="11371"/>
                </a:lnTo>
                <a:lnTo>
                  <a:pt x="9147" y="11352"/>
                </a:lnTo>
                <a:lnTo>
                  <a:pt x="9215" y="11331"/>
                </a:lnTo>
                <a:lnTo>
                  <a:pt x="9283" y="11308"/>
                </a:lnTo>
                <a:lnTo>
                  <a:pt x="9351" y="11285"/>
                </a:lnTo>
                <a:lnTo>
                  <a:pt x="9417" y="11260"/>
                </a:lnTo>
                <a:lnTo>
                  <a:pt x="9482" y="11234"/>
                </a:lnTo>
                <a:lnTo>
                  <a:pt x="9548" y="11206"/>
                </a:lnTo>
                <a:lnTo>
                  <a:pt x="9613" y="11177"/>
                </a:lnTo>
                <a:lnTo>
                  <a:pt x="9677" y="11148"/>
                </a:lnTo>
                <a:lnTo>
                  <a:pt x="9739" y="11117"/>
                </a:lnTo>
                <a:lnTo>
                  <a:pt x="9802" y="11085"/>
                </a:lnTo>
                <a:lnTo>
                  <a:pt x="9864" y="11052"/>
                </a:lnTo>
                <a:lnTo>
                  <a:pt x="9925" y="11018"/>
                </a:lnTo>
                <a:lnTo>
                  <a:pt x="9985" y="10982"/>
                </a:lnTo>
                <a:lnTo>
                  <a:pt x="10044" y="10946"/>
                </a:lnTo>
                <a:lnTo>
                  <a:pt x="10103" y="10909"/>
                </a:lnTo>
                <a:lnTo>
                  <a:pt x="10161" y="10870"/>
                </a:lnTo>
                <a:lnTo>
                  <a:pt x="10219" y="10831"/>
                </a:lnTo>
                <a:lnTo>
                  <a:pt x="10274" y="10790"/>
                </a:lnTo>
                <a:lnTo>
                  <a:pt x="10330" y="10748"/>
                </a:lnTo>
                <a:lnTo>
                  <a:pt x="10385" y="10705"/>
                </a:lnTo>
                <a:lnTo>
                  <a:pt x="10438" y="10663"/>
                </a:lnTo>
                <a:lnTo>
                  <a:pt x="10491" y="10618"/>
                </a:lnTo>
                <a:lnTo>
                  <a:pt x="10542" y="10572"/>
                </a:lnTo>
                <a:lnTo>
                  <a:pt x="10594" y="10526"/>
                </a:lnTo>
                <a:lnTo>
                  <a:pt x="10644" y="10479"/>
                </a:lnTo>
                <a:lnTo>
                  <a:pt x="10693" y="10430"/>
                </a:lnTo>
                <a:lnTo>
                  <a:pt x="10741" y="10381"/>
                </a:lnTo>
                <a:lnTo>
                  <a:pt x="10788" y="10330"/>
                </a:lnTo>
                <a:lnTo>
                  <a:pt x="10835" y="10280"/>
                </a:lnTo>
                <a:lnTo>
                  <a:pt x="10880" y="10228"/>
                </a:lnTo>
                <a:lnTo>
                  <a:pt x="10924" y="10176"/>
                </a:lnTo>
                <a:lnTo>
                  <a:pt x="10966" y="10121"/>
                </a:lnTo>
                <a:lnTo>
                  <a:pt x="11009" y="10067"/>
                </a:lnTo>
                <a:lnTo>
                  <a:pt x="11050" y="10013"/>
                </a:lnTo>
                <a:lnTo>
                  <a:pt x="11090" y="9956"/>
                </a:lnTo>
                <a:lnTo>
                  <a:pt x="11128" y="9900"/>
                </a:lnTo>
                <a:lnTo>
                  <a:pt x="11166" y="9843"/>
                </a:lnTo>
                <a:lnTo>
                  <a:pt x="11203" y="9784"/>
                </a:lnTo>
                <a:lnTo>
                  <a:pt x="11238" y="9726"/>
                </a:lnTo>
                <a:lnTo>
                  <a:pt x="11272" y="9666"/>
                </a:lnTo>
                <a:lnTo>
                  <a:pt x="11306" y="9606"/>
                </a:lnTo>
                <a:lnTo>
                  <a:pt x="11338" y="9545"/>
                </a:lnTo>
                <a:lnTo>
                  <a:pt x="11368" y="9483"/>
                </a:lnTo>
                <a:lnTo>
                  <a:pt x="11398" y="9421"/>
                </a:lnTo>
                <a:lnTo>
                  <a:pt x="11427" y="9358"/>
                </a:lnTo>
                <a:lnTo>
                  <a:pt x="11454" y="9294"/>
                </a:lnTo>
                <a:lnTo>
                  <a:pt x="11479" y="9231"/>
                </a:lnTo>
                <a:lnTo>
                  <a:pt x="11504" y="9166"/>
                </a:lnTo>
                <a:lnTo>
                  <a:pt x="11527" y="9100"/>
                </a:lnTo>
                <a:lnTo>
                  <a:pt x="11549" y="9034"/>
                </a:lnTo>
                <a:lnTo>
                  <a:pt x="11570" y="8967"/>
                </a:lnTo>
                <a:lnTo>
                  <a:pt x="11590" y="8901"/>
                </a:lnTo>
                <a:lnTo>
                  <a:pt x="11608" y="8834"/>
                </a:lnTo>
                <a:lnTo>
                  <a:pt x="11624" y="8765"/>
                </a:lnTo>
                <a:lnTo>
                  <a:pt x="11639" y="8697"/>
                </a:lnTo>
                <a:lnTo>
                  <a:pt x="11653" y="8628"/>
                </a:lnTo>
                <a:lnTo>
                  <a:pt x="11666" y="8558"/>
                </a:lnTo>
                <a:lnTo>
                  <a:pt x="11676" y="8488"/>
                </a:lnTo>
                <a:lnTo>
                  <a:pt x="11687" y="8418"/>
                </a:lnTo>
                <a:lnTo>
                  <a:pt x="11694" y="8347"/>
                </a:lnTo>
                <a:lnTo>
                  <a:pt x="11702" y="8275"/>
                </a:lnTo>
                <a:lnTo>
                  <a:pt x="11707" y="8204"/>
                </a:lnTo>
                <a:lnTo>
                  <a:pt x="11711" y="8132"/>
                </a:lnTo>
                <a:lnTo>
                  <a:pt x="11713" y="8059"/>
                </a:lnTo>
                <a:lnTo>
                  <a:pt x="11713" y="7987"/>
                </a:lnTo>
                <a:lnTo>
                  <a:pt x="11712" y="7899"/>
                </a:lnTo>
                <a:lnTo>
                  <a:pt x="11709" y="7812"/>
                </a:lnTo>
                <a:lnTo>
                  <a:pt x="11704" y="7726"/>
                </a:lnTo>
                <a:lnTo>
                  <a:pt x="11696" y="7640"/>
                </a:lnTo>
                <a:lnTo>
                  <a:pt x="11686" y="7554"/>
                </a:lnTo>
                <a:lnTo>
                  <a:pt x="11674" y="7470"/>
                </a:lnTo>
                <a:lnTo>
                  <a:pt x="11661" y="7385"/>
                </a:lnTo>
                <a:lnTo>
                  <a:pt x="11644" y="7302"/>
                </a:lnTo>
                <a:lnTo>
                  <a:pt x="11626" y="7219"/>
                </a:lnTo>
                <a:lnTo>
                  <a:pt x="11606" y="7138"/>
                </a:lnTo>
                <a:lnTo>
                  <a:pt x="11585" y="7056"/>
                </a:lnTo>
                <a:lnTo>
                  <a:pt x="11561" y="6976"/>
                </a:lnTo>
                <a:lnTo>
                  <a:pt x="11534" y="6896"/>
                </a:lnTo>
                <a:lnTo>
                  <a:pt x="11507" y="6817"/>
                </a:lnTo>
                <a:lnTo>
                  <a:pt x="11478" y="6740"/>
                </a:lnTo>
                <a:lnTo>
                  <a:pt x="11447" y="6662"/>
                </a:lnTo>
                <a:lnTo>
                  <a:pt x="11413" y="6586"/>
                </a:lnTo>
                <a:lnTo>
                  <a:pt x="11378" y="6511"/>
                </a:lnTo>
                <a:lnTo>
                  <a:pt x="11341" y="6437"/>
                </a:lnTo>
                <a:lnTo>
                  <a:pt x="11303" y="6364"/>
                </a:lnTo>
                <a:lnTo>
                  <a:pt x="11263" y="6291"/>
                </a:lnTo>
                <a:lnTo>
                  <a:pt x="11221" y="6220"/>
                </a:lnTo>
                <a:lnTo>
                  <a:pt x="11177" y="6150"/>
                </a:lnTo>
                <a:lnTo>
                  <a:pt x="11132" y="6081"/>
                </a:lnTo>
                <a:lnTo>
                  <a:pt x="11085" y="6012"/>
                </a:lnTo>
                <a:lnTo>
                  <a:pt x="11037" y="5945"/>
                </a:lnTo>
                <a:lnTo>
                  <a:pt x="10987" y="5879"/>
                </a:lnTo>
                <a:lnTo>
                  <a:pt x="10936" y="5814"/>
                </a:lnTo>
                <a:lnTo>
                  <a:pt x="10883" y="5751"/>
                </a:lnTo>
                <a:lnTo>
                  <a:pt x="10828" y="5689"/>
                </a:lnTo>
                <a:lnTo>
                  <a:pt x="10772" y="5627"/>
                </a:lnTo>
                <a:lnTo>
                  <a:pt x="10716" y="5568"/>
                </a:lnTo>
                <a:close/>
              </a:path>
            </a:pathLst>
          </a:custGeom>
          <a:solidFill>
            <a:srgbClr val="FFC91D"/>
          </a:solidFill>
          <a:ln>
            <a:noFill/>
          </a:ln>
        </p:spPr>
        <p:txBody>
          <a:bodyPr lIns="144000" rIns="72000" bIns="468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Calibri Light" panose="020F0302020204030204" charset="0"/>
                <a:ea typeface="+mn-ea"/>
                <a:cs typeface="+mn-ea"/>
                <a:sym typeface="Arial" panose="020B0604020202020204" pitchFamily="34" charset="0"/>
              </a:rPr>
              <a:t>3</a:t>
            </a:r>
            <a:endParaRPr lang="en-US" altLang="zh-CN" sz="2800" b="1" dirty="0">
              <a:solidFill>
                <a:srgbClr val="FFFFFF"/>
              </a:solidFill>
              <a:latin typeface="Calibri Light" panose="020F030202020403020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2771140" y="3032125"/>
            <a:ext cx="3356610" cy="17297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just">
              <a:lnSpc>
                <a:spcPct val="100000"/>
              </a:lnSpc>
            </a:pPr>
            <a:r>
              <a:rPr lang="zh-CN" altLang="en-US" sz="2800" dirty="0">
                <a:sym typeface="Arial" panose="020B0604020202020204" pitchFamily="34" charset="0"/>
              </a:rPr>
              <a:t>对每个评价标准赋予一定的权重，对特别重要的标准赋予更多的权重</a:t>
            </a:r>
            <a:endParaRPr lang="zh-CN" altLang="en-US" sz="2800" dirty="0">
              <a:sym typeface="Arial" panose="020B0604020202020204" pitchFamily="34" charset="0"/>
            </a:endParaRPr>
          </a:p>
        </p:txBody>
      </p:sp>
      <p:sp>
        <p:nvSpPr>
          <p:cNvPr id="24" name="KSO_Shape"/>
          <p:cNvSpPr/>
          <p:nvPr>
            <p:custDataLst>
              <p:tags r:id="rId5"/>
            </p:custDataLst>
          </p:nvPr>
        </p:nvSpPr>
        <p:spPr bwMode="auto">
          <a:xfrm>
            <a:off x="1515077" y="4761868"/>
            <a:ext cx="1442171" cy="1556300"/>
          </a:xfrm>
          <a:custGeom>
            <a:avLst/>
            <a:gdLst>
              <a:gd name="T0" fmla="*/ 2147483646 w 11713"/>
              <a:gd name="T1" fmla="*/ 2147483646 h 12650"/>
              <a:gd name="T2" fmla="*/ 2147483646 w 11713"/>
              <a:gd name="T3" fmla="*/ 2147483646 h 12650"/>
              <a:gd name="T4" fmla="*/ 2147483646 w 11713"/>
              <a:gd name="T5" fmla="*/ 2147483646 h 12650"/>
              <a:gd name="T6" fmla="*/ 2147483646 w 11713"/>
              <a:gd name="T7" fmla="*/ 2147483646 h 12650"/>
              <a:gd name="T8" fmla="*/ 2147483646 w 11713"/>
              <a:gd name="T9" fmla="*/ 2147483646 h 12650"/>
              <a:gd name="T10" fmla="*/ 2147483646 w 11713"/>
              <a:gd name="T11" fmla="*/ 2147483646 h 12650"/>
              <a:gd name="T12" fmla="*/ 2147483646 w 11713"/>
              <a:gd name="T13" fmla="*/ 2147483646 h 12650"/>
              <a:gd name="T14" fmla="*/ 2147483646 w 11713"/>
              <a:gd name="T15" fmla="*/ 2147483646 h 12650"/>
              <a:gd name="T16" fmla="*/ 2147483646 w 11713"/>
              <a:gd name="T17" fmla="*/ 2147483646 h 12650"/>
              <a:gd name="T18" fmla="*/ 2147483646 w 11713"/>
              <a:gd name="T19" fmla="*/ 2147483646 h 12650"/>
              <a:gd name="T20" fmla="*/ 2147483646 w 11713"/>
              <a:gd name="T21" fmla="*/ 2147483646 h 12650"/>
              <a:gd name="T22" fmla="*/ 2147483646 w 11713"/>
              <a:gd name="T23" fmla="*/ 2147483646 h 12650"/>
              <a:gd name="T24" fmla="*/ 2147483646 w 11713"/>
              <a:gd name="T25" fmla="*/ 2147483646 h 12650"/>
              <a:gd name="T26" fmla="*/ 2147483646 w 11713"/>
              <a:gd name="T27" fmla="*/ 2147483646 h 12650"/>
              <a:gd name="T28" fmla="*/ 2147483646 w 11713"/>
              <a:gd name="T29" fmla="*/ 2147483646 h 12650"/>
              <a:gd name="T30" fmla="*/ 2147483646 w 11713"/>
              <a:gd name="T31" fmla="*/ 2147483646 h 12650"/>
              <a:gd name="T32" fmla="*/ 2147483646 w 11713"/>
              <a:gd name="T33" fmla="*/ 2147483646 h 12650"/>
              <a:gd name="T34" fmla="*/ 2147483646 w 11713"/>
              <a:gd name="T35" fmla="*/ 2147483646 h 12650"/>
              <a:gd name="T36" fmla="*/ 2147483646 w 11713"/>
              <a:gd name="T37" fmla="*/ 2147483646 h 12650"/>
              <a:gd name="T38" fmla="*/ 2147483646 w 11713"/>
              <a:gd name="T39" fmla="*/ 2147483646 h 12650"/>
              <a:gd name="T40" fmla="*/ 2147483646 w 11713"/>
              <a:gd name="T41" fmla="*/ 2147483646 h 12650"/>
              <a:gd name="T42" fmla="*/ 2147483646 w 11713"/>
              <a:gd name="T43" fmla="*/ 2147483646 h 12650"/>
              <a:gd name="T44" fmla="*/ 2147483646 w 11713"/>
              <a:gd name="T45" fmla="*/ 2147483646 h 12650"/>
              <a:gd name="T46" fmla="*/ 2147483646 w 11713"/>
              <a:gd name="T47" fmla="*/ 2147483646 h 12650"/>
              <a:gd name="T48" fmla="*/ 2147483646 w 11713"/>
              <a:gd name="T49" fmla="*/ 2147483646 h 12650"/>
              <a:gd name="T50" fmla="*/ 2147483646 w 11713"/>
              <a:gd name="T51" fmla="*/ 2147483646 h 12650"/>
              <a:gd name="T52" fmla="*/ 2147483646 w 11713"/>
              <a:gd name="T53" fmla="*/ 2147483646 h 12650"/>
              <a:gd name="T54" fmla="*/ 2147483646 w 11713"/>
              <a:gd name="T55" fmla="*/ 2147483646 h 12650"/>
              <a:gd name="T56" fmla="*/ 2147483646 w 11713"/>
              <a:gd name="T57" fmla="*/ 2147483646 h 12650"/>
              <a:gd name="T58" fmla="*/ 2147483646 w 11713"/>
              <a:gd name="T59" fmla="*/ 2147483646 h 12650"/>
              <a:gd name="T60" fmla="*/ 2147483646 w 11713"/>
              <a:gd name="T61" fmla="*/ 2147483646 h 12650"/>
              <a:gd name="T62" fmla="*/ 2147483646 w 11713"/>
              <a:gd name="T63" fmla="*/ 2147483646 h 12650"/>
              <a:gd name="T64" fmla="*/ 2147483646 w 11713"/>
              <a:gd name="T65" fmla="*/ 2147483646 h 12650"/>
              <a:gd name="T66" fmla="*/ 2147483646 w 11713"/>
              <a:gd name="T67" fmla="*/ 2147483646 h 12650"/>
              <a:gd name="T68" fmla="*/ 2147483646 w 11713"/>
              <a:gd name="T69" fmla="*/ 2147483646 h 12650"/>
              <a:gd name="T70" fmla="*/ 2147483646 w 11713"/>
              <a:gd name="T71" fmla="*/ 2147483646 h 12650"/>
              <a:gd name="T72" fmla="*/ 2147483646 w 11713"/>
              <a:gd name="T73" fmla="*/ 2147483646 h 12650"/>
              <a:gd name="T74" fmla="*/ 2147483646 w 11713"/>
              <a:gd name="T75" fmla="*/ 2147483646 h 12650"/>
              <a:gd name="T76" fmla="*/ 2147483646 w 11713"/>
              <a:gd name="T77" fmla="*/ 2147483646 h 12650"/>
              <a:gd name="T78" fmla="*/ 2147483646 w 11713"/>
              <a:gd name="T79" fmla="*/ 2147483646 h 12650"/>
              <a:gd name="T80" fmla="*/ 2147483646 w 11713"/>
              <a:gd name="T81" fmla="*/ 2147483646 h 12650"/>
              <a:gd name="T82" fmla="*/ 2147483646 w 11713"/>
              <a:gd name="T83" fmla="*/ 2147483646 h 12650"/>
              <a:gd name="T84" fmla="*/ 2147483646 w 11713"/>
              <a:gd name="T85" fmla="*/ 2147483646 h 12650"/>
              <a:gd name="T86" fmla="*/ 2147483646 w 11713"/>
              <a:gd name="T87" fmla="*/ 2147483646 h 12650"/>
              <a:gd name="T88" fmla="*/ 2147483646 w 11713"/>
              <a:gd name="T89" fmla="*/ 2147483646 h 12650"/>
              <a:gd name="T90" fmla="*/ 2147483646 w 11713"/>
              <a:gd name="T91" fmla="*/ 2147483646 h 12650"/>
              <a:gd name="T92" fmla="*/ 2147483646 w 11713"/>
              <a:gd name="T93" fmla="*/ 2147483646 h 12650"/>
              <a:gd name="T94" fmla="*/ 2147483646 w 11713"/>
              <a:gd name="T95" fmla="*/ 2147483646 h 12650"/>
              <a:gd name="T96" fmla="*/ 2147483646 w 11713"/>
              <a:gd name="T97" fmla="*/ 2147483646 h 12650"/>
              <a:gd name="T98" fmla="*/ 2147483646 w 11713"/>
              <a:gd name="T99" fmla="*/ 2147483646 h 12650"/>
              <a:gd name="T100" fmla="*/ 2147483646 w 11713"/>
              <a:gd name="T101" fmla="*/ 2147483646 h 12650"/>
              <a:gd name="T102" fmla="*/ 2147483646 w 11713"/>
              <a:gd name="T103" fmla="*/ 2147483646 h 12650"/>
              <a:gd name="T104" fmla="*/ 2147483646 w 11713"/>
              <a:gd name="T105" fmla="*/ 2147483646 h 12650"/>
              <a:gd name="T106" fmla="*/ 2147483646 w 11713"/>
              <a:gd name="T107" fmla="*/ 2147483646 h 12650"/>
              <a:gd name="T108" fmla="*/ 2147483646 w 11713"/>
              <a:gd name="T109" fmla="*/ 2147483646 h 12650"/>
              <a:gd name="T110" fmla="*/ 2147483646 w 11713"/>
              <a:gd name="T111" fmla="*/ 2147483646 h 12650"/>
              <a:gd name="T112" fmla="*/ 2147483646 w 11713"/>
              <a:gd name="T113" fmla="*/ 2147483646 h 12650"/>
              <a:gd name="T114" fmla="*/ 2147483646 w 11713"/>
              <a:gd name="T115" fmla="*/ 2147483646 h 12650"/>
              <a:gd name="T116" fmla="*/ 2147483646 w 11713"/>
              <a:gd name="T117" fmla="*/ 2147483646 h 12650"/>
              <a:gd name="T118" fmla="*/ 2147483646 w 11713"/>
              <a:gd name="T119" fmla="*/ 2147483646 h 12650"/>
              <a:gd name="T120" fmla="*/ 2147483646 w 11713"/>
              <a:gd name="T121" fmla="*/ 2147483646 h 12650"/>
              <a:gd name="T122" fmla="*/ 2147483646 w 11713"/>
              <a:gd name="T123" fmla="*/ 2147483646 h 12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713" h="12650">
                <a:moveTo>
                  <a:pt x="10716" y="5568"/>
                </a:moveTo>
                <a:lnTo>
                  <a:pt x="10716" y="5568"/>
                </a:lnTo>
                <a:lnTo>
                  <a:pt x="10759" y="5528"/>
                </a:lnTo>
                <a:lnTo>
                  <a:pt x="10801" y="5487"/>
                </a:lnTo>
                <a:lnTo>
                  <a:pt x="10843" y="5446"/>
                </a:lnTo>
                <a:lnTo>
                  <a:pt x="10884" y="5402"/>
                </a:lnTo>
                <a:lnTo>
                  <a:pt x="10924" y="5358"/>
                </a:lnTo>
                <a:lnTo>
                  <a:pt x="10962" y="5314"/>
                </a:lnTo>
                <a:lnTo>
                  <a:pt x="10999" y="5268"/>
                </a:lnTo>
                <a:lnTo>
                  <a:pt x="11035" y="5221"/>
                </a:lnTo>
                <a:lnTo>
                  <a:pt x="11070" y="5173"/>
                </a:lnTo>
                <a:lnTo>
                  <a:pt x="11103" y="5125"/>
                </a:lnTo>
                <a:lnTo>
                  <a:pt x="11136" y="5076"/>
                </a:lnTo>
                <a:lnTo>
                  <a:pt x="11167" y="5026"/>
                </a:lnTo>
                <a:lnTo>
                  <a:pt x="11196" y="4975"/>
                </a:lnTo>
                <a:lnTo>
                  <a:pt x="11224" y="4922"/>
                </a:lnTo>
                <a:lnTo>
                  <a:pt x="11251" y="4870"/>
                </a:lnTo>
                <a:lnTo>
                  <a:pt x="11278" y="4817"/>
                </a:lnTo>
                <a:lnTo>
                  <a:pt x="11302" y="4763"/>
                </a:lnTo>
                <a:lnTo>
                  <a:pt x="11325" y="4708"/>
                </a:lnTo>
                <a:lnTo>
                  <a:pt x="11346" y="4653"/>
                </a:lnTo>
                <a:lnTo>
                  <a:pt x="11366" y="4597"/>
                </a:lnTo>
                <a:lnTo>
                  <a:pt x="11385" y="4540"/>
                </a:lnTo>
                <a:lnTo>
                  <a:pt x="11402" y="4483"/>
                </a:lnTo>
                <a:lnTo>
                  <a:pt x="11417" y="4425"/>
                </a:lnTo>
                <a:lnTo>
                  <a:pt x="11431" y="4366"/>
                </a:lnTo>
                <a:lnTo>
                  <a:pt x="11444" y="4307"/>
                </a:lnTo>
                <a:lnTo>
                  <a:pt x="11454" y="4248"/>
                </a:lnTo>
                <a:lnTo>
                  <a:pt x="11463" y="4187"/>
                </a:lnTo>
                <a:lnTo>
                  <a:pt x="11471" y="4127"/>
                </a:lnTo>
                <a:lnTo>
                  <a:pt x="11477" y="4066"/>
                </a:lnTo>
                <a:lnTo>
                  <a:pt x="11481" y="4004"/>
                </a:lnTo>
                <a:lnTo>
                  <a:pt x="11484" y="3942"/>
                </a:lnTo>
                <a:lnTo>
                  <a:pt x="11484" y="3879"/>
                </a:lnTo>
                <a:lnTo>
                  <a:pt x="11484" y="3821"/>
                </a:lnTo>
                <a:lnTo>
                  <a:pt x="11482" y="3761"/>
                </a:lnTo>
                <a:lnTo>
                  <a:pt x="11478" y="3704"/>
                </a:lnTo>
                <a:lnTo>
                  <a:pt x="11473" y="3645"/>
                </a:lnTo>
                <a:lnTo>
                  <a:pt x="11466" y="3588"/>
                </a:lnTo>
                <a:lnTo>
                  <a:pt x="11457" y="3530"/>
                </a:lnTo>
                <a:lnTo>
                  <a:pt x="11448" y="3474"/>
                </a:lnTo>
                <a:lnTo>
                  <a:pt x="11436" y="3417"/>
                </a:lnTo>
                <a:lnTo>
                  <a:pt x="11424" y="3362"/>
                </a:lnTo>
                <a:lnTo>
                  <a:pt x="11410" y="3307"/>
                </a:lnTo>
                <a:lnTo>
                  <a:pt x="11394" y="3252"/>
                </a:lnTo>
                <a:lnTo>
                  <a:pt x="11378" y="3198"/>
                </a:lnTo>
                <a:lnTo>
                  <a:pt x="11360" y="3145"/>
                </a:lnTo>
                <a:lnTo>
                  <a:pt x="11340" y="3092"/>
                </a:lnTo>
                <a:lnTo>
                  <a:pt x="11320" y="3039"/>
                </a:lnTo>
                <a:lnTo>
                  <a:pt x="11298" y="2987"/>
                </a:lnTo>
                <a:lnTo>
                  <a:pt x="11275" y="2936"/>
                </a:lnTo>
                <a:lnTo>
                  <a:pt x="11250" y="2886"/>
                </a:lnTo>
                <a:lnTo>
                  <a:pt x="11225" y="2836"/>
                </a:lnTo>
                <a:lnTo>
                  <a:pt x="11198" y="2788"/>
                </a:lnTo>
                <a:lnTo>
                  <a:pt x="11170" y="2739"/>
                </a:lnTo>
                <a:lnTo>
                  <a:pt x="11141" y="2692"/>
                </a:lnTo>
                <a:lnTo>
                  <a:pt x="11110" y="2645"/>
                </a:lnTo>
                <a:lnTo>
                  <a:pt x="11079" y="2599"/>
                </a:lnTo>
                <a:lnTo>
                  <a:pt x="11047" y="2553"/>
                </a:lnTo>
                <a:lnTo>
                  <a:pt x="11013" y="2509"/>
                </a:lnTo>
                <a:lnTo>
                  <a:pt x="10978" y="2465"/>
                </a:lnTo>
                <a:lnTo>
                  <a:pt x="10942" y="2422"/>
                </a:lnTo>
                <a:lnTo>
                  <a:pt x="10906" y="2379"/>
                </a:lnTo>
                <a:lnTo>
                  <a:pt x="10868" y="2339"/>
                </a:lnTo>
                <a:lnTo>
                  <a:pt x="10828" y="2299"/>
                </a:lnTo>
                <a:lnTo>
                  <a:pt x="10789" y="2259"/>
                </a:lnTo>
                <a:lnTo>
                  <a:pt x="10748" y="2221"/>
                </a:lnTo>
                <a:lnTo>
                  <a:pt x="10706" y="2183"/>
                </a:lnTo>
                <a:lnTo>
                  <a:pt x="10664" y="2146"/>
                </a:lnTo>
                <a:lnTo>
                  <a:pt x="10621" y="2111"/>
                </a:lnTo>
                <a:lnTo>
                  <a:pt x="10576" y="2076"/>
                </a:lnTo>
                <a:lnTo>
                  <a:pt x="10531" y="2043"/>
                </a:lnTo>
                <a:lnTo>
                  <a:pt x="10485" y="2011"/>
                </a:lnTo>
                <a:lnTo>
                  <a:pt x="10438" y="1979"/>
                </a:lnTo>
                <a:lnTo>
                  <a:pt x="10390" y="1949"/>
                </a:lnTo>
                <a:lnTo>
                  <a:pt x="10341" y="1920"/>
                </a:lnTo>
                <a:lnTo>
                  <a:pt x="10292" y="1892"/>
                </a:lnTo>
                <a:lnTo>
                  <a:pt x="10242" y="1864"/>
                </a:lnTo>
                <a:lnTo>
                  <a:pt x="10190" y="1838"/>
                </a:lnTo>
                <a:lnTo>
                  <a:pt x="10139" y="1814"/>
                </a:lnTo>
                <a:lnTo>
                  <a:pt x="10087" y="1790"/>
                </a:lnTo>
                <a:lnTo>
                  <a:pt x="10034" y="1768"/>
                </a:lnTo>
                <a:lnTo>
                  <a:pt x="9981" y="1746"/>
                </a:lnTo>
                <a:lnTo>
                  <a:pt x="9926" y="1727"/>
                </a:lnTo>
                <a:lnTo>
                  <a:pt x="9871" y="1709"/>
                </a:lnTo>
                <a:lnTo>
                  <a:pt x="9816" y="1691"/>
                </a:lnTo>
                <a:lnTo>
                  <a:pt x="9759" y="1674"/>
                </a:lnTo>
                <a:lnTo>
                  <a:pt x="9703" y="1660"/>
                </a:lnTo>
                <a:lnTo>
                  <a:pt x="9645" y="1646"/>
                </a:lnTo>
                <a:lnTo>
                  <a:pt x="9588" y="1635"/>
                </a:lnTo>
                <a:lnTo>
                  <a:pt x="9529" y="1624"/>
                </a:lnTo>
                <a:lnTo>
                  <a:pt x="9471" y="1615"/>
                </a:lnTo>
                <a:lnTo>
                  <a:pt x="9411" y="1606"/>
                </a:lnTo>
                <a:lnTo>
                  <a:pt x="9352" y="1600"/>
                </a:lnTo>
                <a:lnTo>
                  <a:pt x="9292" y="1595"/>
                </a:lnTo>
                <a:lnTo>
                  <a:pt x="9232" y="1591"/>
                </a:lnTo>
                <a:lnTo>
                  <a:pt x="9170" y="1589"/>
                </a:lnTo>
                <a:lnTo>
                  <a:pt x="9110" y="1588"/>
                </a:lnTo>
                <a:lnTo>
                  <a:pt x="9044" y="1589"/>
                </a:lnTo>
                <a:lnTo>
                  <a:pt x="8979" y="1592"/>
                </a:lnTo>
                <a:lnTo>
                  <a:pt x="8915" y="1596"/>
                </a:lnTo>
                <a:lnTo>
                  <a:pt x="8852" y="1601"/>
                </a:lnTo>
                <a:lnTo>
                  <a:pt x="8788" y="1609"/>
                </a:lnTo>
                <a:lnTo>
                  <a:pt x="8725" y="1618"/>
                </a:lnTo>
                <a:lnTo>
                  <a:pt x="8664" y="1628"/>
                </a:lnTo>
                <a:lnTo>
                  <a:pt x="8602" y="1641"/>
                </a:lnTo>
                <a:lnTo>
                  <a:pt x="8570" y="1595"/>
                </a:lnTo>
                <a:lnTo>
                  <a:pt x="8537" y="1549"/>
                </a:lnTo>
                <a:lnTo>
                  <a:pt x="8505" y="1504"/>
                </a:lnTo>
                <a:lnTo>
                  <a:pt x="8471" y="1460"/>
                </a:lnTo>
                <a:lnTo>
                  <a:pt x="8437" y="1415"/>
                </a:lnTo>
                <a:lnTo>
                  <a:pt x="8402" y="1373"/>
                </a:lnTo>
                <a:lnTo>
                  <a:pt x="8366" y="1330"/>
                </a:lnTo>
                <a:lnTo>
                  <a:pt x="8330" y="1287"/>
                </a:lnTo>
                <a:lnTo>
                  <a:pt x="8292" y="1245"/>
                </a:lnTo>
                <a:lnTo>
                  <a:pt x="8254" y="1203"/>
                </a:lnTo>
                <a:lnTo>
                  <a:pt x="8217" y="1163"/>
                </a:lnTo>
                <a:lnTo>
                  <a:pt x="8177" y="1123"/>
                </a:lnTo>
                <a:lnTo>
                  <a:pt x="8137" y="1083"/>
                </a:lnTo>
                <a:lnTo>
                  <a:pt x="8098" y="1045"/>
                </a:lnTo>
                <a:lnTo>
                  <a:pt x="8057" y="1006"/>
                </a:lnTo>
                <a:lnTo>
                  <a:pt x="8015" y="968"/>
                </a:lnTo>
                <a:lnTo>
                  <a:pt x="7973" y="931"/>
                </a:lnTo>
                <a:lnTo>
                  <a:pt x="7931" y="894"/>
                </a:lnTo>
                <a:lnTo>
                  <a:pt x="7888" y="859"/>
                </a:lnTo>
                <a:lnTo>
                  <a:pt x="7844" y="823"/>
                </a:lnTo>
                <a:lnTo>
                  <a:pt x="7799" y="788"/>
                </a:lnTo>
                <a:lnTo>
                  <a:pt x="7754" y="754"/>
                </a:lnTo>
                <a:lnTo>
                  <a:pt x="7709" y="721"/>
                </a:lnTo>
                <a:lnTo>
                  <a:pt x="7663" y="687"/>
                </a:lnTo>
                <a:lnTo>
                  <a:pt x="7616" y="656"/>
                </a:lnTo>
                <a:lnTo>
                  <a:pt x="7569" y="625"/>
                </a:lnTo>
                <a:lnTo>
                  <a:pt x="7522" y="593"/>
                </a:lnTo>
                <a:lnTo>
                  <a:pt x="7474" y="563"/>
                </a:lnTo>
                <a:lnTo>
                  <a:pt x="7425" y="534"/>
                </a:lnTo>
                <a:lnTo>
                  <a:pt x="7376" y="506"/>
                </a:lnTo>
                <a:lnTo>
                  <a:pt x="7327" y="477"/>
                </a:lnTo>
                <a:lnTo>
                  <a:pt x="7277" y="450"/>
                </a:lnTo>
                <a:lnTo>
                  <a:pt x="7227" y="424"/>
                </a:lnTo>
                <a:lnTo>
                  <a:pt x="7176" y="398"/>
                </a:lnTo>
                <a:lnTo>
                  <a:pt x="7124" y="373"/>
                </a:lnTo>
                <a:lnTo>
                  <a:pt x="7072" y="349"/>
                </a:lnTo>
                <a:lnTo>
                  <a:pt x="7020" y="325"/>
                </a:lnTo>
                <a:lnTo>
                  <a:pt x="6968" y="302"/>
                </a:lnTo>
                <a:lnTo>
                  <a:pt x="6915" y="280"/>
                </a:lnTo>
                <a:lnTo>
                  <a:pt x="6860" y="259"/>
                </a:lnTo>
                <a:lnTo>
                  <a:pt x="6807" y="238"/>
                </a:lnTo>
                <a:lnTo>
                  <a:pt x="6753" y="218"/>
                </a:lnTo>
                <a:lnTo>
                  <a:pt x="6697" y="200"/>
                </a:lnTo>
                <a:lnTo>
                  <a:pt x="6642" y="182"/>
                </a:lnTo>
                <a:lnTo>
                  <a:pt x="6587" y="164"/>
                </a:lnTo>
                <a:lnTo>
                  <a:pt x="6531" y="148"/>
                </a:lnTo>
                <a:lnTo>
                  <a:pt x="6475" y="133"/>
                </a:lnTo>
                <a:lnTo>
                  <a:pt x="6417" y="117"/>
                </a:lnTo>
                <a:lnTo>
                  <a:pt x="6361" y="104"/>
                </a:lnTo>
                <a:lnTo>
                  <a:pt x="6304" y="91"/>
                </a:lnTo>
                <a:lnTo>
                  <a:pt x="6246" y="79"/>
                </a:lnTo>
                <a:lnTo>
                  <a:pt x="6188" y="67"/>
                </a:lnTo>
                <a:lnTo>
                  <a:pt x="6129" y="57"/>
                </a:lnTo>
                <a:lnTo>
                  <a:pt x="6071" y="47"/>
                </a:lnTo>
                <a:lnTo>
                  <a:pt x="6011" y="38"/>
                </a:lnTo>
                <a:lnTo>
                  <a:pt x="5953" y="30"/>
                </a:lnTo>
                <a:lnTo>
                  <a:pt x="5893" y="23"/>
                </a:lnTo>
                <a:lnTo>
                  <a:pt x="5833" y="17"/>
                </a:lnTo>
                <a:lnTo>
                  <a:pt x="5773" y="12"/>
                </a:lnTo>
                <a:lnTo>
                  <a:pt x="5713" y="7"/>
                </a:lnTo>
                <a:lnTo>
                  <a:pt x="5652" y="4"/>
                </a:lnTo>
                <a:lnTo>
                  <a:pt x="5590" y="2"/>
                </a:lnTo>
                <a:lnTo>
                  <a:pt x="5530" y="0"/>
                </a:lnTo>
                <a:lnTo>
                  <a:pt x="5468" y="0"/>
                </a:lnTo>
                <a:lnTo>
                  <a:pt x="5372" y="1"/>
                </a:lnTo>
                <a:lnTo>
                  <a:pt x="5276" y="4"/>
                </a:lnTo>
                <a:lnTo>
                  <a:pt x="5181" y="11"/>
                </a:lnTo>
                <a:lnTo>
                  <a:pt x="5086" y="19"/>
                </a:lnTo>
                <a:lnTo>
                  <a:pt x="4992" y="29"/>
                </a:lnTo>
                <a:lnTo>
                  <a:pt x="4899" y="42"/>
                </a:lnTo>
                <a:lnTo>
                  <a:pt x="4806" y="57"/>
                </a:lnTo>
                <a:lnTo>
                  <a:pt x="4715" y="73"/>
                </a:lnTo>
                <a:lnTo>
                  <a:pt x="4624" y="92"/>
                </a:lnTo>
                <a:lnTo>
                  <a:pt x="4534" y="114"/>
                </a:lnTo>
                <a:lnTo>
                  <a:pt x="4445" y="137"/>
                </a:lnTo>
                <a:lnTo>
                  <a:pt x="4357" y="162"/>
                </a:lnTo>
                <a:lnTo>
                  <a:pt x="4269" y="189"/>
                </a:lnTo>
                <a:lnTo>
                  <a:pt x="4183" y="218"/>
                </a:lnTo>
                <a:lnTo>
                  <a:pt x="4097" y="250"/>
                </a:lnTo>
                <a:lnTo>
                  <a:pt x="4014" y="283"/>
                </a:lnTo>
                <a:lnTo>
                  <a:pt x="3930" y="319"/>
                </a:lnTo>
                <a:lnTo>
                  <a:pt x="3848" y="355"/>
                </a:lnTo>
                <a:lnTo>
                  <a:pt x="3766" y="395"/>
                </a:lnTo>
                <a:lnTo>
                  <a:pt x="3687" y="436"/>
                </a:lnTo>
                <a:lnTo>
                  <a:pt x="3607" y="477"/>
                </a:lnTo>
                <a:lnTo>
                  <a:pt x="3530" y="522"/>
                </a:lnTo>
                <a:lnTo>
                  <a:pt x="3454" y="568"/>
                </a:lnTo>
                <a:lnTo>
                  <a:pt x="3379" y="616"/>
                </a:lnTo>
                <a:lnTo>
                  <a:pt x="3304" y="665"/>
                </a:lnTo>
                <a:lnTo>
                  <a:pt x="3231" y="717"/>
                </a:lnTo>
                <a:lnTo>
                  <a:pt x="3160" y="769"/>
                </a:lnTo>
                <a:lnTo>
                  <a:pt x="3090" y="823"/>
                </a:lnTo>
                <a:lnTo>
                  <a:pt x="3022" y="880"/>
                </a:lnTo>
                <a:lnTo>
                  <a:pt x="2955" y="937"/>
                </a:lnTo>
                <a:lnTo>
                  <a:pt x="2889" y="996"/>
                </a:lnTo>
                <a:lnTo>
                  <a:pt x="2825" y="1056"/>
                </a:lnTo>
                <a:lnTo>
                  <a:pt x="2763" y="1119"/>
                </a:lnTo>
                <a:lnTo>
                  <a:pt x="2701" y="1181"/>
                </a:lnTo>
                <a:lnTo>
                  <a:pt x="2641" y="1246"/>
                </a:lnTo>
                <a:lnTo>
                  <a:pt x="2584" y="1313"/>
                </a:lnTo>
                <a:lnTo>
                  <a:pt x="2528" y="1380"/>
                </a:lnTo>
                <a:lnTo>
                  <a:pt x="2473" y="1449"/>
                </a:lnTo>
                <a:lnTo>
                  <a:pt x="2420" y="1519"/>
                </a:lnTo>
                <a:lnTo>
                  <a:pt x="2369" y="1590"/>
                </a:lnTo>
                <a:lnTo>
                  <a:pt x="2319" y="1663"/>
                </a:lnTo>
                <a:lnTo>
                  <a:pt x="2272" y="1737"/>
                </a:lnTo>
                <a:lnTo>
                  <a:pt x="2226" y="1811"/>
                </a:lnTo>
                <a:lnTo>
                  <a:pt x="2181" y="1887"/>
                </a:lnTo>
                <a:lnTo>
                  <a:pt x="2139" y="1965"/>
                </a:lnTo>
                <a:lnTo>
                  <a:pt x="2098" y="2043"/>
                </a:lnTo>
                <a:lnTo>
                  <a:pt x="2061" y="2122"/>
                </a:lnTo>
                <a:lnTo>
                  <a:pt x="2024" y="2203"/>
                </a:lnTo>
                <a:lnTo>
                  <a:pt x="1990" y="2284"/>
                </a:lnTo>
                <a:lnTo>
                  <a:pt x="1957" y="2367"/>
                </a:lnTo>
                <a:lnTo>
                  <a:pt x="1926" y="2450"/>
                </a:lnTo>
                <a:lnTo>
                  <a:pt x="1898" y="2534"/>
                </a:lnTo>
                <a:lnTo>
                  <a:pt x="1872" y="2620"/>
                </a:lnTo>
                <a:lnTo>
                  <a:pt x="1848" y="2705"/>
                </a:lnTo>
                <a:lnTo>
                  <a:pt x="1826" y="2792"/>
                </a:lnTo>
                <a:lnTo>
                  <a:pt x="1806" y="2880"/>
                </a:lnTo>
                <a:lnTo>
                  <a:pt x="1788" y="2968"/>
                </a:lnTo>
                <a:lnTo>
                  <a:pt x="1774" y="3057"/>
                </a:lnTo>
                <a:lnTo>
                  <a:pt x="1760" y="3147"/>
                </a:lnTo>
                <a:lnTo>
                  <a:pt x="1750" y="3238"/>
                </a:lnTo>
                <a:lnTo>
                  <a:pt x="1741" y="3330"/>
                </a:lnTo>
                <a:lnTo>
                  <a:pt x="1735" y="3422"/>
                </a:lnTo>
                <a:lnTo>
                  <a:pt x="1732" y="3514"/>
                </a:lnTo>
                <a:lnTo>
                  <a:pt x="1730" y="3607"/>
                </a:lnTo>
                <a:lnTo>
                  <a:pt x="1731" y="3681"/>
                </a:lnTo>
                <a:lnTo>
                  <a:pt x="1733" y="3755"/>
                </a:lnTo>
                <a:lnTo>
                  <a:pt x="1737" y="3828"/>
                </a:lnTo>
                <a:lnTo>
                  <a:pt x="1742" y="3901"/>
                </a:lnTo>
                <a:lnTo>
                  <a:pt x="1750" y="3973"/>
                </a:lnTo>
                <a:lnTo>
                  <a:pt x="1758" y="4045"/>
                </a:lnTo>
                <a:lnTo>
                  <a:pt x="1768" y="4117"/>
                </a:lnTo>
                <a:lnTo>
                  <a:pt x="1779" y="4188"/>
                </a:lnTo>
                <a:lnTo>
                  <a:pt x="1730" y="4217"/>
                </a:lnTo>
                <a:lnTo>
                  <a:pt x="1681" y="4248"/>
                </a:lnTo>
                <a:lnTo>
                  <a:pt x="1632" y="4278"/>
                </a:lnTo>
                <a:lnTo>
                  <a:pt x="1584" y="4309"/>
                </a:lnTo>
                <a:lnTo>
                  <a:pt x="1537" y="4342"/>
                </a:lnTo>
                <a:lnTo>
                  <a:pt x="1490" y="4374"/>
                </a:lnTo>
                <a:lnTo>
                  <a:pt x="1443" y="4409"/>
                </a:lnTo>
                <a:lnTo>
                  <a:pt x="1397" y="4442"/>
                </a:lnTo>
                <a:lnTo>
                  <a:pt x="1352" y="4478"/>
                </a:lnTo>
                <a:lnTo>
                  <a:pt x="1307" y="4513"/>
                </a:lnTo>
                <a:lnTo>
                  <a:pt x="1263" y="4549"/>
                </a:lnTo>
                <a:lnTo>
                  <a:pt x="1219" y="4586"/>
                </a:lnTo>
                <a:lnTo>
                  <a:pt x="1176" y="4624"/>
                </a:lnTo>
                <a:lnTo>
                  <a:pt x="1134" y="4661"/>
                </a:lnTo>
                <a:lnTo>
                  <a:pt x="1093" y="4700"/>
                </a:lnTo>
                <a:lnTo>
                  <a:pt x="1052" y="4740"/>
                </a:lnTo>
                <a:lnTo>
                  <a:pt x="1011" y="4780"/>
                </a:lnTo>
                <a:lnTo>
                  <a:pt x="972" y="4821"/>
                </a:lnTo>
                <a:lnTo>
                  <a:pt x="933" y="4862"/>
                </a:lnTo>
                <a:lnTo>
                  <a:pt x="894" y="4904"/>
                </a:lnTo>
                <a:lnTo>
                  <a:pt x="857" y="4946"/>
                </a:lnTo>
                <a:lnTo>
                  <a:pt x="820" y="4989"/>
                </a:lnTo>
                <a:lnTo>
                  <a:pt x="784" y="5033"/>
                </a:lnTo>
                <a:lnTo>
                  <a:pt x="748" y="5077"/>
                </a:lnTo>
                <a:lnTo>
                  <a:pt x="714" y="5122"/>
                </a:lnTo>
                <a:lnTo>
                  <a:pt x="679" y="5167"/>
                </a:lnTo>
                <a:lnTo>
                  <a:pt x="646" y="5213"/>
                </a:lnTo>
                <a:lnTo>
                  <a:pt x="613" y="5259"/>
                </a:lnTo>
                <a:lnTo>
                  <a:pt x="581" y="5306"/>
                </a:lnTo>
                <a:lnTo>
                  <a:pt x="550" y="5354"/>
                </a:lnTo>
                <a:lnTo>
                  <a:pt x="519" y="5402"/>
                </a:lnTo>
                <a:lnTo>
                  <a:pt x="490" y="5450"/>
                </a:lnTo>
                <a:lnTo>
                  <a:pt x="461" y="5499"/>
                </a:lnTo>
                <a:lnTo>
                  <a:pt x="434" y="5548"/>
                </a:lnTo>
                <a:lnTo>
                  <a:pt x="406" y="5598"/>
                </a:lnTo>
                <a:lnTo>
                  <a:pt x="379" y="5648"/>
                </a:lnTo>
                <a:lnTo>
                  <a:pt x="354" y="5698"/>
                </a:lnTo>
                <a:lnTo>
                  <a:pt x="329" y="5750"/>
                </a:lnTo>
                <a:lnTo>
                  <a:pt x="305" y="5802"/>
                </a:lnTo>
                <a:lnTo>
                  <a:pt x="282" y="5854"/>
                </a:lnTo>
                <a:lnTo>
                  <a:pt x="259" y="5906"/>
                </a:lnTo>
                <a:lnTo>
                  <a:pt x="239" y="5960"/>
                </a:lnTo>
                <a:lnTo>
                  <a:pt x="218" y="6013"/>
                </a:lnTo>
                <a:lnTo>
                  <a:pt x="198" y="6066"/>
                </a:lnTo>
                <a:lnTo>
                  <a:pt x="179" y="6120"/>
                </a:lnTo>
                <a:lnTo>
                  <a:pt x="161" y="6175"/>
                </a:lnTo>
                <a:lnTo>
                  <a:pt x="145" y="6230"/>
                </a:lnTo>
                <a:lnTo>
                  <a:pt x="128" y="6285"/>
                </a:lnTo>
                <a:lnTo>
                  <a:pt x="113" y="6341"/>
                </a:lnTo>
                <a:lnTo>
                  <a:pt x="99" y="6397"/>
                </a:lnTo>
                <a:lnTo>
                  <a:pt x="85" y="6454"/>
                </a:lnTo>
                <a:lnTo>
                  <a:pt x="74" y="6510"/>
                </a:lnTo>
                <a:lnTo>
                  <a:pt x="62" y="6566"/>
                </a:lnTo>
                <a:lnTo>
                  <a:pt x="51" y="6624"/>
                </a:lnTo>
                <a:lnTo>
                  <a:pt x="41" y="6681"/>
                </a:lnTo>
                <a:lnTo>
                  <a:pt x="33" y="6740"/>
                </a:lnTo>
                <a:lnTo>
                  <a:pt x="25" y="6798"/>
                </a:lnTo>
                <a:lnTo>
                  <a:pt x="18" y="6857"/>
                </a:lnTo>
                <a:lnTo>
                  <a:pt x="13" y="6915"/>
                </a:lnTo>
                <a:lnTo>
                  <a:pt x="9" y="6975"/>
                </a:lnTo>
                <a:lnTo>
                  <a:pt x="5" y="7034"/>
                </a:lnTo>
                <a:lnTo>
                  <a:pt x="3" y="7094"/>
                </a:lnTo>
                <a:lnTo>
                  <a:pt x="0" y="7153"/>
                </a:lnTo>
                <a:lnTo>
                  <a:pt x="0" y="7214"/>
                </a:lnTo>
                <a:lnTo>
                  <a:pt x="1" y="7295"/>
                </a:lnTo>
                <a:lnTo>
                  <a:pt x="4" y="7377"/>
                </a:lnTo>
                <a:lnTo>
                  <a:pt x="9" y="7457"/>
                </a:lnTo>
                <a:lnTo>
                  <a:pt x="15" y="7538"/>
                </a:lnTo>
                <a:lnTo>
                  <a:pt x="23" y="7618"/>
                </a:lnTo>
                <a:lnTo>
                  <a:pt x="34" y="7697"/>
                </a:lnTo>
                <a:lnTo>
                  <a:pt x="46" y="7776"/>
                </a:lnTo>
                <a:lnTo>
                  <a:pt x="60" y="7854"/>
                </a:lnTo>
                <a:lnTo>
                  <a:pt x="77" y="7932"/>
                </a:lnTo>
                <a:lnTo>
                  <a:pt x="93" y="8010"/>
                </a:lnTo>
                <a:lnTo>
                  <a:pt x="113" y="8086"/>
                </a:lnTo>
                <a:lnTo>
                  <a:pt x="134" y="8161"/>
                </a:lnTo>
                <a:lnTo>
                  <a:pt x="156" y="8236"/>
                </a:lnTo>
                <a:lnTo>
                  <a:pt x="181" y="8311"/>
                </a:lnTo>
                <a:lnTo>
                  <a:pt x="206" y="8385"/>
                </a:lnTo>
                <a:lnTo>
                  <a:pt x="234" y="8458"/>
                </a:lnTo>
                <a:lnTo>
                  <a:pt x="264" y="8530"/>
                </a:lnTo>
                <a:lnTo>
                  <a:pt x="294" y="8601"/>
                </a:lnTo>
                <a:lnTo>
                  <a:pt x="326" y="8671"/>
                </a:lnTo>
                <a:lnTo>
                  <a:pt x="361" y="8741"/>
                </a:lnTo>
                <a:lnTo>
                  <a:pt x="395" y="8810"/>
                </a:lnTo>
                <a:lnTo>
                  <a:pt x="433" y="8878"/>
                </a:lnTo>
                <a:lnTo>
                  <a:pt x="471" y="8946"/>
                </a:lnTo>
                <a:lnTo>
                  <a:pt x="511" y="9011"/>
                </a:lnTo>
                <a:lnTo>
                  <a:pt x="552" y="9077"/>
                </a:lnTo>
                <a:lnTo>
                  <a:pt x="595" y="9141"/>
                </a:lnTo>
                <a:lnTo>
                  <a:pt x="638" y="9205"/>
                </a:lnTo>
                <a:lnTo>
                  <a:pt x="684" y="9267"/>
                </a:lnTo>
                <a:lnTo>
                  <a:pt x="731" y="9329"/>
                </a:lnTo>
                <a:lnTo>
                  <a:pt x="779" y="9388"/>
                </a:lnTo>
                <a:lnTo>
                  <a:pt x="829" y="9448"/>
                </a:lnTo>
                <a:lnTo>
                  <a:pt x="880" y="9506"/>
                </a:lnTo>
                <a:lnTo>
                  <a:pt x="931" y="9564"/>
                </a:lnTo>
                <a:lnTo>
                  <a:pt x="984" y="9620"/>
                </a:lnTo>
                <a:lnTo>
                  <a:pt x="1039" y="9674"/>
                </a:lnTo>
                <a:lnTo>
                  <a:pt x="1095" y="9729"/>
                </a:lnTo>
                <a:lnTo>
                  <a:pt x="1151" y="9781"/>
                </a:lnTo>
                <a:lnTo>
                  <a:pt x="1210" y="9833"/>
                </a:lnTo>
                <a:lnTo>
                  <a:pt x="1269" y="9883"/>
                </a:lnTo>
                <a:lnTo>
                  <a:pt x="1329" y="9932"/>
                </a:lnTo>
                <a:lnTo>
                  <a:pt x="1390" y="9981"/>
                </a:lnTo>
                <a:lnTo>
                  <a:pt x="1453" y="10026"/>
                </a:lnTo>
                <a:lnTo>
                  <a:pt x="1517" y="10072"/>
                </a:lnTo>
                <a:lnTo>
                  <a:pt x="1581" y="10116"/>
                </a:lnTo>
                <a:lnTo>
                  <a:pt x="1647" y="10159"/>
                </a:lnTo>
                <a:lnTo>
                  <a:pt x="1714" y="10200"/>
                </a:lnTo>
                <a:lnTo>
                  <a:pt x="1781" y="10240"/>
                </a:lnTo>
                <a:lnTo>
                  <a:pt x="1850" y="10278"/>
                </a:lnTo>
                <a:lnTo>
                  <a:pt x="1919" y="10316"/>
                </a:lnTo>
                <a:lnTo>
                  <a:pt x="1990" y="10351"/>
                </a:lnTo>
                <a:lnTo>
                  <a:pt x="2061" y="10386"/>
                </a:lnTo>
                <a:lnTo>
                  <a:pt x="2133" y="10418"/>
                </a:lnTo>
                <a:lnTo>
                  <a:pt x="2206" y="10449"/>
                </a:lnTo>
                <a:lnTo>
                  <a:pt x="2280" y="10480"/>
                </a:lnTo>
                <a:lnTo>
                  <a:pt x="2354" y="10508"/>
                </a:lnTo>
                <a:lnTo>
                  <a:pt x="2430" y="10535"/>
                </a:lnTo>
                <a:lnTo>
                  <a:pt x="2507" y="10560"/>
                </a:lnTo>
                <a:lnTo>
                  <a:pt x="2583" y="10583"/>
                </a:lnTo>
                <a:lnTo>
                  <a:pt x="2661" y="10605"/>
                </a:lnTo>
                <a:lnTo>
                  <a:pt x="2740" y="10626"/>
                </a:lnTo>
                <a:lnTo>
                  <a:pt x="2819" y="10645"/>
                </a:lnTo>
                <a:lnTo>
                  <a:pt x="2898" y="10661"/>
                </a:lnTo>
                <a:lnTo>
                  <a:pt x="2979" y="10677"/>
                </a:lnTo>
                <a:lnTo>
                  <a:pt x="3060" y="10691"/>
                </a:lnTo>
                <a:lnTo>
                  <a:pt x="3079" y="10697"/>
                </a:lnTo>
                <a:lnTo>
                  <a:pt x="3099" y="10704"/>
                </a:lnTo>
                <a:lnTo>
                  <a:pt x="3120" y="10713"/>
                </a:lnTo>
                <a:lnTo>
                  <a:pt x="3141" y="10723"/>
                </a:lnTo>
                <a:lnTo>
                  <a:pt x="3162" y="10736"/>
                </a:lnTo>
                <a:lnTo>
                  <a:pt x="3185" y="10752"/>
                </a:lnTo>
                <a:lnTo>
                  <a:pt x="3211" y="10772"/>
                </a:lnTo>
                <a:lnTo>
                  <a:pt x="3238" y="10796"/>
                </a:lnTo>
                <a:lnTo>
                  <a:pt x="3266" y="10826"/>
                </a:lnTo>
                <a:lnTo>
                  <a:pt x="3297" y="10861"/>
                </a:lnTo>
                <a:lnTo>
                  <a:pt x="3331" y="10902"/>
                </a:lnTo>
                <a:lnTo>
                  <a:pt x="3367" y="10950"/>
                </a:lnTo>
                <a:lnTo>
                  <a:pt x="3406" y="11005"/>
                </a:lnTo>
                <a:lnTo>
                  <a:pt x="3448" y="11068"/>
                </a:lnTo>
                <a:lnTo>
                  <a:pt x="3494" y="11140"/>
                </a:lnTo>
                <a:lnTo>
                  <a:pt x="3543" y="11220"/>
                </a:lnTo>
                <a:lnTo>
                  <a:pt x="3567" y="11263"/>
                </a:lnTo>
                <a:lnTo>
                  <a:pt x="3593" y="11305"/>
                </a:lnTo>
                <a:lnTo>
                  <a:pt x="3619" y="11346"/>
                </a:lnTo>
                <a:lnTo>
                  <a:pt x="3645" y="11387"/>
                </a:lnTo>
                <a:lnTo>
                  <a:pt x="3672" y="11427"/>
                </a:lnTo>
                <a:lnTo>
                  <a:pt x="3700" y="11467"/>
                </a:lnTo>
                <a:lnTo>
                  <a:pt x="3730" y="11506"/>
                </a:lnTo>
                <a:lnTo>
                  <a:pt x="3759" y="11545"/>
                </a:lnTo>
                <a:lnTo>
                  <a:pt x="3789" y="11583"/>
                </a:lnTo>
                <a:lnTo>
                  <a:pt x="3820" y="11620"/>
                </a:lnTo>
                <a:lnTo>
                  <a:pt x="3852" y="11658"/>
                </a:lnTo>
                <a:lnTo>
                  <a:pt x="3883" y="11694"/>
                </a:lnTo>
                <a:lnTo>
                  <a:pt x="3916" y="11730"/>
                </a:lnTo>
                <a:lnTo>
                  <a:pt x="3950" y="11765"/>
                </a:lnTo>
                <a:lnTo>
                  <a:pt x="3983" y="11800"/>
                </a:lnTo>
                <a:lnTo>
                  <a:pt x="4018" y="11834"/>
                </a:lnTo>
                <a:lnTo>
                  <a:pt x="4053" y="11868"/>
                </a:lnTo>
                <a:lnTo>
                  <a:pt x="4089" y="11901"/>
                </a:lnTo>
                <a:lnTo>
                  <a:pt x="4125" y="11934"/>
                </a:lnTo>
                <a:lnTo>
                  <a:pt x="4162" y="11965"/>
                </a:lnTo>
                <a:lnTo>
                  <a:pt x="4199" y="11996"/>
                </a:lnTo>
                <a:lnTo>
                  <a:pt x="4237" y="12026"/>
                </a:lnTo>
                <a:lnTo>
                  <a:pt x="4276" y="12057"/>
                </a:lnTo>
                <a:lnTo>
                  <a:pt x="4314" y="12086"/>
                </a:lnTo>
                <a:lnTo>
                  <a:pt x="4353" y="12114"/>
                </a:lnTo>
                <a:lnTo>
                  <a:pt x="4393" y="12142"/>
                </a:lnTo>
                <a:lnTo>
                  <a:pt x="4433" y="12170"/>
                </a:lnTo>
                <a:lnTo>
                  <a:pt x="4474" y="12196"/>
                </a:lnTo>
                <a:lnTo>
                  <a:pt x="4515" y="12222"/>
                </a:lnTo>
                <a:lnTo>
                  <a:pt x="4557" y="12247"/>
                </a:lnTo>
                <a:lnTo>
                  <a:pt x="4598" y="12272"/>
                </a:lnTo>
                <a:lnTo>
                  <a:pt x="4640" y="12295"/>
                </a:lnTo>
                <a:lnTo>
                  <a:pt x="4683" y="12319"/>
                </a:lnTo>
                <a:lnTo>
                  <a:pt x="4726" y="12341"/>
                </a:lnTo>
                <a:lnTo>
                  <a:pt x="4770" y="12363"/>
                </a:lnTo>
                <a:lnTo>
                  <a:pt x="4813" y="12384"/>
                </a:lnTo>
                <a:lnTo>
                  <a:pt x="4857" y="12404"/>
                </a:lnTo>
                <a:lnTo>
                  <a:pt x="4902" y="12423"/>
                </a:lnTo>
                <a:lnTo>
                  <a:pt x="4946" y="12442"/>
                </a:lnTo>
                <a:lnTo>
                  <a:pt x="4992" y="12460"/>
                </a:lnTo>
                <a:lnTo>
                  <a:pt x="5037" y="12477"/>
                </a:lnTo>
                <a:lnTo>
                  <a:pt x="5083" y="12493"/>
                </a:lnTo>
                <a:lnTo>
                  <a:pt x="5128" y="12509"/>
                </a:lnTo>
                <a:lnTo>
                  <a:pt x="5175" y="12524"/>
                </a:lnTo>
                <a:lnTo>
                  <a:pt x="5221" y="12538"/>
                </a:lnTo>
                <a:lnTo>
                  <a:pt x="5268" y="12552"/>
                </a:lnTo>
                <a:lnTo>
                  <a:pt x="5314" y="12564"/>
                </a:lnTo>
                <a:lnTo>
                  <a:pt x="5361" y="12576"/>
                </a:lnTo>
                <a:lnTo>
                  <a:pt x="5409" y="12586"/>
                </a:lnTo>
                <a:lnTo>
                  <a:pt x="5456" y="12597"/>
                </a:lnTo>
                <a:lnTo>
                  <a:pt x="5503" y="12606"/>
                </a:lnTo>
                <a:lnTo>
                  <a:pt x="5551" y="12614"/>
                </a:lnTo>
                <a:lnTo>
                  <a:pt x="5599" y="12622"/>
                </a:lnTo>
                <a:lnTo>
                  <a:pt x="5647" y="12628"/>
                </a:lnTo>
                <a:lnTo>
                  <a:pt x="5695" y="12634"/>
                </a:lnTo>
                <a:lnTo>
                  <a:pt x="5743" y="12639"/>
                </a:lnTo>
                <a:lnTo>
                  <a:pt x="5791" y="12643"/>
                </a:lnTo>
                <a:lnTo>
                  <a:pt x="5839" y="12646"/>
                </a:lnTo>
                <a:lnTo>
                  <a:pt x="5888" y="12649"/>
                </a:lnTo>
                <a:lnTo>
                  <a:pt x="5936" y="12650"/>
                </a:lnTo>
                <a:lnTo>
                  <a:pt x="5985" y="12650"/>
                </a:lnTo>
                <a:lnTo>
                  <a:pt x="6033" y="12650"/>
                </a:lnTo>
                <a:lnTo>
                  <a:pt x="6082" y="12649"/>
                </a:lnTo>
                <a:lnTo>
                  <a:pt x="6130" y="12647"/>
                </a:lnTo>
                <a:lnTo>
                  <a:pt x="6174" y="12641"/>
                </a:lnTo>
                <a:lnTo>
                  <a:pt x="6217" y="12634"/>
                </a:lnTo>
                <a:lnTo>
                  <a:pt x="6260" y="12627"/>
                </a:lnTo>
                <a:lnTo>
                  <a:pt x="6303" y="12620"/>
                </a:lnTo>
                <a:lnTo>
                  <a:pt x="6345" y="12611"/>
                </a:lnTo>
                <a:lnTo>
                  <a:pt x="6388" y="12602"/>
                </a:lnTo>
                <a:lnTo>
                  <a:pt x="6430" y="12593"/>
                </a:lnTo>
                <a:lnTo>
                  <a:pt x="6473" y="12582"/>
                </a:lnTo>
                <a:lnTo>
                  <a:pt x="6515" y="12571"/>
                </a:lnTo>
                <a:lnTo>
                  <a:pt x="6556" y="12559"/>
                </a:lnTo>
                <a:lnTo>
                  <a:pt x="6598" y="12548"/>
                </a:lnTo>
                <a:lnTo>
                  <a:pt x="6640" y="12534"/>
                </a:lnTo>
                <a:lnTo>
                  <a:pt x="6682" y="12520"/>
                </a:lnTo>
                <a:lnTo>
                  <a:pt x="6722" y="12507"/>
                </a:lnTo>
                <a:lnTo>
                  <a:pt x="6763" y="12492"/>
                </a:lnTo>
                <a:lnTo>
                  <a:pt x="6804" y="12477"/>
                </a:lnTo>
                <a:lnTo>
                  <a:pt x="6845" y="12461"/>
                </a:lnTo>
                <a:lnTo>
                  <a:pt x="6884" y="12444"/>
                </a:lnTo>
                <a:lnTo>
                  <a:pt x="6924" y="12426"/>
                </a:lnTo>
                <a:lnTo>
                  <a:pt x="6964" y="12409"/>
                </a:lnTo>
                <a:lnTo>
                  <a:pt x="7003" y="12390"/>
                </a:lnTo>
                <a:lnTo>
                  <a:pt x="7042" y="12371"/>
                </a:lnTo>
                <a:lnTo>
                  <a:pt x="7081" y="12351"/>
                </a:lnTo>
                <a:lnTo>
                  <a:pt x="7119" y="12331"/>
                </a:lnTo>
                <a:lnTo>
                  <a:pt x="7157" y="12311"/>
                </a:lnTo>
                <a:lnTo>
                  <a:pt x="7194" y="12290"/>
                </a:lnTo>
                <a:lnTo>
                  <a:pt x="7232" y="12268"/>
                </a:lnTo>
                <a:lnTo>
                  <a:pt x="7269" y="12245"/>
                </a:lnTo>
                <a:lnTo>
                  <a:pt x="7305" y="12222"/>
                </a:lnTo>
                <a:lnTo>
                  <a:pt x="7342" y="12199"/>
                </a:lnTo>
                <a:lnTo>
                  <a:pt x="7377" y="12175"/>
                </a:lnTo>
                <a:lnTo>
                  <a:pt x="7413" y="12150"/>
                </a:lnTo>
                <a:lnTo>
                  <a:pt x="7447" y="12125"/>
                </a:lnTo>
                <a:lnTo>
                  <a:pt x="7482" y="12099"/>
                </a:lnTo>
                <a:lnTo>
                  <a:pt x="7516" y="12072"/>
                </a:lnTo>
                <a:lnTo>
                  <a:pt x="7549" y="12045"/>
                </a:lnTo>
                <a:lnTo>
                  <a:pt x="7582" y="12018"/>
                </a:lnTo>
                <a:lnTo>
                  <a:pt x="7615" y="11990"/>
                </a:lnTo>
                <a:lnTo>
                  <a:pt x="7647" y="11962"/>
                </a:lnTo>
                <a:lnTo>
                  <a:pt x="7679" y="11932"/>
                </a:lnTo>
                <a:lnTo>
                  <a:pt x="7709" y="11903"/>
                </a:lnTo>
                <a:lnTo>
                  <a:pt x="7741" y="11873"/>
                </a:lnTo>
                <a:lnTo>
                  <a:pt x="7771" y="11843"/>
                </a:lnTo>
                <a:lnTo>
                  <a:pt x="7800" y="11811"/>
                </a:lnTo>
                <a:lnTo>
                  <a:pt x="7829" y="11780"/>
                </a:lnTo>
                <a:lnTo>
                  <a:pt x="7858" y="11748"/>
                </a:lnTo>
                <a:lnTo>
                  <a:pt x="7886" y="11715"/>
                </a:lnTo>
                <a:lnTo>
                  <a:pt x="7913" y="11683"/>
                </a:lnTo>
                <a:lnTo>
                  <a:pt x="7939" y="11649"/>
                </a:lnTo>
                <a:lnTo>
                  <a:pt x="7965" y="11615"/>
                </a:lnTo>
                <a:lnTo>
                  <a:pt x="7991" y="11581"/>
                </a:lnTo>
                <a:lnTo>
                  <a:pt x="8016" y="11546"/>
                </a:lnTo>
                <a:lnTo>
                  <a:pt x="8040" y="11511"/>
                </a:lnTo>
                <a:lnTo>
                  <a:pt x="8063" y="11474"/>
                </a:lnTo>
                <a:lnTo>
                  <a:pt x="8086" y="11438"/>
                </a:lnTo>
                <a:lnTo>
                  <a:pt x="8109" y="11401"/>
                </a:lnTo>
                <a:lnTo>
                  <a:pt x="8130" y="11364"/>
                </a:lnTo>
                <a:lnTo>
                  <a:pt x="8151" y="11327"/>
                </a:lnTo>
                <a:lnTo>
                  <a:pt x="8172" y="11288"/>
                </a:lnTo>
                <a:lnTo>
                  <a:pt x="8191" y="11249"/>
                </a:lnTo>
                <a:lnTo>
                  <a:pt x="8209" y="11211"/>
                </a:lnTo>
                <a:lnTo>
                  <a:pt x="8228" y="11171"/>
                </a:lnTo>
                <a:lnTo>
                  <a:pt x="8245" y="11131"/>
                </a:lnTo>
                <a:lnTo>
                  <a:pt x="8262" y="11091"/>
                </a:lnTo>
                <a:lnTo>
                  <a:pt x="8288" y="11021"/>
                </a:lnTo>
                <a:lnTo>
                  <a:pt x="8312" y="10950"/>
                </a:lnTo>
                <a:lnTo>
                  <a:pt x="8334" y="10879"/>
                </a:lnTo>
                <a:lnTo>
                  <a:pt x="8354" y="10808"/>
                </a:lnTo>
                <a:lnTo>
                  <a:pt x="8371" y="10737"/>
                </a:lnTo>
                <a:lnTo>
                  <a:pt x="8387" y="10665"/>
                </a:lnTo>
                <a:lnTo>
                  <a:pt x="8401" y="10594"/>
                </a:lnTo>
                <a:lnTo>
                  <a:pt x="8412" y="10522"/>
                </a:lnTo>
                <a:lnTo>
                  <a:pt x="8421" y="10449"/>
                </a:lnTo>
                <a:lnTo>
                  <a:pt x="8429" y="10377"/>
                </a:lnTo>
                <a:lnTo>
                  <a:pt x="8434" y="10305"/>
                </a:lnTo>
                <a:lnTo>
                  <a:pt x="8437" y="10233"/>
                </a:lnTo>
                <a:lnTo>
                  <a:pt x="8438" y="10161"/>
                </a:lnTo>
                <a:lnTo>
                  <a:pt x="8437" y="10089"/>
                </a:lnTo>
                <a:lnTo>
                  <a:pt x="8433" y="10017"/>
                </a:lnTo>
                <a:lnTo>
                  <a:pt x="8428" y="9946"/>
                </a:lnTo>
                <a:lnTo>
                  <a:pt x="8419" y="9874"/>
                </a:lnTo>
                <a:lnTo>
                  <a:pt x="8410" y="9803"/>
                </a:lnTo>
                <a:lnTo>
                  <a:pt x="8397" y="9732"/>
                </a:lnTo>
                <a:lnTo>
                  <a:pt x="8383" y="9661"/>
                </a:lnTo>
                <a:lnTo>
                  <a:pt x="8366" y="9591"/>
                </a:lnTo>
                <a:lnTo>
                  <a:pt x="8347" y="9521"/>
                </a:lnTo>
                <a:lnTo>
                  <a:pt x="8326" y="9451"/>
                </a:lnTo>
                <a:lnTo>
                  <a:pt x="8302" y="9381"/>
                </a:lnTo>
                <a:lnTo>
                  <a:pt x="8276" y="9312"/>
                </a:lnTo>
                <a:lnTo>
                  <a:pt x="8249" y="9244"/>
                </a:lnTo>
                <a:lnTo>
                  <a:pt x="8218" y="9176"/>
                </a:lnTo>
                <a:lnTo>
                  <a:pt x="8185" y="9108"/>
                </a:lnTo>
                <a:lnTo>
                  <a:pt x="8151" y="9042"/>
                </a:lnTo>
                <a:lnTo>
                  <a:pt x="8113" y="8975"/>
                </a:lnTo>
                <a:lnTo>
                  <a:pt x="8074" y="8909"/>
                </a:lnTo>
                <a:lnTo>
                  <a:pt x="8032" y="8844"/>
                </a:lnTo>
                <a:lnTo>
                  <a:pt x="8002" y="8803"/>
                </a:lnTo>
                <a:lnTo>
                  <a:pt x="7970" y="8765"/>
                </a:lnTo>
                <a:lnTo>
                  <a:pt x="7939" y="8726"/>
                </a:lnTo>
                <a:lnTo>
                  <a:pt x="7908" y="8689"/>
                </a:lnTo>
                <a:lnTo>
                  <a:pt x="7875" y="8652"/>
                </a:lnTo>
                <a:lnTo>
                  <a:pt x="7842" y="8617"/>
                </a:lnTo>
                <a:lnTo>
                  <a:pt x="7807" y="8581"/>
                </a:lnTo>
                <a:lnTo>
                  <a:pt x="7774" y="8548"/>
                </a:lnTo>
                <a:lnTo>
                  <a:pt x="7738" y="8514"/>
                </a:lnTo>
                <a:lnTo>
                  <a:pt x="7703" y="8482"/>
                </a:lnTo>
                <a:lnTo>
                  <a:pt x="7667" y="8450"/>
                </a:lnTo>
                <a:lnTo>
                  <a:pt x="7631" y="8420"/>
                </a:lnTo>
                <a:lnTo>
                  <a:pt x="7593" y="8390"/>
                </a:lnTo>
                <a:lnTo>
                  <a:pt x="7556" y="8362"/>
                </a:lnTo>
                <a:lnTo>
                  <a:pt x="7518" y="8333"/>
                </a:lnTo>
                <a:lnTo>
                  <a:pt x="7480" y="8306"/>
                </a:lnTo>
                <a:lnTo>
                  <a:pt x="7441" y="8280"/>
                </a:lnTo>
                <a:lnTo>
                  <a:pt x="7401" y="8255"/>
                </a:lnTo>
                <a:lnTo>
                  <a:pt x="7362" y="8231"/>
                </a:lnTo>
                <a:lnTo>
                  <a:pt x="7322" y="8208"/>
                </a:lnTo>
                <a:lnTo>
                  <a:pt x="7281" y="8185"/>
                </a:lnTo>
                <a:lnTo>
                  <a:pt x="7240" y="8164"/>
                </a:lnTo>
                <a:lnTo>
                  <a:pt x="7200" y="8143"/>
                </a:lnTo>
                <a:lnTo>
                  <a:pt x="7158" y="8124"/>
                </a:lnTo>
                <a:lnTo>
                  <a:pt x="7116" y="8105"/>
                </a:lnTo>
                <a:lnTo>
                  <a:pt x="7073" y="8087"/>
                </a:lnTo>
                <a:lnTo>
                  <a:pt x="7032" y="8070"/>
                </a:lnTo>
                <a:lnTo>
                  <a:pt x="6989" y="8055"/>
                </a:lnTo>
                <a:lnTo>
                  <a:pt x="6945" y="8040"/>
                </a:lnTo>
                <a:lnTo>
                  <a:pt x="6902" y="8026"/>
                </a:lnTo>
                <a:lnTo>
                  <a:pt x="6858" y="8013"/>
                </a:lnTo>
                <a:lnTo>
                  <a:pt x="6814" y="8001"/>
                </a:lnTo>
                <a:lnTo>
                  <a:pt x="6770" y="7990"/>
                </a:lnTo>
                <a:lnTo>
                  <a:pt x="6727" y="7980"/>
                </a:lnTo>
                <a:lnTo>
                  <a:pt x="6682" y="7971"/>
                </a:lnTo>
                <a:lnTo>
                  <a:pt x="6638" y="7964"/>
                </a:lnTo>
                <a:lnTo>
                  <a:pt x="6593" y="7956"/>
                </a:lnTo>
                <a:lnTo>
                  <a:pt x="6548" y="7950"/>
                </a:lnTo>
                <a:lnTo>
                  <a:pt x="6503" y="7945"/>
                </a:lnTo>
                <a:lnTo>
                  <a:pt x="6458" y="7941"/>
                </a:lnTo>
                <a:lnTo>
                  <a:pt x="6413" y="7938"/>
                </a:lnTo>
                <a:lnTo>
                  <a:pt x="6367" y="7936"/>
                </a:lnTo>
                <a:lnTo>
                  <a:pt x="6322" y="7935"/>
                </a:lnTo>
                <a:lnTo>
                  <a:pt x="6277" y="7935"/>
                </a:lnTo>
                <a:lnTo>
                  <a:pt x="6232" y="7936"/>
                </a:lnTo>
                <a:lnTo>
                  <a:pt x="6187" y="7938"/>
                </a:lnTo>
                <a:lnTo>
                  <a:pt x="6141" y="7941"/>
                </a:lnTo>
                <a:lnTo>
                  <a:pt x="6096" y="7945"/>
                </a:lnTo>
                <a:lnTo>
                  <a:pt x="6050" y="7950"/>
                </a:lnTo>
                <a:lnTo>
                  <a:pt x="6005" y="7955"/>
                </a:lnTo>
                <a:lnTo>
                  <a:pt x="5959" y="7963"/>
                </a:lnTo>
                <a:lnTo>
                  <a:pt x="5914" y="7971"/>
                </a:lnTo>
                <a:lnTo>
                  <a:pt x="5869" y="7980"/>
                </a:lnTo>
                <a:lnTo>
                  <a:pt x="5824" y="7991"/>
                </a:lnTo>
                <a:lnTo>
                  <a:pt x="5779" y="8002"/>
                </a:lnTo>
                <a:lnTo>
                  <a:pt x="5735" y="8015"/>
                </a:lnTo>
                <a:lnTo>
                  <a:pt x="5690" y="8029"/>
                </a:lnTo>
                <a:lnTo>
                  <a:pt x="5645" y="8042"/>
                </a:lnTo>
                <a:lnTo>
                  <a:pt x="5601" y="8058"/>
                </a:lnTo>
                <a:lnTo>
                  <a:pt x="5556" y="8074"/>
                </a:lnTo>
                <a:lnTo>
                  <a:pt x="5512" y="8092"/>
                </a:lnTo>
                <a:lnTo>
                  <a:pt x="5468" y="8112"/>
                </a:lnTo>
                <a:lnTo>
                  <a:pt x="5425" y="8132"/>
                </a:lnTo>
                <a:lnTo>
                  <a:pt x="5382" y="8153"/>
                </a:lnTo>
                <a:lnTo>
                  <a:pt x="5344" y="8172"/>
                </a:lnTo>
                <a:lnTo>
                  <a:pt x="5307" y="8192"/>
                </a:lnTo>
                <a:lnTo>
                  <a:pt x="5271" y="8213"/>
                </a:lnTo>
                <a:lnTo>
                  <a:pt x="5234" y="8235"/>
                </a:lnTo>
                <a:lnTo>
                  <a:pt x="5199" y="8258"/>
                </a:lnTo>
                <a:lnTo>
                  <a:pt x="5164" y="8282"/>
                </a:lnTo>
                <a:lnTo>
                  <a:pt x="5130" y="8306"/>
                </a:lnTo>
                <a:lnTo>
                  <a:pt x="5096" y="8332"/>
                </a:lnTo>
                <a:lnTo>
                  <a:pt x="5063" y="8359"/>
                </a:lnTo>
                <a:lnTo>
                  <a:pt x="5031" y="8385"/>
                </a:lnTo>
                <a:lnTo>
                  <a:pt x="4998" y="8413"/>
                </a:lnTo>
                <a:lnTo>
                  <a:pt x="4967" y="8441"/>
                </a:lnTo>
                <a:lnTo>
                  <a:pt x="4937" y="8470"/>
                </a:lnTo>
                <a:lnTo>
                  <a:pt x="4906" y="8500"/>
                </a:lnTo>
                <a:lnTo>
                  <a:pt x="4877" y="8530"/>
                </a:lnTo>
                <a:lnTo>
                  <a:pt x="4849" y="8561"/>
                </a:lnTo>
                <a:lnTo>
                  <a:pt x="4821" y="8594"/>
                </a:lnTo>
                <a:lnTo>
                  <a:pt x="4794" y="8625"/>
                </a:lnTo>
                <a:lnTo>
                  <a:pt x="4766" y="8658"/>
                </a:lnTo>
                <a:lnTo>
                  <a:pt x="4740" y="8692"/>
                </a:lnTo>
                <a:lnTo>
                  <a:pt x="4715" y="8726"/>
                </a:lnTo>
                <a:lnTo>
                  <a:pt x="4691" y="8761"/>
                </a:lnTo>
                <a:lnTo>
                  <a:pt x="4667" y="8795"/>
                </a:lnTo>
                <a:lnTo>
                  <a:pt x="4644" y="8832"/>
                </a:lnTo>
                <a:lnTo>
                  <a:pt x="4622" y="8867"/>
                </a:lnTo>
                <a:lnTo>
                  <a:pt x="4600" y="8904"/>
                </a:lnTo>
                <a:lnTo>
                  <a:pt x="4580" y="8941"/>
                </a:lnTo>
                <a:lnTo>
                  <a:pt x="4560" y="8978"/>
                </a:lnTo>
                <a:lnTo>
                  <a:pt x="4541" y="9017"/>
                </a:lnTo>
                <a:lnTo>
                  <a:pt x="4523" y="9054"/>
                </a:lnTo>
                <a:lnTo>
                  <a:pt x="4505" y="9093"/>
                </a:lnTo>
                <a:lnTo>
                  <a:pt x="4489" y="9132"/>
                </a:lnTo>
                <a:lnTo>
                  <a:pt x="4473" y="9171"/>
                </a:lnTo>
                <a:lnTo>
                  <a:pt x="4458" y="9211"/>
                </a:lnTo>
                <a:lnTo>
                  <a:pt x="4444" y="9250"/>
                </a:lnTo>
                <a:lnTo>
                  <a:pt x="4430" y="9291"/>
                </a:lnTo>
                <a:lnTo>
                  <a:pt x="4419" y="9332"/>
                </a:lnTo>
                <a:lnTo>
                  <a:pt x="4407" y="9373"/>
                </a:lnTo>
                <a:lnTo>
                  <a:pt x="4397" y="9413"/>
                </a:lnTo>
                <a:lnTo>
                  <a:pt x="4387" y="9454"/>
                </a:lnTo>
                <a:lnTo>
                  <a:pt x="4378" y="9496"/>
                </a:lnTo>
                <a:lnTo>
                  <a:pt x="4371" y="9538"/>
                </a:lnTo>
                <a:lnTo>
                  <a:pt x="4363" y="9579"/>
                </a:lnTo>
                <a:lnTo>
                  <a:pt x="4358" y="9621"/>
                </a:lnTo>
                <a:lnTo>
                  <a:pt x="4353" y="9663"/>
                </a:lnTo>
                <a:lnTo>
                  <a:pt x="4349" y="9705"/>
                </a:lnTo>
                <a:lnTo>
                  <a:pt x="4347" y="9747"/>
                </a:lnTo>
                <a:lnTo>
                  <a:pt x="4345" y="9789"/>
                </a:lnTo>
                <a:lnTo>
                  <a:pt x="4344" y="9831"/>
                </a:lnTo>
                <a:lnTo>
                  <a:pt x="4344" y="9874"/>
                </a:lnTo>
                <a:lnTo>
                  <a:pt x="4346" y="9916"/>
                </a:lnTo>
                <a:lnTo>
                  <a:pt x="4348" y="9959"/>
                </a:lnTo>
                <a:lnTo>
                  <a:pt x="4351" y="10000"/>
                </a:lnTo>
                <a:lnTo>
                  <a:pt x="4355" y="10042"/>
                </a:lnTo>
                <a:lnTo>
                  <a:pt x="4360" y="10085"/>
                </a:lnTo>
                <a:lnTo>
                  <a:pt x="4368" y="10127"/>
                </a:lnTo>
                <a:lnTo>
                  <a:pt x="4375" y="10168"/>
                </a:lnTo>
                <a:lnTo>
                  <a:pt x="4383" y="10210"/>
                </a:lnTo>
                <a:lnTo>
                  <a:pt x="4394" y="10252"/>
                </a:lnTo>
                <a:lnTo>
                  <a:pt x="4404" y="10294"/>
                </a:lnTo>
                <a:lnTo>
                  <a:pt x="4417" y="10335"/>
                </a:lnTo>
                <a:lnTo>
                  <a:pt x="4430" y="10375"/>
                </a:lnTo>
                <a:lnTo>
                  <a:pt x="4444" y="10417"/>
                </a:lnTo>
                <a:lnTo>
                  <a:pt x="4459" y="10457"/>
                </a:lnTo>
                <a:lnTo>
                  <a:pt x="4474" y="10489"/>
                </a:lnTo>
                <a:lnTo>
                  <a:pt x="4488" y="10522"/>
                </a:lnTo>
                <a:lnTo>
                  <a:pt x="4503" y="10553"/>
                </a:lnTo>
                <a:lnTo>
                  <a:pt x="4519" y="10584"/>
                </a:lnTo>
                <a:lnTo>
                  <a:pt x="4536" y="10614"/>
                </a:lnTo>
                <a:lnTo>
                  <a:pt x="4552" y="10646"/>
                </a:lnTo>
                <a:lnTo>
                  <a:pt x="4570" y="10675"/>
                </a:lnTo>
                <a:lnTo>
                  <a:pt x="4589" y="10705"/>
                </a:lnTo>
                <a:lnTo>
                  <a:pt x="4608" y="10735"/>
                </a:lnTo>
                <a:lnTo>
                  <a:pt x="4627" y="10763"/>
                </a:lnTo>
                <a:lnTo>
                  <a:pt x="4646" y="10791"/>
                </a:lnTo>
                <a:lnTo>
                  <a:pt x="4667" y="10819"/>
                </a:lnTo>
                <a:lnTo>
                  <a:pt x="4688" y="10846"/>
                </a:lnTo>
                <a:lnTo>
                  <a:pt x="4710" y="10873"/>
                </a:lnTo>
                <a:lnTo>
                  <a:pt x="4732" y="10901"/>
                </a:lnTo>
                <a:lnTo>
                  <a:pt x="4755" y="10927"/>
                </a:lnTo>
                <a:lnTo>
                  <a:pt x="4778" y="10952"/>
                </a:lnTo>
                <a:lnTo>
                  <a:pt x="4802" y="10977"/>
                </a:lnTo>
                <a:lnTo>
                  <a:pt x="4826" y="11002"/>
                </a:lnTo>
                <a:lnTo>
                  <a:pt x="4851" y="11026"/>
                </a:lnTo>
                <a:lnTo>
                  <a:pt x="4876" y="11049"/>
                </a:lnTo>
                <a:lnTo>
                  <a:pt x="4901" y="11072"/>
                </a:lnTo>
                <a:lnTo>
                  <a:pt x="4927" y="11095"/>
                </a:lnTo>
                <a:lnTo>
                  <a:pt x="4954" y="11117"/>
                </a:lnTo>
                <a:lnTo>
                  <a:pt x="4981" y="11138"/>
                </a:lnTo>
                <a:lnTo>
                  <a:pt x="5008" y="11159"/>
                </a:lnTo>
                <a:lnTo>
                  <a:pt x="5036" y="11179"/>
                </a:lnTo>
                <a:lnTo>
                  <a:pt x="5064" y="11198"/>
                </a:lnTo>
                <a:lnTo>
                  <a:pt x="5092" y="11218"/>
                </a:lnTo>
                <a:lnTo>
                  <a:pt x="5122" y="11236"/>
                </a:lnTo>
                <a:lnTo>
                  <a:pt x="5151" y="11254"/>
                </a:lnTo>
                <a:lnTo>
                  <a:pt x="5180" y="11271"/>
                </a:lnTo>
                <a:lnTo>
                  <a:pt x="5209" y="11288"/>
                </a:lnTo>
                <a:lnTo>
                  <a:pt x="5240" y="11304"/>
                </a:lnTo>
                <a:lnTo>
                  <a:pt x="5271" y="11319"/>
                </a:lnTo>
                <a:lnTo>
                  <a:pt x="5301" y="11333"/>
                </a:lnTo>
                <a:lnTo>
                  <a:pt x="5332" y="11348"/>
                </a:lnTo>
                <a:lnTo>
                  <a:pt x="5364" y="11361"/>
                </a:lnTo>
                <a:lnTo>
                  <a:pt x="5395" y="11374"/>
                </a:lnTo>
                <a:lnTo>
                  <a:pt x="5428" y="11385"/>
                </a:lnTo>
                <a:lnTo>
                  <a:pt x="5460" y="11397"/>
                </a:lnTo>
                <a:lnTo>
                  <a:pt x="5492" y="11407"/>
                </a:lnTo>
                <a:lnTo>
                  <a:pt x="5525" y="11417"/>
                </a:lnTo>
                <a:lnTo>
                  <a:pt x="5558" y="11426"/>
                </a:lnTo>
                <a:lnTo>
                  <a:pt x="5590" y="11433"/>
                </a:lnTo>
                <a:lnTo>
                  <a:pt x="5624" y="11442"/>
                </a:lnTo>
                <a:lnTo>
                  <a:pt x="5657" y="11448"/>
                </a:lnTo>
                <a:lnTo>
                  <a:pt x="5692" y="11454"/>
                </a:lnTo>
                <a:lnTo>
                  <a:pt x="5725" y="11459"/>
                </a:lnTo>
                <a:lnTo>
                  <a:pt x="5759" y="11464"/>
                </a:lnTo>
                <a:lnTo>
                  <a:pt x="5793" y="11467"/>
                </a:lnTo>
                <a:lnTo>
                  <a:pt x="5827" y="11470"/>
                </a:lnTo>
                <a:lnTo>
                  <a:pt x="5862" y="11472"/>
                </a:lnTo>
                <a:lnTo>
                  <a:pt x="5896" y="11473"/>
                </a:lnTo>
                <a:lnTo>
                  <a:pt x="5931" y="11473"/>
                </a:lnTo>
                <a:lnTo>
                  <a:pt x="5965" y="11473"/>
                </a:lnTo>
                <a:lnTo>
                  <a:pt x="6001" y="11471"/>
                </a:lnTo>
                <a:lnTo>
                  <a:pt x="6035" y="11469"/>
                </a:lnTo>
                <a:lnTo>
                  <a:pt x="6071" y="11466"/>
                </a:lnTo>
                <a:lnTo>
                  <a:pt x="6105" y="11461"/>
                </a:lnTo>
                <a:lnTo>
                  <a:pt x="6141" y="11457"/>
                </a:lnTo>
                <a:lnTo>
                  <a:pt x="6175" y="11451"/>
                </a:lnTo>
                <a:lnTo>
                  <a:pt x="6211" y="11445"/>
                </a:lnTo>
                <a:lnTo>
                  <a:pt x="6246" y="11436"/>
                </a:lnTo>
                <a:lnTo>
                  <a:pt x="6279" y="11426"/>
                </a:lnTo>
                <a:lnTo>
                  <a:pt x="6310" y="11413"/>
                </a:lnTo>
                <a:lnTo>
                  <a:pt x="6341" y="11401"/>
                </a:lnTo>
                <a:lnTo>
                  <a:pt x="6373" y="11387"/>
                </a:lnTo>
                <a:lnTo>
                  <a:pt x="6403" y="11374"/>
                </a:lnTo>
                <a:lnTo>
                  <a:pt x="6434" y="11359"/>
                </a:lnTo>
                <a:lnTo>
                  <a:pt x="6463" y="11343"/>
                </a:lnTo>
                <a:lnTo>
                  <a:pt x="6494" y="11327"/>
                </a:lnTo>
                <a:lnTo>
                  <a:pt x="6522" y="11310"/>
                </a:lnTo>
                <a:lnTo>
                  <a:pt x="6551" y="11293"/>
                </a:lnTo>
                <a:lnTo>
                  <a:pt x="6579" y="11275"/>
                </a:lnTo>
                <a:lnTo>
                  <a:pt x="6606" y="11256"/>
                </a:lnTo>
                <a:lnTo>
                  <a:pt x="6635" y="11237"/>
                </a:lnTo>
                <a:lnTo>
                  <a:pt x="6661" y="11217"/>
                </a:lnTo>
                <a:lnTo>
                  <a:pt x="6687" y="11196"/>
                </a:lnTo>
                <a:lnTo>
                  <a:pt x="6713" y="11175"/>
                </a:lnTo>
                <a:lnTo>
                  <a:pt x="6738" y="11154"/>
                </a:lnTo>
                <a:lnTo>
                  <a:pt x="6763" y="11132"/>
                </a:lnTo>
                <a:lnTo>
                  <a:pt x="6787" y="11110"/>
                </a:lnTo>
                <a:lnTo>
                  <a:pt x="6810" y="11087"/>
                </a:lnTo>
                <a:lnTo>
                  <a:pt x="6833" y="11063"/>
                </a:lnTo>
                <a:lnTo>
                  <a:pt x="6856" y="11038"/>
                </a:lnTo>
                <a:lnTo>
                  <a:pt x="6878" y="11014"/>
                </a:lnTo>
                <a:lnTo>
                  <a:pt x="6899" y="10989"/>
                </a:lnTo>
                <a:lnTo>
                  <a:pt x="6920" y="10963"/>
                </a:lnTo>
                <a:lnTo>
                  <a:pt x="6940" y="10938"/>
                </a:lnTo>
                <a:lnTo>
                  <a:pt x="6958" y="10911"/>
                </a:lnTo>
                <a:lnTo>
                  <a:pt x="6977" y="10885"/>
                </a:lnTo>
                <a:lnTo>
                  <a:pt x="6995" y="10858"/>
                </a:lnTo>
                <a:lnTo>
                  <a:pt x="7013" y="10831"/>
                </a:lnTo>
                <a:lnTo>
                  <a:pt x="7029" y="10802"/>
                </a:lnTo>
                <a:lnTo>
                  <a:pt x="7045" y="10774"/>
                </a:lnTo>
                <a:lnTo>
                  <a:pt x="7060" y="10746"/>
                </a:lnTo>
                <a:lnTo>
                  <a:pt x="7074" y="10717"/>
                </a:lnTo>
                <a:lnTo>
                  <a:pt x="7088" y="10688"/>
                </a:lnTo>
                <a:lnTo>
                  <a:pt x="7101" y="10658"/>
                </a:lnTo>
                <a:lnTo>
                  <a:pt x="7113" y="10628"/>
                </a:lnTo>
                <a:lnTo>
                  <a:pt x="7124" y="10599"/>
                </a:lnTo>
                <a:lnTo>
                  <a:pt x="7136" y="10569"/>
                </a:lnTo>
                <a:lnTo>
                  <a:pt x="7145" y="10537"/>
                </a:lnTo>
                <a:lnTo>
                  <a:pt x="7155" y="10507"/>
                </a:lnTo>
                <a:lnTo>
                  <a:pt x="7162" y="10476"/>
                </a:lnTo>
                <a:lnTo>
                  <a:pt x="7169" y="10444"/>
                </a:lnTo>
                <a:lnTo>
                  <a:pt x="7177" y="10413"/>
                </a:lnTo>
                <a:lnTo>
                  <a:pt x="7182" y="10382"/>
                </a:lnTo>
                <a:lnTo>
                  <a:pt x="7187" y="10350"/>
                </a:lnTo>
                <a:lnTo>
                  <a:pt x="7190" y="10318"/>
                </a:lnTo>
                <a:lnTo>
                  <a:pt x="7193" y="10287"/>
                </a:lnTo>
                <a:lnTo>
                  <a:pt x="7195" y="10254"/>
                </a:lnTo>
                <a:lnTo>
                  <a:pt x="7197" y="10222"/>
                </a:lnTo>
                <a:lnTo>
                  <a:pt x="7198" y="10189"/>
                </a:lnTo>
                <a:lnTo>
                  <a:pt x="7197" y="10157"/>
                </a:lnTo>
                <a:lnTo>
                  <a:pt x="7194" y="10125"/>
                </a:lnTo>
                <a:lnTo>
                  <a:pt x="7192" y="10092"/>
                </a:lnTo>
                <a:lnTo>
                  <a:pt x="7188" y="10060"/>
                </a:lnTo>
                <a:lnTo>
                  <a:pt x="7184" y="10026"/>
                </a:lnTo>
                <a:lnTo>
                  <a:pt x="7179" y="9994"/>
                </a:lnTo>
                <a:lnTo>
                  <a:pt x="7171" y="9962"/>
                </a:lnTo>
                <a:lnTo>
                  <a:pt x="7164" y="9928"/>
                </a:lnTo>
                <a:lnTo>
                  <a:pt x="7156" y="9896"/>
                </a:lnTo>
                <a:lnTo>
                  <a:pt x="7145" y="9864"/>
                </a:lnTo>
                <a:lnTo>
                  <a:pt x="7135" y="9831"/>
                </a:lnTo>
                <a:lnTo>
                  <a:pt x="7123" y="9799"/>
                </a:lnTo>
                <a:lnTo>
                  <a:pt x="7110" y="9766"/>
                </a:lnTo>
                <a:lnTo>
                  <a:pt x="7099" y="9744"/>
                </a:lnTo>
                <a:lnTo>
                  <a:pt x="7087" y="9724"/>
                </a:lnTo>
                <a:lnTo>
                  <a:pt x="7074" y="9703"/>
                </a:lnTo>
                <a:lnTo>
                  <a:pt x="7062" y="9683"/>
                </a:lnTo>
                <a:lnTo>
                  <a:pt x="7048" y="9662"/>
                </a:lnTo>
                <a:lnTo>
                  <a:pt x="7034" y="9643"/>
                </a:lnTo>
                <a:lnTo>
                  <a:pt x="7004" y="9605"/>
                </a:lnTo>
                <a:lnTo>
                  <a:pt x="6973" y="9569"/>
                </a:lnTo>
                <a:lnTo>
                  <a:pt x="6941" y="9534"/>
                </a:lnTo>
                <a:lnTo>
                  <a:pt x="6907" y="9501"/>
                </a:lnTo>
                <a:lnTo>
                  <a:pt x="6872" y="9471"/>
                </a:lnTo>
                <a:lnTo>
                  <a:pt x="6836" y="9442"/>
                </a:lnTo>
                <a:lnTo>
                  <a:pt x="6801" y="9415"/>
                </a:lnTo>
                <a:lnTo>
                  <a:pt x="6765" y="9391"/>
                </a:lnTo>
                <a:lnTo>
                  <a:pt x="6729" y="9368"/>
                </a:lnTo>
                <a:lnTo>
                  <a:pt x="6693" y="9350"/>
                </a:lnTo>
                <a:lnTo>
                  <a:pt x="6659" y="9332"/>
                </a:lnTo>
                <a:lnTo>
                  <a:pt x="6624" y="9317"/>
                </a:lnTo>
                <a:lnTo>
                  <a:pt x="6592" y="9305"/>
                </a:lnTo>
                <a:lnTo>
                  <a:pt x="6570" y="9294"/>
                </a:lnTo>
                <a:lnTo>
                  <a:pt x="6548" y="9285"/>
                </a:lnTo>
                <a:lnTo>
                  <a:pt x="6527" y="9276"/>
                </a:lnTo>
                <a:lnTo>
                  <a:pt x="6506" y="9268"/>
                </a:lnTo>
                <a:lnTo>
                  <a:pt x="6484" y="9260"/>
                </a:lnTo>
                <a:lnTo>
                  <a:pt x="6463" y="9254"/>
                </a:lnTo>
                <a:lnTo>
                  <a:pt x="6443" y="9247"/>
                </a:lnTo>
                <a:lnTo>
                  <a:pt x="6422" y="9242"/>
                </a:lnTo>
                <a:lnTo>
                  <a:pt x="6401" y="9238"/>
                </a:lnTo>
                <a:lnTo>
                  <a:pt x="6380" y="9234"/>
                </a:lnTo>
                <a:lnTo>
                  <a:pt x="6359" y="9230"/>
                </a:lnTo>
                <a:lnTo>
                  <a:pt x="6339" y="9227"/>
                </a:lnTo>
                <a:lnTo>
                  <a:pt x="6318" y="9225"/>
                </a:lnTo>
                <a:lnTo>
                  <a:pt x="6297" y="9224"/>
                </a:lnTo>
                <a:lnTo>
                  <a:pt x="6258" y="9223"/>
                </a:lnTo>
                <a:lnTo>
                  <a:pt x="6218" y="9224"/>
                </a:lnTo>
                <a:lnTo>
                  <a:pt x="6178" y="9229"/>
                </a:lnTo>
                <a:lnTo>
                  <a:pt x="6139" y="9235"/>
                </a:lnTo>
                <a:lnTo>
                  <a:pt x="6100" y="9243"/>
                </a:lnTo>
                <a:lnTo>
                  <a:pt x="6062" y="9254"/>
                </a:lnTo>
                <a:lnTo>
                  <a:pt x="6025" y="9266"/>
                </a:lnTo>
                <a:lnTo>
                  <a:pt x="5987" y="9281"/>
                </a:lnTo>
                <a:lnTo>
                  <a:pt x="5951" y="9297"/>
                </a:lnTo>
                <a:lnTo>
                  <a:pt x="5914" y="9316"/>
                </a:lnTo>
                <a:lnTo>
                  <a:pt x="5879" y="9336"/>
                </a:lnTo>
                <a:lnTo>
                  <a:pt x="5843" y="9358"/>
                </a:lnTo>
                <a:lnTo>
                  <a:pt x="5809" y="9382"/>
                </a:lnTo>
                <a:lnTo>
                  <a:pt x="5774" y="9407"/>
                </a:lnTo>
                <a:lnTo>
                  <a:pt x="5741" y="9434"/>
                </a:lnTo>
                <a:lnTo>
                  <a:pt x="5708" y="9461"/>
                </a:lnTo>
                <a:lnTo>
                  <a:pt x="5676" y="9492"/>
                </a:lnTo>
                <a:lnTo>
                  <a:pt x="5644" y="9522"/>
                </a:lnTo>
                <a:lnTo>
                  <a:pt x="5613" y="9553"/>
                </a:lnTo>
                <a:lnTo>
                  <a:pt x="5582" y="9587"/>
                </a:lnTo>
                <a:lnTo>
                  <a:pt x="5553" y="9621"/>
                </a:lnTo>
                <a:lnTo>
                  <a:pt x="5524" y="9656"/>
                </a:lnTo>
                <a:lnTo>
                  <a:pt x="5494" y="9692"/>
                </a:lnTo>
                <a:lnTo>
                  <a:pt x="5466" y="9729"/>
                </a:lnTo>
                <a:lnTo>
                  <a:pt x="5439" y="9766"/>
                </a:lnTo>
                <a:lnTo>
                  <a:pt x="5435" y="9734"/>
                </a:lnTo>
                <a:lnTo>
                  <a:pt x="5431" y="9703"/>
                </a:lnTo>
                <a:lnTo>
                  <a:pt x="5429" y="9671"/>
                </a:lnTo>
                <a:lnTo>
                  <a:pt x="5429" y="9642"/>
                </a:lnTo>
                <a:lnTo>
                  <a:pt x="5429" y="9612"/>
                </a:lnTo>
                <a:lnTo>
                  <a:pt x="5430" y="9584"/>
                </a:lnTo>
                <a:lnTo>
                  <a:pt x="5433" y="9555"/>
                </a:lnTo>
                <a:lnTo>
                  <a:pt x="5437" y="9528"/>
                </a:lnTo>
                <a:lnTo>
                  <a:pt x="5442" y="9501"/>
                </a:lnTo>
                <a:lnTo>
                  <a:pt x="5448" y="9475"/>
                </a:lnTo>
                <a:lnTo>
                  <a:pt x="5456" y="9450"/>
                </a:lnTo>
                <a:lnTo>
                  <a:pt x="5464" y="9425"/>
                </a:lnTo>
                <a:lnTo>
                  <a:pt x="5472" y="9401"/>
                </a:lnTo>
                <a:lnTo>
                  <a:pt x="5483" y="9377"/>
                </a:lnTo>
                <a:lnTo>
                  <a:pt x="5494" y="9354"/>
                </a:lnTo>
                <a:lnTo>
                  <a:pt x="5507" y="9332"/>
                </a:lnTo>
                <a:lnTo>
                  <a:pt x="5519" y="9310"/>
                </a:lnTo>
                <a:lnTo>
                  <a:pt x="5534" y="9289"/>
                </a:lnTo>
                <a:lnTo>
                  <a:pt x="5549" y="9269"/>
                </a:lnTo>
                <a:lnTo>
                  <a:pt x="5564" y="9249"/>
                </a:lnTo>
                <a:lnTo>
                  <a:pt x="5581" y="9230"/>
                </a:lnTo>
                <a:lnTo>
                  <a:pt x="5598" y="9212"/>
                </a:lnTo>
                <a:lnTo>
                  <a:pt x="5615" y="9194"/>
                </a:lnTo>
                <a:lnTo>
                  <a:pt x="5634" y="9176"/>
                </a:lnTo>
                <a:lnTo>
                  <a:pt x="5654" y="9160"/>
                </a:lnTo>
                <a:lnTo>
                  <a:pt x="5674" y="9144"/>
                </a:lnTo>
                <a:lnTo>
                  <a:pt x="5695" y="9128"/>
                </a:lnTo>
                <a:lnTo>
                  <a:pt x="5716" y="9114"/>
                </a:lnTo>
                <a:lnTo>
                  <a:pt x="5738" y="9099"/>
                </a:lnTo>
                <a:lnTo>
                  <a:pt x="5761" y="9085"/>
                </a:lnTo>
                <a:lnTo>
                  <a:pt x="5783" y="9073"/>
                </a:lnTo>
                <a:lnTo>
                  <a:pt x="5807" y="9060"/>
                </a:lnTo>
                <a:lnTo>
                  <a:pt x="5831" y="9048"/>
                </a:lnTo>
                <a:lnTo>
                  <a:pt x="5855" y="9036"/>
                </a:lnTo>
                <a:lnTo>
                  <a:pt x="5880" y="9026"/>
                </a:lnTo>
                <a:lnTo>
                  <a:pt x="5905" y="9017"/>
                </a:lnTo>
                <a:lnTo>
                  <a:pt x="5930" y="9006"/>
                </a:lnTo>
                <a:lnTo>
                  <a:pt x="5956" y="8998"/>
                </a:lnTo>
                <a:lnTo>
                  <a:pt x="5982" y="8989"/>
                </a:lnTo>
                <a:lnTo>
                  <a:pt x="6008" y="8981"/>
                </a:lnTo>
                <a:lnTo>
                  <a:pt x="6061" y="8967"/>
                </a:lnTo>
                <a:lnTo>
                  <a:pt x="6116" y="8956"/>
                </a:lnTo>
                <a:lnTo>
                  <a:pt x="6170" y="8947"/>
                </a:lnTo>
                <a:lnTo>
                  <a:pt x="6225" y="8939"/>
                </a:lnTo>
                <a:lnTo>
                  <a:pt x="6280" y="8934"/>
                </a:lnTo>
                <a:lnTo>
                  <a:pt x="6335" y="8932"/>
                </a:lnTo>
                <a:lnTo>
                  <a:pt x="6389" y="8931"/>
                </a:lnTo>
                <a:lnTo>
                  <a:pt x="6444" y="8933"/>
                </a:lnTo>
                <a:lnTo>
                  <a:pt x="6497" y="8936"/>
                </a:lnTo>
                <a:lnTo>
                  <a:pt x="6549" y="8941"/>
                </a:lnTo>
                <a:lnTo>
                  <a:pt x="6599" y="8950"/>
                </a:lnTo>
                <a:lnTo>
                  <a:pt x="6649" y="8959"/>
                </a:lnTo>
                <a:lnTo>
                  <a:pt x="6691" y="8971"/>
                </a:lnTo>
                <a:lnTo>
                  <a:pt x="6733" y="8984"/>
                </a:lnTo>
                <a:lnTo>
                  <a:pt x="6774" y="8999"/>
                </a:lnTo>
                <a:lnTo>
                  <a:pt x="6813" y="9015"/>
                </a:lnTo>
                <a:lnTo>
                  <a:pt x="6852" y="9033"/>
                </a:lnTo>
                <a:lnTo>
                  <a:pt x="6889" y="9053"/>
                </a:lnTo>
                <a:lnTo>
                  <a:pt x="6927" y="9074"/>
                </a:lnTo>
                <a:lnTo>
                  <a:pt x="6963" y="9096"/>
                </a:lnTo>
                <a:lnTo>
                  <a:pt x="6997" y="9120"/>
                </a:lnTo>
                <a:lnTo>
                  <a:pt x="7030" y="9145"/>
                </a:lnTo>
                <a:lnTo>
                  <a:pt x="7063" y="9171"/>
                </a:lnTo>
                <a:lnTo>
                  <a:pt x="7094" y="9198"/>
                </a:lnTo>
                <a:lnTo>
                  <a:pt x="7126" y="9226"/>
                </a:lnTo>
                <a:lnTo>
                  <a:pt x="7155" y="9257"/>
                </a:lnTo>
                <a:lnTo>
                  <a:pt x="7183" y="9287"/>
                </a:lnTo>
                <a:lnTo>
                  <a:pt x="7211" y="9319"/>
                </a:lnTo>
                <a:lnTo>
                  <a:pt x="7237" y="9352"/>
                </a:lnTo>
                <a:lnTo>
                  <a:pt x="7262" y="9386"/>
                </a:lnTo>
                <a:lnTo>
                  <a:pt x="7287" y="9421"/>
                </a:lnTo>
                <a:lnTo>
                  <a:pt x="7310" y="9456"/>
                </a:lnTo>
                <a:lnTo>
                  <a:pt x="7333" y="9493"/>
                </a:lnTo>
                <a:lnTo>
                  <a:pt x="7354" y="9530"/>
                </a:lnTo>
                <a:lnTo>
                  <a:pt x="7375" y="9569"/>
                </a:lnTo>
                <a:lnTo>
                  <a:pt x="7394" y="9608"/>
                </a:lnTo>
                <a:lnTo>
                  <a:pt x="7413" y="9646"/>
                </a:lnTo>
                <a:lnTo>
                  <a:pt x="7430" y="9687"/>
                </a:lnTo>
                <a:lnTo>
                  <a:pt x="7446" y="9728"/>
                </a:lnTo>
                <a:lnTo>
                  <a:pt x="7462" y="9768"/>
                </a:lnTo>
                <a:lnTo>
                  <a:pt x="7476" y="9810"/>
                </a:lnTo>
                <a:lnTo>
                  <a:pt x="7489" y="9853"/>
                </a:lnTo>
                <a:lnTo>
                  <a:pt x="7501" y="9896"/>
                </a:lnTo>
                <a:lnTo>
                  <a:pt x="7513" y="9939"/>
                </a:lnTo>
                <a:lnTo>
                  <a:pt x="7522" y="9993"/>
                </a:lnTo>
                <a:lnTo>
                  <a:pt x="7531" y="10046"/>
                </a:lnTo>
                <a:lnTo>
                  <a:pt x="7536" y="10101"/>
                </a:lnTo>
                <a:lnTo>
                  <a:pt x="7540" y="10154"/>
                </a:lnTo>
                <a:lnTo>
                  <a:pt x="7542" y="10208"/>
                </a:lnTo>
                <a:lnTo>
                  <a:pt x="7542" y="10261"/>
                </a:lnTo>
                <a:lnTo>
                  <a:pt x="7540" y="10315"/>
                </a:lnTo>
                <a:lnTo>
                  <a:pt x="7537" y="10367"/>
                </a:lnTo>
                <a:lnTo>
                  <a:pt x="7531" y="10420"/>
                </a:lnTo>
                <a:lnTo>
                  <a:pt x="7523" y="10471"/>
                </a:lnTo>
                <a:lnTo>
                  <a:pt x="7514" y="10524"/>
                </a:lnTo>
                <a:lnTo>
                  <a:pt x="7502" y="10575"/>
                </a:lnTo>
                <a:lnTo>
                  <a:pt x="7490" y="10626"/>
                </a:lnTo>
                <a:lnTo>
                  <a:pt x="7475" y="10676"/>
                </a:lnTo>
                <a:lnTo>
                  <a:pt x="7459" y="10725"/>
                </a:lnTo>
                <a:lnTo>
                  <a:pt x="7441" y="10774"/>
                </a:lnTo>
                <a:lnTo>
                  <a:pt x="7421" y="10822"/>
                </a:lnTo>
                <a:lnTo>
                  <a:pt x="7400" y="10870"/>
                </a:lnTo>
                <a:lnTo>
                  <a:pt x="7377" y="10916"/>
                </a:lnTo>
                <a:lnTo>
                  <a:pt x="7352" y="10963"/>
                </a:lnTo>
                <a:lnTo>
                  <a:pt x="7326" y="11008"/>
                </a:lnTo>
                <a:lnTo>
                  <a:pt x="7298" y="11052"/>
                </a:lnTo>
                <a:lnTo>
                  <a:pt x="7269" y="11096"/>
                </a:lnTo>
                <a:lnTo>
                  <a:pt x="7237" y="11138"/>
                </a:lnTo>
                <a:lnTo>
                  <a:pt x="7205" y="11179"/>
                </a:lnTo>
                <a:lnTo>
                  <a:pt x="7171" y="11219"/>
                </a:lnTo>
                <a:lnTo>
                  <a:pt x="7136" y="11259"/>
                </a:lnTo>
                <a:lnTo>
                  <a:pt x="7098" y="11296"/>
                </a:lnTo>
                <a:lnTo>
                  <a:pt x="7061" y="11334"/>
                </a:lnTo>
                <a:lnTo>
                  <a:pt x="7021" y="11370"/>
                </a:lnTo>
                <a:lnTo>
                  <a:pt x="6979" y="11404"/>
                </a:lnTo>
                <a:lnTo>
                  <a:pt x="6938" y="11436"/>
                </a:lnTo>
                <a:lnTo>
                  <a:pt x="6888" y="11474"/>
                </a:lnTo>
                <a:lnTo>
                  <a:pt x="6838" y="11508"/>
                </a:lnTo>
                <a:lnTo>
                  <a:pt x="6788" y="11541"/>
                </a:lnTo>
                <a:lnTo>
                  <a:pt x="6737" y="11572"/>
                </a:lnTo>
                <a:lnTo>
                  <a:pt x="6686" y="11600"/>
                </a:lnTo>
                <a:lnTo>
                  <a:pt x="6635" y="11628"/>
                </a:lnTo>
                <a:lnTo>
                  <a:pt x="6582" y="11653"/>
                </a:lnTo>
                <a:lnTo>
                  <a:pt x="6529" y="11676"/>
                </a:lnTo>
                <a:lnTo>
                  <a:pt x="6476" y="11696"/>
                </a:lnTo>
                <a:lnTo>
                  <a:pt x="6423" y="11715"/>
                </a:lnTo>
                <a:lnTo>
                  <a:pt x="6368" y="11732"/>
                </a:lnTo>
                <a:lnTo>
                  <a:pt x="6314" y="11748"/>
                </a:lnTo>
                <a:lnTo>
                  <a:pt x="6260" y="11761"/>
                </a:lnTo>
                <a:lnTo>
                  <a:pt x="6204" y="11773"/>
                </a:lnTo>
                <a:lnTo>
                  <a:pt x="6150" y="11782"/>
                </a:lnTo>
                <a:lnTo>
                  <a:pt x="6095" y="11789"/>
                </a:lnTo>
                <a:lnTo>
                  <a:pt x="6039" y="11796"/>
                </a:lnTo>
                <a:lnTo>
                  <a:pt x="5983" y="11800"/>
                </a:lnTo>
                <a:lnTo>
                  <a:pt x="5928" y="11802"/>
                </a:lnTo>
                <a:lnTo>
                  <a:pt x="5872" y="11802"/>
                </a:lnTo>
                <a:lnTo>
                  <a:pt x="5816" y="11800"/>
                </a:lnTo>
                <a:lnTo>
                  <a:pt x="5761" y="11797"/>
                </a:lnTo>
                <a:lnTo>
                  <a:pt x="5704" y="11792"/>
                </a:lnTo>
                <a:lnTo>
                  <a:pt x="5649" y="11785"/>
                </a:lnTo>
                <a:lnTo>
                  <a:pt x="5594" y="11777"/>
                </a:lnTo>
                <a:lnTo>
                  <a:pt x="5537" y="11766"/>
                </a:lnTo>
                <a:lnTo>
                  <a:pt x="5482" y="11754"/>
                </a:lnTo>
                <a:lnTo>
                  <a:pt x="5428" y="11740"/>
                </a:lnTo>
                <a:lnTo>
                  <a:pt x="5372" y="11725"/>
                </a:lnTo>
                <a:lnTo>
                  <a:pt x="5318" y="11707"/>
                </a:lnTo>
                <a:lnTo>
                  <a:pt x="5263" y="11688"/>
                </a:lnTo>
                <a:lnTo>
                  <a:pt x="5208" y="11667"/>
                </a:lnTo>
                <a:lnTo>
                  <a:pt x="5169" y="11651"/>
                </a:lnTo>
                <a:lnTo>
                  <a:pt x="5129" y="11633"/>
                </a:lnTo>
                <a:lnTo>
                  <a:pt x="5090" y="11615"/>
                </a:lnTo>
                <a:lnTo>
                  <a:pt x="5052" y="11595"/>
                </a:lnTo>
                <a:lnTo>
                  <a:pt x="5014" y="11575"/>
                </a:lnTo>
                <a:lnTo>
                  <a:pt x="4976" y="11555"/>
                </a:lnTo>
                <a:lnTo>
                  <a:pt x="4940" y="11534"/>
                </a:lnTo>
                <a:lnTo>
                  <a:pt x="4904" y="11512"/>
                </a:lnTo>
                <a:lnTo>
                  <a:pt x="4869" y="11489"/>
                </a:lnTo>
                <a:lnTo>
                  <a:pt x="4834" y="11465"/>
                </a:lnTo>
                <a:lnTo>
                  <a:pt x="4800" y="11441"/>
                </a:lnTo>
                <a:lnTo>
                  <a:pt x="4766" y="11416"/>
                </a:lnTo>
                <a:lnTo>
                  <a:pt x="4733" y="11390"/>
                </a:lnTo>
                <a:lnTo>
                  <a:pt x="4702" y="11363"/>
                </a:lnTo>
                <a:lnTo>
                  <a:pt x="4669" y="11336"/>
                </a:lnTo>
                <a:lnTo>
                  <a:pt x="4639" y="11309"/>
                </a:lnTo>
                <a:lnTo>
                  <a:pt x="4609" y="11281"/>
                </a:lnTo>
                <a:lnTo>
                  <a:pt x="4580" y="11252"/>
                </a:lnTo>
                <a:lnTo>
                  <a:pt x="4550" y="11222"/>
                </a:lnTo>
                <a:lnTo>
                  <a:pt x="4522" y="11192"/>
                </a:lnTo>
                <a:lnTo>
                  <a:pt x="4494" y="11161"/>
                </a:lnTo>
                <a:lnTo>
                  <a:pt x="4468" y="11129"/>
                </a:lnTo>
                <a:lnTo>
                  <a:pt x="4442" y="11098"/>
                </a:lnTo>
                <a:lnTo>
                  <a:pt x="4416" y="11066"/>
                </a:lnTo>
                <a:lnTo>
                  <a:pt x="4391" y="11032"/>
                </a:lnTo>
                <a:lnTo>
                  <a:pt x="4367" y="10999"/>
                </a:lnTo>
                <a:lnTo>
                  <a:pt x="4344" y="10965"/>
                </a:lnTo>
                <a:lnTo>
                  <a:pt x="4321" y="10931"/>
                </a:lnTo>
                <a:lnTo>
                  <a:pt x="4299" y="10896"/>
                </a:lnTo>
                <a:lnTo>
                  <a:pt x="4277" y="10861"/>
                </a:lnTo>
                <a:lnTo>
                  <a:pt x="4257" y="10824"/>
                </a:lnTo>
                <a:lnTo>
                  <a:pt x="4237" y="10789"/>
                </a:lnTo>
                <a:lnTo>
                  <a:pt x="4217" y="10752"/>
                </a:lnTo>
                <a:lnTo>
                  <a:pt x="4198" y="10715"/>
                </a:lnTo>
                <a:lnTo>
                  <a:pt x="4181" y="10677"/>
                </a:lnTo>
                <a:lnTo>
                  <a:pt x="4164" y="10640"/>
                </a:lnTo>
                <a:lnTo>
                  <a:pt x="4147" y="10601"/>
                </a:lnTo>
                <a:lnTo>
                  <a:pt x="4133" y="10562"/>
                </a:lnTo>
                <a:lnTo>
                  <a:pt x="4117" y="10524"/>
                </a:lnTo>
                <a:lnTo>
                  <a:pt x="4103" y="10485"/>
                </a:lnTo>
                <a:lnTo>
                  <a:pt x="4090" y="10445"/>
                </a:lnTo>
                <a:lnTo>
                  <a:pt x="4077" y="10406"/>
                </a:lnTo>
                <a:lnTo>
                  <a:pt x="4066" y="10365"/>
                </a:lnTo>
                <a:lnTo>
                  <a:pt x="4054" y="10324"/>
                </a:lnTo>
                <a:lnTo>
                  <a:pt x="4044" y="10283"/>
                </a:lnTo>
                <a:lnTo>
                  <a:pt x="4034" y="10243"/>
                </a:lnTo>
                <a:lnTo>
                  <a:pt x="4026" y="10202"/>
                </a:lnTo>
                <a:lnTo>
                  <a:pt x="4018" y="10160"/>
                </a:lnTo>
                <a:lnTo>
                  <a:pt x="4010" y="10118"/>
                </a:lnTo>
                <a:lnTo>
                  <a:pt x="4004" y="10077"/>
                </a:lnTo>
                <a:lnTo>
                  <a:pt x="3999" y="10035"/>
                </a:lnTo>
                <a:lnTo>
                  <a:pt x="3994" y="9993"/>
                </a:lnTo>
                <a:lnTo>
                  <a:pt x="3990" y="9950"/>
                </a:lnTo>
                <a:lnTo>
                  <a:pt x="3986" y="9907"/>
                </a:lnTo>
                <a:lnTo>
                  <a:pt x="3984" y="9865"/>
                </a:lnTo>
                <a:lnTo>
                  <a:pt x="3982" y="9823"/>
                </a:lnTo>
                <a:lnTo>
                  <a:pt x="3981" y="9780"/>
                </a:lnTo>
                <a:lnTo>
                  <a:pt x="3981" y="9736"/>
                </a:lnTo>
                <a:lnTo>
                  <a:pt x="3982" y="9693"/>
                </a:lnTo>
                <a:lnTo>
                  <a:pt x="3984" y="9650"/>
                </a:lnTo>
                <a:lnTo>
                  <a:pt x="3986" y="9608"/>
                </a:lnTo>
                <a:lnTo>
                  <a:pt x="3990" y="9564"/>
                </a:lnTo>
                <a:lnTo>
                  <a:pt x="3994" y="9521"/>
                </a:lnTo>
                <a:lnTo>
                  <a:pt x="3999" y="9478"/>
                </a:lnTo>
                <a:lnTo>
                  <a:pt x="4004" y="9440"/>
                </a:lnTo>
                <a:lnTo>
                  <a:pt x="4010" y="9403"/>
                </a:lnTo>
                <a:lnTo>
                  <a:pt x="4018" y="9365"/>
                </a:lnTo>
                <a:lnTo>
                  <a:pt x="4026" y="9328"/>
                </a:lnTo>
                <a:lnTo>
                  <a:pt x="4034" y="9291"/>
                </a:lnTo>
                <a:lnTo>
                  <a:pt x="4043" y="9255"/>
                </a:lnTo>
                <a:lnTo>
                  <a:pt x="4053" y="9218"/>
                </a:lnTo>
                <a:lnTo>
                  <a:pt x="4063" y="9182"/>
                </a:lnTo>
                <a:lnTo>
                  <a:pt x="4074" y="9145"/>
                </a:lnTo>
                <a:lnTo>
                  <a:pt x="4086" y="9109"/>
                </a:lnTo>
                <a:lnTo>
                  <a:pt x="4098" y="9074"/>
                </a:lnTo>
                <a:lnTo>
                  <a:pt x="4111" y="9038"/>
                </a:lnTo>
                <a:lnTo>
                  <a:pt x="4124" y="9003"/>
                </a:lnTo>
                <a:lnTo>
                  <a:pt x="4138" y="8968"/>
                </a:lnTo>
                <a:lnTo>
                  <a:pt x="4152" y="8933"/>
                </a:lnTo>
                <a:lnTo>
                  <a:pt x="4168" y="8899"/>
                </a:lnTo>
                <a:lnTo>
                  <a:pt x="4184" y="8865"/>
                </a:lnTo>
                <a:lnTo>
                  <a:pt x="4200" y="8831"/>
                </a:lnTo>
                <a:lnTo>
                  <a:pt x="4217" y="8797"/>
                </a:lnTo>
                <a:lnTo>
                  <a:pt x="4235" y="8764"/>
                </a:lnTo>
                <a:lnTo>
                  <a:pt x="4253" y="8731"/>
                </a:lnTo>
                <a:lnTo>
                  <a:pt x="4271" y="8699"/>
                </a:lnTo>
                <a:lnTo>
                  <a:pt x="4291" y="8667"/>
                </a:lnTo>
                <a:lnTo>
                  <a:pt x="4311" y="8634"/>
                </a:lnTo>
                <a:lnTo>
                  <a:pt x="4331" y="8603"/>
                </a:lnTo>
                <a:lnTo>
                  <a:pt x="4352" y="8571"/>
                </a:lnTo>
                <a:lnTo>
                  <a:pt x="4374" y="8540"/>
                </a:lnTo>
                <a:lnTo>
                  <a:pt x="4396" y="8509"/>
                </a:lnTo>
                <a:lnTo>
                  <a:pt x="4418" y="8479"/>
                </a:lnTo>
                <a:lnTo>
                  <a:pt x="4441" y="8449"/>
                </a:lnTo>
                <a:lnTo>
                  <a:pt x="4465" y="8419"/>
                </a:lnTo>
                <a:lnTo>
                  <a:pt x="4489" y="8390"/>
                </a:lnTo>
                <a:lnTo>
                  <a:pt x="4513" y="8362"/>
                </a:lnTo>
                <a:lnTo>
                  <a:pt x="4538" y="8333"/>
                </a:lnTo>
                <a:lnTo>
                  <a:pt x="4564" y="8305"/>
                </a:lnTo>
                <a:lnTo>
                  <a:pt x="4590" y="8277"/>
                </a:lnTo>
                <a:lnTo>
                  <a:pt x="4616" y="8250"/>
                </a:lnTo>
                <a:lnTo>
                  <a:pt x="4643" y="8223"/>
                </a:lnTo>
                <a:lnTo>
                  <a:pt x="4670" y="8197"/>
                </a:lnTo>
                <a:lnTo>
                  <a:pt x="4699" y="8171"/>
                </a:lnTo>
                <a:lnTo>
                  <a:pt x="4727" y="8145"/>
                </a:lnTo>
                <a:lnTo>
                  <a:pt x="4756" y="8120"/>
                </a:lnTo>
                <a:lnTo>
                  <a:pt x="4785" y="8095"/>
                </a:lnTo>
                <a:lnTo>
                  <a:pt x="4816" y="8071"/>
                </a:lnTo>
                <a:lnTo>
                  <a:pt x="4845" y="8047"/>
                </a:lnTo>
                <a:lnTo>
                  <a:pt x="4876" y="8024"/>
                </a:lnTo>
                <a:lnTo>
                  <a:pt x="4907" y="8001"/>
                </a:lnTo>
                <a:lnTo>
                  <a:pt x="4939" y="7978"/>
                </a:lnTo>
                <a:lnTo>
                  <a:pt x="4970" y="7957"/>
                </a:lnTo>
                <a:lnTo>
                  <a:pt x="5002" y="7936"/>
                </a:lnTo>
                <a:lnTo>
                  <a:pt x="5036" y="7915"/>
                </a:lnTo>
                <a:lnTo>
                  <a:pt x="5068" y="7895"/>
                </a:lnTo>
                <a:lnTo>
                  <a:pt x="5103" y="7875"/>
                </a:lnTo>
                <a:lnTo>
                  <a:pt x="5136" y="7855"/>
                </a:lnTo>
                <a:lnTo>
                  <a:pt x="5171" y="7836"/>
                </a:lnTo>
                <a:lnTo>
                  <a:pt x="5205" y="7819"/>
                </a:lnTo>
                <a:lnTo>
                  <a:pt x="5241" y="7801"/>
                </a:lnTo>
                <a:lnTo>
                  <a:pt x="5276" y="7783"/>
                </a:lnTo>
                <a:lnTo>
                  <a:pt x="5312" y="7766"/>
                </a:lnTo>
                <a:lnTo>
                  <a:pt x="5348" y="7751"/>
                </a:lnTo>
                <a:lnTo>
                  <a:pt x="5385" y="7735"/>
                </a:lnTo>
                <a:lnTo>
                  <a:pt x="5421" y="7720"/>
                </a:lnTo>
                <a:lnTo>
                  <a:pt x="5459" y="7706"/>
                </a:lnTo>
                <a:lnTo>
                  <a:pt x="5496" y="7692"/>
                </a:lnTo>
                <a:lnTo>
                  <a:pt x="5554" y="7673"/>
                </a:lnTo>
                <a:lnTo>
                  <a:pt x="5610" y="7657"/>
                </a:lnTo>
                <a:lnTo>
                  <a:pt x="5668" y="7641"/>
                </a:lnTo>
                <a:lnTo>
                  <a:pt x="5724" y="7627"/>
                </a:lnTo>
                <a:lnTo>
                  <a:pt x="5782" y="7615"/>
                </a:lnTo>
                <a:lnTo>
                  <a:pt x="5839" y="7603"/>
                </a:lnTo>
                <a:lnTo>
                  <a:pt x="5896" y="7594"/>
                </a:lnTo>
                <a:lnTo>
                  <a:pt x="5954" y="7586"/>
                </a:lnTo>
                <a:lnTo>
                  <a:pt x="6011" y="7578"/>
                </a:lnTo>
                <a:lnTo>
                  <a:pt x="6069" y="7573"/>
                </a:lnTo>
                <a:lnTo>
                  <a:pt x="6126" y="7568"/>
                </a:lnTo>
                <a:lnTo>
                  <a:pt x="6184" y="7565"/>
                </a:lnTo>
                <a:lnTo>
                  <a:pt x="6241" y="7564"/>
                </a:lnTo>
                <a:lnTo>
                  <a:pt x="6298" y="7563"/>
                </a:lnTo>
                <a:lnTo>
                  <a:pt x="6355" y="7564"/>
                </a:lnTo>
                <a:lnTo>
                  <a:pt x="6412" y="7566"/>
                </a:lnTo>
                <a:lnTo>
                  <a:pt x="6469" y="7569"/>
                </a:lnTo>
                <a:lnTo>
                  <a:pt x="6526" y="7573"/>
                </a:lnTo>
                <a:lnTo>
                  <a:pt x="6582" y="7579"/>
                </a:lnTo>
                <a:lnTo>
                  <a:pt x="6638" y="7587"/>
                </a:lnTo>
                <a:lnTo>
                  <a:pt x="6694" y="7595"/>
                </a:lnTo>
                <a:lnTo>
                  <a:pt x="6750" y="7604"/>
                </a:lnTo>
                <a:lnTo>
                  <a:pt x="6806" y="7615"/>
                </a:lnTo>
                <a:lnTo>
                  <a:pt x="6861" y="7626"/>
                </a:lnTo>
                <a:lnTo>
                  <a:pt x="6916" y="7640"/>
                </a:lnTo>
                <a:lnTo>
                  <a:pt x="6970" y="7655"/>
                </a:lnTo>
                <a:lnTo>
                  <a:pt x="7024" y="7669"/>
                </a:lnTo>
                <a:lnTo>
                  <a:pt x="7079" y="7686"/>
                </a:lnTo>
                <a:lnTo>
                  <a:pt x="7132" y="7704"/>
                </a:lnTo>
                <a:lnTo>
                  <a:pt x="7185" y="7723"/>
                </a:lnTo>
                <a:lnTo>
                  <a:pt x="7237" y="7742"/>
                </a:lnTo>
                <a:lnTo>
                  <a:pt x="7289" y="7763"/>
                </a:lnTo>
                <a:lnTo>
                  <a:pt x="7342" y="7786"/>
                </a:lnTo>
                <a:lnTo>
                  <a:pt x="7393" y="7809"/>
                </a:lnTo>
                <a:lnTo>
                  <a:pt x="7444" y="7833"/>
                </a:lnTo>
                <a:lnTo>
                  <a:pt x="7494" y="7858"/>
                </a:lnTo>
                <a:lnTo>
                  <a:pt x="7543" y="7885"/>
                </a:lnTo>
                <a:lnTo>
                  <a:pt x="7592" y="7913"/>
                </a:lnTo>
                <a:lnTo>
                  <a:pt x="7641" y="7941"/>
                </a:lnTo>
                <a:lnTo>
                  <a:pt x="7689" y="7971"/>
                </a:lnTo>
                <a:lnTo>
                  <a:pt x="7736" y="8001"/>
                </a:lnTo>
                <a:lnTo>
                  <a:pt x="7783" y="8033"/>
                </a:lnTo>
                <a:lnTo>
                  <a:pt x="7829" y="8065"/>
                </a:lnTo>
                <a:lnTo>
                  <a:pt x="7874" y="8098"/>
                </a:lnTo>
                <a:lnTo>
                  <a:pt x="7919" y="8133"/>
                </a:lnTo>
                <a:lnTo>
                  <a:pt x="7963" y="8168"/>
                </a:lnTo>
                <a:lnTo>
                  <a:pt x="8006" y="8205"/>
                </a:lnTo>
                <a:lnTo>
                  <a:pt x="8049" y="8243"/>
                </a:lnTo>
                <a:lnTo>
                  <a:pt x="8090" y="8281"/>
                </a:lnTo>
                <a:lnTo>
                  <a:pt x="8131" y="8320"/>
                </a:lnTo>
                <a:lnTo>
                  <a:pt x="8171" y="8361"/>
                </a:lnTo>
                <a:lnTo>
                  <a:pt x="8211" y="8401"/>
                </a:lnTo>
                <a:lnTo>
                  <a:pt x="8248" y="8443"/>
                </a:lnTo>
                <a:lnTo>
                  <a:pt x="8286" y="8486"/>
                </a:lnTo>
                <a:lnTo>
                  <a:pt x="8322" y="8530"/>
                </a:lnTo>
                <a:lnTo>
                  <a:pt x="8358" y="8574"/>
                </a:lnTo>
                <a:lnTo>
                  <a:pt x="8393" y="8620"/>
                </a:lnTo>
                <a:lnTo>
                  <a:pt x="8427" y="8666"/>
                </a:lnTo>
                <a:lnTo>
                  <a:pt x="8459" y="8713"/>
                </a:lnTo>
                <a:lnTo>
                  <a:pt x="8491" y="8761"/>
                </a:lnTo>
                <a:lnTo>
                  <a:pt x="8522" y="8809"/>
                </a:lnTo>
                <a:lnTo>
                  <a:pt x="8551" y="8858"/>
                </a:lnTo>
                <a:lnTo>
                  <a:pt x="8580" y="8909"/>
                </a:lnTo>
                <a:lnTo>
                  <a:pt x="8607" y="8959"/>
                </a:lnTo>
                <a:lnTo>
                  <a:pt x="8644" y="9035"/>
                </a:lnTo>
                <a:lnTo>
                  <a:pt x="8678" y="9112"/>
                </a:lnTo>
                <a:lnTo>
                  <a:pt x="8711" y="9188"/>
                </a:lnTo>
                <a:lnTo>
                  <a:pt x="8740" y="9264"/>
                </a:lnTo>
                <a:lnTo>
                  <a:pt x="8767" y="9341"/>
                </a:lnTo>
                <a:lnTo>
                  <a:pt x="8792" y="9419"/>
                </a:lnTo>
                <a:lnTo>
                  <a:pt x="8815" y="9496"/>
                </a:lnTo>
                <a:lnTo>
                  <a:pt x="8835" y="9573"/>
                </a:lnTo>
                <a:lnTo>
                  <a:pt x="8854" y="9652"/>
                </a:lnTo>
                <a:lnTo>
                  <a:pt x="8869" y="9729"/>
                </a:lnTo>
                <a:lnTo>
                  <a:pt x="8883" y="9807"/>
                </a:lnTo>
                <a:lnTo>
                  <a:pt x="8895" y="9885"/>
                </a:lnTo>
                <a:lnTo>
                  <a:pt x="8903" y="9964"/>
                </a:lnTo>
                <a:lnTo>
                  <a:pt x="8910" y="10042"/>
                </a:lnTo>
                <a:lnTo>
                  <a:pt x="8915" y="10120"/>
                </a:lnTo>
                <a:lnTo>
                  <a:pt x="8917" y="10199"/>
                </a:lnTo>
                <a:lnTo>
                  <a:pt x="8917" y="10277"/>
                </a:lnTo>
                <a:lnTo>
                  <a:pt x="8916" y="10356"/>
                </a:lnTo>
                <a:lnTo>
                  <a:pt x="8912" y="10435"/>
                </a:lnTo>
                <a:lnTo>
                  <a:pt x="8906" y="10513"/>
                </a:lnTo>
                <a:lnTo>
                  <a:pt x="8898" y="10591"/>
                </a:lnTo>
                <a:lnTo>
                  <a:pt x="8887" y="10670"/>
                </a:lnTo>
                <a:lnTo>
                  <a:pt x="8875" y="10748"/>
                </a:lnTo>
                <a:lnTo>
                  <a:pt x="8860" y="10826"/>
                </a:lnTo>
                <a:lnTo>
                  <a:pt x="8843" y="10904"/>
                </a:lnTo>
                <a:lnTo>
                  <a:pt x="8825" y="10982"/>
                </a:lnTo>
                <a:lnTo>
                  <a:pt x="8804" y="11059"/>
                </a:lnTo>
                <a:lnTo>
                  <a:pt x="8781" y="11137"/>
                </a:lnTo>
                <a:lnTo>
                  <a:pt x="8756" y="11214"/>
                </a:lnTo>
                <a:lnTo>
                  <a:pt x="8728" y="11291"/>
                </a:lnTo>
                <a:lnTo>
                  <a:pt x="8699" y="11367"/>
                </a:lnTo>
                <a:lnTo>
                  <a:pt x="8669" y="11444"/>
                </a:lnTo>
                <a:lnTo>
                  <a:pt x="8737" y="11437"/>
                </a:lnTo>
                <a:lnTo>
                  <a:pt x="8806" y="11428"/>
                </a:lnTo>
                <a:lnTo>
                  <a:pt x="8874" y="11417"/>
                </a:lnTo>
                <a:lnTo>
                  <a:pt x="8943" y="11403"/>
                </a:lnTo>
                <a:lnTo>
                  <a:pt x="9010" y="11388"/>
                </a:lnTo>
                <a:lnTo>
                  <a:pt x="9079" y="11371"/>
                </a:lnTo>
                <a:lnTo>
                  <a:pt x="9147" y="11352"/>
                </a:lnTo>
                <a:lnTo>
                  <a:pt x="9215" y="11331"/>
                </a:lnTo>
                <a:lnTo>
                  <a:pt x="9283" y="11308"/>
                </a:lnTo>
                <a:lnTo>
                  <a:pt x="9351" y="11285"/>
                </a:lnTo>
                <a:lnTo>
                  <a:pt x="9417" y="11260"/>
                </a:lnTo>
                <a:lnTo>
                  <a:pt x="9482" y="11234"/>
                </a:lnTo>
                <a:lnTo>
                  <a:pt x="9548" y="11206"/>
                </a:lnTo>
                <a:lnTo>
                  <a:pt x="9613" y="11177"/>
                </a:lnTo>
                <a:lnTo>
                  <a:pt x="9677" y="11148"/>
                </a:lnTo>
                <a:lnTo>
                  <a:pt x="9739" y="11117"/>
                </a:lnTo>
                <a:lnTo>
                  <a:pt x="9802" y="11085"/>
                </a:lnTo>
                <a:lnTo>
                  <a:pt x="9864" y="11052"/>
                </a:lnTo>
                <a:lnTo>
                  <a:pt x="9925" y="11018"/>
                </a:lnTo>
                <a:lnTo>
                  <a:pt x="9985" y="10982"/>
                </a:lnTo>
                <a:lnTo>
                  <a:pt x="10044" y="10946"/>
                </a:lnTo>
                <a:lnTo>
                  <a:pt x="10103" y="10909"/>
                </a:lnTo>
                <a:lnTo>
                  <a:pt x="10161" y="10870"/>
                </a:lnTo>
                <a:lnTo>
                  <a:pt x="10219" y="10831"/>
                </a:lnTo>
                <a:lnTo>
                  <a:pt x="10274" y="10790"/>
                </a:lnTo>
                <a:lnTo>
                  <a:pt x="10330" y="10748"/>
                </a:lnTo>
                <a:lnTo>
                  <a:pt x="10385" y="10705"/>
                </a:lnTo>
                <a:lnTo>
                  <a:pt x="10438" y="10663"/>
                </a:lnTo>
                <a:lnTo>
                  <a:pt x="10491" y="10618"/>
                </a:lnTo>
                <a:lnTo>
                  <a:pt x="10542" y="10572"/>
                </a:lnTo>
                <a:lnTo>
                  <a:pt x="10594" y="10526"/>
                </a:lnTo>
                <a:lnTo>
                  <a:pt x="10644" y="10479"/>
                </a:lnTo>
                <a:lnTo>
                  <a:pt x="10693" y="10430"/>
                </a:lnTo>
                <a:lnTo>
                  <a:pt x="10741" y="10381"/>
                </a:lnTo>
                <a:lnTo>
                  <a:pt x="10788" y="10330"/>
                </a:lnTo>
                <a:lnTo>
                  <a:pt x="10835" y="10280"/>
                </a:lnTo>
                <a:lnTo>
                  <a:pt x="10880" y="10228"/>
                </a:lnTo>
                <a:lnTo>
                  <a:pt x="10924" y="10176"/>
                </a:lnTo>
                <a:lnTo>
                  <a:pt x="10966" y="10121"/>
                </a:lnTo>
                <a:lnTo>
                  <a:pt x="11009" y="10067"/>
                </a:lnTo>
                <a:lnTo>
                  <a:pt x="11050" y="10013"/>
                </a:lnTo>
                <a:lnTo>
                  <a:pt x="11090" y="9956"/>
                </a:lnTo>
                <a:lnTo>
                  <a:pt x="11128" y="9900"/>
                </a:lnTo>
                <a:lnTo>
                  <a:pt x="11166" y="9843"/>
                </a:lnTo>
                <a:lnTo>
                  <a:pt x="11203" y="9784"/>
                </a:lnTo>
                <a:lnTo>
                  <a:pt x="11238" y="9726"/>
                </a:lnTo>
                <a:lnTo>
                  <a:pt x="11272" y="9666"/>
                </a:lnTo>
                <a:lnTo>
                  <a:pt x="11306" y="9606"/>
                </a:lnTo>
                <a:lnTo>
                  <a:pt x="11338" y="9545"/>
                </a:lnTo>
                <a:lnTo>
                  <a:pt x="11368" y="9483"/>
                </a:lnTo>
                <a:lnTo>
                  <a:pt x="11398" y="9421"/>
                </a:lnTo>
                <a:lnTo>
                  <a:pt x="11427" y="9358"/>
                </a:lnTo>
                <a:lnTo>
                  <a:pt x="11454" y="9294"/>
                </a:lnTo>
                <a:lnTo>
                  <a:pt x="11479" y="9231"/>
                </a:lnTo>
                <a:lnTo>
                  <a:pt x="11504" y="9166"/>
                </a:lnTo>
                <a:lnTo>
                  <a:pt x="11527" y="9100"/>
                </a:lnTo>
                <a:lnTo>
                  <a:pt x="11549" y="9034"/>
                </a:lnTo>
                <a:lnTo>
                  <a:pt x="11570" y="8967"/>
                </a:lnTo>
                <a:lnTo>
                  <a:pt x="11590" y="8901"/>
                </a:lnTo>
                <a:lnTo>
                  <a:pt x="11608" y="8834"/>
                </a:lnTo>
                <a:lnTo>
                  <a:pt x="11624" y="8765"/>
                </a:lnTo>
                <a:lnTo>
                  <a:pt x="11639" y="8697"/>
                </a:lnTo>
                <a:lnTo>
                  <a:pt x="11653" y="8628"/>
                </a:lnTo>
                <a:lnTo>
                  <a:pt x="11666" y="8558"/>
                </a:lnTo>
                <a:lnTo>
                  <a:pt x="11676" y="8488"/>
                </a:lnTo>
                <a:lnTo>
                  <a:pt x="11687" y="8418"/>
                </a:lnTo>
                <a:lnTo>
                  <a:pt x="11694" y="8347"/>
                </a:lnTo>
                <a:lnTo>
                  <a:pt x="11702" y="8275"/>
                </a:lnTo>
                <a:lnTo>
                  <a:pt x="11707" y="8204"/>
                </a:lnTo>
                <a:lnTo>
                  <a:pt x="11711" y="8132"/>
                </a:lnTo>
                <a:lnTo>
                  <a:pt x="11713" y="8059"/>
                </a:lnTo>
                <a:lnTo>
                  <a:pt x="11713" y="7987"/>
                </a:lnTo>
                <a:lnTo>
                  <a:pt x="11712" y="7899"/>
                </a:lnTo>
                <a:lnTo>
                  <a:pt x="11709" y="7812"/>
                </a:lnTo>
                <a:lnTo>
                  <a:pt x="11704" y="7726"/>
                </a:lnTo>
                <a:lnTo>
                  <a:pt x="11696" y="7640"/>
                </a:lnTo>
                <a:lnTo>
                  <a:pt x="11686" y="7554"/>
                </a:lnTo>
                <a:lnTo>
                  <a:pt x="11674" y="7470"/>
                </a:lnTo>
                <a:lnTo>
                  <a:pt x="11661" y="7385"/>
                </a:lnTo>
                <a:lnTo>
                  <a:pt x="11644" y="7302"/>
                </a:lnTo>
                <a:lnTo>
                  <a:pt x="11626" y="7219"/>
                </a:lnTo>
                <a:lnTo>
                  <a:pt x="11606" y="7138"/>
                </a:lnTo>
                <a:lnTo>
                  <a:pt x="11585" y="7056"/>
                </a:lnTo>
                <a:lnTo>
                  <a:pt x="11561" y="6976"/>
                </a:lnTo>
                <a:lnTo>
                  <a:pt x="11534" y="6896"/>
                </a:lnTo>
                <a:lnTo>
                  <a:pt x="11507" y="6817"/>
                </a:lnTo>
                <a:lnTo>
                  <a:pt x="11478" y="6740"/>
                </a:lnTo>
                <a:lnTo>
                  <a:pt x="11447" y="6662"/>
                </a:lnTo>
                <a:lnTo>
                  <a:pt x="11413" y="6586"/>
                </a:lnTo>
                <a:lnTo>
                  <a:pt x="11378" y="6511"/>
                </a:lnTo>
                <a:lnTo>
                  <a:pt x="11341" y="6437"/>
                </a:lnTo>
                <a:lnTo>
                  <a:pt x="11303" y="6364"/>
                </a:lnTo>
                <a:lnTo>
                  <a:pt x="11263" y="6291"/>
                </a:lnTo>
                <a:lnTo>
                  <a:pt x="11221" y="6220"/>
                </a:lnTo>
                <a:lnTo>
                  <a:pt x="11177" y="6150"/>
                </a:lnTo>
                <a:lnTo>
                  <a:pt x="11132" y="6081"/>
                </a:lnTo>
                <a:lnTo>
                  <a:pt x="11085" y="6012"/>
                </a:lnTo>
                <a:lnTo>
                  <a:pt x="11037" y="5945"/>
                </a:lnTo>
                <a:lnTo>
                  <a:pt x="10987" y="5879"/>
                </a:lnTo>
                <a:lnTo>
                  <a:pt x="10936" y="5814"/>
                </a:lnTo>
                <a:lnTo>
                  <a:pt x="10883" y="5751"/>
                </a:lnTo>
                <a:lnTo>
                  <a:pt x="10828" y="5689"/>
                </a:lnTo>
                <a:lnTo>
                  <a:pt x="10772" y="5627"/>
                </a:lnTo>
                <a:lnTo>
                  <a:pt x="10716" y="5568"/>
                </a:lnTo>
                <a:close/>
              </a:path>
            </a:pathLst>
          </a:custGeom>
          <a:solidFill>
            <a:srgbClr val="B7DC50"/>
          </a:solidFill>
          <a:ln>
            <a:noFill/>
          </a:ln>
        </p:spPr>
        <p:txBody>
          <a:bodyPr lIns="144000" rIns="72000" bIns="468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Calibri Light" panose="020F0302020204030204" charset="0"/>
                <a:ea typeface="+mn-ea"/>
                <a:cs typeface="+mn-ea"/>
                <a:sym typeface="Arial" panose="020B0604020202020204" pitchFamily="34" charset="0"/>
              </a:rPr>
              <a:t>5</a:t>
            </a:r>
            <a:endParaRPr lang="en-US" altLang="zh-CN" sz="2800" b="1" dirty="0">
              <a:solidFill>
                <a:srgbClr val="FFFFFF"/>
              </a:solidFill>
              <a:latin typeface="Calibri Light" panose="020F030202020403020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6"/>
            </p:custDataLst>
          </p:nvPr>
        </p:nvSpPr>
        <p:spPr>
          <a:xfrm>
            <a:off x="3225800" y="5268595"/>
            <a:ext cx="3404870" cy="85661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just">
              <a:lnSpc>
                <a:spcPct val="100000"/>
              </a:lnSpc>
            </a:pPr>
            <a:r>
              <a:rPr lang="zh-CN" altLang="en-US" sz="2800" dirty="0">
                <a:sym typeface="Arial" panose="020B0604020202020204" pitchFamily="34" charset="0"/>
              </a:rPr>
              <a:t>根据标准来做出决策</a:t>
            </a:r>
            <a:endParaRPr lang="zh-CN" altLang="en-US" sz="2800" dirty="0">
              <a:sym typeface="Arial" panose="020B0604020202020204" pitchFamily="34" charset="0"/>
            </a:endParaRPr>
          </a:p>
        </p:txBody>
      </p:sp>
      <p:sp>
        <p:nvSpPr>
          <p:cNvPr id="23" name="KSO_Shape"/>
          <p:cNvSpPr/>
          <p:nvPr>
            <p:custDataLst>
              <p:tags r:id="rId7"/>
            </p:custDataLst>
          </p:nvPr>
        </p:nvSpPr>
        <p:spPr bwMode="auto">
          <a:xfrm>
            <a:off x="5880735" y="1848485"/>
            <a:ext cx="1379855" cy="1463675"/>
          </a:xfrm>
          <a:custGeom>
            <a:avLst/>
            <a:gdLst>
              <a:gd name="T0" fmla="*/ 2147483646 w 11713"/>
              <a:gd name="T1" fmla="*/ 2147483646 h 12650"/>
              <a:gd name="T2" fmla="*/ 2147483646 w 11713"/>
              <a:gd name="T3" fmla="*/ 2147483646 h 12650"/>
              <a:gd name="T4" fmla="*/ 2147483646 w 11713"/>
              <a:gd name="T5" fmla="*/ 2147483646 h 12650"/>
              <a:gd name="T6" fmla="*/ 2147483646 w 11713"/>
              <a:gd name="T7" fmla="*/ 2147483646 h 12650"/>
              <a:gd name="T8" fmla="*/ 2147483646 w 11713"/>
              <a:gd name="T9" fmla="*/ 2147483646 h 12650"/>
              <a:gd name="T10" fmla="*/ 2147483646 w 11713"/>
              <a:gd name="T11" fmla="*/ 2147483646 h 12650"/>
              <a:gd name="T12" fmla="*/ 2147483646 w 11713"/>
              <a:gd name="T13" fmla="*/ 2147483646 h 12650"/>
              <a:gd name="T14" fmla="*/ 2147483646 w 11713"/>
              <a:gd name="T15" fmla="*/ 2147483646 h 12650"/>
              <a:gd name="T16" fmla="*/ 2147483646 w 11713"/>
              <a:gd name="T17" fmla="*/ 2147483646 h 12650"/>
              <a:gd name="T18" fmla="*/ 2147483646 w 11713"/>
              <a:gd name="T19" fmla="*/ 2147483646 h 12650"/>
              <a:gd name="T20" fmla="*/ 2147483646 w 11713"/>
              <a:gd name="T21" fmla="*/ 2147483646 h 12650"/>
              <a:gd name="T22" fmla="*/ 2147483646 w 11713"/>
              <a:gd name="T23" fmla="*/ 2147483646 h 12650"/>
              <a:gd name="T24" fmla="*/ 2147483646 w 11713"/>
              <a:gd name="T25" fmla="*/ 2147483646 h 12650"/>
              <a:gd name="T26" fmla="*/ 2147483646 w 11713"/>
              <a:gd name="T27" fmla="*/ 2147483646 h 12650"/>
              <a:gd name="T28" fmla="*/ 2147483646 w 11713"/>
              <a:gd name="T29" fmla="*/ 2147483646 h 12650"/>
              <a:gd name="T30" fmla="*/ 2147483646 w 11713"/>
              <a:gd name="T31" fmla="*/ 2147483646 h 12650"/>
              <a:gd name="T32" fmla="*/ 2147483646 w 11713"/>
              <a:gd name="T33" fmla="*/ 2147483646 h 12650"/>
              <a:gd name="T34" fmla="*/ 2147483646 w 11713"/>
              <a:gd name="T35" fmla="*/ 2147483646 h 12650"/>
              <a:gd name="T36" fmla="*/ 2147483646 w 11713"/>
              <a:gd name="T37" fmla="*/ 2147483646 h 12650"/>
              <a:gd name="T38" fmla="*/ 2147483646 w 11713"/>
              <a:gd name="T39" fmla="*/ 2147483646 h 12650"/>
              <a:gd name="T40" fmla="*/ 2147483646 w 11713"/>
              <a:gd name="T41" fmla="*/ 2147483646 h 12650"/>
              <a:gd name="T42" fmla="*/ 2147483646 w 11713"/>
              <a:gd name="T43" fmla="*/ 2147483646 h 12650"/>
              <a:gd name="T44" fmla="*/ 2147483646 w 11713"/>
              <a:gd name="T45" fmla="*/ 2147483646 h 12650"/>
              <a:gd name="T46" fmla="*/ 2147483646 w 11713"/>
              <a:gd name="T47" fmla="*/ 2147483646 h 12650"/>
              <a:gd name="T48" fmla="*/ 2147483646 w 11713"/>
              <a:gd name="T49" fmla="*/ 2147483646 h 12650"/>
              <a:gd name="T50" fmla="*/ 2147483646 w 11713"/>
              <a:gd name="T51" fmla="*/ 2147483646 h 12650"/>
              <a:gd name="T52" fmla="*/ 2147483646 w 11713"/>
              <a:gd name="T53" fmla="*/ 2147483646 h 12650"/>
              <a:gd name="T54" fmla="*/ 2147483646 w 11713"/>
              <a:gd name="T55" fmla="*/ 2147483646 h 12650"/>
              <a:gd name="T56" fmla="*/ 2147483646 w 11713"/>
              <a:gd name="T57" fmla="*/ 2147483646 h 12650"/>
              <a:gd name="T58" fmla="*/ 2147483646 w 11713"/>
              <a:gd name="T59" fmla="*/ 2147483646 h 12650"/>
              <a:gd name="T60" fmla="*/ 2147483646 w 11713"/>
              <a:gd name="T61" fmla="*/ 2147483646 h 12650"/>
              <a:gd name="T62" fmla="*/ 2147483646 w 11713"/>
              <a:gd name="T63" fmla="*/ 2147483646 h 12650"/>
              <a:gd name="T64" fmla="*/ 2147483646 w 11713"/>
              <a:gd name="T65" fmla="*/ 2147483646 h 12650"/>
              <a:gd name="T66" fmla="*/ 2147483646 w 11713"/>
              <a:gd name="T67" fmla="*/ 2147483646 h 12650"/>
              <a:gd name="T68" fmla="*/ 2147483646 w 11713"/>
              <a:gd name="T69" fmla="*/ 2147483646 h 12650"/>
              <a:gd name="T70" fmla="*/ 2147483646 w 11713"/>
              <a:gd name="T71" fmla="*/ 2147483646 h 12650"/>
              <a:gd name="T72" fmla="*/ 2147483646 w 11713"/>
              <a:gd name="T73" fmla="*/ 2147483646 h 12650"/>
              <a:gd name="T74" fmla="*/ 2147483646 w 11713"/>
              <a:gd name="T75" fmla="*/ 2147483646 h 12650"/>
              <a:gd name="T76" fmla="*/ 2147483646 w 11713"/>
              <a:gd name="T77" fmla="*/ 2147483646 h 12650"/>
              <a:gd name="T78" fmla="*/ 2147483646 w 11713"/>
              <a:gd name="T79" fmla="*/ 2147483646 h 12650"/>
              <a:gd name="T80" fmla="*/ 2147483646 w 11713"/>
              <a:gd name="T81" fmla="*/ 2147483646 h 12650"/>
              <a:gd name="T82" fmla="*/ 2147483646 w 11713"/>
              <a:gd name="T83" fmla="*/ 2147483646 h 12650"/>
              <a:gd name="T84" fmla="*/ 2147483646 w 11713"/>
              <a:gd name="T85" fmla="*/ 2147483646 h 12650"/>
              <a:gd name="T86" fmla="*/ 2147483646 w 11713"/>
              <a:gd name="T87" fmla="*/ 2147483646 h 12650"/>
              <a:gd name="T88" fmla="*/ 2147483646 w 11713"/>
              <a:gd name="T89" fmla="*/ 2147483646 h 12650"/>
              <a:gd name="T90" fmla="*/ 2147483646 w 11713"/>
              <a:gd name="T91" fmla="*/ 2147483646 h 12650"/>
              <a:gd name="T92" fmla="*/ 2147483646 w 11713"/>
              <a:gd name="T93" fmla="*/ 2147483646 h 12650"/>
              <a:gd name="T94" fmla="*/ 2147483646 w 11713"/>
              <a:gd name="T95" fmla="*/ 2147483646 h 12650"/>
              <a:gd name="T96" fmla="*/ 2147483646 w 11713"/>
              <a:gd name="T97" fmla="*/ 2147483646 h 12650"/>
              <a:gd name="T98" fmla="*/ 2147483646 w 11713"/>
              <a:gd name="T99" fmla="*/ 2147483646 h 12650"/>
              <a:gd name="T100" fmla="*/ 2147483646 w 11713"/>
              <a:gd name="T101" fmla="*/ 2147483646 h 12650"/>
              <a:gd name="T102" fmla="*/ 2147483646 w 11713"/>
              <a:gd name="T103" fmla="*/ 2147483646 h 12650"/>
              <a:gd name="T104" fmla="*/ 2147483646 w 11713"/>
              <a:gd name="T105" fmla="*/ 2147483646 h 12650"/>
              <a:gd name="T106" fmla="*/ 2147483646 w 11713"/>
              <a:gd name="T107" fmla="*/ 2147483646 h 12650"/>
              <a:gd name="T108" fmla="*/ 2147483646 w 11713"/>
              <a:gd name="T109" fmla="*/ 2147483646 h 12650"/>
              <a:gd name="T110" fmla="*/ 2147483646 w 11713"/>
              <a:gd name="T111" fmla="*/ 2147483646 h 12650"/>
              <a:gd name="T112" fmla="*/ 2147483646 w 11713"/>
              <a:gd name="T113" fmla="*/ 2147483646 h 12650"/>
              <a:gd name="T114" fmla="*/ 2147483646 w 11713"/>
              <a:gd name="T115" fmla="*/ 2147483646 h 12650"/>
              <a:gd name="T116" fmla="*/ 2147483646 w 11713"/>
              <a:gd name="T117" fmla="*/ 2147483646 h 12650"/>
              <a:gd name="T118" fmla="*/ 2147483646 w 11713"/>
              <a:gd name="T119" fmla="*/ 2147483646 h 12650"/>
              <a:gd name="T120" fmla="*/ 2147483646 w 11713"/>
              <a:gd name="T121" fmla="*/ 2147483646 h 12650"/>
              <a:gd name="T122" fmla="*/ 2147483646 w 11713"/>
              <a:gd name="T123" fmla="*/ 2147483646 h 12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713" h="12650">
                <a:moveTo>
                  <a:pt x="10716" y="5568"/>
                </a:moveTo>
                <a:lnTo>
                  <a:pt x="10716" y="5568"/>
                </a:lnTo>
                <a:lnTo>
                  <a:pt x="10759" y="5528"/>
                </a:lnTo>
                <a:lnTo>
                  <a:pt x="10801" y="5487"/>
                </a:lnTo>
                <a:lnTo>
                  <a:pt x="10843" y="5446"/>
                </a:lnTo>
                <a:lnTo>
                  <a:pt x="10884" y="5402"/>
                </a:lnTo>
                <a:lnTo>
                  <a:pt x="10924" y="5358"/>
                </a:lnTo>
                <a:lnTo>
                  <a:pt x="10962" y="5314"/>
                </a:lnTo>
                <a:lnTo>
                  <a:pt x="10999" y="5268"/>
                </a:lnTo>
                <a:lnTo>
                  <a:pt x="11035" y="5221"/>
                </a:lnTo>
                <a:lnTo>
                  <a:pt x="11070" y="5173"/>
                </a:lnTo>
                <a:lnTo>
                  <a:pt x="11103" y="5125"/>
                </a:lnTo>
                <a:lnTo>
                  <a:pt x="11136" y="5076"/>
                </a:lnTo>
                <a:lnTo>
                  <a:pt x="11167" y="5026"/>
                </a:lnTo>
                <a:lnTo>
                  <a:pt x="11196" y="4975"/>
                </a:lnTo>
                <a:lnTo>
                  <a:pt x="11224" y="4922"/>
                </a:lnTo>
                <a:lnTo>
                  <a:pt x="11251" y="4870"/>
                </a:lnTo>
                <a:lnTo>
                  <a:pt x="11278" y="4817"/>
                </a:lnTo>
                <a:lnTo>
                  <a:pt x="11302" y="4763"/>
                </a:lnTo>
                <a:lnTo>
                  <a:pt x="11325" y="4708"/>
                </a:lnTo>
                <a:lnTo>
                  <a:pt x="11346" y="4653"/>
                </a:lnTo>
                <a:lnTo>
                  <a:pt x="11366" y="4597"/>
                </a:lnTo>
                <a:lnTo>
                  <a:pt x="11385" y="4540"/>
                </a:lnTo>
                <a:lnTo>
                  <a:pt x="11402" y="4483"/>
                </a:lnTo>
                <a:lnTo>
                  <a:pt x="11417" y="4425"/>
                </a:lnTo>
                <a:lnTo>
                  <a:pt x="11431" y="4366"/>
                </a:lnTo>
                <a:lnTo>
                  <a:pt x="11444" y="4307"/>
                </a:lnTo>
                <a:lnTo>
                  <a:pt x="11454" y="4248"/>
                </a:lnTo>
                <a:lnTo>
                  <a:pt x="11463" y="4187"/>
                </a:lnTo>
                <a:lnTo>
                  <a:pt x="11471" y="4127"/>
                </a:lnTo>
                <a:lnTo>
                  <a:pt x="11477" y="4066"/>
                </a:lnTo>
                <a:lnTo>
                  <a:pt x="11481" y="4004"/>
                </a:lnTo>
                <a:lnTo>
                  <a:pt x="11484" y="3942"/>
                </a:lnTo>
                <a:lnTo>
                  <a:pt x="11484" y="3879"/>
                </a:lnTo>
                <a:lnTo>
                  <a:pt x="11484" y="3821"/>
                </a:lnTo>
                <a:lnTo>
                  <a:pt x="11482" y="3761"/>
                </a:lnTo>
                <a:lnTo>
                  <a:pt x="11478" y="3704"/>
                </a:lnTo>
                <a:lnTo>
                  <a:pt x="11473" y="3645"/>
                </a:lnTo>
                <a:lnTo>
                  <a:pt x="11466" y="3588"/>
                </a:lnTo>
                <a:lnTo>
                  <a:pt x="11457" y="3530"/>
                </a:lnTo>
                <a:lnTo>
                  <a:pt x="11448" y="3474"/>
                </a:lnTo>
                <a:lnTo>
                  <a:pt x="11436" y="3417"/>
                </a:lnTo>
                <a:lnTo>
                  <a:pt x="11424" y="3362"/>
                </a:lnTo>
                <a:lnTo>
                  <a:pt x="11410" y="3307"/>
                </a:lnTo>
                <a:lnTo>
                  <a:pt x="11394" y="3252"/>
                </a:lnTo>
                <a:lnTo>
                  <a:pt x="11378" y="3198"/>
                </a:lnTo>
                <a:lnTo>
                  <a:pt x="11360" y="3145"/>
                </a:lnTo>
                <a:lnTo>
                  <a:pt x="11340" y="3092"/>
                </a:lnTo>
                <a:lnTo>
                  <a:pt x="11320" y="3039"/>
                </a:lnTo>
                <a:lnTo>
                  <a:pt x="11298" y="2987"/>
                </a:lnTo>
                <a:lnTo>
                  <a:pt x="11275" y="2936"/>
                </a:lnTo>
                <a:lnTo>
                  <a:pt x="11250" y="2886"/>
                </a:lnTo>
                <a:lnTo>
                  <a:pt x="11225" y="2836"/>
                </a:lnTo>
                <a:lnTo>
                  <a:pt x="11198" y="2788"/>
                </a:lnTo>
                <a:lnTo>
                  <a:pt x="11170" y="2739"/>
                </a:lnTo>
                <a:lnTo>
                  <a:pt x="11141" y="2692"/>
                </a:lnTo>
                <a:lnTo>
                  <a:pt x="11110" y="2645"/>
                </a:lnTo>
                <a:lnTo>
                  <a:pt x="11079" y="2599"/>
                </a:lnTo>
                <a:lnTo>
                  <a:pt x="11047" y="2553"/>
                </a:lnTo>
                <a:lnTo>
                  <a:pt x="11013" y="2509"/>
                </a:lnTo>
                <a:lnTo>
                  <a:pt x="10978" y="2465"/>
                </a:lnTo>
                <a:lnTo>
                  <a:pt x="10942" y="2422"/>
                </a:lnTo>
                <a:lnTo>
                  <a:pt x="10906" y="2379"/>
                </a:lnTo>
                <a:lnTo>
                  <a:pt x="10868" y="2339"/>
                </a:lnTo>
                <a:lnTo>
                  <a:pt x="10828" y="2299"/>
                </a:lnTo>
                <a:lnTo>
                  <a:pt x="10789" y="2259"/>
                </a:lnTo>
                <a:lnTo>
                  <a:pt x="10748" y="2221"/>
                </a:lnTo>
                <a:lnTo>
                  <a:pt x="10706" y="2183"/>
                </a:lnTo>
                <a:lnTo>
                  <a:pt x="10664" y="2146"/>
                </a:lnTo>
                <a:lnTo>
                  <a:pt x="10621" y="2111"/>
                </a:lnTo>
                <a:lnTo>
                  <a:pt x="10576" y="2076"/>
                </a:lnTo>
                <a:lnTo>
                  <a:pt x="10531" y="2043"/>
                </a:lnTo>
                <a:lnTo>
                  <a:pt x="10485" y="2011"/>
                </a:lnTo>
                <a:lnTo>
                  <a:pt x="10438" y="1979"/>
                </a:lnTo>
                <a:lnTo>
                  <a:pt x="10390" y="1949"/>
                </a:lnTo>
                <a:lnTo>
                  <a:pt x="10341" y="1920"/>
                </a:lnTo>
                <a:lnTo>
                  <a:pt x="10292" y="1892"/>
                </a:lnTo>
                <a:lnTo>
                  <a:pt x="10242" y="1864"/>
                </a:lnTo>
                <a:lnTo>
                  <a:pt x="10190" y="1838"/>
                </a:lnTo>
                <a:lnTo>
                  <a:pt x="10139" y="1814"/>
                </a:lnTo>
                <a:lnTo>
                  <a:pt x="10087" y="1790"/>
                </a:lnTo>
                <a:lnTo>
                  <a:pt x="10034" y="1768"/>
                </a:lnTo>
                <a:lnTo>
                  <a:pt x="9981" y="1746"/>
                </a:lnTo>
                <a:lnTo>
                  <a:pt x="9926" y="1727"/>
                </a:lnTo>
                <a:lnTo>
                  <a:pt x="9871" y="1709"/>
                </a:lnTo>
                <a:lnTo>
                  <a:pt x="9816" y="1691"/>
                </a:lnTo>
                <a:lnTo>
                  <a:pt x="9759" y="1674"/>
                </a:lnTo>
                <a:lnTo>
                  <a:pt x="9703" y="1660"/>
                </a:lnTo>
                <a:lnTo>
                  <a:pt x="9645" y="1646"/>
                </a:lnTo>
                <a:lnTo>
                  <a:pt x="9588" y="1635"/>
                </a:lnTo>
                <a:lnTo>
                  <a:pt x="9529" y="1624"/>
                </a:lnTo>
                <a:lnTo>
                  <a:pt x="9471" y="1615"/>
                </a:lnTo>
                <a:lnTo>
                  <a:pt x="9411" y="1606"/>
                </a:lnTo>
                <a:lnTo>
                  <a:pt x="9352" y="1600"/>
                </a:lnTo>
                <a:lnTo>
                  <a:pt x="9292" y="1595"/>
                </a:lnTo>
                <a:lnTo>
                  <a:pt x="9232" y="1591"/>
                </a:lnTo>
                <a:lnTo>
                  <a:pt x="9170" y="1589"/>
                </a:lnTo>
                <a:lnTo>
                  <a:pt x="9110" y="1588"/>
                </a:lnTo>
                <a:lnTo>
                  <a:pt x="9044" y="1589"/>
                </a:lnTo>
                <a:lnTo>
                  <a:pt x="8979" y="1592"/>
                </a:lnTo>
                <a:lnTo>
                  <a:pt x="8915" y="1596"/>
                </a:lnTo>
                <a:lnTo>
                  <a:pt x="8852" y="1601"/>
                </a:lnTo>
                <a:lnTo>
                  <a:pt x="8788" y="1609"/>
                </a:lnTo>
                <a:lnTo>
                  <a:pt x="8725" y="1618"/>
                </a:lnTo>
                <a:lnTo>
                  <a:pt x="8664" y="1628"/>
                </a:lnTo>
                <a:lnTo>
                  <a:pt x="8602" y="1641"/>
                </a:lnTo>
                <a:lnTo>
                  <a:pt x="8570" y="1595"/>
                </a:lnTo>
                <a:lnTo>
                  <a:pt x="8537" y="1549"/>
                </a:lnTo>
                <a:lnTo>
                  <a:pt x="8505" y="1504"/>
                </a:lnTo>
                <a:lnTo>
                  <a:pt x="8471" y="1460"/>
                </a:lnTo>
                <a:lnTo>
                  <a:pt x="8437" y="1415"/>
                </a:lnTo>
                <a:lnTo>
                  <a:pt x="8402" y="1373"/>
                </a:lnTo>
                <a:lnTo>
                  <a:pt x="8366" y="1330"/>
                </a:lnTo>
                <a:lnTo>
                  <a:pt x="8330" y="1287"/>
                </a:lnTo>
                <a:lnTo>
                  <a:pt x="8292" y="1245"/>
                </a:lnTo>
                <a:lnTo>
                  <a:pt x="8254" y="1203"/>
                </a:lnTo>
                <a:lnTo>
                  <a:pt x="8217" y="1163"/>
                </a:lnTo>
                <a:lnTo>
                  <a:pt x="8177" y="1123"/>
                </a:lnTo>
                <a:lnTo>
                  <a:pt x="8137" y="1083"/>
                </a:lnTo>
                <a:lnTo>
                  <a:pt x="8098" y="1045"/>
                </a:lnTo>
                <a:lnTo>
                  <a:pt x="8057" y="1006"/>
                </a:lnTo>
                <a:lnTo>
                  <a:pt x="8015" y="968"/>
                </a:lnTo>
                <a:lnTo>
                  <a:pt x="7973" y="931"/>
                </a:lnTo>
                <a:lnTo>
                  <a:pt x="7931" y="894"/>
                </a:lnTo>
                <a:lnTo>
                  <a:pt x="7888" y="859"/>
                </a:lnTo>
                <a:lnTo>
                  <a:pt x="7844" y="823"/>
                </a:lnTo>
                <a:lnTo>
                  <a:pt x="7799" y="788"/>
                </a:lnTo>
                <a:lnTo>
                  <a:pt x="7754" y="754"/>
                </a:lnTo>
                <a:lnTo>
                  <a:pt x="7709" y="721"/>
                </a:lnTo>
                <a:lnTo>
                  <a:pt x="7663" y="687"/>
                </a:lnTo>
                <a:lnTo>
                  <a:pt x="7616" y="656"/>
                </a:lnTo>
                <a:lnTo>
                  <a:pt x="7569" y="625"/>
                </a:lnTo>
                <a:lnTo>
                  <a:pt x="7522" y="593"/>
                </a:lnTo>
                <a:lnTo>
                  <a:pt x="7474" y="563"/>
                </a:lnTo>
                <a:lnTo>
                  <a:pt x="7425" y="534"/>
                </a:lnTo>
                <a:lnTo>
                  <a:pt x="7376" y="506"/>
                </a:lnTo>
                <a:lnTo>
                  <a:pt x="7327" y="477"/>
                </a:lnTo>
                <a:lnTo>
                  <a:pt x="7277" y="450"/>
                </a:lnTo>
                <a:lnTo>
                  <a:pt x="7227" y="424"/>
                </a:lnTo>
                <a:lnTo>
                  <a:pt x="7176" y="398"/>
                </a:lnTo>
                <a:lnTo>
                  <a:pt x="7124" y="373"/>
                </a:lnTo>
                <a:lnTo>
                  <a:pt x="7072" y="349"/>
                </a:lnTo>
                <a:lnTo>
                  <a:pt x="7020" y="325"/>
                </a:lnTo>
                <a:lnTo>
                  <a:pt x="6968" y="302"/>
                </a:lnTo>
                <a:lnTo>
                  <a:pt x="6915" y="280"/>
                </a:lnTo>
                <a:lnTo>
                  <a:pt x="6860" y="259"/>
                </a:lnTo>
                <a:lnTo>
                  <a:pt x="6807" y="238"/>
                </a:lnTo>
                <a:lnTo>
                  <a:pt x="6753" y="218"/>
                </a:lnTo>
                <a:lnTo>
                  <a:pt x="6697" y="200"/>
                </a:lnTo>
                <a:lnTo>
                  <a:pt x="6642" y="182"/>
                </a:lnTo>
                <a:lnTo>
                  <a:pt x="6587" y="164"/>
                </a:lnTo>
                <a:lnTo>
                  <a:pt x="6531" y="148"/>
                </a:lnTo>
                <a:lnTo>
                  <a:pt x="6475" y="133"/>
                </a:lnTo>
                <a:lnTo>
                  <a:pt x="6417" y="117"/>
                </a:lnTo>
                <a:lnTo>
                  <a:pt x="6361" y="104"/>
                </a:lnTo>
                <a:lnTo>
                  <a:pt x="6304" y="91"/>
                </a:lnTo>
                <a:lnTo>
                  <a:pt x="6246" y="79"/>
                </a:lnTo>
                <a:lnTo>
                  <a:pt x="6188" y="67"/>
                </a:lnTo>
                <a:lnTo>
                  <a:pt x="6129" y="57"/>
                </a:lnTo>
                <a:lnTo>
                  <a:pt x="6071" y="47"/>
                </a:lnTo>
                <a:lnTo>
                  <a:pt x="6011" y="38"/>
                </a:lnTo>
                <a:lnTo>
                  <a:pt x="5953" y="30"/>
                </a:lnTo>
                <a:lnTo>
                  <a:pt x="5893" y="23"/>
                </a:lnTo>
                <a:lnTo>
                  <a:pt x="5833" y="17"/>
                </a:lnTo>
                <a:lnTo>
                  <a:pt x="5773" y="12"/>
                </a:lnTo>
                <a:lnTo>
                  <a:pt x="5713" y="7"/>
                </a:lnTo>
                <a:lnTo>
                  <a:pt x="5652" y="4"/>
                </a:lnTo>
                <a:lnTo>
                  <a:pt x="5590" y="2"/>
                </a:lnTo>
                <a:lnTo>
                  <a:pt x="5530" y="0"/>
                </a:lnTo>
                <a:lnTo>
                  <a:pt x="5468" y="0"/>
                </a:lnTo>
                <a:lnTo>
                  <a:pt x="5372" y="1"/>
                </a:lnTo>
                <a:lnTo>
                  <a:pt x="5276" y="4"/>
                </a:lnTo>
                <a:lnTo>
                  <a:pt x="5181" y="11"/>
                </a:lnTo>
                <a:lnTo>
                  <a:pt x="5086" y="19"/>
                </a:lnTo>
                <a:lnTo>
                  <a:pt x="4992" y="29"/>
                </a:lnTo>
                <a:lnTo>
                  <a:pt x="4899" y="42"/>
                </a:lnTo>
                <a:lnTo>
                  <a:pt x="4806" y="57"/>
                </a:lnTo>
                <a:lnTo>
                  <a:pt x="4715" y="73"/>
                </a:lnTo>
                <a:lnTo>
                  <a:pt x="4624" y="92"/>
                </a:lnTo>
                <a:lnTo>
                  <a:pt x="4534" y="114"/>
                </a:lnTo>
                <a:lnTo>
                  <a:pt x="4445" y="137"/>
                </a:lnTo>
                <a:lnTo>
                  <a:pt x="4357" y="162"/>
                </a:lnTo>
                <a:lnTo>
                  <a:pt x="4269" y="189"/>
                </a:lnTo>
                <a:lnTo>
                  <a:pt x="4183" y="218"/>
                </a:lnTo>
                <a:lnTo>
                  <a:pt x="4097" y="250"/>
                </a:lnTo>
                <a:lnTo>
                  <a:pt x="4014" y="283"/>
                </a:lnTo>
                <a:lnTo>
                  <a:pt x="3930" y="319"/>
                </a:lnTo>
                <a:lnTo>
                  <a:pt x="3848" y="355"/>
                </a:lnTo>
                <a:lnTo>
                  <a:pt x="3766" y="395"/>
                </a:lnTo>
                <a:lnTo>
                  <a:pt x="3687" y="436"/>
                </a:lnTo>
                <a:lnTo>
                  <a:pt x="3607" y="477"/>
                </a:lnTo>
                <a:lnTo>
                  <a:pt x="3530" y="522"/>
                </a:lnTo>
                <a:lnTo>
                  <a:pt x="3454" y="568"/>
                </a:lnTo>
                <a:lnTo>
                  <a:pt x="3379" y="616"/>
                </a:lnTo>
                <a:lnTo>
                  <a:pt x="3304" y="665"/>
                </a:lnTo>
                <a:lnTo>
                  <a:pt x="3231" y="717"/>
                </a:lnTo>
                <a:lnTo>
                  <a:pt x="3160" y="769"/>
                </a:lnTo>
                <a:lnTo>
                  <a:pt x="3090" y="823"/>
                </a:lnTo>
                <a:lnTo>
                  <a:pt x="3022" y="880"/>
                </a:lnTo>
                <a:lnTo>
                  <a:pt x="2955" y="937"/>
                </a:lnTo>
                <a:lnTo>
                  <a:pt x="2889" y="996"/>
                </a:lnTo>
                <a:lnTo>
                  <a:pt x="2825" y="1056"/>
                </a:lnTo>
                <a:lnTo>
                  <a:pt x="2763" y="1119"/>
                </a:lnTo>
                <a:lnTo>
                  <a:pt x="2701" y="1181"/>
                </a:lnTo>
                <a:lnTo>
                  <a:pt x="2641" y="1246"/>
                </a:lnTo>
                <a:lnTo>
                  <a:pt x="2584" y="1313"/>
                </a:lnTo>
                <a:lnTo>
                  <a:pt x="2528" y="1380"/>
                </a:lnTo>
                <a:lnTo>
                  <a:pt x="2473" y="1449"/>
                </a:lnTo>
                <a:lnTo>
                  <a:pt x="2420" y="1519"/>
                </a:lnTo>
                <a:lnTo>
                  <a:pt x="2369" y="1590"/>
                </a:lnTo>
                <a:lnTo>
                  <a:pt x="2319" y="1663"/>
                </a:lnTo>
                <a:lnTo>
                  <a:pt x="2272" y="1737"/>
                </a:lnTo>
                <a:lnTo>
                  <a:pt x="2226" y="1811"/>
                </a:lnTo>
                <a:lnTo>
                  <a:pt x="2181" y="1887"/>
                </a:lnTo>
                <a:lnTo>
                  <a:pt x="2139" y="1965"/>
                </a:lnTo>
                <a:lnTo>
                  <a:pt x="2098" y="2043"/>
                </a:lnTo>
                <a:lnTo>
                  <a:pt x="2061" y="2122"/>
                </a:lnTo>
                <a:lnTo>
                  <a:pt x="2024" y="2203"/>
                </a:lnTo>
                <a:lnTo>
                  <a:pt x="1990" y="2284"/>
                </a:lnTo>
                <a:lnTo>
                  <a:pt x="1957" y="2367"/>
                </a:lnTo>
                <a:lnTo>
                  <a:pt x="1926" y="2450"/>
                </a:lnTo>
                <a:lnTo>
                  <a:pt x="1898" y="2534"/>
                </a:lnTo>
                <a:lnTo>
                  <a:pt x="1872" y="2620"/>
                </a:lnTo>
                <a:lnTo>
                  <a:pt x="1848" y="2705"/>
                </a:lnTo>
                <a:lnTo>
                  <a:pt x="1826" y="2792"/>
                </a:lnTo>
                <a:lnTo>
                  <a:pt x="1806" y="2880"/>
                </a:lnTo>
                <a:lnTo>
                  <a:pt x="1788" y="2968"/>
                </a:lnTo>
                <a:lnTo>
                  <a:pt x="1774" y="3057"/>
                </a:lnTo>
                <a:lnTo>
                  <a:pt x="1760" y="3147"/>
                </a:lnTo>
                <a:lnTo>
                  <a:pt x="1750" y="3238"/>
                </a:lnTo>
                <a:lnTo>
                  <a:pt x="1741" y="3330"/>
                </a:lnTo>
                <a:lnTo>
                  <a:pt x="1735" y="3422"/>
                </a:lnTo>
                <a:lnTo>
                  <a:pt x="1732" y="3514"/>
                </a:lnTo>
                <a:lnTo>
                  <a:pt x="1730" y="3607"/>
                </a:lnTo>
                <a:lnTo>
                  <a:pt x="1731" y="3681"/>
                </a:lnTo>
                <a:lnTo>
                  <a:pt x="1733" y="3755"/>
                </a:lnTo>
                <a:lnTo>
                  <a:pt x="1737" y="3828"/>
                </a:lnTo>
                <a:lnTo>
                  <a:pt x="1742" y="3901"/>
                </a:lnTo>
                <a:lnTo>
                  <a:pt x="1750" y="3973"/>
                </a:lnTo>
                <a:lnTo>
                  <a:pt x="1758" y="4045"/>
                </a:lnTo>
                <a:lnTo>
                  <a:pt x="1768" y="4117"/>
                </a:lnTo>
                <a:lnTo>
                  <a:pt x="1779" y="4188"/>
                </a:lnTo>
                <a:lnTo>
                  <a:pt x="1730" y="4217"/>
                </a:lnTo>
                <a:lnTo>
                  <a:pt x="1681" y="4248"/>
                </a:lnTo>
                <a:lnTo>
                  <a:pt x="1632" y="4278"/>
                </a:lnTo>
                <a:lnTo>
                  <a:pt x="1584" y="4309"/>
                </a:lnTo>
                <a:lnTo>
                  <a:pt x="1537" y="4342"/>
                </a:lnTo>
                <a:lnTo>
                  <a:pt x="1490" y="4374"/>
                </a:lnTo>
                <a:lnTo>
                  <a:pt x="1443" y="4409"/>
                </a:lnTo>
                <a:lnTo>
                  <a:pt x="1397" y="4442"/>
                </a:lnTo>
                <a:lnTo>
                  <a:pt x="1352" y="4478"/>
                </a:lnTo>
                <a:lnTo>
                  <a:pt x="1307" y="4513"/>
                </a:lnTo>
                <a:lnTo>
                  <a:pt x="1263" y="4549"/>
                </a:lnTo>
                <a:lnTo>
                  <a:pt x="1219" y="4586"/>
                </a:lnTo>
                <a:lnTo>
                  <a:pt x="1176" y="4624"/>
                </a:lnTo>
                <a:lnTo>
                  <a:pt x="1134" y="4661"/>
                </a:lnTo>
                <a:lnTo>
                  <a:pt x="1093" y="4700"/>
                </a:lnTo>
                <a:lnTo>
                  <a:pt x="1052" y="4740"/>
                </a:lnTo>
                <a:lnTo>
                  <a:pt x="1011" y="4780"/>
                </a:lnTo>
                <a:lnTo>
                  <a:pt x="972" y="4821"/>
                </a:lnTo>
                <a:lnTo>
                  <a:pt x="933" y="4862"/>
                </a:lnTo>
                <a:lnTo>
                  <a:pt x="894" y="4904"/>
                </a:lnTo>
                <a:lnTo>
                  <a:pt x="857" y="4946"/>
                </a:lnTo>
                <a:lnTo>
                  <a:pt x="820" y="4989"/>
                </a:lnTo>
                <a:lnTo>
                  <a:pt x="784" y="5033"/>
                </a:lnTo>
                <a:lnTo>
                  <a:pt x="748" y="5077"/>
                </a:lnTo>
                <a:lnTo>
                  <a:pt x="714" y="5122"/>
                </a:lnTo>
                <a:lnTo>
                  <a:pt x="679" y="5167"/>
                </a:lnTo>
                <a:lnTo>
                  <a:pt x="646" y="5213"/>
                </a:lnTo>
                <a:lnTo>
                  <a:pt x="613" y="5259"/>
                </a:lnTo>
                <a:lnTo>
                  <a:pt x="581" y="5306"/>
                </a:lnTo>
                <a:lnTo>
                  <a:pt x="550" y="5354"/>
                </a:lnTo>
                <a:lnTo>
                  <a:pt x="519" y="5402"/>
                </a:lnTo>
                <a:lnTo>
                  <a:pt x="490" y="5450"/>
                </a:lnTo>
                <a:lnTo>
                  <a:pt x="461" y="5499"/>
                </a:lnTo>
                <a:lnTo>
                  <a:pt x="434" y="5548"/>
                </a:lnTo>
                <a:lnTo>
                  <a:pt x="406" y="5598"/>
                </a:lnTo>
                <a:lnTo>
                  <a:pt x="379" y="5648"/>
                </a:lnTo>
                <a:lnTo>
                  <a:pt x="354" y="5698"/>
                </a:lnTo>
                <a:lnTo>
                  <a:pt x="329" y="5750"/>
                </a:lnTo>
                <a:lnTo>
                  <a:pt x="305" y="5802"/>
                </a:lnTo>
                <a:lnTo>
                  <a:pt x="282" y="5854"/>
                </a:lnTo>
                <a:lnTo>
                  <a:pt x="259" y="5906"/>
                </a:lnTo>
                <a:lnTo>
                  <a:pt x="239" y="5960"/>
                </a:lnTo>
                <a:lnTo>
                  <a:pt x="218" y="6013"/>
                </a:lnTo>
                <a:lnTo>
                  <a:pt x="198" y="6066"/>
                </a:lnTo>
                <a:lnTo>
                  <a:pt x="179" y="6120"/>
                </a:lnTo>
                <a:lnTo>
                  <a:pt x="161" y="6175"/>
                </a:lnTo>
                <a:lnTo>
                  <a:pt x="145" y="6230"/>
                </a:lnTo>
                <a:lnTo>
                  <a:pt x="128" y="6285"/>
                </a:lnTo>
                <a:lnTo>
                  <a:pt x="113" y="6341"/>
                </a:lnTo>
                <a:lnTo>
                  <a:pt x="99" y="6397"/>
                </a:lnTo>
                <a:lnTo>
                  <a:pt x="85" y="6454"/>
                </a:lnTo>
                <a:lnTo>
                  <a:pt x="74" y="6510"/>
                </a:lnTo>
                <a:lnTo>
                  <a:pt x="62" y="6566"/>
                </a:lnTo>
                <a:lnTo>
                  <a:pt x="51" y="6624"/>
                </a:lnTo>
                <a:lnTo>
                  <a:pt x="41" y="6681"/>
                </a:lnTo>
                <a:lnTo>
                  <a:pt x="33" y="6740"/>
                </a:lnTo>
                <a:lnTo>
                  <a:pt x="25" y="6798"/>
                </a:lnTo>
                <a:lnTo>
                  <a:pt x="18" y="6857"/>
                </a:lnTo>
                <a:lnTo>
                  <a:pt x="13" y="6915"/>
                </a:lnTo>
                <a:lnTo>
                  <a:pt x="9" y="6975"/>
                </a:lnTo>
                <a:lnTo>
                  <a:pt x="5" y="7034"/>
                </a:lnTo>
                <a:lnTo>
                  <a:pt x="3" y="7094"/>
                </a:lnTo>
                <a:lnTo>
                  <a:pt x="0" y="7153"/>
                </a:lnTo>
                <a:lnTo>
                  <a:pt x="0" y="7214"/>
                </a:lnTo>
                <a:lnTo>
                  <a:pt x="1" y="7295"/>
                </a:lnTo>
                <a:lnTo>
                  <a:pt x="4" y="7377"/>
                </a:lnTo>
                <a:lnTo>
                  <a:pt x="9" y="7457"/>
                </a:lnTo>
                <a:lnTo>
                  <a:pt x="15" y="7538"/>
                </a:lnTo>
                <a:lnTo>
                  <a:pt x="23" y="7618"/>
                </a:lnTo>
                <a:lnTo>
                  <a:pt x="34" y="7697"/>
                </a:lnTo>
                <a:lnTo>
                  <a:pt x="46" y="7776"/>
                </a:lnTo>
                <a:lnTo>
                  <a:pt x="60" y="7854"/>
                </a:lnTo>
                <a:lnTo>
                  <a:pt x="77" y="7932"/>
                </a:lnTo>
                <a:lnTo>
                  <a:pt x="93" y="8010"/>
                </a:lnTo>
                <a:lnTo>
                  <a:pt x="113" y="8086"/>
                </a:lnTo>
                <a:lnTo>
                  <a:pt x="134" y="8161"/>
                </a:lnTo>
                <a:lnTo>
                  <a:pt x="156" y="8236"/>
                </a:lnTo>
                <a:lnTo>
                  <a:pt x="181" y="8311"/>
                </a:lnTo>
                <a:lnTo>
                  <a:pt x="206" y="8385"/>
                </a:lnTo>
                <a:lnTo>
                  <a:pt x="234" y="8458"/>
                </a:lnTo>
                <a:lnTo>
                  <a:pt x="264" y="8530"/>
                </a:lnTo>
                <a:lnTo>
                  <a:pt x="294" y="8601"/>
                </a:lnTo>
                <a:lnTo>
                  <a:pt x="326" y="8671"/>
                </a:lnTo>
                <a:lnTo>
                  <a:pt x="361" y="8741"/>
                </a:lnTo>
                <a:lnTo>
                  <a:pt x="395" y="8810"/>
                </a:lnTo>
                <a:lnTo>
                  <a:pt x="433" y="8878"/>
                </a:lnTo>
                <a:lnTo>
                  <a:pt x="471" y="8946"/>
                </a:lnTo>
                <a:lnTo>
                  <a:pt x="511" y="9011"/>
                </a:lnTo>
                <a:lnTo>
                  <a:pt x="552" y="9077"/>
                </a:lnTo>
                <a:lnTo>
                  <a:pt x="595" y="9141"/>
                </a:lnTo>
                <a:lnTo>
                  <a:pt x="638" y="9205"/>
                </a:lnTo>
                <a:lnTo>
                  <a:pt x="684" y="9267"/>
                </a:lnTo>
                <a:lnTo>
                  <a:pt x="731" y="9329"/>
                </a:lnTo>
                <a:lnTo>
                  <a:pt x="779" y="9388"/>
                </a:lnTo>
                <a:lnTo>
                  <a:pt x="829" y="9448"/>
                </a:lnTo>
                <a:lnTo>
                  <a:pt x="880" y="9506"/>
                </a:lnTo>
                <a:lnTo>
                  <a:pt x="931" y="9564"/>
                </a:lnTo>
                <a:lnTo>
                  <a:pt x="984" y="9620"/>
                </a:lnTo>
                <a:lnTo>
                  <a:pt x="1039" y="9674"/>
                </a:lnTo>
                <a:lnTo>
                  <a:pt x="1095" y="9729"/>
                </a:lnTo>
                <a:lnTo>
                  <a:pt x="1151" y="9781"/>
                </a:lnTo>
                <a:lnTo>
                  <a:pt x="1210" y="9833"/>
                </a:lnTo>
                <a:lnTo>
                  <a:pt x="1269" y="9883"/>
                </a:lnTo>
                <a:lnTo>
                  <a:pt x="1329" y="9932"/>
                </a:lnTo>
                <a:lnTo>
                  <a:pt x="1390" y="9981"/>
                </a:lnTo>
                <a:lnTo>
                  <a:pt x="1453" y="10026"/>
                </a:lnTo>
                <a:lnTo>
                  <a:pt x="1517" y="10072"/>
                </a:lnTo>
                <a:lnTo>
                  <a:pt x="1581" y="10116"/>
                </a:lnTo>
                <a:lnTo>
                  <a:pt x="1647" y="10159"/>
                </a:lnTo>
                <a:lnTo>
                  <a:pt x="1714" y="10200"/>
                </a:lnTo>
                <a:lnTo>
                  <a:pt x="1781" y="10240"/>
                </a:lnTo>
                <a:lnTo>
                  <a:pt x="1850" y="10278"/>
                </a:lnTo>
                <a:lnTo>
                  <a:pt x="1919" y="10316"/>
                </a:lnTo>
                <a:lnTo>
                  <a:pt x="1990" y="10351"/>
                </a:lnTo>
                <a:lnTo>
                  <a:pt x="2061" y="10386"/>
                </a:lnTo>
                <a:lnTo>
                  <a:pt x="2133" y="10418"/>
                </a:lnTo>
                <a:lnTo>
                  <a:pt x="2206" y="10449"/>
                </a:lnTo>
                <a:lnTo>
                  <a:pt x="2280" y="10480"/>
                </a:lnTo>
                <a:lnTo>
                  <a:pt x="2354" y="10508"/>
                </a:lnTo>
                <a:lnTo>
                  <a:pt x="2430" y="10535"/>
                </a:lnTo>
                <a:lnTo>
                  <a:pt x="2507" y="10560"/>
                </a:lnTo>
                <a:lnTo>
                  <a:pt x="2583" y="10583"/>
                </a:lnTo>
                <a:lnTo>
                  <a:pt x="2661" y="10605"/>
                </a:lnTo>
                <a:lnTo>
                  <a:pt x="2740" y="10626"/>
                </a:lnTo>
                <a:lnTo>
                  <a:pt x="2819" y="10645"/>
                </a:lnTo>
                <a:lnTo>
                  <a:pt x="2898" y="10661"/>
                </a:lnTo>
                <a:lnTo>
                  <a:pt x="2979" y="10677"/>
                </a:lnTo>
                <a:lnTo>
                  <a:pt x="3060" y="10691"/>
                </a:lnTo>
                <a:lnTo>
                  <a:pt x="3079" y="10697"/>
                </a:lnTo>
                <a:lnTo>
                  <a:pt x="3099" y="10704"/>
                </a:lnTo>
                <a:lnTo>
                  <a:pt x="3120" y="10713"/>
                </a:lnTo>
                <a:lnTo>
                  <a:pt x="3141" y="10723"/>
                </a:lnTo>
                <a:lnTo>
                  <a:pt x="3162" y="10736"/>
                </a:lnTo>
                <a:lnTo>
                  <a:pt x="3185" y="10752"/>
                </a:lnTo>
                <a:lnTo>
                  <a:pt x="3211" y="10772"/>
                </a:lnTo>
                <a:lnTo>
                  <a:pt x="3238" y="10796"/>
                </a:lnTo>
                <a:lnTo>
                  <a:pt x="3266" y="10826"/>
                </a:lnTo>
                <a:lnTo>
                  <a:pt x="3297" y="10861"/>
                </a:lnTo>
                <a:lnTo>
                  <a:pt x="3331" y="10902"/>
                </a:lnTo>
                <a:lnTo>
                  <a:pt x="3367" y="10950"/>
                </a:lnTo>
                <a:lnTo>
                  <a:pt x="3406" y="11005"/>
                </a:lnTo>
                <a:lnTo>
                  <a:pt x="3448" y="11068"/>
                </a:lnTo>
                <a:lnTo>
                  <a:pt x="3494" y="11140"/>
                </a:lnTo>
                <a:lnTo>
                  <a:pt x="3543" y="11220"/>
                </a:lnTo>
                <a:lnTo>
                  <a:pt x="3567" y="11263"/>
                </a:lnTo>
                <a:lnTo>
                  <a:pt x="3593" y="11305"/>
                </a:lnTo>
                <a:lnTo>
                  <a:pt x="3619" y="11346"/>
                </a:lnTo>
                <a:lnTo>
                  <a:pt x="3645" y="11387"/>
                </a:lnTo>
                <a:lnTo>
                  <a:pt x="3672" y="11427"/>
                </a:lnTo>
                <a:lnTo>
                  <a:pt x="3700" y="11467"/>
                </a:lnTo>
                <a:lnTo>
                  <a:pt x="3730" y="11506"/>
                </a:lnTo>
                <a:lnTo>
                  <a:pt x="3759" y="11545"/>
                </a:lnTo>
                <a:lnTo>
                  <a:pt x="3789" y="11583"/>
                </a:lnTo>
                <a:lnTo>
                  <a:pt x="3820" y="11620"/>
                </a:lnTo>
                <a:lnTo>
                  <a:pt x="3852" y="11658"/>
                </a:lnTo>
                <a:lnTo>
                  <a:pt x="3883" y="11694"/>
                </a:lnTo>
                <a:lnTo>
                  <a:pt x="3916" y="11730"/>
                </a:lnTo>
                <a:lnTo>
                  <a:pt x="3950" y="11765"/>
                </a:lnTo>
                <a:lnTo>
                  <a:pt x="3983" y="11800"/>
                </a:lnTo>
                <a:lnTo>
                  <a:pt x="4018" y="11834"/>
                </a:lnTo>
                <a:lnTo>
                  <a:pt x="4053" y="11868"/>
                </a:lnTo>
                <a:lnTo>
                  <a:pt x="4089" y="11901"/>
                </a:lnTo>
                <a:lnTo>
                  <a:pt x="4125" y="11934"/>
                </a:lnTo>
                <a:lnTo>
                  <a:pt x="4162" y="11965"/>
                </a:lnTo>
                <a:lnTo>
                  <a:pt x="4199" y="11996"/>
                </a:lnTo>
                <a:lnTo>
                  <a:pt x="4237" y="12026"/>
                </a:lnTo>
                <a:lnTo>
                  <a:pt x="4276" y="12057"/>
                </a:lnTo>
                <a:lnTo>
                  <a:pt x="4314" y="12086"/>
                </a:lnTo>
                <a:lnTo>
                  <a:pt x="4353" y="12114"/>
                </a:lnTo>
                <a:lnTo>
                  <a:pt x="4393" y="12142"/>
                </a:lnTo>
                <a:lnTo>
                  <a:pt x="4433" y="12170"/>
                </a:lnTo>
                <a:lnTo>
                  <a:pt x="4474" y="12196"/>
                </a:lnTo>
                <a:lnTo>
                  <a:pt x="4515" y="12222"/>
                </a:lnTo>
                <a:lnTo>
                  <a:pt x="4557" y="12247"/>
                </a:lnTo>
                <a:lnTo>
                  <a:pt x="4598" y="12272"/>
                </a:lnTo>
                <a:lnTo>
                  <a:pt x="4640" y="12295"/>
                </a:lnTo>
                <a:lnTo>
                  <a:pt x="4683" y="12319"/>
                </a:lnTo>
                <a:lnTo>
                  <a:pt x="4726" y="12341"/>
                </a:lnTo>
                <a:lnTo>
                  <a:pt x="4770" y="12363"/>
                </a:lnTo>
                <a:lnTo>
                  <a:pt x="4813" y="12384"/>
                </a:lnTo>
                <a:lnTo>
                  <a:pt x="4857" y="12404"/>
                </a:lnTo>
                <a:lnTo>
                  <a:pt x="4902" y="12423"/>
                </a:lnTo>
                <a:lnTo>
                  <a:pt x="4946" y="12442"/>
                </a:lnTo>
                <a:lnTo>
                  <a:pt x="4992" y="12460"/>
                </a:lnTo>
                <a:lnTo>
                  <a:pt x="5037" y="12477"/>
                </a:lnTo>
                <a:lnTo>
                  <a:pt x="5083" y="12493"/>
                </a:lnTo>
                <a:lnTo>
                  <a:pt x="5128" y="12509"/>
                </a:lnTo>
                <a:lnTo>
                  <a:pt x="5175" y="12524"/>
                </a:lnTo>
                <a:lnTo>
                  <a:pt x="5221" y="12538"/>
                </a:lnTo>
                <a:lnTo>
                  <a:pt x="5268" y="12552"/>
                </a:lnTo>
                <a:lnTo>
                  <a:pt x="5314" y="12564"/>
                </a:lnTo>
                <a:lnTo>
                  <a:pt x="5361" y="12576"/>
                </a:lnTo>
                <a:lnTo>
                  <a:pt x="5409" y="12586"/>
                </a:lnTo>
                <a:lnTo>
                  <a:pt x="5456" y="12597"/>
                </a:lnTo>
                <a:lnTo>
                  <a:pt x="5503" y="12606"/>
                </a:lnTo>
                <a:lnTo>
                  <a:pt x="5551" y="12614"/>
                </a:lnTo>
                <a:lnTo>
                  <a:pt x="5599" y="12622"/>
                </a:lnTo>
                <a:lnTo>
                  <a:pt x="5647" y="12628"/>
                </a:lnTo>
                <a:lnTo>
                  <a:pt x="5695" y="12634"/>
                </a:lnTo>
                <a:lnTo>
                  <a:pt x="5743" y="12639"/>
                </a:lnTo>
                <a:lnTo>
                  <a:pt x="5791" y="12643"/>
                </a:lnTo>
                <a:lnTo>
                  <a:pt x="5839" y="12646"/>
                </a:lnTo>
                <a:lnTo>
                  <a:pt x="5888" y="12649"/>
                </a:lnTo>
                <a:lnTo>
                  <a:pt x="5936" y="12650"/>
                </a:lnTo>
                <a:lnTo>
                  <a:pt x="5985" y="12650"/>
                </a:lnTo>
                <a:lnTo>
                  <a:pt x="6033" y="12650"/>
                </a:lnTo>
                <a:lnTo>
                  <a:pt x="6082" y="12649"/>
                </a:lnTo>
                <a:lnTo>
                  <a:pt x="6130" y="12647"/>
                </a:lnTo>
                <a:lnTo>
                  <a:pt x="6174" y="12641"/>
                </a:lnTo>
                <a:lnTo>
                  <a:pt x="6217" y="12634"/>
                </a:lnTo>
                <a:lnTo>
                  <a:pt x="6260" y="12627"/>
                </a:lnTo>
                <a:lnTo>
                  <a:pt x="6303" y="12620"/>
                </a:lnTo>
                <a:lnTo>
                  <a:pt x="6345" y="12611"/>
                </a:lnTo>
                <a:lnTo>
                  <a:pt x="6388" y="12602"/>
                </a:lnTo>
                <a:lnTo>
                  <a:pt x="6430" y="12593"/>
                </a:lnTo>
                <a:lnTo>
                  <a:pt x="6473" y="12582"/>
                </a:lnTo>
                <a:lnTo>
                  <a:pt x="6515" y="12571"/>
                </a:lnTo>
                <a:lnTo>
                  <a:pt x="6556" y="12559"/>
                </a:lnTo>
                <a:lnTo>
                  <a:pt x="6598" y="12548"/>
                </a:lnTo>
                <a:lnTo>
                  <a:pt x="6640" y="12534"/>
                </a:lnTo>
                <a:lnTo>
                  <a:pt x="6682" y="12520"/>
                </a:lnTo>
                <a:lnTo>
                  <a:pt x="6722" y="12507"/>
                </a:lnTo>
                <a:lnTo>
                  <a:pt x="6763" y="12492"/>
                </a:lnTo>
                <a:lnTo>
                  <a:pt x="6804" y="12477"/>
                </a:lnTo>
                <a:lnTo>
                  <a:pt x="6845" y="12461"/>
                </a:lnTo>
                <a:lnTo>
                  <a:pt x="6884" y="12444"/>
                </a:lnTo>
                <a:lnTo>
                  <a:pt x="6924" y="12426"/>
                </a:lnTo>
                <a:lnTo>
                  <a:pt x="6964" y="12409"/>
                </a:lnTo>
                <a:lnTo>
                  <a:pt x="7003" y="12390"/>
                </a:lnTo>
                <a:lnTo>
                  <a:pt x="7042" y="12371"/>
                </a:lnTo>
                <a:lnTo>
                  <a:pt x="7081" y="12351"/>
                </a:lnTo>
                <a:lnTo>
                  <a:pt x="7119" y="12331"/>
                </a:lnTo>
                <a:lnTo>
                  <a:pt x="7157" y="12311"/>
                </a:lnTo>
                <a:lnTo>
                  <a:pt x="7194" y="12290"/>
                </a:lnTo>
                <a:lnTo>
                  <a:pt x="7232" y="12268"/>
                </a:lnTo>
                <a:lnTo>
                  <a:pt x="7269" y="12245"/>
                </a:lnTo>
                <a:lnTo>
                  <a:pt x="7305" y="12222"/>
                </a:lnTo>
                <a:lnTo>
                  <a:pt x="7342" y="12199"/>
                </a:lnTo>
                <a:lnTo>
                  <a:pt x="7377" y="12175"/>
                </a:lnTo>
                <a:lnTo>
                  <a:pt x="7413" y="12150"/>
                </a:lnTo>
                <a:lnTo>
                  <a:pt x="7447" y="12125"/>
                </a:lnTo>
                <a:lnTo>
                  <a:pt x="7482" y="12099"/>
                </a:lnTo>
                <a:lnTo>
                  <a:pt x="7516" y="12072"/>
                </a:lnTo>
                <a:lnTo>
                  <a:pt x="7549" y="12045"/>
                </a:lnTo>
                <a:lnTo>
                  <a:pt x="7582" y="12018"/>
                </a:lnTo>
                <a:lnTo>
                  <a:pt x="7615" y="11990"/>
                </a:lnTo>
                <a:lnTo>
                  <a:pt x="7647" y="11962"/>
                </a:lnTo>
                <a:lnTo>
                  <a:pt x="7679" y="11932"/>
                </a:lnTo>
                <a:lnTo>
                  <a:pt x="7709" y="11903"/>
                </a:lnTo>
                <a:lnTo>
                  <a:pt x="7741" y="11873"/>
                </a:lnTo>
                <a:lnTo>
                  <a:pt x="7771" y="11843"/>
                </a:lnTo>
                <a:lnTo>
                  <a:pt x="7800" y="11811"/>
                </a:lnTo>
                <a:lnTo>
                  <a:pt x="7829" y="11780"/>
                </a:lnTo>
                <a:lnTo>
                  <a:pt x="7858" y="11748"/>
                </a:lnTo>
                <a:lnTo>
                  <a:pt x="7886" y="11715"/>
                </a:lnTo>
                <a:lnTo>
                  <a:pt x="7913" y="11683"/>
                </a:lnTo>
                <a:lnTo>
                  <a:pt x="7939" y="11649"/>
                </a:lnTo>
                <a:lnTo>
                  <a:pt x="7965" y="11615"/>
                </a:lnTo>
                <a:lnTo>
                  <a:pt x="7991" y="11581"/>
                </a:lnTo>
                <a:lnTo>
                  <a:pt x="8016" y="11546"/>
                </a:lnTo>
                <a:lnTo>
                  <a:pt x="8040" y="11511"/>
                </a:lnTo>
                <a:lnTo>
                  <a:pt x="8063" y="11474"/>
                </a:lnTo>
                <a:lnTo>
                  <a:pt x="8086" y="11438"/>
                </a:lnTo>
                <a:lnTo>
                  <a:pt x="8109" y="11401"/>
                </a:lnTo>
                <a:lnTo>
                  <a:pt x="8130" y="11364"/>
                </a:lnTo>
                <a:lnTo>
                  <a:pt x="8151" y="11327"/>
                </a:lnTo>
                <a:lnTo>
                  <a:pt x="8172" y="11288"/>
                </a:lnTo>
                <a:lnTo>
                  <a:pt x="8191" y="11249"/>
                </a:lnTo>
                <a:lnTo>
                  <a:pt x="8209" y="11211"/>
                </a:lnTo>
                <a:lnTo>
                  <a:pt x="8228" y="11171"/>
                </a:lnTo>
                <a:lnTo>
                  <a:pt x="8245" y="11131"/>
                </a:lnTo>
                <a:lnTo>
                  <a:pt x="8262" y="11091"/>
                </a:lnTo>
                <a:lnTo>
                  <a:pt x="8288" y="11021"/>
                </a:lnTo>
                <a:lnTo>
                  <a:pt x="8312" y="10950"/>
                </a:lnTo>
                <a:lnTo>
                  <a:pt x="8334" y="10879"/>
                </a:lnTo>
                <a:lnTo>
                  <a:pt x="8354" y="10808"/>
                </a:lnTo>
                <a:lnTo>
                  <a:pt x="8371" y="10737"/>
                </a:lnTo>
                <a:lnTo>
                  <a:pt x="8387" y="10665"/>
                </a:lnTo>
                <a:lnTo>
                  <a:pt x="8401" y="10594"/>
                </a:lnTo>
                <a:lnTo>
                  <a:pt x="8412" y="10522"/>
                </a:lnTo>
                <a:lnTo>
                  <a:pt x="8421" y="10449"/>
                </a:lnTo>
                <a:lnTo>
                  <a:pt x="8429" y="10377"/>
                </a:lnTo>
                <a:lnTo>
                  <a:pt x="8434" y="10305"/>
                </a:lnTo>
                <a:lnTo>
                  <a:pt x="8437" y="10233"/>
                </a:lnTo>
                <a:lnTo>
                  <a:pt x="8438" y="10161"/>
                </a:lnTo>
                <a:lnTo>
                  <a:pt x="8437" y="10089"/>
                </a:lnTo>
                <a:lnTo>
                  <a:pt x="8433" y="10017"/>
                </a:lnTo>
                <a:lnTo>
                  <a:pt x="8428" y="9946"/>
                </a:lnTo>
                <a:lnTo>
                  <a:pt x="8419" y="9874"/>
                </a:lnTo>
                <a:lnTo>
                  <a:pt x="8410" y="9803"/>
                </a:lnTo>
                <a:lnTo>
                  <a:pt x="8397" y="9732"/>
                </a:lnTo>
                <a:lnTo>
                  <a:pt x="8383" y="9661"/>
                </a:lnTo>
                <a:lnTo>
                  <a:pt x="8366" y="9591"/>
                </a:lnTo>
                <a:lnTo>
                  <a:pt x="8347" y="9521"/>
                </a:lnTo>
                <a:lnTo>
                  <a:pt x="8326" y="9451"/>
                </a:lnTo>
                <a:lnTo>
                  <a:pt x="8302" y="9381"/>
                </a:lnTo>
                <a:lnTo>
                  <a:pt x="8276" y="9312"/>
                </a:lnTo>
                <a:lnTo>
                  <a:pt x="8249" y="9244"/>
                </a:lnTo>
                <a:lnTo>
                  <a:pt x="8218" y="9176"/>
                </a:lnTo>
                <a:lnTo>
                  <a:pt x="8185" y="9108"/>
                </a:lnTo>
                <a:lnTo>
                  <a:pt x="8151" y="9042"/>
                </a:lnTo>
                <a:lnTo>
                  <a:pt x="8113" y="8975"/>
                </a:lnTo>
                <a:lnTo>
                  <a:pt x="8074" y="8909"/>
                </a:lnTo>
                <a:lnTo>
                  <a:pt x="8032" y="8844"/>
                </a:lnTo>
                <a:lnTo>
                  <a:pt x="8002" y="8803"/>
                </a:lnTo>
                <a:lnTo>
                  <a:pt x="7970" y="8765"/>
                </a:lnTo>
                <a:lnTo>
                  <a:pt x="7939" y="8726"/>
                </a:lnTo>
                <a:lnTo>
                  <a:pt x="7908" y="8689"/>
                </a:lnTo>
                <a:lnTo>
                  <a:pt x="7875" y="8652"/>
                </a:lnTo>
                <a:lnTo>
                  <a:pt x="7842" y="8617"/>
                </a:lnTo>
                <a:lnTo>
                  <a:pt x="7807" y="8581"/>
                </a:lnTo>
                <a:lnTo>
                  <a:pt x="7774" y="8548"/>
                </a:lnTo>
                <a:lnTo>
                  <a:pt x="7738" y="8514"/>
                </a:lnTo>
                <a:lnTo>
                  <a:pt x="7703" y="8482"/>
                </a:lnTo>
                <a:lnTo>
                  <a:pt x="7667" y="8450"/>
                </a:lnTo>
                <a:lnTo>
                  <a:pt x="7631" y="8420"/>
                </a:lnTo>
                <a:lnTo>
                  <a:pt x="7593" y="8390"/>
                </a:lnTo>
                <a:lnTo>
                  <a:pt x="7556" y="8362"/>
                </a:lnTo>
                <a:lnTo>
                  <a:pt x="7518" y="8333"/>
                </a:lnTo>
                <a:lnTo>
                  <a:pt x="7480" y="8306"/>
                </a:lnTo>
                <a:lnTo>
                  <a:pt x="7441" y="8280"/>
                </a:lnTo>
                <a:lnTo>
                  <a:pt x="7401" y="8255"/>
                </a:lnTo>
                <a:lnTo>
                  <a:pt x="7362" y="8231"/>
                </a:lnTo>
                <a:lnTo>
                  <a:pt x="7322" y="8208"/>
                </a:lnTo>
                <a:lnTo>
                  <a:pt x="7281" y="8185"/>
                </a:lnTo>
                <a:lnTo>
                  <a:pt x="7240" y="8164"/>
                </a:lnTo>
                <a:lnTo>
                  <a:pt x="7200" y="8143"/>
                </a:lnTo>
                <a:lnTo>
                  <a:pt x="7158" y="8124"/>
                </a:lnTo>
                <a:lnTo>
                  <a:pt x="7116" y="8105"/>
                </a:lnTo>
                <a:lnTo>
                  <a:pt x="7073" y="8087"/>
                </a:lnTo>
                <a:lnTo>
                  <a:pt x="7032" y="8070"/>
                </a:lnTo>
                <a:lnTo>
                  <a:pt x="6989" y="8055"/>
                </a:lnTo>
                <a:lnTo>
                  <a:pt x="6945" y="8040"/>
                </a:lnTo>
                <a:lnTo>
                  <a:pt x="6902" y="8026"/>
                </a:lnTo>
                <a:lnTo>
                  <a:pt x="6858" y="8013"/>
                </a:lnTo>
                <a:lnTo>
                  <a:pt x="6814" y="8001"/>
                </a:lnTo>
                <a:lnTo>
                  <a:pt x="6770" y="7990"/>
                </a:lnTo>
                <a:lnTo>
                  <a:pt x="6727" y="7980"/>
                </a:lnTo>
                <a:lnTo>
                  <a:pt x="6682" y="7971"/>
                </a:lnTo>
                <a:lnTo>
                  <a:pt x="6638" y="7964"/>
                </a:lnTo>
                <a:lnTo>
                  <a:pt x="6593" y="7956"/>
                </a:lnTo>
                <a:lnTo>
                  <a:pt x="6548" y="7950"/>
                </a:lnTo>
                <a:lnTo>
                  <a:pt x="6503" y="7945"/>
                </a:lnTo>
                <a:lnTo>
                  <a:pt x="6458" y="7941"/>
                </a:lnTo>
                <a:lnTo>
                  <a:pt x="6413" y="7938"/>
                </a:lnTo>
                <a:lnTo>
                  <a:pt x="6367" y="7936"/>
                </a:lnTo>
                <a:lnTo>
                  <a:pt x="6322" y="7935"/>
                </a:lnTo>
                <a:lnTo>
                  <a:pt x="6277" y="7935"/>
                </a:lnTo>
                <a:lnTo>
                  <a:pt x="6232" y="7936"/>
                </a:lnTo>
                <a:lnTo>
                  <a:pt x="6187" y="7938"/>
                </a:lnTo>
                <a:lnTo>
                  <a:pt x="6141" y="7941"/>
                </a:lnTo>
                <a:lnTo>
                  <a:pt x="6096" y="7945"/>
                </a:lnTo>
                <a:lnTo>
                  <a:pt x="6050" y="7950"/>
                </a:lnTo>
                <a:lnTo>
                  <a:pt x="6005" y="7955"/>
                </a:lnTo>
                <a:lnTo>
                  <a:pt x="5959" y="7963"/>
                </a:lnTo>
                <a:lnTo>
                  <a:pt x="5914" y="7971"/>
                </a:lnTo>
                <a:lnTo>
                  <a:pt x="5869" y="7980"/>
                </a:lnTo>
                <a:lnTo>
                  <a:pt x="5824" y="7991"/>
                </a:lnTo>
                <a:lnTo>
                  <a:pt x="5779" y="8002"/>
                </a:lnTo>
                <a:lnTo>
                  <a:pt x="5735" y="8015"/>
                </a:lnTo>
                <a:lnTo>
                  <a:pt x="5690" y="8029"/>
                </a:lnTo>
                <a:lnTo>
                  <a:pt x="5645" y="8042"/>
                </a:lnTo>
                <a:lnTo>
                  <a:pt x="5601" y="8058"/>
                </a:lnTo>
                <a:lnTo>
                  <a:pt x="5556" y="8074"/>
                </a:lnTo>
                <a:lnTo>
                  <a:pt x="5512" y="8092"/>
                </a:lnTo>
                <a:lnTo>
                  <a:pt x="5468" y="8112"/>
                </a:lnTo>
                <a:lnTo>
                  <a:pt x="5425" y="8132"/>
                </a:lnTo>
                <a:lnTo>
                  <a:pt x="5382" y="8153"/>
                </a:lnTo>
                <a:lnTo>
                  <a:pt x="5344" y="8172"/>
                </a:lnTo>
                <a:lnTo>
                  <a:pt x="5307" y="8192"/>
                </a:lnTo>
                <a:lnTo>
                  <a:pt x="5271" y="8213"/>
                </a:lnTo>
                <a:lnTo>
                  <a:pt x="5234" y="8235"/>
                </a:lnTo>
                <a:lnTo>
                  <a:pt x="5199" y="8258"/>
                </a:lnTo>
                <a:lnTo>
                  <a:pt x="5164" y="8282"/>
                </a:lnTo>
                <a:lnTo>
                  <a:pt x="5130" y="8306"/>
                </a:lnTo>
                <a:lnTo>
                  <a:pt x="5096" y="8332"/>
                </a:lnTo>
                <a:lnTo>
                  <a:pt x="5063" y="8359"/>
                </a:lnTo>
                <a:lnTo>
                  <a:pt x="5031" y="8385"/>
                </a:lnTo>
                <a:lnTo>
                  <a:pt x="4998" y="8413"/>
                </a:lnTo>
                <a:lnTo>
                  <a:pt x="4967" y="8441"/>
                </a:lnTo>
                <a:lnTo>
                  <a:pt x="4937" y="8470"/>
                </a:lnTo>
                <a:lnTo>
                  <a:pt x="4906" y="8500"/>
                </a:lnTo>
                <a:lnTo>
                  <a:pt x="4877" y="8530"/>
                </a:lnTo>
                <a:lnTo>
                  <a:pt x="4849" y="8561"/>
                </a:lnTo>
                <a:lnTo>
                  <a:pt x="4821" y="8594"/>
                </a:lnTo>
                <a:lnTo>
                  <a:pt x="4794" y="8625"/>
                </a:lnTo>
                <a:lnTo>
                  <a:pt x="4766" y="8658"/>
                </a:lnTo>
                <a:lnTo>
                  <a:pt x="4740" y="8692"/>
                </a:lnTo>
                <a:lnTo>
                  <a:pt x="4715" y="8726"/>
                </a:lnTo>
                <a:lnTo>
                  <a:pt x="4691" y="8761"/>
                </a:lnTo>
                <a:lnTo>
                  <a:pt x="4667" y="8795"/>
                </a:lnTo>
                <a:lnTo>
                  <a:pt x="4644" y="8832"/>
                </a:lnTo>
                <a:lnTo>
                  <a:pt x="4622" y="8867"/>
                </a:lnTo>
                <a:lnTo>
                  <a:pt x="4600" y="8904"/>
                </a:lnTo>
                <a:lnTo>
                  <a:pt x="4580" y="8941"/>
                </a:lnTo>
                <a:lnTo>
                  <a:pt x="4560" y="8978"/>
                </a:lnTo>
                <a:lnTo>
                  <a:pt x="4541" y="9017"/>
                </a:lnTo>
                <a:lnTo>
                  <a:pt x="4523" y="9054"/>
                </a:lnTo>
                <a:lnTo>
                  <a:pt x="4505" y="9093"/>
                </a:lnTo>
                <a:lnTo>
                  <a:pt x="4489" y="9132"/>
                </a:lnTo>
                <a:lnTo>
                  <a:pt x="4473" y="9171"/>
                </a:lnTo>
                <a:lnTo>
                  <a:pt x="4458" y="9211"/>
                </a:lnTo>
                <a:lnTo>
                  <a:pt x="4444" y="9250"/>
                </a:lnTo>
                <a:lnTo>
                  <a:pt x="4430" y="9291"/>
                </a:lnTo>
                <a:lnTo>
                  <a:pt x="4419" y="9332"/>
                </a:lnTo>
                <a:lnTo>
                  <a:pt x="4407" y="9373"/>
                </a:lnTo>
                <a:lnTo>
                  <a:pt x="4397" y="9413"/>
                </a:lnTo>
                <a:lnTo>
                  <a:pt x="4387" y="9454"/>
                </a:lnTo>
                <a:lnTo>
                  <a:pt x="4378" y="9496"/>
                </a:lnTo>
                <a:lnTo>
                  <a:pt x="4371" y="9538"/>
                </a:lnTo>
                <a:lnTo>
                  <a:pt x="4363" y="9579"/>
                </a:lnTo>
                <a:lnTo>
                  <a:pt x="4358" y="9621"/>
                </a:lnTo>
                <a:lnTo>
                  <a:pt x="4353" y="9663"/>
                </a:lnTo>
                <a:lnTo>
                  <a:pt x="4349" y="9705"/>
                </a:lnTo>
                <a:lnTo>
                  <a:pt x="4347" y="9747"/>
                </a:lnTo>
                <a:lnTo>
                  <a:pt x="4345" y="9789"/>
                </a:lnTo>
                <a:lnTo>
                  <a:pt x="4344" y="9831"/>
                </a:lnTo>
                <a:lnTo>
                  <a:pt x="4344" y="9874"/>
                </a:lnTo>
                <a:lnTo>
                  <a:pt x="4346" y="9916"/>
                </a:lnTo>
                <a:lnTo>
                  <a:pt x="4348" y="9959"/>
                </a:lnTo>
                <a:lnTo>
                  <a:pt x="4351" y="10000"/>
                </a:lnTo>
                <a:lnTo>
                  <a:pt x="4355" y="10042"/>
                </a:lnTo>
                <a:lnTo>
                  <a:pt x="4360" y="10085"/>
                </a:lnTo>
                <a:lnTo>
                  <a:pt x="4368" y="10127"/>
                </a:lnTo>
                <a:lnTo>
                  <a:pt x="4375" y="10168"/>
                </a:lnTo>
                <a:lnTo>
                  <a:pt x="4383" y="10210"/>
                </a:lnTo>
                <a:lnTo>
                  <a:pt x="4394" y="10252"/>
                </a:lnTo>
                <a:lnTo>
                  <a:pt x="4404" y="10294"/>
                </a:lnTo>
                <a:lnTo>
                  <a:pt x="4417" y="10335"/>
                </a:lnTo>
                <a:lnTo>
                  <a:pt x="4430" y="10375"/>
                </a:lnTo>
                <a:lnTo>
                  <a:pt x="4444" y="10417"/>
                </a:lnTo>
                <a:lnTo>
                  <a:pt x="4459" y="10457"/>
                </a:lnTo>
                <a:lnTo>
                  <a:pt x="4474" y="10489"/>
                </a:lnTo>
                <a:lnTo>
                  <a:pt x="4488" y="10522"/>
                </a:lnTo>
                <a:lnTo>
                  <a:pt x="4503" y="10553"/>
                </a:lnTo>
                <a:lnTo>
                  <a:pt x="4519" y="10584"/>
                </a:lnTo>
                <a:lnTo>
                  <a:pt x="4536" y="10614"/>
                </a:lnTo>
                <a:lnTo>
                  <a:pt x="4552" y="10646"/>
                </a:lnTo>
                <a:lnTo>
                  <a:pt x="4570" y="10675"/>
                </a:lnTo>
                <a:lnTo>
                  <a:pt x="4589" y="10705"/>
                </a:lnTo>
                <a:lnTo>
                  <a:pt x="4608" y="10735"/>
                </a:lnTo>
                <a:lnTo>
                  <a:pt x="4627" y="10763"/>
                </a:lnTo>
                <a:lnTo>
                  <a:pt x="4646" y="10791"/>
                </a:lnTo>
                <a:lnTo>
                  <a:pt x="4667" y="10819"/>
                </a:lnTo>
                <a:lnTo>
                  <a:pt x="4688" y="10846"/>
                </a:lnTo>
                <a:lnTo>
                  <a:pt x="4710" y="10873"/>
                </a:lnTo>
                <a:lnTo>
                  <a:pt x="4732" y="10901"/>
                </a:lnTo>
                <a:lnTo>
                  <a:pt x="4755" y="10927"/>
                </a:lnTo>
                <a:lnTo>
                  <a:pt x="4778" y="10952"/>
                </a:lnTo>
                <a:lnTo>
                  <a:pt x="4802" y="10977"/>
                </a:lnTo>
                <a:lnTo>
                  <a:pt x="4826" y="11002"/>
                </a:lnTo>
                <a:lnTo>
                  <a:pt x="4851" y="11026"/>
                </a:lnTo>
                <a:lnTo>
                  <a:pt x="4876" y="11049"/>
                </a:lnTo>
                <a:lnTo>
                  <a:pt x="4901" y="11072"/>
                </a:lnTo>
                <a:lnTo>
                  <a:pt x="4927" y="11095"/>
                </a:lnTo>
                <a:lnTo>
                  <a:pt x="4954" y="11117"/>
                </a:lnTo>
                <a:lnTo>
                  <a:pt x="4981" y="11138"/>
                </a:lnTo>
                <a:lnTo>
                  <a:pt x="5008" y="11159"/>
                </a:lnTo>
                <a:lnTo>
                  <a:pt x="5036" y="11179"/>
                </a:lnTo>
                <a:lnTo>
                  <a:pt x="5064" y="11198"/>
                </a:lnTo>
                <a:lnTo>
                  <a:pt x="5092" y="11218"/>
                </a:lnTo>
                <a:lnTo>
                  <a:pt x="5122" y="11236"/>
                </a:lnTo>
                <a:lnTo>
                  <a:pt x="5151" y="11254"/>
                </a:lnTo>
                <a:lnTo>
                  <a:pt x="5180" y="11271"/>
                </a:lnTo>
                <a:lnTo>
                  <a:pt x="5209" y="11288"/>
                </a:lnTo>
                <a:lnTo>
                  <a:pt x="5240" y="11304"/>
                </a:lnTo>
                <a:lnTo>
                  <a:pt x="5271" y="11319"/>
                </a:lnTo>
                <a:lnTo>
                  <a:pt x="5301" y="11333"/>
                </a:lnTo>
                <a:lnTo>
                  <a:pt x="5332" y="11348"/>
                </a:lnTo>
                <a:lnTo>
                  <a:pt x="5364" y="11361"/>
                </a:lnTo>
                <a:lnTo>
                  <a:pt x="5395" y="11374"/>
                </a:lnTo>
                <a:lnTo>
                  <a:pt x="5428" y="11385"/>
                </a:lnTo>
                <a:lnTo>
                  <a:pt x="5460" y="11397"/>
                </a:lnTo>
                <a:lnTo>
                  <a:pt x="5492" y="11407"/>
                </a:lnTo>
                <a:lnTo>
                  <a:pt x="5525" y="11417"/>
                </a:lnTo>
                <a:lnTo>
                  <a:pt x="5558" y="11426"/>
                </a:lnTo>
                <a:lnTo>
                  <a:pt x="5590" y="11433"/>
                </a:lnTo>
                <a:lnTo>
                  <a:pt x="5624" y="11442"/>
                </a:lnTo>
                <a:lnTo>
                  <a:pt x="5657" y="11448"/>
                </a:lnTo>
                <a:lnTo>
                  <a:pt x="5692" y="11454"/>
                </a:lnTo>
                <a:lnTo>
                  <a:pt x="5725" y="11459"/>
                </a:lnTo>
                <a:lnTo>
                  <a:pt x="5759" y="11464"/>
                </a:lnTo>
                <a:lnTo>
                  <a:pt x="5793" y="11467"/>
                </a:lnTo>
                <a:lnTo>
                  <a:pt x="5827" y="11470"/>
                </a:lnTo>
                <a:lnTo>
                  <a:pt x="5862" y="11472"/>
                </a:lnTo>
                <a:lnTo>
                  <a:pt x="5896" y="11473"/>
                </a:lnTo>
                <a:lnTo>
                  <a:pt x="5931" y="11473"/>
                </a:lnTo>
                <a:lnTo>
                  <a:pt x="5965" y="11473"/>
                </a:lnTo>
                <a:lnTo>
                  <a:pt x="6001" y="11471"/>
                </a:lnTo>
                <a:lnTo>
                  <a:pt x="6035" y="11469"/>
                </a:lnTo>
                <a:lnTo>
                  <a:pt x="6071" y="11466"/>
                </a:lnTo>
                <a:lnTo>
                  <a:pt x="6105" y="11461"/>
                </a:lnTo>
                <a:lnTo>
                  <a:pt x="6141" y="11457"/>
                </a:lnTo>
                <a:lnTo>
                  <a:pt x="6175" y="11451"/>
                </a:lnTo>
                <a:lnTo>
                  <a:pt x="6211" y="11445"/>
                </a:lnTo>
                <a:lnTo>
                  <a:pt x="6246" y="11436"/>
                </a:lnTo>
                <a:lnTo>
                  <a:pt x="6279" y="11426"/>
                </a:lnTo>
                <a:lnTo>
                  <a:pt x="6310" y="11413"/>
                </a:lnTo>
                <a:lnTo>
                  <a:pt x="6341" y="11401"/>
                </a:lnTo>
                <a:lnTo>
                  <a:pt x="6373" y="11387"/>
                </a:lnTo>
                <a:lnTo>
                  <a:pt x="6403" y="11374"/>
                </a:lnTo>
                <a:lnTo>
                  <a:pt x="6434" y="11359"/>
                </a:lnTo>
                <a:lnTo>
                  <a:pt x="6463" y="11343"/>
                </a:lnTo>
                <a:lnTo>
                  <a:pt x="6494" y="11327"/>
                </a:lnTo>
                <a:lnTo>
                  <a:pt x="6522" y="11310"/>
                </a:lnTo>
                <a:lnTo>
                  <a:pt x="6551" y="11293"/>
                </a:lnTo>
                <a:lnTo>
                  <a:pt x="6579" y="11275"/>
                </a:lnTo>
                <a:lnTo>
                  <a:pt x="6606" y="11256"/>
                </a:lnTo>
                <a:lnTo>
                  <a:pt x="6635" y="11237"/>
                </a:lnTo>
                <a:lnTo>
                  <a:pt x="6661" y="11217"/>
                </a:lnTo>
                <a:lnTo>
                  <a:pt x="6687" y="11196"/>
                </a:lnTo>
                <a:lnTo>
                  <a:pt x="6713" y="11175"/>
                </a:lnTo>
                <a:lnTo>
                  <a:pt x="6738" y="11154"/>
                </a:lnTo>
                <a:lnTo>
                  <a:pt x="6763" y="11132"/>
                </a:lnTo>
                <a:lnTo>
                  <a:pt x="6787" y="11110"/>
                </a:lnTo>
                <a:lnTo>
                  <a:pt x="6810" y="11087"/>
                </a:lnTo>
                <a:lnTo>
                  <a:pt x="6833" y="11063"/>
                </a:lnTo>
                <a:lnTo>
                  <a:pt x="6856" y="11038"/>
                </a:lnTo>
                <a:lnTo>
                  <a:pt x="6878" y="11014"/>
                </a:lnTo>
                <a:lnTo>
                  <a:pt x="6899" y="10989"/>
                </a:lnTo>
                <a:lnTo>
                  <a:pt x="6920" y="10963"/>
                </a:lnTo>
                <a:lnTo>
                  <a:pt x="6940" y="10938"/>
                </a:lnTo>
                <a:lnTo>
                  <a:pt x="6958" y="10911"/>
                </a:lnTo>
                <a:lnTo>
                  <a:pt x="6977" y="10885"/>
                </a:lnTo>
                <a:lnTo>
                  <a:pt x="6995" y="10858"/>
                </a:lnTo>
                <a:lnTo>
                  <a:pt x="7013" y="10831"/>
                </a:lnTo>
                <a:lnTo>
                  <a:pt x="7029" y="10802"/>
                </a:lnTo>
                <a:lnTo>
                  <a:pt x="7045" y="10774"/>
                </a:lnTo>
                <a:lnTo>
                  <a:pt x="7060" y="10746"/>
                </a:lnTo>
                <a:lnTo>
                  <a:pt x="7074" y="10717"/>
                </a:lnTo>
                <a:lnTo>
                  <a:pt x="7088" y="10688"/>
                </a:lnTo>
                <a:lnTo>
                  <a:pt x="7101" y="10658"/>
                </a:lnTo>
                <a:lnTo>
                  <a:pt x="7113" y="10628"/>
                </a:lnTo>
                <a:lnTo>
                  <a:pt x="7124" y="10599"/>
                </a:lnTo>
                <a:lnTo>
                  <a:pt x="7136" y="10569"/>
                </a:lnTo>
                <a:lnTo>
                  <a:pt x="7145" y="10537"/>
                </a:lnTo>
                <a:lnTo>
                  <a:pt x="7155" y="10507"/>
                </a:lnTo>
                <a:lnTo>
                  <a:pt x="7162" y="10476"/>
                </a:lnTo>
                <a:lnTo>
                  <a:pt x="7169" y="10444"/>
                </a:lnTo>
                <a:lnTo>
                  <a:pt x="7177" y="10413"/>
                </a:lnTo>
                <a:lnTo>
                  <a:pt x="7182" y="10382"/>
                </a:lnTo>
                <a:lnTo>
                  <a:pt x="7187" y="10350"/>
                </a:lnTo>
                <a:lnTo>
                  <a:pt x="7190" y="10318"/>
                </a:lnTo>
                <a:lnTo>
                  <a:pt x="7193" y="10287"/>
                </a:lnTo>
                <a:lnTo>
                  <a:pt x="7195" y="10254"/>
                </a:lnTo>
                <a:lnTo>
                  <a:pt x="7197" y="10222"/>
                </a:lnTo>
                <a:lnTo>
                  <a:pt x="7198" y="10189"/>
                </a:lnTo>
                <a:lnTo>
                  <a:pt x="7197" y="10157"/>
                </a:lnTo>
                <a:lnTo>
                  <a:pt x="7194" y="10125"/>
                </a:lnTo>
                <a:lnTo>
                  <a:pt x="7192" y="10092"/>
                </a:lnTo>
                <a:lnTo>
                  <a:pt x="7188" y="10060"/>
                </a:lnTo>
                <a:lnTo>
                  <a:pt x="7184" y="10026"/>
                </a:lnTo>
                <a:lnTo>
                  <a:pt x="7179" y="9994"/>
                </a:lnTo>
                <a:lnTo>
                  <a:pt x="7171" y="9962"/>
                </a:lnTo>
                <a:lnTo>
                  <a:pt x="7164" y="9928"/>
                </a:lnTo>
                <a:lnTo>
                  <a:pt x="7156" y="9896"/>
                </a:lnTo>
                <a:lnTo>
                  <a:pt x="7145" y="9864"/>
                </a:lnTo>
                <a:lnTo>
                  <a:pt x="7135" y="9831"/>
                </a:lnTo>
                <a:lnTo>
                  <a:pt x="7123" y="9799"/>
                </a:lnTo>
                <a:lnTo>
                  <a:pt x="7110" y="9766"/>
                </a:lnTo>
                <a:lnTo>
                  <a:pt x="7099" y="9744"/>
                </a:lnTo>
                <a:lnTo>
                  <a:pt x="7087" y="9724"/>
                </a:lnTo>
                <a:lnTo>
                  <a:pt x="7074" y="9703"/>
                </a:lnTo>
                <a:lnTo>
                  <a:pt x="7062" y="9683"/>
                </a:lnTo>
                <a:lnTo>
                  <a:pt x="7048" y="9662"/>
                </a:lnTo>
                <a:lnTo>
                  <a:pt x="7034" y="9643"/>
                </a:lnTo>
                <a:lnTo>
                  <a:pt x="7004" y="9605"/>
                </a:lnTo>
                <a:lnTo>
                  <a:pt x="6973" y="9569"/>
                </a:lnTo>
                <a:lnTo>
                  <a:pt x="6941" y="9534"/>
                </a:lnTo>
                <a:lnTo>
                  <a:pt x="6907" y="9501"/>
                </a:lnTo>
                <a:lnTo>
                  <a:pt x="6872" y="9471"/>
                </a:lnTo>
                <a:lnTo>
                  <a:pt x="6836" y="9442"/>
                </a:lnTo>
                <a:lnTo>
                  <a:pt x="6801" y="9415"/>
                </a:lnTo>
                <a:lnTo>
                  <a:pt x="6765" y="9391"/>
                </a:lnTo>
                <a:lnTo>
                  <a:pt x="6729" y="9368"/>
                </a:lnTo>
                <a:lnTo>
                  <a:pt x="6693" y="9350"/>
                </a:lnTo>
                <a:lnTo>
                  <a:pt x="6659" y="9332"/>
                </a:lnTo>
                <a:lnTo>
                  <a:pt x="6624" y="9317"/>
                </a:lnTo>
                <a:lnTo>
                  <a:pt x="6592" y="9305"/>
                </a:lnTo>
                <a:lnTo>
                  <a:pt x="6570" y="9294"/>
                </a:lnTo>
                <a:lnTo>
                  <a:pt x="6548" y="9285"/>
                </a:lnTo>
                <a:lnTo>
                  <a:pt x="6527" y="9276"/>
                </a:lnTo>
                <a:lnTo>
                  <a:pt x="6506" y="9268"/>
                </a:lnTo>
                <a:lnTo>
                  <a:pt x="6484" y="9260"/>
                </a:lnTo>
                <a:lnTo>
                  <a:pt x="6463" y="9254"/>
                </a:lnTo>
                <a:lnTo>
                  <a:pt x="6443" y="9247"/>
                </a:lnTo>
                <a:lnTo>
                  <a:pt x="6422" y="9242"/>
                </a:lnTo>
                <a:lnTo>
                  <a:pt x="6401" y="9238"/>
                </a:lnTo>
                <a:lnTo>
                  <a:pt x="6380" y="9234"/>
                </a:lnTo>
                <a:lnTo>
                  <a:pt x="6359" y="9230"/>
                </a:lnTo>
                <a:lnTo>
                  <a:pt x="6339" y="9227"/>
                </a:lnTo>
                <a:lnTo>
                  <a:pt x="6318" y="9225"/>
                </a:lnTo>
                <a:lnTo>
                  <a:pt x="6297" y="9224"/>
                </a:lnTo>
                <a:lnTo>
                  <a:pt x="6258" y="9223"/>
                </a:lnTo>
                <a:lnTo>
                  <a:pt x="6218" y="9224"/>
                </a:lnTo>
                <a:lnTo>
                  <a:pt x="6178" y="9229"/>
                </a:lnTo>
                <a:lnTo>
                  <a:pt x="6139" y="9235"/>
                </a:lnTo>
                <a:lnTo>
                  <a:pt x="6100" y="9243"/>
                </a:lnTo>
                <a:lnTo>
                  <a:pt x="6062" y="9254"/>
                </a:lnTo>
                <a:lnTo>
                  <a:pt x="6025" y="9266"/>
                </a:lnTo>
                <a:lnTo>
                  <a:pt x="5987" y="9281"/>
                </a:lnTo>
                <a:lnTo>
                  <a:pt x="5951" y="9297"/>
                </a:lnTo>
                <a:lnTo>
                  <a:pt x="5914" y="9316"/>
                </a:lnTo>
                <a:lnTo>
                  <a:pt x="5879" y="9336"/>
                </a:lnTo>
                <a:lnTo>
                  <a:pt x="5843" y="9358"/>
                </a:lnTo>
                <a:lnTo>
                  <a:pt x="5809" y="9382"/>
                </a:lnTo>
                <a:lnTo>
                  <a:pt x="5774" y="9407"/>
                </a:lnTo>
                <a:lnTo>
                  <a:pt x="5741" y="9434"/>
                </a:lnTo>
                <a:lnTo>
                  <a:pt x="5708" y="9461"/>
                </a:lnTo>
                <a:lnTo>
                  <a:pt x="5676" y="9492"/>
                </a:lnTo>
                <a:lnTo>
                  <a:pt x="5644" y="9522"/>
                </a:lnTo>
                <a:lnTo>
                  <a:pt x="5613" y="9553"/>
                </a:lnTo>
                <a:lnTo>
                  <a:pt x="5582" y="9587"/>
                </a:lnTo>
                <a:lnTo>
                  <a:pt x="5553" y="9621"/>
                </a:lnTo>
                <a:lnTo>
                  <a:pt x="5524" y="9656"/>
                </a:lnTo>
                <a:lnTo>
                  <a:pt x="5494" y="9692"/>
                </a:lnTo>
                <a:lnTo>
                  <a:pt x="5466" y="9729"/>
                </a:lnTo>
                <a:lnTo>
                  <a:pt x="5439" y="9766"/>
                </a:lnTo>
                <a:lnTo>
                  <a:pt x="5435" y="9734"/>
                </a:lnTo>
                <a:lnTo>
                  <a:pt x="5431" y="9703"/>
                </a:lnTo>
                <a:lnTo>
                  <a:pt x="5429" y="9671"/>
                </a:lnTo>
                <a:lnTo>
                  <a:pt x="5429" y="9642"/>
                </a:lnTo>
                <a:lnTo>
                  <a:pt x="5429" y="9612"/>
                </a:lnTo>
                <a:lnTo>
                  <a:pt x="5430" y="9584"/>
                </a:lnTo>
                <a:lnTo>
                  <a:pt x="5433" y="9555"/>
                </a:lnTo>
                <a:lnTo>
                  <a:pt x="5437" y="9528"/>
                </a:lnTo>
                <a:lnTo>
                  <a:pt x="5442" y="9501"/>
                </a:lnTo>
                <a:lnTo>
                  <a:pt x="5448" y="9475"/>
                </a:lnTo>
                <a:lnTo>
                  <a:pt x="5456" y="9450"/>
                </a:lnTo>
                <a:lnTo>
                  <a:pt x="5464" y="9425"/>
                </a:lnTo>
                <a:lnTo>
                  <a:pt x="5472" y="9401"/>
                </a:lnTo>
                <a:lnTo>
                  <a:pt x="5483" y="9377"/>
                </a:lnTo>
                <a:lnTo>
                  <a:pt x="5494" y="9354"/>
                </a:lnTo>
                <a:lnTo>
                  <a:pt x="5507" y="9332"/>
                </a:lnTo>
                <a:lnTo>
                  <a:pt x="5519" y="9310"/>
                </a:lnTo>
                <a:lnTo>
                  <a:pt x="5534" y="9289"/>
                </a:lnTo>
                <a:lnTo>
                  <a:pt x="5549" y="9269"/>
                </a:lnTo>
                <a:lnTo>
                  <a:pt x="5564" y="9249"/>
                </a:lnTo>
                <a:lnTo>
                  <a:pt x="5581" y="9230"/>
                </a:lnTo>
                <a:lnTo>
                  <a:pt x="5598" y="9212"/>
                </a:lnTo>
                <a:lnTo>
                  <a:pt x="5615" y="9194"/>
                </a:lnTo>
                <a:lnTo>
                  <a:pt x="5634" y="9176"/>
                </a:lnTo>
                <a:lnTo>
                  <a:pt x="5654" y="9160"/>
                </a:lnTo>
                <a:lnTo>
                  <a:pt x="5674" y="9144"/>
                </a:lnTo>
                <a:lnTo>
                  <a:pt x="5695" y="9128"/>
                </a:lnTo>
                <a:lnTo>
                  <a:pt x="5716" y="9114"/>
                </a:lnTo>
                <a:lnTo>
                  <a:pt x="5738" y="9099"/>
                </a:lnTo>
                <a:lnTo>
                  <a:pt x="5761" y="9085"/>
                </a:lnTo>
                <a:lnTo>
                  <a:pt x="5783" y="9073"/>
                </a:lnTo>
                <a:lnTo>
                  <a:pt x="5807" y="9060"/>
                </a:lnTo>
                <a:lnTo>
                  <a:pt x="5831" y="9048"/>
                </a:lnTo>
                <a:lnTo>
                  <a:pt x="5855" y="9036"/>
                </a:lnTo>
                <a:lnTo>
                  <a:pt x="5880" y="9026"/>
                </a:lnTo>
                <a:lnTo>
                  <a:pt x="5905" y="9017"/>
                </a:lnTo>
                <a:lnTo>
                  <a:pt x="5930" y="9006"/>
                </a:lnTo>
                <a:lnTo>
                  <a:pt x="5956" y="8998"/>
                </a:lnTo>
                <a:lnTo>
                  <a:pt x="5982" y="8989"/>
                </a:lnTo>
                <a:lnTo>
                  <a:pt x="6008" y="8981"/>
                </a:lnTo>
                <a:lnTo>
                  <a:pt x="6061" y="8967"/>
                </a:lnTo>
                <a:lnTo>
                  <a:pt x="6116" y="8956"/>
                </a:lnTo>
                <a:lnTo>
                  <a:pt x="6170" y="8947"/>
                </a:lnTo>
                <a:lnTo>
                  <a:pt x="6225" y="8939"/>
                </a:lnTo>
                <a:lnTo>
                  <a:pt x="6280" y="8934"/>
                </a:lnTo>
                <a:lnTo>
                  <a:pt x="6335" y="8932"/>
                </a:lnTo>
                <a:lnTo>
                  <a:pt x="6389" y="8931"/>
                </a:lnTo>
                <a:lnTo>
                  <a:pt x="6444" y="8933"/>
                </a:lnTo>
                <a:lnTo>
                  <a:pt x="6497" y="8936"/>
                </a:lnTo>
                <a:lnTo>
                  <a:pt x="6549" y="8941"/>
                </a:lnTo>
                <a:lnTo>
                  <a:pt x="6599" y="8950"/>
                </a:lnTo>
                <a:lnTo>
                  <a:pt x="6649" y="8959"/>
                </a:lnTo>
                <a:lnTo>
                  <a:pt x="6691" y="8971"/>
                </a:lnTo>
                <a:lnTo>
                  <a:pt x="6733" y="8984"/>
                </a:lnTo>
                <a:lnTo>
                  <a:pt x="6774" y="8999"/>
                </a:lnTo>
                <a:lnTo>
                  <a:pt x="6813" y="9015"/>
                </a:lnTo>
                <a:lnTo>
                  <a:pt x="6852" y="9033"/>
                </a:lnTo>
                <a:lnTo>
                  <a:pt x="6889" y="9053"/>
                </a:lnTo>
                <a:lnTo>
                  <a:pt x="6927" y="9074"/>
                </a:lnTo>
                <a:lnTo>
                  <a:pt x="6963" y="9096"/>
                </a:lnTo>
                <a:lnTo>
                  <a:pt x="6997" y="9120"/>
                </a:lnTo>
                <a:lnTo>
                  <a:pt x="7030" y="9145"/>
                </a:lnTo>
                <a:lnTo>
                  <a:pt x="7063" y="9171"/>
                </a:lnTo>
                <a:lnTo>
                  <a:pt x="7094" y="9198"/>
                </a:lnTo>
                <a:lnTo>
                  <a:pt x="7126" y="9226"/>
                </a:lnTo>
                <a:lnTo>
                  <a:pt x="7155" y="9257"/>
                </a:lnTo>
                <a:lnTo>
                  <a:pt x="7183" y="9287"/>
                </a:lnTo>
                <a:lnTo>
                  <a:pt x="7211" y="9319"/>
                </a:lnTo>
                <a:lnTo>
                  <a:pt x="7237" y="9352"/>
                </a:lnTo>
                <a:lnTo>
                  <a:pt x="7262" y="9386"/>
                </a:lnTo>
                <a:lnTo>
                  <a:pt x="7287" y="9421"/>
                </a:lnTo>
                <a:lnTo>
                  <a:pt x="7310" y="9456"/>
                </a:lnTo>
                <a:lnTo>
                  <a:pt x="7333" y="9493"/>
                </a:lnTo>
                <a:lnTo>
                  <a:pt x="7354" y="9530"/>
                </a:lnTo>
                <a:lnTo>
                  <a:pt x="7375" y="9569"/>
                </a:lnTo>
                <a:lnTo>
                  <a:pt x="7394" y="9608"/>
                </a:lnTo>
                <a:lnTo>
                  <a:pt x="7413" y="9646"/>
                </a:lnTo>
                <a:lnTo>
                  <a:pt x="7430" y="9687"/>
                </a:lnTo>
                <a:lnTo>
                  <a:pt x="7446" y="9728"/>
                </a:lnTo>
                <a:lnTo>
                  <a:pt x="7462" y="9768"/>
                </a:lnTo>
                <a:lnTo>
                  <a:pt x="7476" y="9810"/>
                </a:lnTo>
                <a:lnTo>
                  <a:pt x="7489" y="9853"/>
                </a:lnTo>
                <a:lnTo>
                  <a:pt x="7501" y="9896"/>
                </a:lnTo>
                <a:lnTo>
                  <a:pt x="7513" y="9939"/>
                </a:lnTo>
                <a:lnTo>
                  <a:pt x="7522" y="9993"/>
                </a:lnTo>
                <a:lnTo>
                  <a:pt x="7531" y="10046"/>
                </a:lnTo>
                <a:lnTo>
                  <a:pt x="7536" y="10101"/>
                </a:lnTo>
                <a:lnTo>
                  <a:pt x="7540" y="10154"/>
                </a:lnTo>
                <a:lnTo>
                  <a:pt x="7542" y="10208"/>
                </a:lnTo>
                <a:lnTo>
                  <a:pt x="7542" y="10261"/>
                </a:lnTo>
                <a:lnTo>
                  <a:pt x="7540" y="10315"/>
                </a:lnTo>
                <a:lnTo>
                  <a:pt x="7537" y="10367"/>
                </a:lnTo>
                <a:lnTo>
                  <a:pt x="7531" y="10420"/>
                </a:lnTo>
                <a:lnTo>
                  <a:pt x="7523" y="10471"/>
                </a:lnTo>
                <a:lnTo>
                  <a:pt x="7514" y="10524"/>
                </a:lnTo>
                <a:lnTo>
                  <a:pt x="7502" y="10575"/>
                </a:lnTo>
                <a:lnTo>
                  <a:pt x="7490" y="10626"/>
                </a:lnTo>
                <a:lnTo>
                  <a:pt x="7475" y="10676"/>
                </a:lnTo>
                <a:lnTo>
                  <a:pt x="7459" y="10725"/>
                </a:lnTo>
                <a:lnTo>
                  <a:pt x="7441" y="10774"/>
                </a:lnTo>
                <a:lnTo>
                  <a:pt x="7421" y="10822"/>
                </a:lnTo>
                <a:lnTo>
                  <a:pt x="7400" y="10870"/>
                </a:lnTo>
                <a:lnTo>
                  <a:pt x="7377" y="10916"/>
                </a:lnTo>
                <a:lnTo>
                  <a:pt x="7352" y="10963"/>
                </a:lnTo>
                <a:lnTo>
                  <a:pt x="7326" y="11008"/>
                </a:lnTo>
                <a:lnTo>
                  <a:pt x="7298" y="11052"/>
                </a:lnTo>
                <a:lnTo>
                  <a:pt x="7269" y="11096"/>
                </a:lnTo>
                <a:lnTo>
                  <a:pt x="7237" y="11138"/>
                </a:lnTo>
                <a:lnTo>
                  <a:pt x="7205" y="11179"/>
                </a:lnTo>
                <a:lnTo>
                  <a:pt x="7171" y="11219"/>
                </a:lnTo>
                <a:lnTo>
                  <a:pt x="7136" y="11259"/>
                </a:lnTo>
                <a:lnTo>
                  <a:pt x="7098" y="11296"/>
                </a:lnTo>
                <a:lnTo>
                  <a:pt x="7061" y="11334"/>
                </a:lnTo>
                <a:lnTo>
                  <a:pt x="7021" y="11370"/>
                </a:lnTo>
                <a:lnTo>
                  <a:pt x="6979" y="11404"/>
                </a:lnTo>
                <a:lnTo>
                  <a:pt x="6938" y="11436"/>
                </a:lnTo>
                <a:lnTo>
                  <a:pt x="6888" y="11474"/>
                </a:lnTo>
                <a:lnTo>
                  <a:pt x="6838" y="11508"/>
                </a:lnTo>
                <a:lnTo>
                  <a:pt x="6788" y="11541"/>
                </a:lnTo>
                <a:lnTo>
                  <a:pt x="6737" y="11572"/>
                </a:lnTo>
                <a:lnTo>
                  <a:pt x="6686" y="11600"/>
                </a:lnTo>
                <a:lnTo>
                  <a:pt x="6635" y="11628"/>
                </a:lnTo>
                <a:lnTo>
                  <a:pt x="6582" y="11653"/>
                </a:lnTo>
                <a:lnTo>
                  <a:pt x="6529" y="11676"/>
                </a:lnTo>
                <a:lnTo>
                  <a:pt x="6476" y="11696"/>
                </a:lnTo>
                <a:lnTo>
                  <a:pt x="6423" y="11715"/>
                </a:lnTo>
                <a:lnTo>
                  <a:pt x="6368" y="11732"/>
                </a:lnTo>
                <a:lnTo>
                  <a:pt x="6314" y="11748"/>
                </a:lnTo>
                <a:lnTo>
                  <a:pt x="6260" y="11761"/>
                </a:lnTo>
                <a:lnTo>
                  <a:pt x="6204" y="11773"/>
                </a:lnTo>
                <a:lnTo>
                  <a:pt x="6150" y="11782"/>
                </a:lnTo>
                <a:lnTo>
                  <a:pt x="6095" y="11789"/>
                </a:lnTo>
                <a:lnTo>
                  <a:pt x="6039" y="11796"/>
                </a:lnTo>
                <a:lnTo>
                  <a:pt x="5983" y="11800"/>
                </a:lnTo>
                <a:lnTo>
                  <a:pt x="5928" y="11802"/>
                </a:lnTo>
                <a:lnTo>
                  <a:pt x="5872" y="11802"/>
                </a:lnTo>
                <a:lnTo>
                  <a:pt x="5816" y="11800"/>
                </a:lnTo>
                <a:lnTo>
                  <a:pt x="5761" y="11797"/>
                </a:lnTo>
                <a:lnTo>
                  <a:pt x="5704" y="11792"/>
                </a:lnTo>
                <a:lnTo>
                  <a:pt x="5649" y="11785"/>
                </a:lnTo>
                <a:lnTo>
                  <a:pt x="5594" y="11777"/>
                </a:lnTo>
                <a:lnTo>
                  <a:pt x="5537" y="11766"/>
                </a:lnTo>
                <a:lnTo>
                  <a:pt x="5482" y="11754"/>
                </a:lnTo>
                <a:lnTo>
                  <a:pt x="5428" y="11740"/>
                </a:lnTo>
                <a:lnTo>
                  <a:pt x="5372" y="11725"/>
                </a:lnTo>
                <a:lnTo>
                  <a:pt x="5318" y="11707"/>
                </a:lnTo>
                <a:lnTo>
                  <a:pt x="5263" y="11688"/>
                </a:lnTo>
                <a:lnTo>
                  <a:pt x="5208" y="11667"/>
                </a:lnTo>
                <a:lnTo>
                  <a:pt x="5169" y="11651"/>
                </a:lnTo>
                <a:lnTo>
                  <a:pt x="5129" y="11633"/>
                </a:lnTo>
                <a:lnTo>
                  <a:pt x="5090" y="11615"/>
                </a:lnTo>
                <a:lnTo>
                  <a:pt x="5052" y="11595"/>
                </a:lnTo>
                <a:lnTo>
                  <a:pt x="5014" y="11575"/>
                </a:lnTo>
                <a:lnTo>
                  <a:pt x="4976" y="11555"/>
                </a:lnTo>
                <a:lnTo>
                  <a:pt x="4940" y="11534"/>
                </a:lnTo>
                <a:lnTo>
                  <a:pt x="4904" y="11512"/>
                </a:lnTo>
                <a:lnTo>
                  <a:pt x="4869" y="11489"/>
                </a:lnTo>
                <a:lnTo>
                  <a:pt x="4834" y="11465"/>
                </a:lnTo>
                <a:lnTo>
                  <a:pt x="4800" y="11441"/>
                </a:lnTo>
                <a:lnTo>
                  <a:pt x="4766" y="11416"/>
                </a:lnTo>
                <a:lnTo>
                  <a:pt x="4733" y="11390"/>
                </a:lnTo>
                <a:lnTo>
                  <a:pt x="4702" y="11363"/>
                </a:lnTo>
                <a:lnTo>
                  <a:pt x="4669" y="11336"/>
                </a:lnTo>
                <a:lnTo>
                  <a:pt x="4639" y="11309"/>
                </a:lnTo>
                <a:lnTo>
                  <a:pt x="4609" y="11281"/>
                </a:lnTo>
                <a:lnTo>
                  <a:pt x="4580" y="11252"/>
                </a:lnTo>
                <a:lnTo>
                  <a:pt x="4550" y="11222"/>
                </a:lnTo>
                <a:lnTo>
                  <a:pt x="4522" y="11192"/>
                </a:lnTo>
                <a:lnTo>
                  <a:pt x="4494" y="11161"/>
                </a:lnTo>
                <a:lnTo>
                  <a:pt x="4468" y="11129"/>
                </a:lnTo>
                <a:lnTo>
                  <a:pt x="4442" y="11098"/>
                </a:lnTo>
                <a:lnTo>
                  <a:pt x="4416" y="11066"/>
                </a:lnTo>
                <a:lnTo>
                  <a:pt x="4391" y="11032"/>
                </a:lnTo>
                <a:lnTo>
                  <a:pt x="4367" y="10999"/>
                </a:lnTo>
                <a:lnTo>
                  <a:pt x="4344" y="10965"/>
                </a:lnTo>
                <a:lnTo>
                  <a:pt x="4321" y="10931"/>
                </a:lnTo>
                <a:lnTo>
                  <a:pt x="4299" y="10896"/>
                </a:lnTo>
                <a:lnTo>
                  <a:pt x="4277" y="10861"/>
                </a:lnTo>
                <a:lnTo>
                  <a:pt x="4257" y="10824"/>
                </a:lnTo>
                <a:lnTo>
                  <a:pt x="4237" y="10789"/>
                </a:lnTo>
                <a:lnTo>
                  <a:pt x="4217" y="10752"/>
                </a:lnTo>
                <a:lnTo>
                  <a:pt x="4198" y="10715"/>
                </a:lnTo>
                <a:lnTo>
                  <a:pt x="4181" y="10677"/>
                </a:lnTo>
                <a:lnTo>
                  <a:pt x="4164" y="10640"/>
                </a:lnTo>
                <a:lnTo>
                  <a:pt x="4147" y="10601"/>
                </a:lnTo>
                <a:lnTo>
                  <a:pt x="4133" y="10562"/>
                </a:lnTo>
                <a:lnTo>
                  <a:pt x="4117" y="10524"/>
                </a:lnTo>
                <a:lnTo>
                  <a:pt x="4103" y="10485"/>
                </a:lnTo>
                <a:lnTo>
                  <a:pt x="4090" y="10445"/>
                </a:lnTo>
                <a:lnTo>
                  <a:pt x="4077" y="10406"/>
                </a:lnTo>
                <a:lnTo>
                  <a:pt x="4066" y="10365"/>
                </a:lnTo>
                <a:lnTo>
                  <a:pt x="4054" y="10324"/>
                </a:lnTo>
                <a:lnTo>
                  <a:pt x="4044" y="10283"/>
                </a:lnTo>
                <a:lnTo>
                  <a:pt x="4034" y="10243"/>
                </a:lnTo>
                <a:lnTo>
                  <a:pt x="4026" y="10202"/>
                </a:lnTo>
                <a:lnTo>
                  <a:pt x="4018" y="10160"/>
                </a:lnTo>
                <a:lnTo>
                  <a:pt x="4010" y="10118"/>
                </a:lnTo>
                <a:lnTo>
                  <a:pt x="4004" y="10077"/>
                </a:lnTo>
                <a:lnTo>
                  <a:pt x="3999" y="10035"/>
                </a:lnTo>
                <a:lnTo>
                  <a:pt x="3994" y="9993"/>
                </a:lnTo>
                <a:lnTo>
                  <a:pt x="3990" y="9950"/>
                </a:lnTo>
                <a:lnTo>
                  <a:pt x="3986" y="9907"/>
                </a:lnTo>
                <a:lnTo>
                  <a:pt x="3984" y="9865"/>
                </a:lnTo>
                <a:lnTo>
                  <a:pt x="3982" y="9823"/>
                </a:lnTo>
                <a:lnTo>
                  <a:pt x="3981" y="9780"/>
                </a:lnTo>
                <a:lnTo>
                  <a:pt x="3981" y="9736"/>
                </a:lnTo>
                <a:lnTo>
                  <a:pt x="3982" y="9693"/>
                </a:lnTo>
                <a:lnTo>
                  <a:pt x="3984" y="9650"/>
                </a:lnTo>
                <a:lnTo>
                  <a:pt x="3986" y="9608"/>
                </a:lnTo>
                <a:lnTo>
                  <a:pt x="3990" y="9564"/>
                </a:lnTo>
                <a:lnTo>
                  <a:pt x="3994" y="9521"/>
                </a:lnTo>
                <a:lnTo>
                  <a:pt x="3999" y="9478"/>
                </a:lnTo>
                <a:lnTo>
                  <a:pt x="4004" y="9440"/>
                </a:lnTo>
                <a:lnTo>
                  <a:pt x="4010" y="9403"/>
                </a:lnTo>
                <a:lnTo>
                  <a:pt x="4018" y="9365"/>
                </a:lnTo>
                <a:lnTo>
                  <a:pt x="4026" y="9328"/>
                </a:lnTo>
                <a:lnTo>
                  <a:pt x="4034" y="9291"/>
                </a:lnTo>
                <a:lnTo>
                  <a:pt x="4043" y="9255"/>
                </a:lnTo>
                <a:lnTo>
                  <a:pt x="4053" y="9218"/>
                </a:lnTo>
                <a:lnTo>
                  <a:pt x="4063" y="9182"/>
                </a:lnTo>
                <a:lnTo>
                  <a:pt x="4074" y="9145"/>
                </a:lnTo>
                <a:lnTo>
                  <a:pt x="4086" y="9109"/>
                </a:lnTo>
                <a:lnTo>
                  <a:pt x="4098" y="9074"/>
                </a:lnTo>
                <a:lnTo>
                  <a:pt x="4111" y="9038"/>
                </a:lnTo>
                <a:lnTo>
                  <a:pt x="4124" y="9003"/>
                </a:lnTo>
                <a:lnTo>
                  <a:pt x="4138" y="8968"/>
                </a:lnTo>
                <a:lnTo>
                  <a:pt x="4152" y="8933"/>
                </a:lnTo>
                <a:lnTo>
                  <a:pt x="4168" y="8899"/>
                </a:lnTo>
                <a:lnTo>
                  <a:pt x="4184" y="8865"/>
                </a:lnTo>
                <a:lnTo>
                  <a:pt x="4200" y="8831"/>
                </a:lnTo>
                <a:lnTo>
                  <a:pt x="4217" y="8797"/>
                </a:lnTo>
                <a:lnTo>
                  <a:pt x="4235" y="8764"/>
                </a:lnTo>
                <a:lnTo>
                  <a:pt x="4253" y="8731"/>
                </a:lnTo>
                <a:lnTo>
                  <a:pt x="4271" y="8699"/>
                </a:lnTo>
                <a:lnTo>
                  <a:pt x="4291" y="8667"/>
                </a:lnTo>
                <a:lnTo>
                  <a:pt x="4311" y="8634"/>
                </a:lnTo>
                <a:lnTo>
                  <a:pt x="4331" y="8603"/>
                </a:lnTo>
                <a:lnTo>
                  <a:pt x="4352" y="8571"/>
                </a:lnTo>
                <a:lnTo>
                  <a:pt x="4374" y="8540"/>
                </a:lnTo>
                <a:lnTo>
                  <a:pt x="4396" y="8509"/>
                </a:lnTo>
                <a:lnTo>
                  <a:pt x="4418" y="8479"/>
                </a:lnTo>
                <a:lnTo>
                  <a:pt x="4441" y="8449"/>
                </a:lnTo>
                <a:lnTo>
                  <a:pt x="4465" y="8419"/>
                </a:lnTo>
                <a:lnTo>
                  <a:pt x="4489" y="8390"/>
                </a:lnTo>
                <a:lnTo>
                  <a:pt x="4513" y="8362"/>
                </a:lnTo>
                <a:lnTo>
                  <a:pt x="4538" y="8333"/>
                </a:lnTo>
                <a:lnTo>
                  <a:pt x="4564" y="8305"/>
                </a:lnTo>
                <a:lnTo>
                  <a:pt x="4590" y="8277"/>
                </a:lnTo>
                <a:lnTo>
                  <a:pt x="4616" y="8250"/>
                </a:lnTo>
                <a:lnTo>
                  <a:pt x="4643" y="8223"/>
                </a:lnTo>
                <a:lnTo>
                  <a:pt x="4670" y="8197"/>
                </a:lnTo>
                <a:lnTo>
                  <a:pt x="4699" y="8171"/>
                </a:lnTo>
                <a:lnTo>
                  <a:pt x="4727" y="8145"/>
                </a:lnTo>
                <a:lnTo>
                  <a:pt x="4756" y="8120"/>
                </a:lnTo>
                <a:lnTo>
                  <a:pt x="4785" y="8095"/>
                </a:lnTo>
                <a:lnTo>
                  <a:pt x="4816" y="8071"/>
                </a:lnTo>
                <a:lnTo>
                  <a:pt x="4845" y="8047"/>
                </a:lnTo>
                <a:lnTo>
                  <a:pt x="4876" y="8024"/>
                </a:lnTo>
                <a:lnTo>
                  <a:pt x="4907" y="8001"/>
                </a:lnTo>
                <a:lnTo>
                  <a:pt x="4939" y="7978"/>
                </a:lnTo>
                <a:lnTo>
                  <a:pt x="4970" y="7957"/>
                </a:lnTo>
                <a:lnTo>
                  <a:pt x="5002" y="7936"/>
                </a:lnTo>
                <a:lnTo>
                  <a:pt x="5036" y="7915"/>
                </a:lnTo>
                <a:lnTo>
                  <a:pt x="5068" y="7895"/>
                </a:lnTo>
                <a:lnTo>
                  <a:pt x="5103" y="7875"/>
                </a:lnTo>
                <a:lnTo>
                  <a:pt x="5136" y="7855"/>
                </a:lnTo>
                <a:lnTo>
                  <a:pt x="5171" y="7836"/>
                </a:lnTo>
                <a:lnTo>
                  <a:pt x="5205" y="7819"/>
                </a:lnTo>
                <a:lnTo>
                  <a:pt x="5241" y="7801"/>
                </a:lnTo>
                <a:lnTo>
                  <a:pt x="5276" y="7783"/>
                </a:lnTo>
                <a:lnTo>
                  <a:pt x="5312" y="7766"/>
                </a:lnTo>
                <a:lnTo>
                  <a:pt x="5348" y="7751"/>
                </a:lnTo>
                <a:lnTo>
                  <a:pt x="5385" y="7735"/>
                </a:lnTo>
                <a:lnTo>
                  <a:pt x="5421" y="7720"/>
                </a:lnTo>
                <a:lnTo>
                  <a:pt x="5459" y="7706"/>
                </a:lnTo>
                <a:lnTo>
                  <a:pt x="5496" y="7692"/>
                </a:lnTo>
                <a:lnTo>
                  <a:pt x="5554" y="7673"/>
                </a:lnTo>
                <a:lnTo>
                  <a:pt x="5610" y="7657"/>
                </a:lnTo>
                <a:lnTo>
                  <a:pt x="5668" y="7641"/>
                </a:lnTo>
                <a:lnTo>
                  <a:pt x="5724" y="7627"/>
                </a:lnTo>
                <a:lnTo>
                  <a:pt x="5782" y="7615"/>
                </a:lnTo>
                <a:lnTo>
                  <a:pt x="5839" y="7603"/>
                </a:lnTo>
                <a:lnTo>
                  <a:pt x="5896" y="7594"/>
                </a:lnTo>
                <a:lnTo>
                  <a:pt x="5954" y="7586"/>
                </a:lnTo>
                <a:lnTo>
                  <a:pt x="6011" y="7578"/>
                </a:lnTo>
                <a:lnTo>
                  <a:pt x="6069" y="7573"/>
                </a:lnTo>
                <a:lnTo>
                  <a:pt x="6126" y="7568"/>
                </a:lnTo>
                <a:lnTo>
                  <a:pt x="6184" y="7565"/>
                </a:lnTo>
                <a:lnTo>
                  <a:pt x="6241" y="7564"/>
                </a:lnTo>
                <a:lnTo>
                  <a:pt x="6298" y="7563"/>
                </a:lnTo>
                <a:lnTo>
                  <a:pt x="6355" y="7564"/>
                </a:lnTo>
                <a:lnTo>
                  <a:pt x="6412" y="7566"/>
                </a:lnTo>
                <a:lnTo>
                  <a:pt x="6469" y="7569"/>
                </a:lnTo>
                <a:lnTo>
                  <a:pt x="6526" y="7573"/>
                </a:lnTo>
                <a:lnTo>
                  <a:pt x="6582" y="7579"/>
                </a:lnTo>
                <a:lnTo>
                  <a:pt x="6638" y="7587"/>
                </a:lnTo>
                <a:lnTo>
                  <a:pt x="6694" y="7595"/>
                </a:lnTo>
                <a:lnTo>
                  <a:pt x="6750" y="7604"/>
                </a:lnTo>
                <a:lnTo>
                  <a:pt x="6806" y="7615"/>
                </a:lnTo>
                <a:lnTo>
                  <a:pt x="6861" y="7626"/>
                </a:lnTo>
                <a:lnTo>
                  <a:pt x="6916" y="7640"/>
                </a:lnTo>
                <a:lnTo>
                  <a:pt x="6970" y="7655"/>
                </a:lnTo>
                <a:lnTo>
                  <a:pt x="7024" y="7669"/>
                </a:lnTo>
                <a:lnTo>
                  <a:pt x="7079" y="7686"/>
                </a:lnTo>
                <a:lnTo>
                  <a:pt x="7132" y="7704"/>
                </a:lnTo>
                <a:lnTo>
                  <a:pt x="7185" y="7723"/>
                </a:lnTo>
                <a:lnTo>
                  <a:pt x="7237" y="7742"/>
                </a:lnTo>
                <a:lnTo>
                  <a:pt x="7289" y="7763"/>
                </a:lnTo>
                <a:lnTo>
                  <a:pt x="7342" y="7786"/>
                </a:lnTo>
                <a:lnTo>
                  <a:pt x="7393" y="7809"/>
                </a:lnTo>
                <a:lnTo>
                  <a:pt x="7444" y="7833"/>
                </a:lnTo>
                <a:lnTo>
                  <a:pt x="7494" y="7858"/>
                </a:lnTo>
                <a:lnTo>
                  <a:pt x="7543" y="7885"/>
                </a:lnTo>
                <a:lnTo>
                  <a:pt x="7592" y="7913"/>
                </a:lnTo>
                <a:lnTo>
                  <a:pt x="7641" y="7941"/>
                </a:lnTo>
                <a:lnTo>
                  <a:pt x="7689" y="7971"/>
                </a:lnTo>
                <a:lnTo>
                  <a:pt x="7736" y="8001"/>
                </a:lnTo>
                <a:lnTo>
                  <a:pt x="7783" y="8033"/>
                </a:lnTo>
                <a:lnTo>
                  <a:pt x="7829" y="8065"/>
                </a:lnTo>
                <a:lnTo>
                  <a:pt x="7874" y="8098"/>
                </a:lnTo>
                <a:lnTo>
                  <a:pt x="7919" y="8133"/>
                </a:lnTo>
                <a:lnTo>
                  <a:pt x="7963" y="8168"/>
                </a:lnTo>
                <a:lnTo>
                  <a:pt x="8006" y="8205"/>
                </a:lnTo>
                <a:lnTo>
                  <a:pt x="8049" y="8243"/>
                </a:lnTo>
                <a:lnTo>
                  <a:pt x="8090" y="8281"/>
                </a:lnTo>
                <a:lnTo>
                  <a:pt x="8131" y="8320"/>
                </a:lnTo>
                <a:lnTo>
                  <a:pt x="8171" y="8361"/>
                </a:lnTo>
                <a:lnTo>
                  <a:pt x="8211" y="8401"/>
                </a:lnTo>
                <a:lnTo>
                  <a:pt x="8248" y="8443"/>
                </a:lnTo>
                <a:lnTo>
                  <a:pt x="8286" y="8486"/>
                </a:lnTo>
                <a:lnTo>
                  <a:pt x="8322" y="8530"/>
                </a:lnTo>
                <a:lnTo>
                  <a:pt x="8358" y="8574"/>
                </a:lnTo>
                <a:lnTo>
                  <a:pt x="8393" y="8620"/>
                </a:lnTo>
                <a:lnTo>
                  <a:pt x="8427" y="8666"/>
                </a:lnTo>
                <a:lnTo>
                  <a:pt x="8459" y="8713"/>
                </a:lnTo>
                <a:lnTo>
                  <a:pt x="8491" y="8761"/>
                </a:lnTo>
                <a:lnTo>
                  <a:pt x="8522" y="8809"/>
                </a:lnTo>
                <a:lnTo>
                  <a:pt x="8551" y="8858"/>
                </a:lnTo>
                <a:lnTo>
                  <a:pt x="8580" y="8909"/>
                </a:lnTo>
                <a:lnTo>
                  <a:pt x="8607" y="8959"/>
                </a:lnTo>
                <a:lnTo>
                  <a:pt x="8644" y="9035"/>
                </a:lnTo>
                <a:lnTo>
                  <a:pt x="8678" y="9112"/>
                </a:lnTo>
                <a:lnTo>
                  <a:pt x="8711" y="9188"/>
                </a:lnTo>
                <a:lnTo>
                  <a:pt x="8740" y="9264"/>
                </a:lnTo>
                <a:lnTo>
                  <a:pt x="8767" y="9341"/>
                </a:lnTo>
                <a:lnTo>
                  <a:pt x="8792" y="9419"/>
                </a:lnTo>
                <a:lnTo>
                  <a:pt x="8815" y="9496"/>
                </a:lnTo>
                <a:lnTo>
                  <a:pt x="8835" y="9573"/>
                </a:lnTo>
                <a:lnTo>
                  <a:pt x="8854" y="9652"/>
                </a:lnTo>
                <a:lnTo>
                  <a:pt x="8869" y="9729"/>
                </a:lnTo>
                <a:lnTo>
                  <a:pt x="8883" y="9807"/>
                </a:lnTo>
                <a:lnTo>
                  <a:pt x="8895" y="9885"/>
                </a:lnTo>
                <a:lnTo>
                  <a:pt x="8903" y="9964"/>
                </a:lnTo>
                <a:lnTo>
                  <a:pt x="8910" y="10042"/>
                </a:lnTo>
                <a:lnTo>
                  <a:pt x="8915" y="10120"/>
                </a:lnTo>
                <a:lnTo>
                  <a:pt x="8917" y="10199"/>
                </a:lnTo>
                <a:lnTo>
                  <a:pt x="8917" y="10277"/>
                </a:lnTo>
                <a:lnTo>
                  <a:pt x="8916" y="10356"/>
                </a:lnTo>
                <a:lnTo>
                  <a:pt x="8912" y="10435"/>
                </a:lnTo>
                <a:lnTo>
                  <a:pt x="8906" y="10513"/>
                </a:lnTo>
                <a:lnTo>
                  <a:pt x="8898" y="10591"/>
                </a:lnTo>
                <a:lnTo>
                  <a:pt x="8887" y="10670"/>
                </a:lnTo>
                <a:lnTo>
                  <a:pt x="8875" y="10748"/>
                </a:lnTo>
                <a:lnTo>
                  <a:pt x="8860" y="10826"/>
                </a:lnTo>
                <a:lnTo>
                  <a:pt x="8843" y="10904"/>
                </a:lnTo>
                <a:lnTo>
                  <a:pt x="8825" y="10982"/>
                </a:lnTo>
                <a:lnTo>
                  <a:pt x="8804" y="11059"/>
                </a:lnTo>
                <a:lnTo>
                  <a:pt x="8781" y="11137"/>
                </a:lnTo>
                <a:lnTo>
                  <a:pt x="8756" y="11214"/>
                </a:lnTo>
                <a:lnTo>
                  <a:pt x="8728" y="11291"/>
                </a:lnTo>
                <a:lnTo>
                  <a:pt x="8699" y="11367"/>
                </a:lnTo>
                <a:lnTo>
                  <a:pt x="8669" y="11444"/>
                </a:lnTo>
                <a:lnTo>
                  <a:pt x="8737" y="11437"/>
                </a:lnTo>
                <a:lnTo>
                  <a:pt x="8806" y="11428"/>
                </a:lnTo>
                <a:lnTo>
                  <a:pt x="8874" y="11417"/>
                </a:lnTo>
                <a:lnTo>
                  <a:pt x="8943" y="11403"/>
                </a:lnTo>
                <a:lnTo>
                  <a:pt x="9010" y="11388"/>
                </a:lnTo>
                <a:lnTo>
                  <a:pt x="9079" y="11371"/>
                </a:lnTo>
                <a:lnTo>
                  <a:pt x="9147" y="11352"/>
                </a:lnTo>
                <a:lnTo>
                  <a:pt x="9215" y="11331"/>
                </a:lnTo>
                <a:lnTo>
                  <a:pt x="9283" y="11308"/>
                </a:lnTo>
                <a:lnTo>
                  <a:pt x="9351" y="11285"/>
                </a:lnTo>
                <a:lnTo>
                  <a:pt x="9417" y="11260"/>
                </a:lnTo>
                <a:lnTo>
                  <a:pt x="9482" y="11234"/>
                </a:lnTo>
                <a:lnTo>
                  <a:pt x="9548" y="11206"/>
                </a:lnTo>
                <a:lnTo>
                  <a:pt x="9613" y="11177"/>
                </a:lnTo>
                <a:lnTo>
                  <a:pt x="9677" y="11148"/>
                </a:lnTo>
                <a:lnTo>
                  <a:pt x="9739" y="11117"/>
                </a:lnTo>
                <a:lnTo>
                  <a:pt x="9802" y="11085"/>
                </a:lnTo>
                <a:lnTo>
                  <a:pt x="9864" y="11052"/>
                </a:lnTo>
                <a:lnTo>
                  <a:pt x="9925" y="11018"/>
                </a:lnTo>
                <a:lnTo>
                  <a:pt x="9985" y="10982"/>
                </a:lnTo>
                <a:lnTo>
                  <a:pt x="10044" y="10946"/>
                </a:lnTo>
                <a:lnTo>
                  <a:pt x="10103" y="10909"/>
                </a:lnTo>
                <a:lnTo>
                  <a:pt x="10161" y="10870"/>
                </a:lnTo>
                <a:lnTo>
                  <a:pt x="10219" y="10831"/>
                </a:lnTo>
                <a:lnTo>
                  <a:pt x="10274" y="10790"/>
                </a:lnTo>
                <a:lnTo>
                  <a:pt x="10330" y="10748"/>
                </a:lnTo>
                <a:lnTo>
                  <a:pt x="10385" y="10705"/>
                </a:lnTo>
                <a:lnTo>
                  <a:pt x="10438" y="10663"/>
                </a:lnTo>
                <a:lnTo>
                  <a:pt x="10491" y="10618"/>
                </a:lnTo>
                <a:lnTo>
                  <a:pt x="10542" y="10572"/>
                </a:lnTo>
                <a:lnTo>
                  <a:pt x="10594" y="10526"/>
                </a:lnTo>
                <a:lnTo>
                  <a:pt x="10644" y="10479"/>
                </a:lnTo>
                <a:lnTo>
                  <a:pt x="10693" y="10430"/>
                </a:lnTo>
                <a:lnTo>
                  <a:pt x="10741" y="10381"/>
                </a:lnTo>
                <a:lnTo>
                  <a:pt x="10788" y="10330"/>
                </a:lnTo>
                <a:lnTo>
                  <a:pt x="10835" y="10280"/>
                </a:lnTo>
                <a:lnTo>
                  <a:pt x="10880" y="10228"/>
                </a:lnTo>
                <a:lnTo>
                  <a:pt x="10924" y="10176"/>
                </a:lnTo>
                <a:lnTo>
                  <a:pt x="10966" y="10121"/>
                </a:lnTo>
                <a:lnTo>
                  <a:pt x="11009" y="10067"/>
                </a:lnTo>
                <a:lnTo>
                  <a:pt x="11050" y="10013"/>
                </a:lnTo>
                <a:lnTo>
                  <a:pt x="11090" y="9956"/>
                </a:lnTo>
                <a:lnTo>
                  <a:pt x="11128" y="9900"/>
                </a:lnTo>
                <a:lnTo>
                  <a:pt x="11166" y="9843"/>
                </a:lnTo>
                <a:lnTo>
                  <a:pt x="11203" y="9784"/>
                </a:lnTo>
                <a:lnTo>
                  <a:pt x="11238" y="9726"/>
                </a:lnTo>
                <a:lnTo>
                  <a:pt x="11272" y="9666"/>
                </a:lnTo>
                <a:lnTo>
                  <a:pt x="11306" y="9606"/>
                </a:lnTo>
                <a:lnTo>
                  <a:pt x="11338" y="9545"/>
                </a:lnTo>
                <a:lnTo>
                  <a:pt x="11368" y="9483"/>
                </a:lnTo>
                <a:lnTo>
                  <a:pt x="11398" y="9421"/>
                </a:lnTo>
                <a:lnTo>
                  <a:pt x="11427" y="9358"/>
                </a:lnTo>
                <a:lnTo>
                  <a:pt x="11454" y="9294"/>
                </a:lnTo>
                <a:lnTo>
                  <a:pt x="11479" y="9231"/>
                </a:lnTo>
                <a:lnTo>
                  <a:pt x="11504" y="9166"/>
                </a:lnTo>
                <a:lnTo>
                  <a:pt x="11527" y="9100"/>
                </a:lnTo>
                <a:lnTo>
                  <a:pt x="11549" y="9034"/>
                </a:lnTo>
                <a:lnTo>
                  <a:pt x="11570" y="8967"/>
                </a:lnTo>
                <a:lnTo>
                  <a:pt x="11590" y="8901"/>
                </a:lnTo>
                <a:lnTo>
                  <a:pt x="11608" y="8834"/>
                </a:lnTo>
                <a:lnTo>
                  <a:pt x="11624" y="8765"/>
                </a:lnTo>
                <a:lnTo>
                  <a:pt x="11639" y="8697"/>
                </a:lnTo>
                <a:lnTo>
                  <a:pt x="11653" y="8628"/>
                </a:lnTo>
                <a:lnTo>
                  <a:pt x="11666" y="8558"/>
                </a:lnTo>
                <a:lnTo>
                  <a:pt x="11676" y="8488"/>
                </a:lnTo>
                <a:lnTo>
                  <a:pt x="11687" y="8418"/>
                </a:lnTo>
                <a:lnTo>
                  <a:pt x="11694" y="8347"/>
                </a:lnTo>
                <a:lnTo>
                  <a:pt x="11702" y="8275"/>
                </a:lnTo>
                <a:lnTo>
                  <a:pt x="11707" y="8204"/>
                </a:lnTo>
                <a:lnTo>
                  <a:pt x="11711" y="8132"/>
                </a:lnTo>
                <a:lnTo>
                  <a:pt x="11713" y="8059"/>
                </a:lnTo>
                <a:lnTo>
                  <a:pt x="11713" y="7987"/>
                </a:lnTo>
                <a:lnTo>
                  <a:pt x="11712" y="7899"/>
                </a:lnTo>
                <a:lnTo>
                  <a:pt x="11709" y="7812"/>
                </a:lnTo>
                <a:lnTo>
                  <a:pt x="11704" y="7726"/>
                </a:lnTo>
                <a:lnTo>
                  <a:pt x="11696" y="7640"/>
                </a:lnTo>
                <a:lnTo>
                  <a:pt x="11686" y="7554"/>
                </a:lnTo>
                <a:lnTo>
                  <a:pt x="11674" y="7470"/>
                </a:lnTo>
                <a:lnTo>
                  <a:pt x="11661" y="7385"/>
                </a:lnTo>
                <a:lnTo>
                  <a:pt x="11644" y="7302"/>
                </a:lnTo>
                <a:lnTo>
                  <a:pt x="11626" y="7219"/>
                </a:lnTo>
                <a:lnTo>
                  <a:pt x="11606" y="7138"/>
                </a:lnTo>
                <a:lnTo>
                  <a:pt x="11585" y="7056"/>
                </a:lnTo>
                <a:lnTo>
                  <a:pt x="11561" y="6976"/>
                </a:lnTo>
                <a:lnTo>
                  <a:pt x="11534" y="6896"/>
                </a:lnTo>
                <a:lnTo>
                  <a:pt x="11507" y="6817"/>
                </a:lnTo>
                <a:lnTo>
                  <a:pt x="11478" y="6740"/>
                </a:lnTo>
                <a:lnTo>
                  <a:pt x="11447" y="6662"/>
                </a:lnTo>
                <a:lnTo>
                  <a:pt x="11413" y="6586"/>
                </a:lnTo>
                <a:lnTo>
                  <a:pt x="11378" y="6511"/>
                </a:lnTo>
                <a:lnTo>
                  <a:pt x="11341" y="6437"/>
                </a:lnTo>
                <a:lnTo>
                  <a:pt x="11303" y="6364"/>
                </a:lnTo>
                <a:lnTo>
                  <a:pt x="11263" y="6291"/>
                </a:lnTo>
                <a:lnTo>
                  <a:pt x="11221" y="6220"/>
                </a:lnTo>
                <a:lnTo>
                  <a:pt x="11177" y="6150"/>
                </a:lnTo>
                <a:lnTo>
                  <a:pt x="11132" y="6081"/>
                </a:lnTo>
                <a:lnTo>
                  <a:pt x="11085" y="6012"/>
                </a:lnTo>
                <a:lnTo>
                  <a:pt x="11037" y="5945"/>
                </a:lnTo>
                <a:lnTo>
                  <a:pt x="10987" y="5879"/>
                </a:lnTo>
                <a:lnTo>
                  <a:pt x="10936" y="5814"/>
                </a:lnTo>
                <a:lnTo>
                  <a:pt x="10883" y="5751"/>
                </a:lnTo>
                <a:lnTo>
                  <a:pt x="10828" y="5689"/>
                </a:lnTo>
                <a:lnTo>
                  <a:pt x="10772" y="5627"/>
                </a:lnTo>
                <a:lnTo>
                  <a:pt x="10716" y="5568"/>
                </a:lnTo>
                <a:close/>
              </a:path>
            </a:pathLst>
          </a:custGeom>
          <a:solidFill>
            <a:srgbClr val="E77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44000" rIns="72000" bIns="468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Calibri Light" panose="020F0302020204030204" charset="0"/>
                <a:ea typeface="+mn-ea"/>
                <a:cs typeface="+mn-ea"/>
                <a:sym typeface="Arial" panose="020B0604020202020204" pitchFamily="34" charset="0"/>
              </a:rPr>
              <a:t>2</a:t>
            </a:r>
            <a:endParaRPr lang="en-US" altLang="zh-CN" sz="2800" b="1" dirty="0">
              <a:solidFill>
                <a:srgbClr val="FFFFFF"/>
              </a:solidFill>
              <a:latin typeface="Calibri Light" panose="020F030202020403020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7296150" y="1658620"/>
            <a:ext cx="4041140" cy="19354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just">
              <a:lnSpc>
                <a:spcPct val="100000"/>
              </a:lnSpc>
            </a:pPr>
            <a:r>
              <a:rPr lang="zh-CN" altLang="en-US" sz="2800" dirty="0">
                <a:sym typeface="Arial" panose="020B0604020202020204" pitchFamily="34" charset="0"/>
              </a:rPr>
              <a:t>讨论并且完善一系列的评价标准，评价标准是用来考查到底怎样的成果是可以被接受的</a:t>
            </a:r>
            <a:endParaRPr lang="zh-CN" altLang="en-US" sz="2800" dirty="0">
              <a:sym typeface="Arial" panose="020B0604020202020204" pitchFamily="34" charset="0"/>
            </a:endParaRPr>
          </a:p>
        </p:txBody>
      </p:sp>
      <p:sp>
        <p:nvSpPr>
          <p:cNvPr id="32" name="KSO_Shape"/>
          <p:cNvSpPr/>
          <p:nvPr>
            <p:custDataLst>
              <p:tags r:id="rId9"/>
            </p:custDataLst>
          </p:nvPr>
        </p:nvSpPr>
        <p:spPr bwMode="auto">
          <a:xfrm>
            <a:off x="6630907" y="3712518"/>
            <a:ext cx="1442171" cy="1556300"/>
          </a:xfrm>
          <a:custGeom>
            <a:avLst/>
            <a:gdLst>
              <a:gd name="T0" fmla="*/ 2147483646 w 11713"/>
              <a:gd name="T1" fmla="*/ 2147483646 h 12650"/>
              <a:gd name="T2" fmla="*/ 2147483646 w 11713"/>
              <a:gd name="T3" fmla="*/ 2147483646 h 12650"/>
              <a:gd name="T4" fmla="*/ 2147483646 w 11713"/>
              <a:gd name="T5" fmla="*/ 2147483646 h 12650"/>
              <a:gd name="T6" fmla="*/ 2147483646 w 11713"/>
              <a:gd name="T7" fmla="*/ 2147483646 h 12650"/>
              <a:gd name="T8" fmla="*/ 2147483646 w 11713"/>
              <a:gd name="T9" fmla="*/ 2147483646 h 12650"/>
              <a:gd name="T10" fmla="*/ 2147483646 w 11713"/>
              <a:gd name="T11" fmla="*/ 2147483646 h 12650"/>
              <a:gd name="T12" fmla="*/ 2147483646 w 11713"/>
              <a:gd name="T13" fmla="*/ 2147483646 h 12650"/>
              <a:gd name="T14" fmla="*/ 2147483646 w 11713"/>
              <a:gd name="T15" fmla="*/ 2147483646 h 12650"/>
              <a:gd name="T16" fmla="*/ 2147483646 w 11713"/>
              <a:gd name="T17" fmla="*/ 2147483646 h 12650"/>
              <a:gd name="T18" fmla="*/ 2147483646 w 11713"/>
              <a:gd name="T19" fmla="*/ 2147483646 h 12650"/>
              <a:gd name="T20" fmla="*/ 2147483646 w 11713"/>
              <a:gd name="T21" fmla="*/ 2147483646 h 12650"/>
              <a:gd name="T22" fmla="*/ 2147483646 w 11713"/>
              <a:gd name="T23" fmla="*/ 2147483646 h 12650"/>
              <a:gd name="T24" fmla="*/ 2147483646 w 11713"/>
              <a:gd name="T25" fmla="*/ 2147483646 h 12650"/>
              <a:gd name="T26" fmla="*/ 2147483646 w 11713"/>
              <a:gd name="T27" fmla="*/ 2147483646 h 12650"/>
              <a:gd name="T28" fmla="*/ 2147483646 w 11713"/>
              <a:gd name="T29" fmla="*/ 2147483646 h 12650"/>
              <a:gd name="T30" fmla="*/ 2147483646 w 11713"/>
              <a:gd name="T31" fmla="*/ 2147483646 h 12650"/>
              <a:gd name="T32" fmla="*/ 2147483646 w 11713"/>
              <a:gd name="T33" fmla="*/ 2147483646 h 12650"/>
              <a:gd name="T34" fmla="*/ 2147483646 w 11713"/>
              <a:gd name="T35" fmla="*/ 2147483646 h 12650"/>
              <a:gd name="T36" fmla="*/ 2147483646 w 11713"/>
              <a:gd name="T37" fmla="*/ 2147483646 h 12650"/>
              <a:gd name="T38" fmla="*/ 2147483646 w 11713"/>
              <a:gd name="T39" fmla="*/ 2147483646 h 12650"/>
              <a:gd name="T40" fmla="*/ 2147483646 w 11713"/>
              <a:gd name="T41" fmla="*/ 2147483646 h 12650"/>
              <a:gd name="T42" fmla="*/ 2147483646 w 11713"/>
              <a:gd name="T43" fmla="*/ 2147483646 h 12650"/>
              <a:gd name="T44" fmla="*/ 2147483646 w 11713"/>
              <a:gd name="T45" fmla="*/ 2147483646 h 12650"/>
              <a:gd name="T46" fmla="*/ 2147483646 w 11713"/>
              <a:gd name="T47" fmla="*/ 2147483646 h 12650"/>
              <a:gd name="T48" fmla="*/ 2147483646 w 11713"/>
              <a:gd name="T49" fmla="*/ 2147483646 h 12650"/>
              <a:gd name="T50" fmla="*/ 2147483646 w 11713"/>
              <a:gd name="T51" fmla="*/ 2147483646 h 12650"/>
              <a:gd name="T52" fmla="*/ 2147483646 w 11713"/>
              <a:gd name="T53" fmla="*/ 2147483646 h 12650"/>
              <a:gd name="T54" fmla="*/ 2147483646 w 11713"/>
              <a:gd name="T55" fmla="*/ 2147483646 h 12650"/>
              <a:gd name="T56" fmla="*/ 2147483646 w 11713"/>
              <a:gd name="T57" fmla="*/ 2147483646 h 12650"/>
              <a:gd name="T58" fmla="*/ 2147483646 w 11713"/>
              <a:gd name="T59" fmla="*/ 2147483646 h 12650"/>
              <a:gd name="T60" fmla="*/ 2147483646 w 11713"/>
              <a:gd name="T61" fmla="*/ 2147483646 h 12650"/>
              <a:gd name="T62" fmla="*/ 2147483646 w 11713"/>
              <a:gd name="T63" fmla="*/ 2147483646 h 12650"/>
              <a:gd name="T64" fmla="*/ 2147483646 w 11713"/>
              <a:gd name="T65" fmla="*/ 2147483646 h 12650"/>
              <a:gd name="T66" fmla="*/ 2147483646 w 11713"/>
              <a:gd name="T67" fmla="*/ 2147483646 h 12650"/>
              <a:gd name="T68" fmla="*/ 2147483646 w 11713"/>
              <a:gd name="T69" fmla="*/ 2147483646 h 12650"/>
              <a:gd name="T70" fmla="*/ 2147483646 w 11713"/>
              <a:gd name="T71" fmla="*/ 2147483646 h 12650"/>
              <a:gd name="T72" fmla="*/ 2147483646 w 11713"/>
              <a:gd name="T73" fmla="*/ 2147483646 h 12650"/>
              <a:gd name="T74" fmla="*/ 2147483646 w 11713"/>
              <a:gd name="T75" fmla="*/ 2147483646 h 12650"/>
              <a:gd name="T76" fmla="*/ 2147483646 w 11713"/>
              <a:gd name="T77" fmla="*/ 2147483646 h 12650"/>
              <a:gd name="T78" fmla="*/ 2147483646 w 11713"/>
              <a:gd name="T79" fmla="*/ 2147483646 h 12650"/>
              <a:gd name="T80" fmla="*/ 2147483646 w 11713"/>
              <a:gd name="T81" fmla="*/ 2147483646 h 12650"/>
              <a:gd name="T82" fmla="*/ 2147483646 w 11713"/>
              <a:gd name="T83" fmla="*/ 2147483646 h 12650"/>
              <a:gd name="T84" fmla="*/ 2147483646 w 11713"/>
              <a:gd name="T85" fmla="*/ 2147483646 h 12650"/>
              <a:gd name="T86" fmla="*/ 2147483646 w 11713"/>
              <a:gd name="T87" fmla="*/ 2147483646 h 12650"/>
              <a:gd name="T88" fmla="*/ 2147483646 w 11713"/>
              <a:gd name="T89" fmla="*/ 2147483646 h 12650"/>
              <a:gd name="T90" fmla="*/ 2147483646 w 11713"/>
              <a:gd name="T91" fmla="*/ 2147483646 h 12650"/>
              <a:gd name="T92" fmla="*/ 2147483646 w 11713"/>
              <a:gd name="T93" fmla="*/ 2147483646 h 12650"/>
              <a:gd name="T94" fmla="*/ 2147483646 w 11713"/>
              <a:gd name="T95" fmla="*/ 2147483646 h 12650"/>
              <a:gd name="T96" fmla="*/ 2147483646 w 11713"/>
              <a:gd name="T97" fmla="*/ 2147483646 h 12650"/>
              <a:gd name="T98" fmla="*/ 2147483646 w 11713"/>
              <a:gd name="T99" fmla="*/ 2147483646 h 12650"/>
              <a:gd name="T100" fmla="*/ 2147483646 w 11713"/>
              <a:gd name="T101" fmla="*/ 2147483646 h 12650"/>
              <a:gd name="T102" fmla="*/ 2147483646 w 11713"/>
              <a:gd name="T103" fmla="*/ 2147483646 h 12650"/>
              <a:gd name="T104" fmla="*/ 2147483646 w 11713"/>
              <a:gd name="T105" fmla="*/ 2147483646 h 12650"/>
              <a:gd name="T106" fmla="*/ 2147483646 w 11713"/>
              <a:gd name="T107" fmla="*/ 2147483646 h 12650"/>
              <a:gd name="T108" fmla="*/ 2147483646 w 11713"/>
              <a:gd name="T109" fmla="*/ 2147483646 h 12650"/>
              <a:gd name="T110" fmla="*/ 2147483646 w 11713"/>
              <a:gd name="T111" fmla="*/ 2147483646 h 12650"/>
              <a:gd name="T112" fmla="*/ 2147483646 w 11713"/>
              <a:gd name="T113" fmla="*/ 2147483646 h 12650"/>
              <a:gd name="T114" fmla="*/ 2147483646 w 11713"/>
              <a:gd name="T115" fmla="*/ 2147483646 h 12650"/>
              <a:gd name="T116" fmla="*/ 2147483646 w 11713"/>
              <a:gd name="T117" fmla="*/ 2147483646 h 12650"/>
              <a:gd name="T118" fmla="*/ 2147483646 w 11713"/>
              <a:gd name="T119" fmla="*/ 2147483646 h 12650"/>
              <a:gd name="T120" fmla="*/ 2147483646 w 11713"/>
              <a:gd name="T121" fmla="*/ 2147483646 h 12650"/>
              <a:gd name="T122" fmla="*/ 2147483646 w 11713"/>
              <a:gd name="T123" fmla="*/ 2147483646 h 12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713" h="12650">
                <a:moveTo>
                  <a:pt x="10716" y="5568"/>
                </a:moveTo>
                <a:lnTo>
                  <a:pt x="10716" y="5568"/>
                </a:lnTo>
                <a:lnTo>
                  <a:pt x="10759" y="5528"/>
                </a:lnTo>
                <a:lnTo>
                  <a:pt x="10801" y="5487"/>
                </a:lnTo>
                <a:lnTo>
                  <a:pt x="10843" y="5446"/>
                </a:lnTo>
                <a:lnTo>
                  <a:pt x="10884" y="5402"/>
                </a:lnTo>
                <a:lnTo>
                  <a:pt x="10924" y="5358"/>
                </a:lnTo>
                <a:lnTo>
                  <a:pt x="10962" y="5314"/>
                </a:lnTo>
                <a:lnTo>
                  <a:pt x="10999" y="5268"/>
                </a:lnTo>
                <a:lnTo>
                  <a:pt x="11035" y="5221"/>
                </a:lnTo>
                <a:lnTo>
                  <a:pt x="11070" y="5173"/>
                </a:lnTo>
                <a:lnTo>
                  <a:pt x="11103" y="5125"/>
                </a:lnTo>
                <a:lnTo>
                  <a:pt x="11136" y="5076"/>
                </a:lnTo>
                <a:lnTo>
                  <a:pt x="11167" y="5026"/>
                </a:lnTo>
                <a:lnTo>
                  <a:pt x="11196" y="4975"/>
                </a:lnTo>
                <a:lnTo>
                  <a:pt x="11224" y="4922"/>
                </a:lnTo>
                <a:lnTo>
                  <a:pt x="11251" y="4870"/>
                </a:lnTo>
                <a:lnTo>
                  <a:pt x="11278" y="4817"/>
                </a:lnTo>
                <a:lnTo>
                  <a:pt x="11302" y="4763"/>
                </a:lnTo>
                <a:lnTo>
                  <a:pt x="11325" y="4708"/>
                </a:lnTo>
                <a:lnTo>
                  <a:pt x="11346" y="4653"/>
                </a:lnTo>
                <a:lnTo>
                  <a:pt x="11366" y="4597"/>
                </a:lnTo>
                <a:lnTo>
                  <a:pt x="11385" y="4540"/>
                </a:lnTo>
                <a:lnTo>
                  <a:pt x="11402" y="4483"/>
                </a:lnTo>
                <a:lnTo>
                  <a:pt x="11417" y="4425"/>
                </a:lnTo>
                <a:lnTo>
                  <a:pt x="11431" y="4366"/>
                </a:lnTo>
                <a:lnTo>
                  <a:pt x="11444" y="4307"/>
                </a:lnTo>
                <a:lnTo>
                  <a:pt x="11454" y="4248"/>
                </a:lnTo>
                <a:lnTo>
                  <a:pt x="11463" y="4187"/>
                </a:lnTo>
                <a:lnTo>
                  <a:pt x="11471" y="4127"/>
                </a:lnTo>
                <a:lnTo>
                  <a:pt x="11477" y="4066"/>
                </a:lnTo>
                <a:lnTo>
                  <a:pt x="11481" y="4004"/>
                </a:lnTo>
                <a:lnTo>
                  <a:pt x="11484" y="3942"/>
                </a:lnTo>
                <a:lnTo>
                  <a:pt x="11484" y="3879"/>
                </a:lnTo>
                <a:lnTo>
                  <a:pt x="11484" y="3821"/>
                </a:lnTo>
                <a:lnTo>
                  <a:pt x="11482" y="3761"/>
                </a:lnTo>
                <a:lnTo>
                  <a:pt x="11478" y="3704"/>
                </a:lnTo>
                <a:lnTo>
                  <a:pt x="11473" y="3645"/>
                </a:lnTo>
                <a:lnTo>
                  <a:pt x="11466" y="3588"/>
                </a:lnTo>
                <a:lnTo>
                  <a:pt x="11457" y="3530"/>
                </a:lnTo>
                <a:lnTo>
                  <a:pt x="11448" y="3474"/>
                </a:lnTo>
                <a:lnTo>
                  <a:pt x="11436" y="3417"/>
                </a:lnTo>
                <a:lnTo>
                  <a:pt x="11424" y="3362"/>
                </a:lnTo>
                <a:lnTo>
                  <a:pt x="11410" y="3307"/>
                </a:lnTo>
                <a:lnTo>
                  <a:pt x="11394" y="3252"/>
                </a:lnTo>
                <a:lnTo>
                  <a:pt x="11378" y="3198"/>
                </a:lnTo>
                <a:lnTo>
                  <a:pt x="11360" y="3145"/>
                </a:lnTo>
                <a:lnTo>
                  <a:pt x="11340" y="3092"/>
                </a:lnTo>
                <a:lnTo>
                  <a:pt x="11320" y="3039"/>
                </a:lnTo>
                <a:lnTo>
                  <a:pt x="11298" y="2987"/>
                </a:lnTo>
                <a:lnTo>
                  <a:pt x="11275" y="2936"/>
                </a:lnTo>
                <a:lnTo>
                  <a:pt x="11250" y="2886"/>
                </a:lnTo>
                <a:lnTo>
                  <a:pt x="11225" y="2836"/>
                </a:lnTo>
                <a:lnTo>
                  <a:pt x="11198" y="2788"/>
                </a:lnTo>
                <a:lnTo>
                  <a:pt x="11170" y="2739"/>
                </a:lnTo>
                <a:lnTo>
                  <a:pt x="11141" y="2692"/>
                </a:lnTo>
                <a:lnTo>
                  <a:pt x="11110" y="2645"/>
                </a:lnTo>
                <a:lnTo>
                  <a:pt x="11079" y="2599"/>
                </a:lnTo>
                <a:lnTo>
                  <a:pt x="11047" y="2553"/>
                </a:lnTo>
                <a:lnTo>
                  <a:pt x="11013" y="2509"/>
                </a:lnTo>
                <a:lnTo>
                  <a:pt x="10978" y="2465"/>
                </a:lnTo>
                <a:lnTo>
                  <a:pt x="10942" y="2422"/>
                </a:lnTo>
                <a:lnTo>
                  <a:pt x="10906" y="2379"/>
                </a:lnTo>
                <a:lnTo>
                  <a:pt x="10868" y="2339"/>
                </a:lnTo>
                <a:lnTo>
                  <a:pt x="10828" y="2299"/>
                </a:lnTo>
                <a:lnTo>
                  <a:pt x="10789" y="2259"/>
                </a:lnTo>
                <a:lnTo>
                  <a:pt x="10748" y="2221"/>
                </a:lnTo>
                <a:lnTo>
                  <a:pt x="10706" y="2183"/>
                </a:lnTo>
                <a:lnTo>
                  <a:pt x="10664" y="2146"/>
                </a:lnTo>
                <a:lnTo>
                  <a:pt x="10621" y="2111"/>
                </a:lnTo>
                <a:lnTo>
                  <a:pt x="10576" y="2076"/>
                </a:lnTo>
                <a:lnTo>
                  <a:pt x="10531" y="2043"/>
                </a:lnTo>
                <a:lnTo>
                  <a:pt x="10485" y="2011"/>
                </a:lnTo>
                <a:lnTo>
                  <a:pt x="10438" y="1979"/>
                </a:lnTo>
                <a:lnTo>
                  <a:pt x="10390" y="1949"/>
                </a:lnTo>
                <a:lnTo>
                  <a:pt x="10341" y="1920"/>
                </a:lnTo>
                <a:lnTo>
                  <a:pt x="10292" y="1892"/>
                </a:lnTo>
                <a:lnTo>
                  <a:pt x="10242" y="1864"/>
                </a:lnTo>
                <a:lnTo>
                  <a:pt x="10190" y="1838"/>
                </a:lnTo>
                <a:lnTo>
                  <a:pt x="10139" y="1814"/>
                </a:lnTo>
                <a:lnTo>
                  <a:pt x="10087" y="1790"/>
                </a:lnTo>
                <a:lnTo>
                  <a:pt x="10034" y="1768"/>
                </a:lnTo>
                <a:lnTo>
                  <a:pt x="9981" y="1746"/>
                </a:lnTo>
                <a:lnTo>
                  <a:pt x="9926" y="1727"/>
                </a:lnTo>
                <a:lnTo>
                  <a:pt x="9871" y="1709"/>
                </a:lnTo>
                <a:lnTo>
                  <a:pt x="9816" y="1691"/>
                </a:lnTo>
                <a:lnTo>
                  <a:pt x="9759" y="1674"/>
                </a:lnTo>
                <a:lnTo>
                  <a:pt x="9703" y="1660"/>
                </a:lnTo>
                <a:lnTo>
                  <a:pt x="9645" y="1646"/>
                </a:lnTo>
                <a:lnTo>
                  <a:pt x="9588" y="1635"/>
                </a:lnTo>
                <a:lnTo>
                  <a:pt x="9529" y="1624"/>
                </a:lnTo>
                <a:lnTo>
                  <a:pt x="9471" y="1615"/>
                </a:lnTo>
                <a:lnTo>
                  <a:pt x="9411" y="1606"/>
                </a:lnTo>
                <a:lnTo>
                  <a:pt x="9352" y="1600"/>
                </a:lnTo>
                <a:lnTo>
                  <a:pt x="9292" y="1595"/>
                </a:lnTo>
                <a:lnTo>
                  <a:pt x="9232" y="1591"/>
                </a:lnTo>
                <a:lnTo>
                  <a:pt x="9170" y="1589"/>
                </a:lnTo>
                <a:lnTo>
                  <a:pt x="9110" y="1588"/>
                </a:lnTo>
                <a:lnTo>
                  <a:pt x="9044" y="1589"/>
                </a:lnTo>
                <a:lnTo>
                  <a:pt x="8979" y="1592"/>
                </a:lnTo>
                <a:lnTo>
                  <a:pt x="8915" y="1596"/>
                </a:lnTo>
                <a:lnTo>
                  <a:pt x="8852" y="1601"/>
                </a:lnTo>
                <a:lnTo>
                  <a:pt x="8788" y="1609"/>
                </a:lnTo>
                <a:lnTo>
                  <a:pt x="8725" y="1618"/>
                </a:lnTo>
                <a:lnTo>
                  <a:pt x="8664" y="1628"/>
                </a:lnTo>
                <a:lnTo>
                  <a:pt x="8602" y="1641"/>
                </a:lnTo>
                <a:lnTo>
                  <a:pt x="8570" y="1595"/>
                </a:lnTo>
                <a:lnTo>
                  <a:pt x="8537" y="1549"/>
                </a:lnTo>
                <a:lnTo>
                  <a:pt x="8505" y="1504"/>
                </a:lnTo>
                <a:lnTo>
                  <a:pt x="8471" y="1460"/>
                </a:lnTo>
                <a:lnTo>
                  <a:pt x="8437" y="1415"/>
                </a:lnTo>
                <a:lnTo>
                  <a:pt x="8402" y="1373"/>
                </a:lnTo>
                <a:lnTo>
                  <a:pt x="8366" y="1330"/>
                </a:lnTo>
                <a:lnTo>
                  <a:pt x="8330" y="1287"/>
                </a:lnTo>
                <a:lnTo>
                  <a:pt x="8292" y="1245"/>
                </a:lnTo>
                <a:lnTo>
                  <a:pt x="8254" y="1203"/>
                </a:lnTo>
                <a:lnTo>
                  <a:pt x="8217" y="1163"/>
                </a:lnTo>
                <a:lnTo>
                  <a:pt x="8177" y="1123"/>
                </a:lnTo>
                <a:lnTo>
                  <a:pt x="8137" y="1083"/>
                </a:lnTo>
                <a:lnTo>
                  <a:pt x="8098" y="1045"/>
                </a:lnTo>
                <a:lnTo>
                  <a:pt x="8057" y="1006"/>
                </a:lnTo>
                <a:lnTo>
                  <a:pt x="8015" y="968"/>
                </a:lnTo>
                <a:lnTo>
                  <a:pt x="7973" y="931"/>
                </a:lnTo>
                <a:lnTo>
                  <a:pt x="7931" y="894"/>
                </a:lnTo>
                <a:lnTo>
                  <a:pt x="7888" y="859"/>
                </a:lnTo>
                <a:lnTo>
                  <a:pt x="7844" y="823"/>
                </a:lnTo>
                <a:lnTo>
                  <a:pt x="7799" y="788"/>
                </a:lnTo>
                <a:lnTo>
                  <a:pt x="7754" y="754"/>
                </a:lnTo>
                <a:lnTo>
                  <a:pt x="7709" y="721"/>
                </a:lnTo>
                <a:lnTo>
                  <a:pt x="7663" y="687"/>
                </a:lnTo>
                <a:lnTo>
                  <a:pt x="7616" y="656"/>
                </a:lnTo>
                <a:lnTo>
                  <a:pt x="7569" y="625"/>
                </a:lnTo>
                <a:lnTo>
                  <a:pt x="7522" y="593"/>
                </a:lnTo>
                <a:lnTo>
                  <a:pt x="7474" y="563"/>
                </a:lnTo>
                <a:lnTo>
                  <a:pt x="7425" y="534"/>
                </a:lnTo>
                <a:lnTo>
                  <a:pt x="7376" y="506"/>
                </a:lnTo>
                <a:lnTo>
                  <a:pt x="7327" y="477"/>
                </a:lnTo>
                <a:lnTo>
                  <a:pt x="7277" y="450"/>
                </a:lnTo>
                <a:lnTo>
                  <a:pt x="7227" y="424"/>
                </a:lnTo>
                <a:lnTo>
                  <a:pt x="7176" y="398"/>
                </a:lnTo>
                <a:lnTo>
                  <a:pt x="7124" y="373"/>
                </a:lnTo>
                <a:lnTo>
                  <a:pt x="7072" y="349"/>
                </a:lnTo>
                <a:lnTo>
                  <a:pt x="7020" y="325"/>
                </a:lnTo>
                <a:lnTo>
                  <a:pt x="6968" y="302"/>
                </a:lnTo>
                <a:lnTo>
                  <a:pt x="6915" y="280"/>
                </a:lnTo>
                <a:lnTo>
                  <a:pt x="6860" y="259"/>
                </a:lnTo>
                <a:lnTo>
                  <a:pt x="6807" y="238"/>
                </a:lnTo>
                <a:lnTo>
                  <a:pt x="6753" y="218"/>
                </a:lnTo>
                <a:lnTo>
                  <a:pt x="6697" y="200"/>
                </a:lnTo>
                <a:lnTo>
                  <a:pt x="6642" y="182"/>
                </a:lnTo>
                <a:lnTo>
                  <a:pt x="6587" y="164"/>
                </a:lnTo>
                <a:lnTo>
                  <a:pt x="6531" y="148"/>
                </a:lnTo>
                <a:lnTo>
                  <a:pt x="6475" y="133"/>
                </a:lnTo>
                <a:lnTo>
                  <a:pt x="6417" y="117"/>
                </a:lnTo>
                <a:lnTo>
                  <a:pt x="6361" y="104"/>
                </a:lnTo>
                <a:lnTo>
                  <a:pt x="6304" y="91"/>
                </a:lnTo>
                <a:lnTo>
                  <a:pt x="6246" y="79"/>
                </a:lnTo>
                <a:lnTo>
                  <a:pt x="6188" y="67"/>
                </a:lnTo>
                <a:lnTo>
                  <a:pt x="6129" y="57"/>
                </a:lnTo>
                <a:lnTo>
                  <a:pt x="6071" y="47"/>
                </a:lnTo>
                <a:lnTo>
                  <a:pt x="6011" y="38"/>
                </a:lnTo>
                <a:lnTo>
                  <a:pt x="5953" y="30"/>
                </a:lnTo>
                <a:lnTo>
                  <a:pt x="5893" y="23"/>
                </a:lnTo>
                <a:lnTo>
                  <a:pt x="5833" y="17"/>
                </a:lnTo>
                <a:lnTo>
                  <a:pt x="5773" y="12"/>
                </a:lnTo>
                <a:lnTo>
                  <a:pt x="5713" y="7"/>
                </a:lnTo>
                <a:lnTo>
                  <a:pt x="5652" y="4"/>
                </a:lnTo>
                <a:lnTo>
                  <a:pt x="5590" y="2"/>
                </a:lnTo>
                <a:lnTo>
                  <a:pt x="5530" y="0"/>
                </a:lnTo>
                <a:lnTo>
                  <a:pt x="5468" y="0"/>
                </a:lnTo>
                <a:lnTo>
                  <a:pt x="5372" y="1"/>
                </a:lnTo>
                <a:lnTo>
                  <a:pt x="5276" y="4"/>
                </a:lnTo>
                <a:lnTo>
                  <a:pt x="5181" y="11"/>
                </a:lnTo>
                <a:lnTo>
                  <a:pt x="5086" y="19"/>
                </a:lnTo>
                <a:lnTo>
                  <a:pt x="4992" y="29"/>
                </a:lnTo>
                <a:lnTo>
                  <a:pt x="4899" y="42"/>
                </a:lnTo>
                <a:lnTo>
                  <a:pt x="4806" y="57"/>
                </a:lnTo>
                <a:lnTo>
                  <a:pt x="4715" y="73"/>
                </a:lnTo>
                <a:lnTo>
                  <a:pt x="4624" y="92"/>
                </a:lnTo>
                <a:lnTo>
                  <a:pt x="4534" y="114"/>
                </a:lnTo>
                <a:lnTo>
                  <a:pt x="4445" y="137"/>
                </a:lnTo>
                <a:lnTo>
                  <a:pt x="4357" y="162"/>
                </a:lnTo>
                <a:lnTo>
                  <a:pt x="4269" y="189"/>
                </a:lnTo>
                <a:lnTo>
                  <a:pt x="4183" y="218"/>
                </a:lnTo>
                <a:lnTo>
                  <a:pt x="4097" y="250"/>
                </a:lnTo>
                <a:lnTo>
                  <a:pt x="4014" y="283"/>
                </a:lnTo>
                <a:lnTo>
                  <a:pt x="3930" y="319"/>
                </a:lnTo>
                <a:lnTo>
                  <a:pt x="3848" y="355"/>
                </a:lnTo>
                <a:lnTo>
                  <a:pt x="3766" y="395"/>
                </a:lnTo>
                <a:lnTo>
                  <a:pt x="3687" y="436"/>
                </a:lnTo>
                <a:lnTo>
                  <a:pt x="3607" y="477"/>
                </a:lnTo>
                <a:lnTo>
                  <a:pt x="3530" y="522"/>
                </a:lnTo>
                <a:lnTo>
                  <a:pt x="3454" y="568"/>
                </a:lnTo>
                <a:lnTo>
                  <a:pt x="3379" y="616"/>
                </a:lnTo>
                <a:lnTo>
                  <a:pt x="3304" y="665"/>
                </a:lnTo>
                <a:lnTo>
                  <a:pt x="3231" y="717"/>
                </a:lnTo>
                <a:lnTo>
                  <a:pt x="3160" y="769"/>
                </a:lnTo>
                <a:lnTo>
                  <a:pt x="3090" y="823"/>
                </a:lnTo>
                <a:lnTo>
                  <a:pt x="3022" y="880"/>
                </a:lnTo>
                <a:lnTo>
                  <a:pt x="2955" y="937"/>
                </a:lnTo>
                <a:lnTo>
                  <a:pt x="2889" y="996"/>
                </a:lnTo>
                <a:lnTo>
                  <a:pt x="2825" y="1056"/>
                </a:lnTo>
                <a:lnTo>
                  <a:pt x="2763" y="1119"/>
                </a:lnTo>
                <a:lnTo>
                  <a:pt x="2701" y="1181"/>
                </a:lnTo>
                <a:lnTo>
                  <a:pt x="2641" y="1246"/>
                </a:lnTo>
                <a:lnTo>
                  <a:pt x="2584" y="1313"/>
                </a:lnTo>
                <a:lnTo>
                  <a:pt x="2528" y="1380"/>
                </a:lnTo>
                <a:lnTo>
                  <a:pt x="2473" y="1449"/>
                </a:lnTo>
                <a:lnTo>
                  <a:pt x="2420" y="1519"/>
                </a:lnTo>
                <a:lnTo>
                  <a:pt x="2369" y="1590"/>
                </a:lnTo>
                <a:lnTo>
                  <a:pt x="2319" y="1663"/>
                </a:lnTo>
                <a:lnTo>
                  <a:pt x="2272" y="1737"/>
                </a:lnTo>
                <a:lnTo>
                  <a:pt x="2226" y="1811"/>
                </a:lnTo>
                <a:lnTo>
                  <a:pt x="2181" y="1887"/>
                </a:lnTo>
                <a:lnTo>
                  <a:pt x="2139" y="1965"/>
                </a:lnTo>
                <a:lnTo>
                  <a:pt x="2098" y="2043"/>
                </a:lnTo>
                <a:lnTo>
                  <a:pt x="2061" y="2122"/>
                </a:lnTo>
                <a:lnTo>
                  <a:pt x="2024" y="2203"/>
                </a:lnTo>
                <a:lnTo>
                  <a:pt x="1990" y="2284"/>
                </a:lnTo>
                <a:lnTo>
                  <a:pt x="1957" y="2367"/>
                </a:lnTo>
                <a:lnTo>
                  <a:pt x="1926" y="2450"/>
                </a:lnTo>
                <a:lnTo>
                  <a:pt x="1898" y="2534"/>
                </a:lnTo>
                <a:lnTo>
                  <a:pt x="1872" y="2620"/>
                </a:lnTo>
                <a:lnTo>
                  <a:pt x="1848" y="2705"/>
                </a:lnTo>
                <a:lnTo>
                  <a:pt x="1826" y="2792"/>
                </a:lnTo>
                <a:lnTo>
                  <a:pt x="1806" y="2880"/>
                </a:lnTo>
                <a:lnTo>
                  <a:pt x="1788" y="2968"/>
                </a:lnTo>
                <a:lnTo>
                  <a:pt x="1774" y="3057"/>
                </a:lnTo>
                <a:lnTo>
                  <a:pt x="1760" y="3147"/>
                </a:lnTo>
                <a:lnTo>
                  <a:pt x="1750" y="3238"/>
                </a:lnTo>
                <a:lnTo>
                  <a:pt x="1741" y="3330"/>
                </a:lnTo>
                <a:lnTo>
                  <a:pt x="1735" y="3422"/>
                </a:lnTo>
                <a:lnTo>
                  <a:pt x="1732" y="3514"/>
                </a:lnTo>
                <a:lnTo>
                  <a:pt x="1730" y="3607"/>
                </a:lnTo>
                <a:lnTo>
                  <a:pt x="1731" y="3681"/>
                </a:lnTo>
                <a:lnTo>
                  <a:pt x="1733" y="3755"/>
                </a:lnTo>
                <a:lnTo>
                  <a:pt x="1737" y="3828"/>
                </a:lnTo>
                <a:lnTo>
                  <a:pt x="1742" y="3901"/>
                </a:lnTo>
                <a:lnTo>
                  <a:pt x="1750" y="3973"/>
                </a:lnTo>
                <a:lnTo>
                  <a:pt x="1758" y="4045"/>
                </a:lnTo>
                <a:lnTo>
                  <a:pt x="1768" y="4117"/>
                </a:lnTo>
                <a:lnTo>
                  <a:pt x="1779" y="4188"/>
                </a:lnTo>
                <a:lnTo>
                  <a:pt x="1730" y="4217"/>
                </a:lnTo>
                <a:lnTo>
                  <a:pt x="1681" y="4248"/>
                </a:lnTo>
                <a:lnTo>
                  <a:pt x="1632" y="4278"/>
                </a:lnTo>
                <a:lnTo>
                  <a:pt x="1584" y="4309"/>
                </a:lnTo>
                <a:lnTo>
                  <a:pt x="1537" y="4342"/>
                </a:lnTo>
                <a:lnTo>
                  <a:pt x="1490" y="4374"/>
                </a:lnTo>
                <a:lnTo>
                  <a:pt x="1443" y="4409"/>
                </a:lnTo>
                <a:lnTo>
                  <a:pt x="1397" y="4442"/>
                </a:lnTo>
                <a:lnTo>
                  <a:pt x="1352" y="4478"/>
                </a:lnTo>
                <a:lnTo>
                  <a:pt x="1307" y="4513"/>
                </a:lnTo>
                <a:lnTo>
                  <a:pt x="1263" y="4549"/>
                </a:lnTo>
                <a:lnTo>
                  <a:pt x="1219" y="4586"/>
                </a:lnTo>
                <a:lnTo>
                  <a:pt x="1176" y="4624"/>
                </a:lnTo>
                <a:lnTo>
                  <a:pt x="1134" y="4661"/>
                </a:lnTo>
                <a:lnTo>
                  <a:pt x="1093" y="4700"/>
                </a:lnTo>
                <a:lnTo>
                  <a:pt x="1052" y="4740"/>
                </a:lnTo>
                <a:lnTo>
                  <a:pt x="1011" y="4780"/>
                </a:lnTo>
                <a:lnTo>
                  <a:pt x="972" y="4821"/>
                </a:lnTo>
                <a:lnTo>
                  <a:pt x="933" y="4862"/>
                </a:lnTo>
                <a:lnTo>
                  <a:pt x="894" y="4904"/>
                </a:lnTo>
                <a:lnTo>
                  <a:pt x="857" y="4946"/>
                </a:lnTo>
                <a:lnTo>
                  <a:pt x="820" y="4989"/>
                </a:lnTo>
                <a:lnTo>
                  <a:pt x="784" y="5033"/>
                </a:lnTo>
                <a:lnTo>
                  <a:pt x="748" y="5077"/>
                </a:lnTo>
                <a:lnTo>
                  <a:pt x="714" y="5122"/>
                </a:lnTo>
                <a:lnTo>
                  <a:pt x="679" y="5167"/>
                </a:lnTo>
                <a:lnTo>
                  <a:pt x="646" y="5213"/>
                </a:lnTo>
                <a:lnTo>
                  <a:pt x="613" y="5259"/>
                </a:lnTo>
                <a:lnTo>
                  <a:pt x="581" y="5306"/>
                </a:lnTo>
                <a:lnTo>
                  <a:pt x="550" y="5354"/>
                </a:lnTo>
                <a:lnTo>
                  <a:pt x="519" y="5402"/>
                </a:lnTo>
                <a:lnTo>
                  <a:pt x="490" y="5450"/>
                </a:lnTo>
                <a:lnTo>
                  <a:pt x="461" y="5499"/>
                </a:lnTo>
                <a:lnTo>
                  <a:pt x="434" y="5548"/>
                </a:lnTo>
                <a:lnTo>
                  <a:pt x="406" y="5598"/>
                </a:lnTo>
                <a:lnTo>
                  <a:pt x="379" y="5648"/>
                </a:lnTo>
                <a:lnTo>
                  <a:pt x="354" y="5698"/>
                </a:lnTo>
                <a:lnTo>
                  <a:pt x="329" y="5750"/>
                </a:lnTo>
                <a:lnTo>
                  <a:pt x="305" y="5802"/>
                </a:lnTo>
                <a:lnTo>
                  <a:pt x="282" y="5854"/>
                </a:lnTo>
                <a:lnTo>
                  <a:pt x="259" y="5906"/>
                </a:lnTo>
                <a:lnTo>
                  <a:pt x="239" y="5960"/>
                </a:lnTo>
                <a:lnTo>
                  <a:pt x="218" y="6013"/>
                </a:lnTo>
                <a:lnTo>
                  <a:pt x="198" y="6066"/>
                </a:lnTo>
                <a:lnTo>
                  <a:pt x="179" y="6120"/>
                </a:lnTo>
                <a:lnTo>
                  <a:pt x="161" y="6175"/>
                </a:lnTo>
                <a:lnTo>
                  <a:pt x="145" y="6230"/>
                </a:lnTo>
                <a:lnTo>
                  <a:pt x="128" y="6285"/>
                </a:lnTo>
                <a:lnTo>
                  <a:pt x="113" y="6341"/>
                </a:lnTo>
                <a:lnTo>
                  <a:pt x="99" y="6397"/>
                </a:lnTo>
                <a:lnTo>
                  <a:pt x="85" y="6454"/>
                </a:lnTo>
                <a:lnTo>
                  <a:pt x="74" y="6510"/>
                </a:lnTo>
                <a:lnTo>
                  <a:pt x="62" y="6566"/>
                </a:lnTo>
                <a:lnTo>
                  <a:pt x="51" y="6624"/>
                </a:lnTo>
                <a:lnTo>
                  <a:pt x="41" y="6681"/>
                </a:lnTo>
                <a:lnTo>
                  <a:pt x="33" y="6740"/>
                </a:lnTo>
                <a:lnTo>
                  <a:pt x="25" y="6798"/>
                </a:lnTo>
                <a:lnTo>
                  <a:pt x="18" y="6857"/>
                </a:lnTo>
                <a:lnTo>
                  <a:pt x="13" y="6915"/>
                </a:lnTo>
                <a:lnTo>
                  <a:pt x="9" y="6975"/>
                </a:lnTo>
                <a:lnTo>
                  <a:pt x="5" y="7034"/>
                </a:lnTo>
                <a:lnTo>
                  <a:pt x="3" y="7094"/>
                </a:lnTo>
                <a:lnTo>
                  <a:pt x="0" y="7153"/>
                </a:lnTo>
                <a:lnTo>
                  <a:pt x="0" y="7214"/>
                </a:lnTo>
                <a:lnTo>
                  <a:pt x="1" y="7295"/>
                </a:lnTo>
                <a:lnTo>
                  <a:pt x="4" y="7377"/>
                </a:lnTo>
                <a:lnTo>
                  <a:pt x="9" y="7457"/>
                </a:lnTo>
                <a:lnTo>
                  <a:pt x="15" y="7538"/>
                </a:lnTo>
                <a:lnTo>
                  <a:pt x="23" y="7618"/>
                </a:lnTo>
                <a:lnTo>
                  <a:pt x="34" y="7697"/>
                </a:lnTo>
                <a:lnTo>
                  <a:pt x="46" y="7776"/>
                </a:lnTo>
                <a:lnTo>
                  <a:pt x="60" y="7854"/>
                </a:lnTo>
                <a:lnTo>
                  <a:pt x="77" y="7932"/>
                </a:lnTo>
                <a:lnTo>
                  <a:pt x="93" y="8010"/>
                </a:lnTo>
                <a:lnTo>
                  <a:pt x="113" y="8086"/>
                </a:lnTo>
                <a:lnTo>
                  <a:pt x="134" y="8161"/>
                </a:lnTo>
                <a:lnTo>
                  <a:pt x="156" y="8236"/>
                </a:lnTo>
                <a:lnTo>
                  <a:pt x="181" y="8311"/>
                </a:lnTo>
                <a:lnTo>
                  <a:pt x="206" y="8385"/>
                </a:lnTo>
                <a:lnTo>
                  <a:pt x="234" y="8458"/>
                </a:lnTo>
                <a:lnTo>
                  <a:pt x="264" y="8530"/>
                </a:lnTo>
                <a:lnTo>
                  <a:pt x="294" y="8601"/>
                </a:lnTo>
                <a:lnTo>
                  <a:pt x="326" y="8671"/>
                </a:lnTo>
                <a:lnTo>
                  <a:pt x="361" y="8741"/>
                </a:lnTo>
                <a:lnTo>
                  <a:pt x="395" y="8810"/>
                </a:lnTo>
                <a:lnTo>
                  <a:pt x="433" y="8878"/>
                </a:lnTo>
                <a:lnTo>
                  <a:pt x="471" y="8946"/>
                </a:lnTo>
                <a:lnTo>
                  <a:pt x="511" y="9011"/>
                </a:lnTo>
                <a:lnTo>
                  <a:pt x="552" y="9077"/>
                </a:lnTo>
                <a:lnTo>
                  <a:pt x="595" y="9141"/>
                </a:lnTo>
                <a:lnTo>
                  <a:pt x="638" y="9205"/>
                </a:lnTo>
                <a:lnTo>
                  <a:pt x="684" y="9267"/>
                </a:lnTo>
                <a:lnTo>
                  <a:pt x="731" y="9329"/>
                </a:lnTo>
                <a:lnTo>
                  <a:pt x="779" y="9388"/>
                </a:lnTo>
                <a:lnTo>
                  <a:pt x="829" y="9448"/>
                </a:lnTo>
                <a:lnTo>
                  <a:pt x="880" y="9506"/>
                </a:lnTo>
                <a:lnTo>
                  <a:pt x="931" y="9564"/>
                </a:lnTo>
                <a:lnTo>
                  <a:pt x="984" y="9620"/>
                </a:lnTo>
                <a:lnTo>
                  <a:pt x="1039" y="9674"/>
                </a:lnTo>
                <a:lnTo>
                  <a:pt x="1095" y="9729"/>
                </a:lnTo>
                <a:lnTo>
                  <a:pt x="1151" y="9781"/>
                </a:lnTo>
                <a:lnTo>
                  <a:pt x="1210" y="9833"/>
                </a:lnTo>
                <a:lnTo>
                  <a:pt x="1269" y="9883"/>
                </a:lnTo>
                <a:lnTo>
                  <a:pt x="1329" y="9932"/>
                </a:lnTo>
                <a:lnTo>
                  <a:pt x="1390" y="9981"/>
                </a:lnTo>
                <a:lnTo>
                  <a:pt x="1453" y="10026"/>
                </a:lnTo>
                <a:lnTo>
                  <a:pt x="1517" y="10072"/>
                </a:lnTo>
                <a:lnTo>
                  <a:pt x="1581" y="10116"/>
                </a:lnTo>
                <a:lnTo>
                  <a:pt x="1647" y="10159"/>
                </a:lnTo>
                <a:lnTo>
                  <a:pt x="1714" y="10200"/>
                </a:lnTo>
                <a:lnTo>
                  <a:pt x="1781" y="10240"/>
                </a:lnTo>
                <a:lnTo>
                  <a:pt x="1850" y="10278"/>
                </a:lnTo>
                <a:lnTo>
                  <a:pt x="1919" y="10316"/>
                </a:lnTo>
                <a:lnTo>
                  <a:pt x="1990" y="10351"/>
                </a:lnTo>
                <a:lnTo>
                  <a:pt x="2061" y="10386"/>
                </a:lnTo>
                <a:lnTo>
                  <a:pt x="2133" y="10418"/>
                </a:lnTo>
                <a:lnTo>
                  <a:pt x="2206" y="10449"/>
                </a:lnTo>
                <a:lnTo>
                  <a:pt x="2280" y="10480"/>
                </a:lnTo>
                <a:lnTo>
                  <a:pt x="2354" y="10508"/>
                </a:lnTo>
                <a:lnTo>
                  <a:pt x="2430" y="10535"/>
                </a:lnTo>
                <a:lnTo>
                  <a:pt x="2507" y="10560"/>
                </a:lnTo>
                <a:lnTo>
                  <a:pt x="2583" y="10583"/>
                </a:lnTo>
                <a:lnTo>
                  <a:pt x="2661" y="10605"/>
                </a:lnTo>
                <a:lnTo>
                  <a:pt x="2740" y="10626"/>
                </a:lnTo>
                <a:lnTo>
                  <a:pt x="2819" y="10645"/>
                </a:lnTo>
                <a:lnTo>
                  <a:pt x="2898" y="10661"/>
                </a:lnTo>
                <a:lnTo>
                  <a:pt x="2979" y="10677"/>
                </a:lnTo>
                <a:lnTo>
                  <a:pt x="3060" y="10691"/>
                </a:lnTo>
                <a:lnTo>
                  <a:pt x="3079" y="10697"/>
                </a:lnTo>
                <a:lnTo>
                  <a:pt x="3099" y="10704"/>
                </a:lnTo>
                <a:lnTo>
                  <a:pt x="3120" y="10713"/>
                </a:lnTo>
                <a:lnTo>
                  <a:pt x="3141" y="10723"/>
                </a:lnTo>
                <a:lnTo>
                  <a:pt x="3162" y="10736"/>
                </a:lnTo>
                <a:lnTo>
                  <a:pt x="3185" y="10752"/>
                </a:lnTo>
                <a:lnTo>
                  <a:pt x="3211" y="10772"/>
                </a:lnTo>
                <a:lnTo>
                  <a:pt x="3238" y="10796"/>
                </a:lnTo>
                <a:lnTo>
                  <a:pt x="3266" y="10826"/>
                </a:lnTo>
                <a:lnTo>
                  <a:pt x="3297" y="10861"/>
                </a:lnTo>
                <a:lnTo>
                  <a:pt x="3331" y="10902"/>
                </a:lnTo>
                <a:lnTo>
                  <a:pt x="3367" y="10950"/>
                </a:lnTo>
                <a:lnTo>
                  <a:pt x="3406" y="11005"/>
                </a:lnTo>
                <a:lnTo>
                  <a:pt x="3448" y="11068"/>
                </a:lnTo>
                <a:lnTo>
                  <a:pt x="3494" y="11140"/>
                </a:lnTo>
                <a:lnTo>
                  <a:pt x="3543" y="11220"/>
                </a:lnTo>
                <a:lnTo>
                  <a:pt x="3567" y="11263"/>
                </a:lnTo>
                <a:lnTo>
                  <a:pt x="3593" y="11305"/>
                </a:lnTo>
                <a:lnTo>
                  <a:pt x="3619" y="11346"/>
                </a:lnTo>
                <a:lnTo>
                  <a:pt x="3645" y="11387"/>
                </a:lnTo>
                <a:lnTo>
                  <a:pt x="3672" y="11427"/>
                </a:lnTo>
                <a:lnTo>
                  <a:pt x="3700" y="11467"/>
                </a:lnTo>
                <a:lnTo>
                  <a:pt x="3730" y="11506"/>
                </a:lnTo>
                <a:lnTo>
                  <a:pt x="3759" y="11545"/>
                </a:lnTo>
                <a:lnTo>
                  <a:pt x="3789" y="11583"/>
                </a:lnTo>
                <a:lnTo>
                  <a:pt x="3820" y="11620"/>
                </a:lnTo>
                <a:lnTo>
                  <a:pt x="3852" y="11658"/>
                </a:lnTo>
                <a:lnTo>
                  <a:pt x="3883" y="11694"/>
                </a:lnTo>
                <a:lnTo>
                  <a:pt x="3916" y="11730"/>
                </a:lnTo>
                <a:lnTo>
                  <a:pt x="3950" y="11765"/>
                </a:lnTo>
                <a:lnTo>
                  <a:pt x="3983" y="11800"/>
                </a:lnTo>
                <a:lnTo>
                  <a:pt x="4018" y="11834"/>
                </a:lnTo>
                <a:lnTo>
                  <a:pt x="4053" y="11868"/>
                </a:lnTo>
                <a:lnTo>
                  <a:pt x="4089" y="11901"/>
                </a:lnTo>
                <a:lnTo>
                  <a:pt x="4125" y="11934"/>
                </a:lnTo>
                <a:lnTo>
                  <a:pt x="4162" y="11965"/>
                </a:lnTo>
                <a:lnTo>
                  <a:pt x="4199" y="11996"/>
                </a:lnTo>
                <a:lnTo>
                  <a:pt x="4237" y="12026"/>
                </a:lnTo>
                <a:lnTo>
                  <a:pt x="4276" y="12057"/>
                </a:lnTo>
                <a:lnTo>
                  <a:pt x="4314" y="12086"/>
                </a:lnTo>
                <a:lnTo>
                  <a:pt x="4353" y="12114"/>
                </a:lnTo>
                <a:lnTo>
                  <a:pt x="4393" y="12142"/>
                </a:lnTo>
                <a:lnTo>
                  <a:pt x="4433" y="12170"/>
                </a:lnTo>
                <a:lnTo>
                  <a:pt x="4474" y="12196"/>
                </a:lnTo>
                <a:lnTo>
                  <a:pt x="4515" y="12222"/>
                </a:lnTo>
                <a:lnTo>
                  <a:pt x="4557" y="12247"/>
                </a:lnTo>
                <a:lnTo>
                  <a:pt x="4598" y="12272"/>
                </a:lnTo>
                <a:lnTo>
                  <a:pt x="4640" y="12295"/>
                </a:lnTo>
                <a:lnTo>
                  <a:pt x="4683" y="12319"/>
                </a:lnTo>
                <a:lnTo>
                  <a:pt x="4726" y="12341"/>
                </a:lnTo>
                <a:lnTo>
                  <a:pt x="4770" y="12363"/>
                </a:lnTo>
                <a:lnTo>
                  <a:pt x="4813" y="12384"/>
                </a:lnTo>
                <a:lnTo>
                  <a:pt x="4857" y="12404"/>
                </a:lnTo>
                <a:lnTo>
                  <a:pt x="4902" y="12423"/>
                </a:lnTo>
                <a:lnTo>
                  <a:pt x="4946" y="12442"/>
                </a:lnTo>
                <a:lnTo>
                  <a:pt x="4992" y="12460"/>
                </a:lnTo>
                <a:lnTo>
                  <a:pt x="5037" y="12477"/>
                </a:lnTo>
                <a:lnTo>
                  <a:pt x="5083" y="12493"/>
                </a:lnTo>
                <a:lnTo>
                  <a:pt x="5128" y="12509"/>
                </a:lnTo>
                <a:lnTo>
                  <a:pt x="5175" y="12524"/>
                </a:lnTo>
                <a:lnTo>
                  <a:pt x="5221" y="12538"/>
                </a:lnTo>
                <a:lnTo>
                  <a:pt x="5268" y="12552"/>
                </a:lnTo>
                <a:lnTo>
                  <a:pt x="5314" y="12564"/>
                </a:lnTo>
                <a:lnTo>
                  <a:pt x="5361" y="12576"/>
                </a:lnTo>
                <a:lnTo>
                  <a:pt x="5409" y="12586"/>
                </a:lnTo>
                <a:lnTo>
                  <a:pt x="5456" y="12597"/>
                </a:lnTo>
                <a:lnTo>
                  <a:pt x="5503" y="12606"/>
                </a:lnTo>
                <a:lnTo>
                  <a:pt x="5551" y="12614"/>
                </a:lnTo>
                <a:lnTo>
                  <a:pt x="5599" y="12622"/>
                </a:lnTo>
                <a:lnTo>
                  <a:pt x="5647" y="12628"/>
                </a:lnTo>
                <a:lnTo>
                  <a:pt x="5695" y="12634"/>
                </a:lnTo>
                <a:lnTo>
                  <a:pt x="5743" y="12639"/>
                </a:lnTo>
                <a:lnTo>
                  <a:pt x="5791" y="12643"/>
                </a:lnTo>
                <a:lnTo>
                  <a:pt x="5839" y="12646"/>
                </a:lnTo>
                <a:lnTo>
                  <a:pt x="5888" y="12649"/>
                </a:lnTo>
                <a:lnTo>
                  <a:pt x="5936" y="12650"/>
                </a:lnTo>
                <a:lnTo>
                  <a:pt x="5985" y="12650"/>
                </a:lnTo>
                <a:lnTo>
                  <a:pt x="6033" y="12650"/>
                </a:lnTo>
                <a:lnTo>
                  <a:pt x="6082" y="12649"/>
                </a:lnTo>
                <a:lnTo>
                  <a:pt x="6130" y="12647"/>
                </a:lnTo>
                <a:lnTo>
                  <a:pt x="6174" y="12641"/>
                </a:lnTo>
                <a:lnTo>
                  <a:pt x="6217" y="12634"/>
                </a:lnTo>
                <a:lnTo>
                  <a:pt x="6260" y="12627"/>
                </a:lnTo>
                <a:lnTo>
                  <a:pt x="6303" y="12620"/>
                </a:lnTo>
                <a:lnTo>
                  <a:pt x="6345" y="12611"/>
                </a:lnTo>
                <a:lnTo>
                  <a:pt x="6388" y="12602"/>
                </a:lnTo>
                <a:lnTo>
                  <a:pt x="6430" y="12593"/>
                </a:lnTo>
                <a:lnTo>
                  <a:pt x="6473" y="12582"/>
                </a:lnTo>
                <a:lnTo>
                  <a:pt x="6515" y="12571"/>
                </a:lnTo>
                <a:lnTo>
                  <a:pt x="6556" y="12559"/>
                </a:lnTo>
                <a:lnTo>
                  <a:pt x="6598" y="12548"/>
                </a:lnTo>
                <a:lnTo>
                  <a:pt x="6640" y="12534"/>
                </a:lnTo>
                <a:lnTo>
                  <a:pt x="6682" y="12520"/>
                </a:lnTo>
                <a:lnTo>
                  <a:pt x="6722" y="12507"/>
                </a:lnTo>
                <a:lnTo>
                  <a:pt x="6763" y="12492"/>
                </a:lnTo>
                <a:lnTo>
                  <a:pt x="6804" y="12477"/>
                </a:lnTo>
                <a:lnTo>
                  <a:pt x="6845" y="12461"/>
                </a:lnTo>
                <a:lnTo>
                  <a:pt x="6884" y="12444"/>
                </a:lnTo>
                <a:lnTo>
                  <a:pt x="6924" y="12426"/>
                </a:lnTo>
                <a:lnTo>
                  <a:pt x="6964" y="12409"/>
                </a:lnTo>
                <a:lnTo>
                  <a:pt x="7003" y="12390"/>
                </a:lnTo>
                <a:lnTo>
                  <a:pt x="7042" y="12371"/>
                </a:lnTo>
                <a:lnTo>
                  <a:pt x="7081" y="12351"/>
                </a:lnTo>
                <a:lnTo>
                  <a:pt x="7119" y="12331"/>
                </a:lnTo>
                <a:lnTo>
                  <a:pt x="7157" y="12311"/>
                </a:lnTo>
                <a:lnTo>
                  <a:pt x="7194" y="12290"/>
                </a:lnTo>
                <a:lnTo>
                  <a:pt x="7232" y="12268"/>
                </a:lnTo>
                <a:lnTo>
                  <a:pt x="7269" y="12245"/>
                </a:lnTo>
                <a:lnTo>
                  <a:pt x="7305" y="12222"/>
                </a:lnTo>
                <a:lnTo>
                  <a:pt x="7342" y="12199"/>
                </a:lnTo>
                <a:lnTo>
                  <a:pt x="7377" y="12175"/>
                </a:lnTo>
                <a:lnTo>
                  <a:pt x="7413" y="12150"/>
                </a:lnTo>
                <a:lnTo>
                  <a:pt x="7447" y="12125"/>
                </a:lnTo>
                <a:lnTo>
                  <a:pt x="7482" y="12099"/>
                </a:lnTo>
                <a:lnTo>
                  <a:pt x="7516" y="12072"/>
                </a:lnTo>
                <a:lnTo>
                  <a:pt x="7549" y="12045"/>
                </a:lnTo>
                <a:lnTo>
                  <a:pt x="7582" y="12018"/>
                </a:lnTo>
                <a:lnTo>
                  <a:pt x="7615" y="11990"/>
                </a:lnTo>
                <a:lnTo>
                  <a:pt x="7647" y="11962"/>
                </a:lnTo>
                <a:lnTo>
                  <a:pt x="7679" y="11932"/>
                </a:lnTo>
                <a:lnTo>
                  <a:pt x="7709" y="11903"/>
                </a:lnTo>
                <a:lnTo>
                  <a:pt x="7741" y="11873"/>
                </a:lnTo>
                <a:lnTo>
                  <a:pt x="7771" y="11843"/>
                </a:lnTo>
                <a:lnTo>
                  <a:pt x="7800" y="11811"/>
                </a:lnTo>
                <a:lnTo>
                  <a:pt x="7829" y="11780"/>
                </a:lnTo>
                <a:lnTo>
                  <a:pt x="7858" y="11748"/>
                </a:lnTo>
                <a:lnTo>
                  <a:pt x="7886" y="11715"/>
                </a:lnTo>
                <a:lnTo>
                  <a:pt x="7913" y="11683"/>
                </a:lnTo>
                <a:lnTo>
                  <a:pt x="7939" y="11649"/>
                </a:lnTo>
                <a:lnTo>
                  <a:pt x="7965" y="11615"/>
                </a:lnTo>
                <a:lnTo>
                  <a:pt x="7991" y="11581"/>
                </a:lnTo>
                <a:lnTo>
                  <a:pt x="8016" y="11546"/>
                </a:lnTo>
                <a:lnTo>
                  <a:pt x="8040" y="11511"/>
                </a:lnTo>
                <a:lnTo>
                  <a:pt x="8063" y="11474"/>
                </a:lnTo>
                <a:lnTo>
                  <a:pt x="8086" y="11438"/>
                </a:lnTo>
                <a:lnTo>
                  <a:pt x="8109" y="11401"/>
                </a:lnTo>
                <a:lnTo>
                  <a:pt x="8130" y="11364"/>
                </a:lnTo>
                <a:lnTo>
                  <a:pt x="8151" y="11327"/>
                </a:lnTo>
                <a:lnTo>
                  <a:pt x="8172" y="11288"/>
                </a:lnTo>
                <a:lnTo>
                  <a:pt x="8191" y="11249"/>
                </a:lnTo>
                <a:lnTo>
                  <a:pt x="8209" y="11211"/>
                </a:lnTo>
                <a:lnTo>
                  <a:pt x="8228" y="11171"/>
                </a:lnTo>
                <a:lnTo>
                  <a:pt x="8245" y="11131"/>
                </a:lnTo>
                <a:lnTo>
                  <a:pt x="8262" y="11091"/>
                </a:lnTo>
                <a:lnTo>
                  <a:pt x="8288" y="11021"/>
                </a:lnTo>
                <a:lnTo>
                  <a:pt x="8312" y="10950"/>
                </a:lnTo>
                <a:lnTo>
                  <a:pt x="8334" y="10879"/>
                </a:lnTo>
                <a:lnTo>
                  <a:pt x="8354" y="10808"/>
                </a:lnTo>
                <a:lnTo>
                  <a:pt x="8371" y="10737"/>
                </a:lnTo>
                <a:lnTo>
                  <a:pt x="8387" y="10665"/>
                </a:lnTo>
                <a:lnTo>
                  <a:pt x="8401" y="10594"/>
                </a:lnTo>
                <a:lnTo>
                  <a:pt x="8412" y="10522"/>
                </a:lnTo>
                <a:lnTo>
                  <a:pt x="8421" y="10449"/>
                </a:lnTo>
                <a:lnTo>
                  <a:pt x="8429" y="10377"/>
                </a:lnTo>
                <a:lnTo>
                  <a:pt x="8434" y="10305"/>
                </a:lnTo>
                <a:lnTo>
                  <a:pt x="8437" y="10233"/>
                </a:lnTo>
                <a:lnTo>
                  <a:pt x="8438" y="10161"/>
                </a:lnTo>
                <a:lnTo>
                  <a:pt x="8437" y="10089"/>
                </a:lnTo>
                <a:lnTo>
                  <a:pt x="8433" y="10017"/>
                </a:lnTo>
                <a:lnTo>
                  <a:pt x="8428" y="9946"/>
                </a:lnTo>
                <a:lnTo>
                  <a:pt x="8419" y="9874"/>
                </a:lnTo>
                <a:lnTo>
                  <a:pt x="8410" y="9803"/>
                </a:lnTo>
                <a:lnTo>
                  <a:pt x="8397" y="9732"/>
                </a:lnTo>
                <a:lnTo>
                  <a:pt x="8383" y="9661"/>
                </a:lnTo>
                <a:lnTo>
                  <a:pt x="8366" y="9591"/>
                </a:lnTo>
                <a:lnTo>
                  <a:pt x="8347" y="9521"/>
                </a:lnTo>
                <a:lnTo>
                  <a:pt x="8326" y="9451"/>
                </a:lnTo>
                <a:lnTo>
                  <a:pt x="8302" y="9381"/>
                </a:lnTo>
                <a:lnTo>
                  <a:pt x="8276" y="9312"/>
                </a:lnTo>
                <a:lnTo>
                  <a:pt x="8249" y="9244"/>
                </a:lnTo>
                <a:lnTo>
                  <a:pt x="8218" y="9176"/>
                </a:lnTo>
                <a:lnTo>
                  <a:pt x="8185" y="9108"/>
                </a:lnTo>
                <a:lnTo>
                  <a:pt x="8151" y="9042"/>
                </a:lnTo>
                <a:lnTo>
                  <a:pt x="8113" y="8975"/>
                </a:lnTo>
                <a:lnTo>
                  <a:pt x="8074" y="8909"/>
                </a:lnTo>
                <a:lnTo>
                  <a:pt x="8032" y="8844"/>
                </a:lnTo>
                <a:lnTo>
                  <a:pt x="8002" y="8803"/>
                </a:lnTo>
                <a:lnTo>
                  <a:pt x="7970" y="8765"/>
                </a:lnTo>
                <a:lnTo>
                  <a:pt x="7939" y="8726"/>
                </a:lnTo>
                <a:lnTo>
                  <a:pt x="7908" y="8689"/>
                </a:lnTo>
                <a:lnTo>
                  <a:pt x="7875" y="8652"/>
                </a:lnTo>
                <a:lnTo>
                  <a:pt x="7842" y="8617"/>
                </a:lnTo>
                <a:lnTo>
                  <a:pt x="7807" y="8581"/>
                </a:lnTo>
                <a:lnTo>
                  <a:pt x="7774" y="8548"/>
                </a:lnTo>
                <a:lnTo>
                  <a:pt x="7738" y="8514"/>
                </a:lnTo>
                <a:lnTo>
                  <a:pt x="7703" y="8482"/>
                </a:lnTo>
                <a:lnTo>
                  <a:pt x="7667" y="8450"/>
                </a:lnTo>
                <a:lnTo>
                  <a:pt x="7631" y="8420"/>
                </a:lnTo>
                <a:lnTo>
                  <a:pt x="7593" y="8390"/>
                </a:lnTo>
                <a:lnTo>
                  <a:pt x="7556" y="8362"/>
                </a:lnTo>
                <a:lnTo>
                  <a:pt x="7518" y="8333"/>
                </a:lnTo>
                <a:lnTo>
                  <a:pt x="7480" y="8306"/>
                </a:lnTo>
                <a:lnTo>
                  <a:pt x="7441" y="8280"/>
                </a:lnTo>
                <a:lnTo>
                  <a:pt x="7401" y="8255"/>
                </a:lnTo>
                <a:lnTo>
                  <a:pt x="7362" y="8231"/>
                </a:lnTo>
                <a:lnTo>
                  <a:pt x="7322" y="8208"/>
                </a:lnTo>
                <a:lnTo>
                  <a:pt x="7281" y="8185"/>
                </a:lnTo>
                <a:lnTo>
                  <a:pt x="7240" y="8164"/>
                </a:lnTo>
                <a:lnTo>
                  <a:pt x="7200" y="8143"/>
                </a:lnTo>
                <a:lnTo>
                  <a:pt x="7158" y="8124"/>
                </a:lnTo>
                <a:lnTo>
                  <a:pt x="7116" y="8105"/>
                </a:lnTo>
                <a:lnTo>
                  <a:pt x="7073" y="8087"/>
                </a:lnTo>
                <a:lnTo>
                  <a:pt x="7032" y="8070"/>
                </a:lnTo>
                <a:lnTo>
                  <a:pt x="6989" y="8055"/>
                </a:lnTo>
                <a:lnTo>
                  <a:pt x="6945" y="8040"/>
                </a:lnTo>
                <a:lnTo>
                  <a:pt x="6902" y="8026"/>
                </a:lnTo>
                <a:lnTo>
                  <a:pt x="6858" y="8013"/>
                </a:lnTo>
                <a:lnTo>
                  <a:pt x="6814" y="8001"/>
                </a:lnTo>
                <a:lnTo>
                  <a:pt x="6770" y="7990"/>
                </a:lnTo>
                <a:lnTo>
                  <a:pt x="6727" y="7980"/>
                </a:lnTo>
                <a:lnTo>
                  <a:pt x="6682" y="7971"/>
                </a:lnTo>
                <a:lnTo>
                  <a:pt x="6638" y="7964"/>
                </a:lnTo>
                <a:lnTo>
                  <a:pt x="6593" y="7956"/>
                </a:lnTo>
                <a:lnTo>
                  <a:pt x="6548" y="7950"/>
                </a:lnTo>
                <a:lnTo>
                  <a:pt x="6503" y="7945"/>
                </a:lnTo>
                <a:lnTo>
                  <a:pt x="6458" y="7941"/>
                </a:lnTo>
                <a:lnTo>
                  <a:pt x="6413" y="7938"/>
                </a:lnTo>
                <a:lnTo>
                  <a:pt x="6367" y="7936"/>
                </a:lnTo>
                <a:lnTo>
                  <a:pt x="6322" y="7935"/>
                </a:lnTo>
                <a:lnTo>
                  <a:pt x="6277" y="7935"/>
                </a:lnTo>
                <a:lnTo>
                  <a:pt x="6232" y="7936"/>
                </a:lnTo>
                <a:lnTo>
                  <a:pt x="6187" y="7938"/>
                </a:lnTo>
                <a:lnTo>
                  <a:pt x="6141" y="7941"/>
                </a:lnTo>
                <a:lnTo>
                  <a:pt x="6096" y="7945"/>
                </a:lnTo>
                <a:lnTo>
                  <a:pt x="6050" y="7950"/>
                </a:lnTo>
                <a:lnTo>
                  <a:pt x="6005" y="7955"/>
                </a:lnTo>
                <a:lnTo>
                  <a:pt x="5959" y="7963"/>
                </a:lnTo>
                <a:lnTo>
                  <a:pt x="5914" y="7971"/>
                </a:lnTo>
                <a:lnTo>
                  <a:pt x="5869" y="7980"/>
                </a:lnTo>
                <a:lnTo>
                  <a:pt x="5824" y="7991"/>
                </a:lnTo>
                <a:lnTo>
                  <a:pt x="5779" y="8002"/>
                </a:lnTo>
                <a:lnTo>
                  <a:pt x="5735" y="8015"/>
                </a:lnTo>
                <a:lnTo>
                  <a:pt x="5690" y="8029"/>
                </a:lnTo>
                <a:lnTo>
                  <a:pt x="5645" y="8042"/>
                </a:lnTo>
                <a:lnTo>
                  <a:pt x="5601" y="8058"/>
                </a:lnTo>
                <a:lnTo>
                  <a:pt x="5556" y="8074"/>
                </a:lnTo>
                <a:lnTo>
                  <a:pt x="5512" y="8092"/>
                </a:lnTo>
                <a:lnTo>
                  <a:pt x="5468" y="8112"/>
                </a:lnTo>
                <a:lnTo>
                  <a:pt x="5425" y="8132"/>
                </a:lnTo>
                <a:lnTo>
                  <a:pt x="5382" y="8153"/>
                </a:lnTo>
                <a:lnTo>
                  <a:pt x="5344" y="8172"/>
                </a:lnTo>
                <a:lnTo>
                  <a:pt x="5307" y="8192"/>
                </a:lnTo>
                <a:lnTo>
                  <a:pt x="5271" y="8213"/>
                </a:lnTo>
                <a:lnTo>
                  <a:pt x="5234" y="8235"/>
                </a:lnTo>
                <a:lnTo>
                  <a:pt x="5199" y="8258"/>
                </a:lnTo>
                <a:lnTo>
                  <a:pt x="5164" y="8282"/>
                </a:lnTo>
                <a:lnTo>
                  <a:pt x="5130" y="8306"/>
                </a:lnTo>
                <a:lnTo>
                  <a:pt x="5096" y="8332"/>
                </a:lnTo>
                <a:lnTo>
                  <a:pt x="5063" y="8359"/>
                </a:lnTo>
                <a:lnTo>
                  <a:pt x="5031" y="8385"/>
                </a:lnTo>
                <a:lnTo>
                  <a:pt x="4998" y="8413"/>
                </a:lnTo>
                <a:lnTo>
                  <a:pt x="4967" y="8441"/>
                </a:lnTo>
                <a:lnTo>
                  <a:pt x="4937" y="8470"/>
                </a:lnTo>
                <a:lnTo>
                  <a:pt x="4906" y="8500"/>
                </a:lnTo>
                <a:lnTo>
                  <a:pt x="4877" y="8530"/>
                </a:lnTo>
                <a:lnTo>
                  <a:pt x="4849" y="8561"/>
                </a:lnTo>
                <a:lnTo>
                  <a:pt x="4821" y="8594"/>
                </a:lnTo>
                <a:lnTo>
                  <a:pt x="4794" y="8625"/>
                </a:lnTo>
                <a:lnTo>
                  <a:pt x="4766" y="8658"/>
                </a:lnTo>
                <a:lnTo>
                  <a:pt x="4740" y="8692"/>
                </a:lnTo>
                <a:lnTo>
                  <a:pt x="4715" y="8726"/>
                </a:lnTo>
                <a:lnTo>
                  <a:pt x="4691" y="8761"/>
                </a:lnTo>
                <a:lnTo>
                  <a:pt x="4667" y="8795"/>
                </a:lnTo>
                <a:lnTo>
                  <a:pt x="4644" y="8832"/>
                </a:lnTo>
                <a:lnTo>
                  <a:pt x="4622" y="8867"/>
                </a:lnTo>
                <a:lnTo>
                  <a:pt x="4600" y="8904"/>
                </a:lnTo>
                <a:lnTo>
                  <a:pt x="4580" y="8941"/>
                </a:lnTo>
                <a:lnTo>
                  <a:pt x="4560" y="8978"/>
                </a:lnTo>
                <a:lnTo>
                  <a:pt x="4541" y="9017"/>
                </a:lnTo>
                <a:lnTo>
                  <a:pt x="4523" y="9054"/>
                </a:lnTo>
                <a:lnTo>
                  <a:pt x="4505" y="9093"/>
                </a:lnTo>
                <a:lnTo>
                  <a:pt x="4489" y="9132"/>
                </a:lnTo>
                <a:lnTo>
                  <a:pt x="4473" y="9171"/>
                </a:lnTo>
                <a:lnTo>
                  <a:pt x="4458" y="9211"/>
                </a:lnTo>
                <a:lnTo>
                  <a:pt x="4444" y="9250"/>
                </a:lnTo>
                <a:lnTo>
                  <a:pt x="4430" y="9291"/>
                </a:lnTo>
                <a:lnTo>
                  <a:pt x="4419" y="9332"/>
                </a:lnTo>
                <a:lnTo>
                  <a:pt x="4407" y="9373"/>
                </a:lnTo>
                <a:lnTo>
                  <a:pt x="4397" y="9413"/>
                </a:lnTo>
                <a:lnTo>
                  <a:pt x="4387" y="9454"/>
                </a:lnTo>
                <a:lnTo>
                  <a:pt x="4378" y="9496"/>
                </a:lnTo>
                <a:lnTo>
                  <a:pt x="4371" y="9538"/>
                </a:lnTo>
                <a:lnTo>
                  <a:pt x="4363" y="9579"/>
                </a:lnTo>
                <a:lnTo>
                  <a:pt x="4358" y="9621"/>
                </a:lnTo>
                <a:lnTo>
                  <a:pt x="4353" y="9663"/>
                </a:lnTo>
                <a:lnTo>
                  <a:pt x="4349" y="9705"/>
                </a:lnTo>
                <a:lnTo>
                  <a:pt x="4347" y="9747"/>
                </a:lnTo>
                <a:lnTo>
                  <a:pt x="4345" y="9789"/>
                </a:lnTo>
                <a:lnTo>
                  <a:pt x="4344" y="9831"/>
                </a:lnTo>
                <a:lnTo>
                  <a:pt x="4344" y="9874"/>
                </a:lnTo>
                <a:lnTo>
                  <a:pt x="4346" y="9916"/>
                </a:lnTo>
                <a:lnTo>
                  <a:pt x="4348" y="9959"/>
                </a:lnTo>
                <a:lnTo>
                  <a:pt x="4351" y="10000"/>
                </a:lnTo>
                <a:lnTo>
                  <a:pt x="4355" y="10042"/>
                </a:lnTo>
                <a:lnTo>
                  <a:pt x="4360" y="10085"/>
                </a:lnTo>
                <a:lnTo>
                  <a:pt x="4368" y="10127"/>
                </a:lnTo>
                <a:lnTo>
                  <a:pt x="4375" y="10168"/>
                </a:lnTo>
                <a:lnTo>
                  <a:pt x="4383" y="10210"/>
                </a:lnTo>
                <a:lnTo>
                  <a:pt x="4394" y="10252"/>
                </a:lnTo>
                <a:lnTo>
                  <a:pt x="4404" y="10294"/>
                </a:lnTo>
                <a:lnTo>
                  <a:pt x="4417" y="10335"/>
                </a:lnTo>
                <a:lnTo>
                  <a:pt x="4430" y="10375"/>
                </a:lnTo>
                <a:lnTo>
                  <a:pt x="4444" y="10417"/>
                </a:lnTo>
                <a:lnTo>
                  <a:pt x="4459" y="10457"/>
                </a:lnTo>
                <a:lnTo>
                  <a:pt x="4474" y="10489"/>
                </a:lnTo>
                <a:lnTo>
                  <a:pt x="4488" y="10522"/>
                </a:lnTo>
                <a:lnTo>
                  <a:pt x="4503" y="10553"/>
                </a:lnTo>
                <a:lnTo>
                  <a:pt x="4519" y="10584"/>
                </a:lnTo>
                <a:lnTo>
                  <a:pt x="4536" y="10614"/>
                </a:lnTo>
                <a:lnTo>
                  <a:pt x="4552" y="10646"/>
                </a:lnTo>
                <a:lnTo>
                  <a:pt x="4570" y="10675"/>
                </a:lnTo>
                <a:lnTo>
                  <a:pt x="4589" y="10705"/>
                </a:lnTo>
                <a:lnTo>
                  <a:pt x="4608" y="10735"/>
                </a:lnTo>
                <a:lnTo>
                  <a:pt x="4627" y="10763"/>
                </a:lnTo>
                <a:lnTo>
                  <a:pt x="4646" y="10791"/>
                </a:lnTo>
                <a:lnTo>
                  <a:pt x="4667" y="10819"/>
                </a:lnTo>
                <a:lnTo>
                  <a:pt x="4688" y="10846"/>
                </a:lnTo>
                <a:lnTo>
                  <a:pt x="4710" y="10873"/>
                </a:lnTo>
                <a:lnTo>
                  <a:pt x="4732" y="10901"/>
                </a:lnTo>
                <a:lnTo>
                  <a:pt x="4755" y="10927"/>
                </a:lnTo>
                <a:lnTo>
                  <a:pt x="4778" y="10952"/>
                </a:lnTo>
                <a:lnTo>
                  <a:pt x="4802" y="10977"/>
                </a:lnTo>
                <a:lnTo>
                  <a:pt x="4826" y="11002"/>
                </a:lnTo>
                <a:lnTo>
                  <a:pt x="4851" y="11026"/>
                </a:lnTo>
                <a:lnTo>
                  <a:pt x="4876" y="11049"/>
                </a:lnTo>
                <a:lnTo>
                  <a:pt x="4901" y="11072"/>
                </a:lnTo>
                <a:lnTo>
                  <a:pt x="4927" y="11095"/>
                </a:lnTo>
                <a:lnTo>
                  <a:pt x="4954" y="11117"/>
                </a:lnTo>
                <a:lnTo>
                  <a:pt x="4981" y="11138"/>
                </a:lnTo>
                <a:lnTo>
                  <a:pt x="5008" y="11159"/>
                </a:lnTo>
                <a:lnTo>
                  <a:pt x="5036" y="11179"/>
                </a:lnTo>
                <a:lnTo>
                  <a:pt x="5064" y="11198"/>
                </a:lnTo>
                <a:lnTo>
                  <a:pt x="5092" y="11218"/>
                </a:lnTo>
                <a:lnTo>
                  <a:pt x="5122" y="11236"/>
                </a:lnTo>
                <a:lnTo>
                  <a:pt x="5151" y="11254"/>
                </a:lnTo>
                <a:lnTo>
                  <a:pt x="5180" y="11271"/>
                </a:lnTo>
                <a:lnTo>
                  <a:pt x="5209" y="11288"/>
                </a:lnTo>
                <a:lnTo>
                  <a:pt x="5240" y="11304"/>
                </a:lnTo>
                <a:lnTo>
                  <a:pt x="5271" y="11319"/>
                </a:lnTo>
                <a:lnTo>
                  <a:pt x="5301" y="11333"/>
                </a:lnTo>
                <a:lnTo>
                  <a:pt x="5332" y="11348"/>
                </a:lnTo>
                <a:lnTo>
                  <a:pt x="5364" y="11361"/>
                </a:lnTo>
                <a:lnTo>
                  <a:pt x="5395" y="11374"/>
                </a:lnTo>
                <a:lnTo>
                  <a:pt x="5428" y="11385"/>
                </a:lnTo>
                <a:lnTo>
                  <a:pt x="5460" y="11397"/>
                </a:lnTo>
                <a:lnTo>
                  <a:pt x="5492" y="11407"/>
                </a:lnTo>
                <a:lnTo>
                  <a:pt x="5525" y="11417"/>
                </a:lnTo>
                <a:lnTo>
                  <a:pt x="5558" y="11426"/>
                </a:lnTo>
                <a:lnTo>
                  <a:pt x="5590" y="11433"/>
                </a:lnTo>
                <a:lnTo>
                  <a:pt x="5624" y="11442"/>
                </a:lnTo>
                <a:lnTo>
                  <a:pt x="5657" y="11448"/>
                </a:lnTo>
                <a:lnTo>
                  <a:pt x="5692" y="11454"/>
                </a:lnTo>
                <a:lnTo>
                  <a:pt x="5725" y="11459"/>
                </a:lnTo>
                <a:lnTo>
                  <a:pt x="5759" y="11464"/>
                </a:lnTo>
                <a:lnTo>
                  <a:pt x="5793" y="11467"/>
                </a:lnTo>
                <a:lnTo>
                  <a:pt x="5827" y="11470"/>
                </a:lnTo>
                <a:lnTo>
                  <a:pt x="5862" y="11472"/>
                </a:lnTo>
                <a:lnTo>
                  <a:pt x="5896" y="11473"/>
                </a:lnTo>
                <a:lnTo>
                  <a:pt x="5931" y="11473"/>
                </a:lnTo>
                <a:lnTo>
                  <a:pt x="5965" y="11473"/>
                </a:lnTo>
                <a:lnTo>
                  <a:pt x="6001" y="11471"/>
                </a:lnTo>
                <a:lnTo>
                  <a:pt x="6035" y="11469"/>
                </a:lnTo>
                <a:lnTo>
                  <a:pt x="6071" y="11466"/>
                </a:lnTo>
                <a:lnTo>
                  <a:pt x="6105" y="11461"/>
                </a:lnTo>
                <a:lnTo>
                  <a:pt x="6141" y="11457"/>
                </a:lnTo>
                <a:lnTo>
                  <a:pt x="6175" y="11451"/>
                </a:lnTo>
                <a:lnTo>
                  <a:pt x="6211" y="11445"/>
                </a:lnTo>
                <a:lnTo>
                  <a:pt x="6246" y="11436"/>
                </a:lnTo>
                <a:lnTo>
                  <a:pt x="6279" y="11426"/>
                </a:lnTo>
                <a:lnTo>
                  <a:pt x="6310" y="11413"/>
                </a:lnTo>
                <a:lnTo>
                  <a:pt x="6341" y="11401"/>
                </a:lnTo>
                <a:lnTo>
                  <a:pt x="6373" y="11387"/>
                </a:lnTo>
                <a:lnTo>
                  <a:pt x="6403" y="11374"/>
                </a:lnTo>
                <a:lnTo>
                  <a:pt x="6434" y="11359"/>
                </a:lnTo>
                <a:lnTo>
                  <a:pt x="6463" y="11343"/>
                </a:lnTo>
                <a:lnTo>
                  <a:pt x="6494" y="11327"/>
                </a:lnTo>
                <a:lnTo>
                  <a:pt x="6522" y="11310"/>
                </a:lnTo>
                <a:lnTo>
                  <a:pt x="6551" y="11293"/>
                </a:lnTo>
                <a:lnTo>
                  <a:pt x="6579" y="11275"/>
                </a:lnTo>
                <a:lnTo>
                  <a:pt x="6606" y="11256"/>
                </a:lnTo>
                <a:lnTo>
                  <a:pt x="6635" y="11237"/>
                </a:lnTo>
                <a:lnTo>
                  <a:pt x="6661" y="11217"/>
                </a:lnTo>
                <a:lnTo>
                  <a:pt x="6687" y="11196"/>
                </a:lnTo>
                <a:lnTo>
                  <a:pt x="6713" y="11175"/>
                </a:lnTo>
                <a:lnTo>
                  <a:pt x="6738" y="11154"/>
                </a:lnTo>
                <a:lnTo>
                  <a:pt x="6763" y="11132"/>
                </a:lnTo>
                <a:lnTo>
                  <a:pt x="6787" y="11110"/>
                </a:lnTo>
                <a:lnTo>
                  <a:pt x="6810" y="11087"/>
                </a:lnTo>
                <a:lnTo>
                  <a:pt x="6833" y="11063"/>
                </a:lnTo>
                <a:lnTo>
                  <a:pt x="6856" y="11038"/>
                </a:lnTo>
                <a:lnTo>
                  <a:pt x="6878" y="11014"/>
                </a:lnTo>
                <a:lnTo>
                  <a:pt x="6899" y="10989"/>
                </a:lnTo>
                <a:lnTo>
                  <a:pt x="6920" y="10963"/>
                </a:lnTo>
                <a:lnTo>
                  <a:pt x="6940" y="10938"/>
                </a:lnTo>
                <a:lnTo>
                  <a:pt x="6958" y="10911"/>
                </a:lnTo>
                <a:lnTo>
                  <a:pt x="6977" y="10885"/>
                </a:lnTo>
                <a:lnTo>
                  <a:pt x="6995" y="10858"/>
                </a:lnTo>
                <a:lnTo>
                  <a:pt x="7013" y="10831"/>
                </a:lnTo>
                <a:lnTo>
                  <a:pt x="7029" y="10802"/>
                </a:lnTo>
                <a:lnTo>
                  <a:pt x="7045" y="10774"/>
                </a:lnTo>
                <a:lnTo>
                  <a:pt x="7060" y="10746"/>
                </a:lnTo>
                <a:lnTo>
                  <a:pt x="7074" y="10717"/>
                </a:lnTo>
                <a:lnTo>
                  <a:pt x="7088" y="10688"/>
                </a:lnTo>
                <a:lnTo>
                  <a:pt x="7101" y="10658"/>
                </a:lnTo>
                <a:lnTo>
                  <a:pt x="7113" y="10628"/>
                </a:lnTo>
                <a:lnTo>
                  <a:pt x="7124" y="10599"/>
                </a:lnTo>
                <a:lnTo>
                  <a:pt x="7136" y="10569"/>
                </a:lnTo>
                <a:lnTo>
                  <a:pt x="7145" y="10537"/>
                </a:lnTo>
                <a:lnTo>
                  <a:pt x="7155" y="10507"/>
                </a:lnTo>
                <a:lnTo>
                  <a:pt x="7162" y="10476"/>
                </a:lnTo>
                <a:lnTo>
                  <a:pt x="7169" y="10444"/>
                </a:lnTo>
                <a:lnTo>
                  <a:pt x="7177" y="10413"/>
                </a:lnTo>
                <a:lnTo>
                  <a:pt x="7182" y="10382"/>
                </a:lnTo>
                <a:lnTo>
                  <a:pt x="7187" y="10350"/>
                </a:lnTo>
                <a:lnTo>
                  <a:pt x="7190" y="10318"/>
                </a:lnTo>
                <a:lnTo>
                  <a:pt x="7193" y="10287"/>
                </a:lnTo>
                <a:lnTo>
                  <a:pt x="7195" y="10254"/>
                </a:lnTo>
                <a:lnTo>
                  <a:pt x="7197" y="10222"/>
                </a:lnTo>
                <a:lnTo>
                  <a:pt x="7198" y="10189"/>
                </a:lnTo>
                <a:lnTo>
                  <a:pt x="7197" y="10157"/>
                </a:lnTo>
                <a:lnTo>
                  <a:pt x="7194" y="10125"/>
                </a:lnTo>
                <a:lnTo>
                  <a:pt x="7192" y="10092"/>
                </a:lnTo>
                <a:lnTo>
                  <a:pt x="7188" y="10060"/>
                </a:lnTo>
                <a:lnTo>
                  <a:pt x="7184" y="10026"/>
                </a:lnTo>
                <a:lnTo>
                  <a:pt x="7179" y="9994"/>
                </a:lnTo>
                <a:lnTo>
                  <a:pt x="7171" y="9962"/>
                </a:lnTo>
                <a:lnTo>
                  <a:pt x="7164" y="9928"/>
                </a:lnTo>
                <a:lnTo>
                  <a:pt x="7156" y="9896"/>
                </a:lnTo>
                <a:lnTo>
                  <a:pt x="7145" y="9864"/>
                </a:lnTo>
                <a:lnTo>
                  <a:pt x="7135" y="9831"/>
                </a:lnTo>
                <a:lnTo>
                  <a:pt x="7123" y="9799"/>
                </a:lnTo>
                <a:lnTo>
                  <a:pt x="7110" y="9766"/>
                </a:lnTo>
                <a:lnTo>
                  <a:pt x="7099" y="9744"/>
                </a:lnTo>
                <a:lnTo>
                  <a:pt x="7087" y="9724"/>
                </a:lnTo>
                <a:lnTo>
                  <a:pt x="7074" y="9703"/>
                </a:lnTo>
                <a:lnTo>
                  <a:pt x="7062" y="9683"/>
                </a:lnTo>
                <a:lnTo>
                  <a:pt x="7048" y="9662"/>
                </a:lnTo>
                <a:lnTo>
                  <a:pt x="7034" y="9643"/>
                </a:lnTo>
                <a:lnTo>
                  <a:pt x="7004" y="9605"/>
                </a:lnTo>
                <a:lnTo>
                  <a:pt x="6973" y="9569"/>
                </a:lnTo>
                <a:lnTo>
                  <a:pt x="6941" y="9534"/>
                </a:lnTo>
                <a:lnTo>
                  <a:pt x="6907" y="9501"/>
                </a:lnTo>
                <a:lnTo>
                  <a:pt x="6872" y="9471"/>
                </a:lnTo>
                <a:lnTo>
                  <a:pt x="6836" y="9442"/>
                </a:lnTo>
                <a:lnTo>
                  <a:pt x="6801" y="9415"/>
                </a:lnTo>
                <a:lnTo>
                  <a:pt x="6765" y="9391"/>
                </a:lnTo>
                <a:lnTo>
                  <a:pt x="6729" y="9368"/>
                </a:lnTo>
                <a:lnTo>
                  <a:pt x="6693" y="9350"/>
                </a:lnTo>
                <a:lnTo>
                  <a:pt x="6659" y="9332"/>
                </a:lnTo>
                <a:lnTo>
                  <a:pt x="6624" y="9317"/>
                </a:lnTo>
                <a:lnTo>
                  <a:pt x="6592" y="9305"/>
                </a:lnTo>
                <a:lnTo>
                  <a:pt x="6570" y="9294"/>
                </a:lnTo>
                <a:lnTo>
                  <a:pt x="6548" y="9285"/>
                </a:lnTo>
                <a:lnTo>
                  <a:pt x="6527" y="9276"/>
                </a:lnTo>
                <a:lnTo>
                  <a:pt x="6506" y="9268"/>
                </a:lnTo>
                <a:lnTo>
                  <a:pt x="6484" y="9260"/>
                </a:lnTo>
                <a:lnTo>
                  <a:pt x="6463" y="9254"/>
                </a:lnTo>
                <a:lnTo>
                  <a:pt x="6443" y="9247"/>
                </a:lnTo>
                <a:lnTo>
                  <a:pt x="6422" y="9242"/>
                </a:lnTo>
                <a:lnTo>
                  <a:pt x="6401" y="9238"/>
                </a:lnTo>
                <a:lnTo>
                  <a:pt x="6380" y="9234"/>
                </a:lnTo>
                <a:lnTo>
                  <a:pt x="6359" y="9230"/>
                </a:lnTo>
                <a:lnTo>
                  <a:pt x="6339" y="9227"/>
                </a:lnTo>
                <a:lnTo>
                  <a:pt x="6318" y="9225"/>
                </a:lnTo>
                <a:lnTo>
                  <a:pt x="6297" y="9224"/>
                </a:lnTo>
                <a:lnTo>
                  <a:pt x="6258" y="9223"/>
                </a:lnTo>
                <a:lnTo>
                  <a:pt x="6218" y="9224"/>
                </a:lnTo>
                <a:lnTo>
                  <a:pt x="6178" y="9229"/>
                </a:lnTo>
                <a:lnTo>
                  <a:pt x="6139" y="9235"/>
                </a:lnTo>
                <a:lnTo>
                  <a:pt x="6100" y="9243"/>
                </a:lnTo>
                <a:lnTo>
                  <a:pt x="6062" y="9254"/>
                </a:lnTo>
                <a:lnTo>
                  <a:pt x="6025" y="9266"/>
                </a:lnTo>
                <a:lnTo>
                  <a:pt x="5987" y="9281"/>
                </a:lnTo>
                <a:lnTo>
                  <a:pt x="5951" y="9297"/>
                </a:lnTo>
                <a:lnTo>
                  <a:pt x="5914" y="9316"/>
                </a:lnTo>
                <a:lnTo>
                  <a:pt x="5879" y="9336"/>
                </a:lnTo>
                <a:lnTo>
                  <a:pt x="5843" y="9358"/>
                </a:lnTo>
                <a:lnTo>
                  <a:pt x="5809" y="9382"/>
                </a:lnTo>
                <a:lnTo>
                  <a:pt x="5774" y="9407"/>
                </a:lnTo>
                <a:lnTo>
                  <a:pt x="5741" y="9434"/>
                </a:lnTo>
                <a:lnTo>
                  <a:pt x="5708" y="9461"/>
                </a:lnTo>
                <a:lnTo>
                  <a:pt x="5676" y="9492"/>
                </a:lnTo>
                <a:lnTo>
                  <a:pt x="5644" y="9522"/>
                </a:lnTo>
                <a:lnTo>
                  <a:pt x="5613" y="9553"/>
                </a:lnTo>
                <a:lnTo>
                  <a:pt x="5582" y="9587"/>
                </a:lnTo>
                <a:lnTo>
                  <a:pt x="5553" y="9621"/>
                </a:lnTo>
                <a:lnTo>
                  <a:pt x="5524" y="9656"/>
                </a:lnTo>
                <a:lnTo>
                  <a:pt x="5494" y="9692"/>
                </a:lnTo>
                <a:lnTo>
                  <a:pt x="5466" y="9729"/>
                </a:lnTo>
                <a:lnTo>
                  <a:pt x="5439" y="9766"/>
                </a:lnTo>
                <a:lnTo>
                  <a:pt x="5435" y="9734"/>
                </a:lnTo>
                <a:lnTo>
                  <a:pt x="5431" y="9703"/>
                </a:lnTo>
                <a:lnTo>
                  <a:pt x="5429" y="9671"/>
                </a:lnTo>
                <a:lnTo>
                  <a:pt x="5429" y="9642"/>
                </a:lnTo>
                <a:lnTo>
                  <a:pt x="5429" y="9612"/>
                </a:lnTo>
                <a:lnTo>
                  <a:pt x="5430" y="9584"/>
                </a:lnTo>
                <a:lnTo>
                  <a:pt x="5433" y="9555"/>
                </a:lnTo>
                <a:lnTo>
                  <a:pt x="5437" y="9528"/>
                </a:lnTo>
                <a:lnTo>
                  <a:pt x="5442" y="9501"/>
                </a:lnTo>
                <a:lnTo>
                  <a:pt x="5448" y="9475"/>
                </a:lnTo>
                <a:lnTo>
                  <a:pt x="5456" y="9450"/>
                </a:lnTo>
                <a:lnTo>
                  <a:pt x="5464" y="9425"/>
                </a:lnTo>
                <a:lnTo>
                  <a:pt x="5472" y="9401"/>
                </a:lnTo>
                <a:lnTo>
                  <a:pt x="5483" y="9377"/>
                </a:lnTo>
                <a:lnTo>
                  <a:pt x="5494" y="9354"/>
                </a:lnTo>
                <a:lnTo>
                  <a:pt x="5507" y="9332"/>
                </a:lnTo>
                <a:lnTo>
                  <a:pt x="5519" y="9310"/>
                </a:lnTo>
                <a:lnTo>
                  <a:pt x="5534" y="9289"/>
                </a:lnTo>
                <a:lnTo>
                  <a:pt x="5549" y="9269"/>
                </a:lnTo>
                <a:lnTo>
                  <a:pt x="5564" y="9249"/>
                </a:lnTo>
                <a:lnTo>
                  <a:pt x="5581" y="9230"/>
                </a:lnTo>
                <a:lnTo>
                  <a:pt x="5598" y="9212"/>
                </a:lnTo>
                <a:lnTo>
                  <a:pt x="5615" y="9194"/>
                </a:lnTo>
                <a:lnTo>
                  <a:pt x="5634" y="9176"/>
                </a:lnTo>
                <a:lnTo>
                  <a:pt x="5654" y="9160"/>
                </a:lnTo>
                <a:lnTo>
                  <a:pt x="5674" y="9144"/>
                </a:lnTo>
                <a:lnTo>
                  <a:pt x="5695" y="9128"/>
                </a:lnTo>
                <a:lnTo>
                  <a:pt x="5716" y="9114"/>
                </a:lnTo>
                <a:lnTo>
                  <a:pt x="5738" y="9099"/>
                </a:lnTo>
                <a:lnTo>
                  <a:pt x="5761" y="9085"/>
                </a:lnTo>
                <a:lnTo>
                  <a:pt x="5783" y="9073"/>
                </a:lnTo>
                <a:lnTo>
                  <a:pt x="5807" y="9060"/>
                </a:lnTo>
                <a:lnTo>
                  <a:pt x="5831" y="9048"/>
                </a:lnTo>
                <a:lnTo>
                  <a:pt x="5855" y="9036"/>
                </a:lnTo>
                <a:lnTo>
                  <a:pt x="5880" y="9026"/>
                </a:lnTo>
                <a:lnTo>
                  <a:pt x="5905" y="9017"/>
                </a:lnTo>
                <a:lnTo>
                  <a:pt x="5930" y="9006"/>
                </a:lnTo>
                <a:lnTo>
                  <a:pt x="5956" y="8998"/>
                </a:lnTo>
                <a:lnTo>
                  <a:pt x="5982" y="8989"/>
                </a:lnTo>
                <a:lnTo>
                  <a:pt x="6008" y="8981"/>
                </a:lnTo>
                <a:lnTo>
                  <a:pt x="6061" y="8967"/>
                </a:lnTo>
                <a:lnTo>
                  <a:pt x="6116" y="8956"/>
                </a:lnTo>
                <a:lnTo>
                  <a:pt x="6170" y="8947"/>
                </a:lnTo>
                <a:lnTo>
                  <a:pt x="6225" y="8939"/>
                </a:lnTo>
                <a:lnTo>
                  <a:pt x="6280" y="8934"/>
                </a:lnTo>
                <a:lnTo>
                  <a:pt x="6335" y="8932"/>
                </a:lnTo>
                <a:lnTo>
                  <a:pt x="6389" y="8931"/>
                </a:lnTo>
                <a:lnTo>
                  <a:pt x="6444" y="8933"/>
                </a:lnTo>
                <a:lnTo>
                  <a:pt x="6497" y="8936"/>
                </a:lnTo>
                <a:lnTo>
                  <a:pt x="6549" y="8941"/>
                </a:lnTo>
                <a:lnTo>
                  <a:pt x="6599" y="8950"/>
                </a:lnTo>
                <a:lnTo>
                  <a:pt x="6649" y="8959"/>
                </a:lnTo>
                <a:lnTo>
                  <a:pt x="6691" y="8971"/>
                </a:lnTo>
                <a:lnTo>
                  <a:pt x="6733" y="8984"/>
                </a:lnTo>
                <a:lnTo>
                  <a:pt x="6774" y="8999"/>
                </a:lnTo>
                <a:lnTo>
                  <a:pt x="6813" y="9015"/>
                </a:lnTo>
                <a:lnTo>
                  <a:pt x="6852" y="9033"/>
                </a:lnTo>
                <a:lnTo>
                  <a:pt x="6889" y="9053"/>
                </a:lnTo>
                <a:lnTo>
                  <a:pt x="6927" y="9074"/>
                </a:lnTo>
                <a:lnTo>
                  <a:pt x="6963" y="9096"/>
                </a:lnTo>
                <a:lnTo>
                  <a:pt x="6997" y="9120"/>
                </a:lnTo>
                <a:lnTo>
                  <a:pt x="7030" y="9145"/>
                </a:lnTo>
                <a:lnTo>
                  <a:pt x="7063" y="9171"/>
                </a:lnTo>
                <a:lnTo>
                  <a:pt x="7094" y="9198"/>
                </a:lnTo>
                <a:lnTo>
                  <a:pt x="7126" y="9226"/>
                </a:lnTo>
                <a:lnTo>
                  <a:pt x="7155" y="9257"/>
                </a:lnTo>
                <a:lnTo>
                  <a:pt x="7183" y="9287"/>
                </a:lnTo>
                <a:lnTo>
                  <a:pt x="7211" y="9319"/>
                </a:lnTo>
                <a:lnTo>
                  <a:pt x="7237" y="9352"/>
                </a:lnTo>
                <a:lnTo>
                  <a:pt x="7262" y="9386"/>
                </a:lnTo>
                <a:lnTo>
                  <a:pt x="7287" y="9421"/>
                </a:lnTo>
                <a:lnTo>
                  <a:pt x="7310" y="9456"/>
                </a:lnTo>
                <a:lnTo>
                  <a:pt x="7333" y="9493"/>
                </a:lnTo>
                <a:lnTo>
                  <a:pt x="7354" y="9530"/>
                </a:lnTo>
                <a:lnTo>
                  <a:pt x="7375" y="9569"/>
                </a:lnTo>
                <a:lnTo>
                  <a:pt x="7394" y="9608"/>
                </a:lnTo>
                <a:lnTo>
                  <a:pt x="7413" y="9646"/>
                </a:lnTo>
                <a:lnTo>
                  <a:pt x="7430" y="9687"/>
                </a:lnTo>
                <a:lnTo>
                  <a:pt x="7446" y="9728"/>
                </a:lnTo>
                <a:lnTo>
                  <a:pt x="7462" y="9768"/>
                </a:lnTo>
                <a:lnTo>
                  <a:pt x="7476" y="9810"/>
                </a:lnTo>
                <a:lnTo>
                  <a:pt x="7489" y="9853"/>
                </a:lnTo>
                <a:lnTo>
                  <a:pt x="7501" y="9896"/>
                </a:lnTo>
                <a:lnTo>
                  <a:pt x="7513" y="9939"/>
                </a:lnTo>
                <a:lnTo>
                  <a:pt x="7522" y="9993"/>
                </a:lnTo>
                <a:lnTo>
                  <a:pt x="7531" y="10046"/>
                </a:lnTo>
                <a:lnTo>
                  <a:pt x="7536" y="10101"/>
                </a:lnTo>
                <a:lnTo>
                  <a:pt x="7540" y="10154"/>
                </a:lnTo>
                <a:lnTo>
                  <a:pt x="7542" y="10208"/>
                </a:lnTo>
                <a:lnTo>
                  <a:pt x="7542" y="10261"/>
                </a:lnTo>
                <a:lnTo>
                  <a:pt x="7540" y="10315"/>
                </a:lnTo>
                <a:lnTo>
                  <a:pt x="7537" y="10367"/>
                </a:lnTo>
                <a:lnTo>
                  <a:pt x="7531" y="10420"/>
                </a:lnTo>
                <a:lnTo>
                  <a:pt x="7523" y="10471"/>
                </a:lnTo>
                <a:lnTo>
                  <a:pt x="7514" y="10524"/>
                </a:lnTo>
                <a:lnTo>
                  <a:pt x="7502" y="10575"/>
                </a:lnTo>
                <a:lnTo>
                  <a:pt x="7490" y="10626"/>
                </a:lnTo>
                <a:lnTo>
                  <a:pt x="7475" y="10676"/>
                </a:lnTo>
                <a:lnTo>
                  <a:pt x="7459" y="10725"/>
                </a:lnTo>
                <a:lnTo>
                  <a:pt x="7441" y="10774"/>
                </a:lnTo>
                <a:lnTo>
                  <a:pt x="7421" y="10822"/>
                </a:lnTo>
                <a:lnTo>
                  <a:pt x="7400" y="10870"/>
                </a:lnTo>
                <a:lnTo>
                  <a:pt x="7377" y="10916"/>
                </a:lnTo>
                <a:lnTo>
                  <a:pt x="7352" y="10963"/>
                </a:lnTo>
                <a:lnTo>
                  <a:pt x="7326" y="11008"/>
                </a:lnTo>
                <a:lnTo>
                  <a:pt x="7298" y="11052"/>
                </a:lnTo>
                <a:lnTo>
                  <a:pt x="7269" y="11096"/>
                </a:lnTo>
                <a:lnTo>
                  <a:pt x="7237" y="11138"/>
                </a:lnTo>
                <a:lnTo>
                  <a:pt x="7205" y="11179"/>
                </a:lnTo>
                <a:lnTo>
                  <a:pt x="7171" y="11219"/>
                </a:lnTo>
                <a:lnTo>
                  <a:pt x="7136" y="11259"/>
                </a:lnTo>
                <a:lnTo>
                  <a:pt x="7098" y="11296"/>
                </a:lnTo>
                <a:lnTo>
                  <a:pt x="7061" y="11334"/>
                </a:lnTo>
                <a:lnTo>
                  <a:pt x="7021" y="11370"/>
                </a:lnTo>
                <a:lnTo>
                  <a:pt x="6979" y="11404"/>
                </a:lnTo>
                <a:lnTo>
                  <a:pt x="6938" y="11436"/>
                </a:lnTo>
                <a:lnTo>
                  <a:pt x="6888" y="11474"/>
                </a:lnTo>
                <a:lnTo>
                  <a:pt x="6838" y="11508"/>
                </a:lnTo>
                <a:lnTo>
                  <a:pt x="6788" y="11541"/>
                </a:lnTo>
                <a:lnTo>
                  <a:pt x="6737" y="11572"/>
                </a:lnTo>
                <a:lnTo>
                  <a:pt x="6686" y="11600"/>
                </a:lnTo>
                <a:lnTo>
                  <a:pt x="6635" y="11628"/>
                </a:lnTo>
                <a:lnTo>
                  <a:pt x="6582" y="11653"/>
                </a:lnTo>
                <a:lnTo>
                  <a:pt x="6529" y="11676"/>
                </a:lnTo>
                <a:lnTo>
                  <a:pt x="6476" y="11696"/>
                </a:lnTo>
                <a:lnTo>
                  <a:pt x="6423" y="11715"/>
                </a:lnTo>
                <a:lnTo>
                  <a:pt x="6368" y="11732"/>
                </a:lnTo>
                <a:lnTo>
                  <a:pt x="6314" y="11748"/>
                </a:lnTo>
                <a:lnTo>
                  <a:pt x="6260" y="11761"/>
                </a:lnTo>
                <a:lnTo>
                  <a:pt x="6204" y="11773"/>
                </a:lnTo>
                <a:lnTo>
                  <a:pt x="6150" y="11782"/>
                </a:lnTo>
                <a:lnTo>
                  <a:pt x="6095" y="11789"/>
                </a:lnTo>
                <a:lnTo>
                  <a:pt x="6039" y="11796"/>
                </a:lnTo>
                <a:lnTo>
                  <a:pt x="5983" y="11800"/>
                </a:lnTo>
                <a:lnTo>
                  <a:pt x="5928" y="11802"/>
                </a:lnTo>
                <a:lnTo>
                  <a:pt x="5872" y="11802"/>
                </a:lnTo>
                <a:lnTo>
                  <a:pt x="5816" y="11800"/>
                </a:lnTo>
                <a:lnTo>
                  <a:pt x="5761" y="11797"/>
                </a:lnTo>
                <a:lnTo>
                  <a:pt x="5704" y="11792"/>
                </a:lnTo>
                <a:lnTo>
                  <a:pt x="5649" y="11785"/>
                </a:lnTo>
                <a:lnTo>
                  <a:pt x="5594" y="11777"/>
                </a:lnTo>
                <a:lnTo>
                  <a:pt x="5537" y="11766"/>
                </a:lnTo>
                <a:lnTo>
                  <a:pt x="5482" y="11754"/>
                </a:lnTo>
                <a:lnTo>
                  <a:pt x="5428" y="11740"/>
                </a:lnTo>
                <a:lnTo>
                  <a:pt x="5372" y="11725"/>
                </a:lnTo>
                <a:lnTo>
                  <a:pt x="5318" y="11707"/>
                </a:lnTo>
                <a:lnTo>
                  <a:pt x="5263" y="11688"/>
                </a:lnTo>
                <a:lnTo>
                  <a:pt x="5208" y="11667"/>
                </a:lnTo>
                <a:lnTo>
                  <a:pt x="5169" y="11651"/>
                </a:lnTo>
                <a:lnTo>
                  <a:pt x="5129" y="11633"/>
                </a:lnTo>
                <a:lnTo>
                  <a:pt x="5090" y="11615"/>
                </a:lnTo>
                <a:lnTo>
                  <a:pt x="5052" y="11595"/>
                </a:lnTo>
                <a:lnTo>
                  <a:pt x="5014" y="11575"/>
                </a:lnTo>
                <a:lnTo>
                  <a:pt x="4976" y="11555"/>
                </a:lnTo>
                <a:lnTo>
                  <a:pt x="4940" y="11534"/>
                </a:lnTo>
                <a:lnTo>
                  <a:pt x="4904" y="11512"/>
                </a:lnTo>
                <a:lnTo>
                  <a:pt x="4869" y="11489"/>
                </a:lnTo>
                <a:lnTo>
                  <a:pt x="4834" y="11465"/>
                </a:lnTo>
                <a:lnTo>
                  <a:pt x="4800" y="11441"/>
                </a:lnTo>
                <a:lnTo>
                  <a:pt x="4766" y="11416"/>
                </a:lnTo>
                <a:lnTo>
                  <a:pt x="4733" y="11390"/>
                </a:lnTo>
                <a:lnTo>
                  <a:pt x="4702" y="11363"/>
                </a:lnTo>
                <a:lnTo>
                  <a:pt x="4669" y="11336"/>
                </a:lnTo>
                <a:lnTo>
                  <a:pt x="4639" y="11309"/>
                </a:lnTo>
                <a:lnTo>
                  <a:pt x="4609" y="11281"/>
                </a:lnTo>
                <a:lnTo>
                  <a:pt x="4580" y="11252"/>
                </a:lnTo>
                <a:lnTo>
                  <a:pt x="4550" y="11222"/>
                </a:lnTo>
                <a:lnTo>
                  <a:pt x="4522" y="11192"/>
                </a:lnTo>
                <a:lnTo>
                  <a:pt x="4494" y="11161"/>
                </a:lnTo>
                <a:lnTo>
                  <a:pt x="4468" y="11129"/>
                </a:lnTo>
                <a:lnTo>
                  <a:pt x="4442" y="11098"/>
                </a:lnTo>
                <a:lnTo>
                  <a:pt x="4416" y="11066"/>
                </a:lnTo>
                <a:lnTo>
                  <a:pt x="4391" y="11032"/>
                </a:lnTo>
                <a:lnTo>
                  <a:pt x="4367" y="10999"/>
                </a:lnTo>
                <a:lnTo>
                  <a:pt x="4344" y="10965"/>
                </a:lnTo>
                <a:lnTo>
                  <a:pt x="4321" y="10931"/>
                </a:lnTo>
                <a:lnTo>
                  <a:pt x="4299" y="10896"/>
                </a:lnTo>
                <a:lnTo>
                  <a:pt x="4277" y="10861"/>
                </a:lnTo>
                <a:lnTo>
                  <a:pt x="4257" y="10824"/>
                </a:lnTo>
                <a:lnTo>
                  <a:pt x="4237" y="10789"/>
                </a:lnTo>
                <a:lnTo>
                  <a:pt x="4217" y="10752"/>
                </a:lnTo>
                <a:lnTo>
                  <a:pt x="4198" y="10715"/>
                </a:lnTo>
                <a:lnTo>
                  <a:pt x="4181" y="10677"/>
                </a:lnTo>
                <a:lnTo>
                  <a:pt x="4164" y="10640"/>
                </a:lnTo>
                <a:lnTo>
                  <a:pt x="4147" y="10601"/>
                </a:lnTo>
                <a:lnTo>
                  <a:pt x="4133" y="10562"/>
                </a:lnTo>
                <a:lnTo>
                  <a:pt x="4117" y="10524"/>
                </a:lnTo>
                <a:lnTo>
                  <a:pt x="4103" y="10485"/>
                </a:lnTo>
                <a:lnTo>
                  <a:pt x="4090" y="10445"/>
                </a:lnTo>
                <a:lnTo>
                  <a:pt x="4077" y="10406"/>
                </a:lnTo>
                <a:lnTo>
                  <a:pt x="4066" y="10365"/>
                </a:lnTo>
                <a:lnTo>
                  <a:pt x="4054" y="10324"/>
                </a:lnTo>
                <a:lnTo>
                  <a:pt x="4044" y="10283"/>
                </a:lnTo>
                <a:lnTo>
                  <a:pt x="4034" y="10243"/>
                </a:lnTo>
                <a:lnTo>
                  <a:pt x="4026" y="10202"/>
                </a:lnTo>
                <a:lnTo>
                  <a:pt x="4018" y="10160"/>
                </a:lnTo>
                <a:lnTo>
                  <a:pt x="4010" y="10118"/>
                </a:lnTo>
                <a:lnTo>
                  <a:pt x="4004" y="10077"/>
                </a:lnTo>
                <a:lnTo>
                  <a:pt x="3999" y="10035"/>
                </a:lnTo>
                <a:lnTo>
                  <a:pt x="3994" y="9993"/>
                </a:lnTo>
                <a:lnTo>
                  <a:pt x="3990" y="9950"/>
                </a:lnTo>
                <a:lnTo>
                  <a:pt x="3986" y="9907"/>
                </a:lnTo>
                <a:lnTo>
                  <a:pt x="3984" y="9865"/>
                </a:lnTo>
                <a:lnTo>
                  <a:pt x="3982" y="9823"/>
                </a:lnTo>
                <a:lnTo>
                  <a:pt x="3981" y="9780"/>
                </a:lnTo>
                <a:lnTo>
                  <a:pt x="3981" y="9736"/>
                </a:lnTo>
                <a:lnTo>
                  <a:pt x="3982" y="9693"/>
                </a:lnTo>
                <a:lnTo>
                  <a:pt x="3984" y="9650"/>
                </a:lnTo>
                <a:lnTo>
                  <a:pt x="3986" y="9608"/>
                </a:lnTo>
                <a:lnTo>
                  <a:pt x="3990" y="9564"/>
                </a:lnTo>
                <a:lnTo>
                  <a:pt x="3994" y="9521"/>
                </a:lnTo>
                <a:lnTo>
                  <a:pt x="3999" y="9478"/>
                </a:lnTo>
                <a:lnTo>
                  <a:pt x="4004" y="9440"/>
                </a:lnTo>
                <a:lnTo>
                  <a:pt x="4010" y="9403"/>
                </a:lnTo>
                <a:lnTo>
                  <a:pt x="4018" y="9365"/>
                </a:lnTo>
                <a:lnTo>
                  <a:pt x="4026" y="9328"/>
                </a:lnTo>
                <a:lnTo>
                  <a:pt x="4034" y="9291"/>
                </a:lnTo>
                <a:lnTo>
                  <a:pt x="4043" y="9255"/>
                </a:lnTo>
                <a:lnTo>
                  <a:pt x="4053" y="9218"/>
                </a:lnTo>
                <a:lnTo>
                  <a:pt x="4063" y="9182"/>
                </a:lnTo>
                <a:lnTo>
                  <a:pt x="4074" y="9145"/>
                </a:lnTo>
                <a:lnTo>
                  <a:pt x="4086" y="9109"/>
                </a:lnTo>
                <a:lnTo>
                  <a:pt x="4098" y="9074"/>
                </a:lnTo>
                <a:lnTo>
                  <a:pt x="4111" y="9038"/>
                </a:lnTo>
                <a:lnTo>
                  <a:pt x="4124" y="9003"/>
                </a:lnTo>
                <a:lnTo>
                  <a:pt x="4138" y="8968"/>
                </a:lnTo>
                <a:lnTo>
                  <a:pt x="4152" y="8933"/>
                </a:lnTo>
                <a:lnTo>
                  <a:pt x="4168" y="8899"/>
                </a:lnTo>
                <a:lnTo>
                  <a:pt x="4184" y="8865"/>
                </a:lnTo>
                <a:lnTo>
                  <a:pt x="4200" y="8831"/>
                </a:lnTo>
                <a:lnTo>
                  <a:pt x="4217" y="8797"/>
                </a:lnTo>
                <a:lnTo>
                  <a:pt x="4235" y="8764"/>
                </a:lnTo>
                <a:lnTo>
                  <a:pt x="4253" y="8731"/>
                </a:lnTo>
                <a:lnTo>
                  <a:pt x="4271" y="8699"/>
                </a:lnTo>
                <a:lnTo>
                  <a:pt x="4291" y="8667"/>
                </a:lnTo>
                <a:lnTo>
                  <a:pt x="4311" y="8634"/>
                </a:lnTo>
                <a:lnTo>
                  <a:pt x="4331" y="8603"/>
                </a:lnTo>
                <a:lnTo>
                  <a:pt x="4352" y="8571"/>
                </a:lnTo>
                <a:lnTo>
                  <a:pt x="4374" y="8540"/>
                </a:lnTo>
                <a:lnTo>
                  <a:pt x="4396" y="8509"/>
                </a:lnTo>
                <a:lnTo>
                  <a:pt x="4418" y="8479"/>
                </a:lnTo>
                <a:lnTo>
                  <a:pt x="4441" y="8449"/>
                </a:lnTo>
                <a:lnTo>
                  <a:pt x="4465" y="8419"/>
                </a:lnTo>
                <a:lnTo>
                  <a:pt x="4489" y="8390"/>
                </a:lnTo>
                <a:lnTo>
                  <a:pt x="4513" y="8362"/>
                </a:lnTo>
                <a:lnTo>
                  <a:pt x="4538" y="8333"/>
                </a:lnTo>
                <a:lnTo>
                  <a:pt x="4564" y="8305"/>
                </a:lnTo>
                <a:lnTo>
                  <a:pt x="4590" y="8277"/>
                </a:lnTo>
                <a:lnTo>
                  <a:pt x="4616" y="8250"/>
                </a:lnTo>
                <a:lnTo>
                  <a:pt x="4643" y="8223"/>
                </a:lnTo>
                <a:lnTo>
                  <a:pt x="4670" y="8197"/>
                </a:lnTo>
                <a:lnTo>
                  <a:pt x="4699" y="8171"/>
                </a:lnTo>
                <a:lnTo>
                  <a:pt x="4727" y="8145"/>
                </a:lnTo>
                <a:lnTo>
                  <a:pt x="4756" y="8120"/>
                </a:lnTo>
                <a:lnTo>
                  <a:pt x="4785" y="8095"/>
                </a:lnTo>
                <a:lnTo>
                  <a:pt x="4816" y="8071"/>
                </a:lnTo>
                <a:lnTo>
                  <a:pt x="4845" y="8047"/>
                </a:lnTo>
                <a:lnTo>
                  <a:pt x="4876" y="8024"/>
                </a:lnTo>
                <a:lnTo>
                  <a:pt x="4907" y="8001"/>
                </a:lnTo>
                <a:lnTo>
                  <a:pt x="4939" y="7978"/>
                </a:lnTo>
                <a:lnTo>
                  <a:pt x="4970" y="7957"/>
                </a:lnTo>
                <a:lnTo>
                  <a:pt x="5002" y="7936"/>
                </a:lnTo>
                <a:lnTo>
                  <a:pt x="5036" y="7915"/>
                </a:lnTo>
                <a:lnTo>
                  <a:pt x="5068" y="7895"/>
                </a:lnTo>
                <a:lnTo>
                  <a:pt x="5103" y="7875"/>
                </a:lnTo>
                <a:lnTo>
                  <a:pt x="5136" y="7855"/>
                </a:lnTo>
                <a:lnTo>
                  <a:pt x="5171" y="7836"/>
                </a:lnTo>
                <a:lnTo>
                  <a:pt x="5205" y="7819"/>
                </a:lnTo>
                <a:lnTo>
                  <a:pt x="5241" y="7801"/>
                </a:lnTo>
                <a:lnTo>
                  <a:pt x="5276" y="7783"/>
                </a:lnTo>
                <a:lnTo>
                  <a:pt x="5312" y="7766"/>
                </a:lnTo>
                <a:lnTo>
                  <a:pt x="5348" y="7751"/>
                </a:lnTo>
                <a:lnTo>
                  <a:pt x="5385" y="7735"/>
                </a:lnTo>
                <a:lnTo>
                  <a:pt x="5421" y="7720"/>
                </a:lnTo>
                <a:lnTo>
                  <a:pt x="5459" y="7706"/>
                </a:lnTo>
                <a:lnTo>
                  <a:pt x="5496" y="7692"/>
                </a:lnTo>
                <a:lnTo>
                  <a:pt x="5554" y="7673"/>
                </a:lnTo>
                <a:lnTo>
                  <a:pt x="5610" y="7657"/>
                </a:lnTo>
                <a:lnTo>
                  <a:pt x="5668" y="7641"/>
                </a:lnTo>
                <a:lnTo>
                  <a:pt x="5724" y="7627"/>
                </a:lnTo>
                <a:lnTo>
                  <a:pt x="5782" y="7615"/>
                </a:lnTo>
                <a:lnTo>
                  <a:pt x="5839" y="7603"/>
                </a:lnTo>
                <a:lnTo>
                  <a:pt x="5896" y="7594"/>
                </a:lnTo>
                <a:lnTo>
                  <a:pt x="5954" y="7586"/>
                </a:lnTo>
                <a:lnTo>
                  <a:pt x="6011" y="7578"/>
                </a:lnTo>
                <a:lnTo>
                  <a:pt x="6069" y="7573"/>
                </a:lnTo>
                <a:lnTo>
                  <a:pt x="6126" y="7568"/>
                </a:lnTo>
                <a:lnTo>
                  <a:pt x="6184" y="7565"/>
                </a:lnTo>
                <a:lnTo>
                  <a:pt x="6241" y="7564"/>
                </a:lnTo>
                <a:lnTo>
                  <a:pt x="6298" y="7563"/>
                </a:lnTo>
                <a:lnTo>
                  <a:pt x="6355" y="7564"/>
                </a:lnTo>
                <a:lnTo>
                  <a:pt x="6412" y="7566"/>
                </a:lnTo>
                <a:lnTo>
                  <a:pt x="6469" y="7569"/>
                </a:lnTo>
                <a:lnTo>
                  <a:pt x="6526" y="7573"/>
                </a:lnTo>
                <a:lnTo>
                  <a:pt x="6582" y="7579"/>
                </a:lnTo>
                <a:lnTo>
                  <a:pt x="6638" y="7587"/>
                </a:lnTo>
                <a:lnTo>
                  <a:pt x="6694" y="7595"/>
                </a:lnTo>
                <a:lnTo>
                  <a:pt x="6750" y="7604"/>
                </a:lnTo>
                <a:lnTo>
                  <a:pt x="6806" y="7615"/>
                </a:lnTo>
                <a:lnTo>
                  <a:pt x="6861" y="7626"/>
                </a:lnTo>
                <a:lnTo>
                  <a:pt x="6916" y="7640"/>
                </a:lnTo>
                <a:lnTo>
                  <a:pt x="6970" y="7655"/>
                </a:lnTo>
                <a:lnTo>
                  <a:pt x="7024" y="7669"/>
                </a:lnTo>
                <a:lnTo>
                  <a:pt x="7079" y="7686"/>
                </a:lnTo>
                <a:lnTo>
                  <a:pt x="7132" y="7704"/>
                </a:lnTo>
                <a:lnTo>
                  <a:pt x="7185" y="7723"/>
                </a:lnTo>
                <a:lnTo>
                  <a:pt x="7237" y="7742"/>
                </a:lnTo>
                <a:lnTo>
                  <a:pt x="7289" y="7763"/>
                </a:lnTo>
                <a:lnTo>
                  <a:pt x="7342" y="7786"/>
                </a:lnTo>
                <a:lnTo>
                  <a:pt x="7393" y="7809"/>
                </a:lnTo>
                <a:lnTo>
                  <a:pt x="7444" y="7833"/>
                </a:lnTo>
                <a:lnTo>
                  <a:pt x="7494" y="7858"/>
                </a:lnTo>
                <a:lnTo>
                  <a:pt x="7543" y="7885"/>
                </a:lnTo>
                <a:lnTo>
                  <a:pt x="7592" y="7913"/>
                </a:lnTo>
                <a:lnTo>
                  <a:pt x="7641" y="7941"/>
                </a:lnTo>
                <a:lnTo>
                  <a:pt x="7689" y="7971"/>
                </a:lnTo>
                <a:lnTo>
                  <a:pt x="7736" y="8001"/>
                </a:lnTo>
                <a:lnTo>
                  <a:pt x="7783" y="8033"/>
                </a:lnTo>
                <a:lnTo>
                  <a:pt x="7829" y="8065"/>
                </a:lnTo>
                <a:lnTo>
                  <a:pt x="7874" y="8098"/>
                </a:lnTo>
                <a:lnTo>
                  <a:pt x="7919" y="8133"/>
                </a:lnTo>
                <a:lnTo>
                  <a:pt x="7963" y="8168"/>
                </a:lnTo>
                <a:lnTo>
                  <a:pt x="8006" y="8205"/>
                </a:lnTo>
                <a:lnTo>
                  <a:pt x="8049" y="8243"/>
                </a:lnTo>
                <a:lnTo>
                  <a:pt x="8090" y="8281"/>
                </a:lnTo>
                <a:lnTo>
                  <a:pt x="8131" y="8320"/>
                </a:lnTo>
                <a:lnTo>
                  <a:pt x="8171" y="8361"/>
                </a:lnTo>
                <a:lnTo>
                  <a:pt x="8211" y="8401"/>
                </a:lnTo>
                <a:lnTo>
                  <a:pt x="8248" y="8443"/>
                </a:lnTo>
                <a:lnTo>
                  <a:pt x="8286" y="8486"/>
                </a:lnTo>
                <a:lnTo>
                  <a:pt x="8322" y="8530"/>
                </a:lnTo>
                <a:lnTo>
                  <a:pt x="8358" y="8574"/>
                </a:lnTo>
                <a:lnTo>
                  <a:pt x="8393" y="8620"/>
                </a:lnTo>
                <a:lnTo>
                  <a:pt x="8427" y="8666"/>
                </a:lnTo>
                <a:lnTo>
                  <a:pt x="8459" y="8713"/>
                </a:lnTo>
                <a:lnTo>
                  <a:pt x="8491" y="8761"/>
                </a:lnTo>
                <a:lnTo>
                  <a:pt x="8522" y="8809"/>
                </a:lnTo>
                <a:lnTo>
                  <a:pt x="8551" y="8858"/>
                </a:lnTo>
                <a:lnTo>
                  <a:pt x="8580" y="8909"/>
                </a:lnTo>
                <a:lnTo>
                  <a:pt x="8607" y="8959"/>
                </a:lnTo>
                <a:lnTo>
                  <a:pt x="8644" y="9035"/>
                </a:lnTo>
                <a:lnTo>
                  <a:pt x="8678" y="9112"/>
                </a:lnTo>
                <a:lnTo>
                  <a:pt x="8711" y="9188"/>
                </a:lnTo>
                <a:lnTo>
                  <a:pt x="8740" y="9264"/>
                </a:lnTo>
                <a:lnTo>
                  <a:pt x="8767" y="9341"/>
                </a:lnTo>
                <a:lnTo>
                  <a:pt x="8792" y="9419"/>
                </a:lnTo>
                <a:lnTo>
                  <a:pt x="8815" y="9496"/>
                </a:lnTo>
                <a:lnTo>
                  <a:pt x="8835" y="9573"/>
                </a:lnTo>
                <a:lnTo>
                  <a:pt x="8854" y="9652"/>
                </a:lnTo>
                <a:lnTo>
                  <a:pt x="8869" y="9729"/>
                </a:lnTo>
                <a:lnTo>
                  <a:pt x="8883" y="9807"/>
                </a:lnTo>
                <a:lnTo>
                  <a:pt x="8895" y="9885"/>
                </a:lnTo>
                <a:lnTo>
                  <a:pt x="8903" y="9964"/>
                </a:lnTo>
                <a:lnTo>
                  <a:pt x="8910" y="10042"/>
                </a:lnTo>
                <a:lnTo>
                  <a:pt x="8915" y="10120"/>
                </a:lnTo>
                <a:lnTo>
                  <a:pt x="8917" y="10199"/>
                </a:lnTo>
                <a:lnTo>
                  <a:pt x="8917" y="10277"/>
                </a:lnTo>
                <a:lnTo>
                  <a:pt x="8916" y="10356"/>
                </a:lnTo>
                <a:lnTo>
                  <a:pt x="8912" y="10435"/>
                </a:lnTo>
                <a:lnTo>
                  <a:pt x="8906" y="10513"/>
                </a:lnTo>
                <a:lnTo>
                  <a:pt x="8898" y="10591"/>
                </a:lnTo>
                <a:lnTo>
                  <a:pt x="8887" y="10670"/>
                </a:lnTo>
                <a:lnTo>
                  <a:pt x="8875" y="10748"/>
                </a:lnTo>
                <a:lnTo>
                  <a:pt x="8860" y="10826"/>
                </a:lnTo>
                <a:lnTo>
                  <a:pt x="8843" y="10904"/>
                </a:lnTo>
                <a:lnTo>
                  <a:pt x="8825" y="10982"/>
                </a:lnTo>
                <a:lnTo>
                  <a:pt x="8804" y="11059"/>
                </a:lnTo>
                <a:lnTo>
                  <a:pt x="8781" y="11137"/>
                </a:lnTo>
                <a:lnTo>
                  <a:pt x="8756" y="11214"/>
                </a:lnTo>
                <a:lnTo>
                  <a:pt x="8728" y="11291"/>
                </a:lnTo>
                <a:lnTo>
                  <a:pt x="8699" y="11367"/>
                </a:lnTo>
                <a:lnTo>
                  <a:pt x="8669" y="11444"/>
                </a:lnTo>
                <a:lnTo>
                  <a:pt x="8737" y="11437"/>
                </a:lnTo>
                <a:lnTo>
                  <a:pt x="8806" y="11428"/>
                </a:lnTo>
                <a:lnTo>
                  <a:pt x="8874" y="11417"/>
                </a:lnTo>
                <a:lnTo>
                  <a:pt x="8943" y="11403"/>
                </a:lnTo>
                <a:lnTo>
                  <a:pt x="9010" y="11388"/>
                </a:lnTo>
                <a:lnTo>
                  <a:pt x="9079" y="11371"/>
                </a:lnTo>
                <a:lnTo>
                  <a:pt x="9147" y="11352"/>
                </a:lnTo>
                <a:lnTo>
                  <a:pt x="9215" y="11331"/>
                </a:lnTo>
                <a:lnTo>
                  <a:pt x="9283" y="11308"/>
                </a:lnTo>
                <a:lnTo>
                  <a:pt x="9351" y="11285"/>
                </a:lnTo>
                <a:lnTo>
                  <a:pt x="9417" y="11260"/>
                </a:lnTo>
                <a:lnTo>
                  <a:pt x="9482" y="11234"/>
                </a:lnTo>
                <a:lnTo>
                  <a:pt x="9548" y="11206"/>
                </a:lnTo>
                <a:lnTo>
                  <a:pt x="9613" y="11177"/>
                </a:lnTo>
                <a:lnTo>
                  <a:pt x="9677" y="11148"/>
                </a:lnTo>
                <a:lnTo>
                  <a:pt x="9739" y="11117"/>
                </a:lnTo>
                <a:lnTo>
                  <a:pt x="9802" y="11085"/>
                </a:lnTo>
                <a:lnTo>
                  <a:pt x="9864" y="11052"/>
                </a:lnTo>
                <a:lnTo>
                  <a:pt x="9925" y="11018"/>
                </a:lnTo>
                <a:lnTo>
                  <a:pt x="9985" y="10982"/>
                </a:lnTo>
                <a:lnTo>
                  <a:pt x="10044" y="10946"/>
                </a:lnTo>
                <a:lnTo>
                  <a:pt x="10103" y="10909"/>
                </a:lnTo>
                <a:lnTo>
                  <a:pt x="10161" y="10870"/>
                </a:lnTo>
                <a:lnTo>
                  <a:pt x="10219" y="10831"/>
                </a:lnTo>
                <a:lnTo>
                  <a:pt x="10274" y="10790"/>
                </a:lnTo>
                <a:lnTo>
                  <a:pt x="10330" y="10748"/>
                </a:lnTo>
                <a:lnTo>
                  <a:pt x="10385" y="10705"/>
                </a:lnTo>
                <a:lnTo>
                  <a:pt x="10438" y="10663"/>
                </a:lnTo>
                <a:lnTo>
                  <a:pt x="10491" y="10618"/>
                </a:lnTo>
                <a:lnTo>
                  <a:pt x="10542" y="10572"/>
                </a:lnTo>
                <a:lnTo>
                  <a:pt x="10594" y="10526"/>
                </a:lnTo>
                <a:lnTo>
                  <a:pt x="10644" y="10479"/>
                </a:lnTo>
                <a:lnTo>
                  <a:pt x="10693" y="10430"/>
                </a:lnTo>
                <a:lnTo>
                  <a:pt x="10741" y="10381"/>
                </a:lnTo>
                <a:lnTo>
                  <a:pt x="10788" y="10330"/>
                </a:lnTo>
                <a:lnTo>
                  <a:pt x="10835" y="10280"/>
                </a:lnTo>
                <a:lnTo>
                  <a:pt x="10880" y="10228"/>
                </a:lnTo>
                <a:lnTo>
                  <a:pt x="10924" y="10176"/>
                </a:lnTo>
                <a:lnTo>
                  <a:pt x="10966" y="10121"/>
                </a:lnTo>
                <a:lnTo>
                  <a:pt x="11009" y="10067"/>
                </a:lnTo>
                <a:lnTo>
                  <a:pt x="11050" y="10013"/>
                </a:lnTo>
                <a:lnTo>
                  <a:pt x="11090" y="9956"/>
                </a:lnTo>
                <a:lnTo>
                  <a:pt x="11128" y="9900"/>
                </a:lnTo>
                <a:lnTo>
                  <a:pt x="11166" y="9843"/>
                </a:lnTo>
                <a:lnTo>
                  <a:pt x="11203" y="9784"/>
                </a:lnTo>
                <a:lnTo>
                  <a:pt x="11238" y="9726"/>
                </a:lnTo>
                <a:lnTo>
                  <a:pt x="11272" y="9666"/>
                </a:lnTo>
                <a:lnTo>
                  <a:pt x="11306" y="9606"/>
                </a:lnTo>
                <a:lnTo>
                  <a:pt x="11338" y="9545"/>
                </a:lnTo>
                <a:lnTo>
                  <a:pt x="11368" y="9483"/>
                </a:lnTo>
                <a:lnTo>
                  <a:pt x="11398" y="9421"/>
                </a:lnTo>
                <a:lnTo>
                  <a:pt x="11427" y="9358"/>
                </a:lnTo>
                <a:lnTo>
                  <a:pt x="11454" y="9294"/>
                </a:lnTo>
                <a:lnTo>
                  <a:pt x="11479" y="9231"/>
                </a:lnTo>
                <a:lnTo>
                  <a:pt x="11504" y="9166"/>
                </a:lnTo>
                <a:lnTo>
                  <a:pt x="11527" y="9100"/>
                </a:lnTo>
                <a:lnTo>
                  <a:pt x="11549" y="9034"/>
                </a:lnTo>
                <a:lnTo>
                  <a:pt x="11570" y="8967"/>
                </a:lnTo>
                <a:lnTo>
                  <a:pt x="11590" y="8901"/>
                </a:lnTo>
                <a:lnTo>
                  <a:pt x="11608" y="8834"/>
                </a:lnTo>
                <a:lnTo>
                  <a:pt x="11624" y="8765"/>
                </a:lnTo>
                <a:lnTo>
                  <a:pt x="11639" y="8697"/>
                </a:lnTo>
                <a:lnTo>
                  <a:pt x="11653" y="8628"/>
                </a:lnTo>
                <a:lnTo>
                  <a:pt x="11666" y="8558"/>
                </a:lnTo>
                <a:lnTo>
                  <a:pt x="11676" y="8488"/>
                </a:lnTo>
                <a:lnTo>
                  <a:pt x="11687" y="8418"/>
                </a:lnTo>
                <a:lnTo>
                  <a:pt x="11694" y="8347"/>
                </a:lnTo>
                <a:lnTo>
                  <a:pt x="11702" y="8275"/>
                </a:lnTo>
                <a:lnTo>
                  <a:pt x="11707" y="8204"/>
                </a:lnTo>
                <a:lnTo>
                  <a:pt x="11711" y="8132"/>
                </a:lnTo>
                <a:lnTo>
                  <a:pt x="11713" y="8059"/>
                </a:lnTo>
                <a:lnTo>
                  <a:pt x="11713" y="7987"/>
                </a:lnTo>
                <a:lnTo>
                  <a:pt x="11712" y="7899"/>
                </a:lnTo>
                <a:lnTo>
                  <a:pt x="11709" y="7812"/>
                </a:lnTo>
                <a:lnTo>
                  <a:pt x="11704" y="7726"/>
                </a:lnTo>
                <a:lnTo>
                  <a:pt x="11696" y="7640"/>
                </a:lnTo>
                <a:lnTo>
                  <a:pt x="11686" y="7554"/>
                </a:lnTo>
                <a:lnTo>
                  <a:pt x="11674" y="7470"/>
                </a:lnTo>
                <a:lnTo>
                  <a:pt x="11661" y="7385"/>
                </a:lnTo>
                <a:lnTo>
                  <a:pt x="11644" y="7302"/>
                </a:lnTo>
                <a:lnTo>
                  <a:pt x="11626" y="7219"/>
                </a:lnTo>
                <a:lnTo>
                  <a:pt x="11606" y="7138"/>
                </a:lnTo>
                <a:lnTo>
                  <a:pt x="11585" y="7056"/>
                </a:lnTo>
                <a:lnTo>
                  <a:pt x="11561" y="6976"/>
                </a:lnTo>
                <a:lnTo>
                  <a:pt x="11534" y="6896"/>
                </a:lnTo>
                <a:lnTo>
                  <a:pt x="11507" y="6817"/>
                </a:lnTo>
                <a:lnTo>
                  <a:pt x="11478" y="6740"/>
                </a:lnTo>
                <a:lnTo>
                  <a:pt x="11447" y="6662"/>
                </a:lnTo>
                <a:lnTo>
                  <a:pt x="11413" y="6586"/>
                </a:lnTo>
                <a:lnTo>
                  <a:pt x="11378" y="6511"/>
                </a:lnTo>
                <a:lnTo>
                  <a:pt x="11341" y="6437"/>
                </a:lnTo>
                <a:lnTo>
                  <a:pt x="11303" y="6364"/>
                </a:lnTo>
                <a:lnTo>
                  <a:pt x="11263" y="6291"/>
                </a:lnTo>
                <a:lnTo>
                  <a:pt x="11221" y="6220"/>
                </a:lnTo>
                <a:lnTo>
                  <a:pt x="11177" y="6150"/>
                </a:lnTo>
                <a:lnTo>
                  <a:pt x="11132" y="6081"/>
                </a:lnTo>
                <a:lnTo>
                  <a:pt x="11085" y="6012"/>
                </a:lnTo>
                <a:lnTo>
                  <a:pt x="11037" y="5945"/>
                </a:lnTo>
                <a:lnTo>
                  <a:pt x="10987" y="5879"/>
                </a:lnTo>
                <a:lnTo>
                  <a:pt x="10936" y="5814"/>
                </a:lnTo>
                <a:lnTo>
                  <a:pt x="10883" y="5751"/>
                </a:lnTo>
                <a:lnTo>
                  <a:pt x="10828" y="5689"/>
                </a:lnTo>
                <a:lnTo>
                  <a:pt x="10772" y="5627"/>
                </a:lnTo>
                <a:lnTo>
                  <a:pt x="10716" y="5568"/>
                </a:lnTo>
                <a:close/>
              </a:path>
            </a:pathLst>
          </a:custGeom>
          <a:solidFill>
            <a:srgbClr val="FFC91D"/>
          </a:solidFill>
          <a:ln>
            <a:noFill/>
          </a:ln>
        </p:spPr>
        <p:txBody>
          <a:bodyPr lIns="144000" rIns="72000" bIns="468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Calibri Light" panose="020F0302020204030204" charset="0"/>
                <a:ea typeface="+mn-ea"/>
                <a:cs typeface="+mn-ea"/>
                <a:sym typeface="Arial" panose="020B0604020202020204" pitchFamily="34" charset="0"/>
              </a:rPr>
              <a:t>4</a:t>
            </a:r>
            <a:endParaRPr lang="en-US" altLang="zh-CN" sz="2800" b="1" dirty="0">
              <a:solidFill>
                <a:srgbClr val="FFFFFF"/>
              </a:solidFill>
              <a:latin typeface="Calibri Light" panose="020F030202020403020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10"/>
            </p:custDataLst>
          </p:nvPr>
        </p:nvSpPr>
        <p:spPr>
          <a:xfrm>
            <a:off x="8274685" y="4062095"/>
            <a:ext cx="2663825" cy="85661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just">
              <a:lnSpc>
                <a:spcPct val="100000"/>
              </a:lnSpc>
            </a:pPr>
            <a:r>
              <a:rPr lang="zh-CN" altLang="en-US" sz="2800" dirty="0">
                <a:sym typeface="Arial" panose="020B0604020202020204" pitchFamily="34" charset="0"/>
              </a:rPr>
              <a:t>形成决策矩阵</a:t>
            </a:r>
            <a:endParaRPr lang="zh-CN" altLang="en-US" sz="2800" dirty="0"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5300" y="586105"/>
            <a:ext cx="8492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1D94CE"/>
                </a:solidFill>
              </a:rPr>
              <a:t>实验</a:t>
            </a:r>
            <a:r>
              <a:rPr lang="en-US" altLang="zh-CN" sz="2800" b="1">
                <a:solidFill>
                  <a:srgbClr val="1D94CE"/>
                </a:solidFill>
              </a:rPr>
              <a:t>——</a:t>
            </a:r>
            <a:r>
              <a:rPr lang="zh-CN" sz="2800" b="1">
                <a:solidFill>
                  <a:srgbClr val="1D94CE"/>
                </a:solidFill>
                <a:sym typeface="+mn-ea"/>
              </a:rPr>
              <a:t>对所观察的现象提出解释并进行检验的过程</a:t>
            </a:r>
            <a:endParaRPr lang="en-US" altLang="zh-CN" sz="2800" b="1">
              <a:solidFill>
                <a:srgbClr val="1D94CE"/>
              </a:solidFill>
            </a:endParaRPr>
          </a:p>
        </p:txBody>
      </p:sp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1204497" y="1616053"/>
            <a:ext cx="3960000" cy="3960000"/>
          </a:xfrm>
          <a:prstGeom prst="ellipse">
            <a:avLst/>
          </a:prstGeom>
          <a:solidFill>
            <a:srgbClr val="3B7DEB">
              <a:lumMod val="35000"/>
              <a:lumOff val="65000"/>
            </a:srgbClr>
          </a:solidFill>
          <a:ln>
            <a:noFill/>
          </a:ln>
        </p:spPr>
        <p:style>
          <a:lnRef idx="2">
            <a:srgbClr val="3B7DEB">
              <a:shade val="50000"/>
            </a:srgbClr>
          </a:lnRef>
          <a:fillRef idx="1">
            <a:srgbClr val="3B7DEB"/>
          </a:fillRef>
          <a:effectRef idx="0">
            <a:srgbClr val="3B7DEB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sp>
        <p:nvSpPr>
          <p:cNvPr id="7" name="椭圆 6"/>
          <p:cNvSpPr/>
          <p:nvPr>
            <p:custDataLst>
              <p:tags r:id="rId2"/>
            </p:custDataLst>
          </p:nvPr>
        </p:nvSpPr>
        <p:spPr>
          <a:xfrm>
            <a:off x="1519497" y="1931053"/>
            <a:ext cx="3330000" cy="3330000"/>
          </a:xfrm>
          <a:prstGeom prst="ellipse">
            <a:avLst/>
          </a:prstGeom>
          <a:solidFill>
            <a:srgbClr val="3B7DEB"/>
          </a:solidFill>
          <a:ln>
            <a:noFill/>
          </a:ln>
        </p:spPr>
        <p:style>
          <a:lnRef idx="2">
            <a:srgbClr val="3B7DEB">
              <a:shade val="50000"/>
            </a:srgbClr>
          </a:lnRef>
          <a:fillRef idx="1">
            <a:srgbClr val="3B7DEB"/>
          </a:fillRef>
          <a:effectRef idx="0">
            <a:srgbClr val="3B7DEB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5161363" y="1705779"/>
            <a:ext cx="6422389" cy="3271499"/>
            <a:chOff x="5825714" y="1796006"/>
            <a:chExt cx="5915500" cy="3013295"/>
          </a:xfrm>
        </p:grpSpPr>
        <p:grpSp>
          <p:nvGrpSpPr>
            <p:cNvPr id="12" name="组合 11"/>
            <p:cNvGrpSpPr/>
            <p:nvPr/>
          </p:nvGrpSpPr>
          <p:grpSpPr>
            <a:xfrm>
              <a:off x="5825714" y="1853084"/>
              <a:ext cx="388800" cy="388800"/>
              <a:chOff x="6486114" y="1863244"/>
              <a:chExt cx="388800" cy="388800"/>
            </a:xfrm>
          </p:grpSpPr>
          <p:sp>
            <p:nvSpPr>
              <p:cNvPr id="9" name="椭圆 8"/>
              <p:cNvSpPr/>
              <p:nvPr>
                <p:custDataLst>
                  <p:tags r:id="rId4"/>
                </p:custDataLst>
              </p:nvPr>
            </p:nvSpPr>
            <p:spPr>
              <a:xfrm>
                <a:off x="6486114" y="1863244"/>
                <a:ext cx="388800" cy="388800"/>
              </a:xfrm>
              <a:prstGeom prst="ellipse">
                <a:avLst/>
              </a:prstGeom>
              <a:solidFill>
                <a:srgbClr val="3B7DEB">
                  <a:lumMod val="35000"/>
                  <a:lumOff val="65000"/>
                </a:srgbClr>
              </a:solidFill>
              <a:ln>
                <a:noFill/>
              </a:ln>
            </p:spPr>
            <p:style>
              <a:lnRef idx="2">
                <a:srgbClr val="3B7DEB">
                  <a:shade val="50000"/>
                </a:srgbClr>
              </a:lnRef>
              <a:fillRef idx="1">
                <a:srgbClr val="3B7DEB"/>
              </a:fillRef>
              <a:effectRef idx="0">
                <a:srgbClr val="3B7DEB"/>
              </a:effectRef>
              <a:fontRef idx="minor">
                <a:srgbClr val="FFFFFF"/>
              </a:fontRef>
            </p:style>
            <p:txBody>
              <a:bodyPr rtlCol="0" anchor="ctr"/>
              <a:p>
                <a:pPr algn="ctr"/>
                <a:endParaRPr lang="zh-CN" altLang="en-US" sz="2800" b="1"/>
              </a:p>
            </p:txBody>
          </p:sp>
          <p:sp>
            <p:nvSpPr>
              <p:cNvPr id="10" name="椭圆 9"/>
              <p:cNvSpPr/>
              <p:nvPr>
                <p:custDataLst>
                  <p:tags r:id="rId5"/>
                </p:custDataLst>
              </p:nvPr>
            </p:nvSpPr>
            <p:spPr>
              <a:xfrm>
                <a:off x="6556314" y="1933444"/>
                <a:ext cx="248400" cy="248400"/>
              </a:xfrm>
              <a:prstGeom prst="ellipse">
                <a:avLst/>
              </a:prstGeom>
              <a:solidFill>
                <a:srgbClr val="3B7DEB"/>
              </a:solidFill>
              <a:ln>
                <a:noFill/>
              </a:ln>
            </p:spPr>
            <p:style>
              <a:lnRef idx="2">
                <a:srgbClr val="3B7DEB">
                  <a:shade val="50000"/>
                </a:srgbClr>
              </a:lnRef>
              <a:fillRef idx="1">
                <a:srgbClr val="3B7DEB"/>
              </a:fillRef>
              <a:effectRef idx="0">
                <a:srgbClr val="3B7DEB"/>
              </a:effectRef>
              <a:fontRef idx="minor">
                <a:srgbClr val="FFFFFF"/>
              </a:fontRef>
            </p:style>
            <p:txBody>
              <a:bodyPr rtlCol="0" anchor="ctr"/>
              <a:p>
                <a:pPr algn="ctr"/>
                <a:endParaRPr lang="zh-CN" altLang="en-US" sz="2800" b="1"/>
              </a:p>
            </p:txBody>
          </p:sp>
        </p:grpSp>
        <p:sp>
          <p:nvSpPr>
            <p:cNvPr id="14" name="椭圆 13"/>
            <p:cNvSpPr/>
            <p:nvPr>
              <p:custDataLst>
                <p:tags r:id="rId6"/>
              </p:custDataLst>
            </p:nvPr>
          </p:nvSpPr>
          <p:spPr>
            <a:xfrm>
              <a:off x="6144425" y="2680333"/>
              <a:ext cx="388800" cy="388800"/>
            </a:xfrm>
            <a:prstGeom prst="ellipse">
              <a:avLst/>
            </a:prstGeom>
            <a:solidFill>
              <a:srgbClr val="3B7DEB">
                <a:lumMod val="35000"/>
                <a:lumOff val="65000"/>
              </a:srgbClr>
            </a:solidFill>
            <a:ln>
              <a:noFill/>
            </a:ln>
          </p:spPr>
          <p:style>
            <a:lnRef idx="2">
              <a:srgbClr val="3B7DEB">
                <a:shade val="50000"/>
              </a:srgbClr>
            </a:lnRef>
            <a:fillRef idx="1">
              <a:srgbClr val="3B7DEB"/>
            </a:fillRef>
            <a:effectRef idx="0">
              <a:srgbClr val="3B7DEB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2800" b="1"/>
            </a:p>
          </p:txBody>
        </p:sp>
        <p:sp>
          <p:nvSpPr>
            <p:cNvPr id="15" name="椭圆 14"/>
            <p:cNvSpPr/>
            <p:nvPr>
              <p:custDataLst>
                <p:tags r:id="rId7"/>
              </p:custDataLst>
            </p:nvPr>
          </p:nvSpPr>
          <p:spPr>
            <a:xfrm>
              <a:off x="6214625" y="2750533"/>
              <a:ext cx="248400" cy="248400"/>
            </a:xfrm>
            <a:prstGeom prst="ellipse">
              <a:avLst/>
            </a:prstGeom>
            <a:solidFill>
              <a:srgbClr val="3B7DEB"/>
            </a:solidFill>
            <a:ln>
              <a:noFill/>
            </a:ln>
          </p:spPr>
          <p:style>
            <a:lnRef idx="2">
              <a:srgbClr val="3B7DEB">
                <a:shade val="50000"/>
              </a:srgbClr>
            </a:lnRef>
            <a:fillRef idx="1">
              <a:srgbClr val="3B7DEB"/>
            </a:fillRef>
            <a:effectRef idx="0">
              <a:srgbClr val="3B7DEB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2800" b="1"/>
            </a:p>
          </p:txBody>
        </p:sp>
        <p:sp>
          <p:nvSpPr>
            <p:cNvPr id="19" name="椭圆 18"/>
            <p:cNvSpPr/>
            <p:nvPr>
              <p:custDataLst>
                <p:tags r:id="rId8"/>
              </p:custDataLst>
            </p:nvPr>
          </p:nvSpPr>
          <p:spPr>
            <a:xfrm>
              <a:off x="6283627" y="3507413"/>
              <a:ext cx="388800" cy="388800"/>
            </a:xfrm>
            <a:prstGeom prst="ellipse">
              <a:avLst/>
            </a:prstGeom>
            <a:solidFill>
              <a:srgbClr val="3B7DEB">
                <a:lumMod val="35000"/>
                <a:lumOff val="65000"/>
              </a:srgbClr>
            </a:solidFill>
            <a:ln>
              <a:noFill/>
            </a:ln>
          </p:spPr>
          <p:style>
            <a:lnRef idx="2">
              <a:srgbClr val="3B7DEB">
                <a:shade val="50000"/>
              </a:srgbClr>
            </a:lnRef>
            <a:fillRef idx="1">
              <a:srgbClr val="3B7DEB"/>
            </a:fillRef>
            <a:effectRef idx="0">
              <a:srgbClr val="3B7DEB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2800" b="1"/>
            </a:p>
          </p:txBody>
        </p:sp>
        <p:sp>
          <p:nvSpPr>
            <p:cNvPr id="20" name="椭圆 19"/>
            <p:cNvSpPr/>
            <p:nvPr>
              <p:custDataLst>
                <p:tags r:id="rId9"/>
              </p:custDataLst>
            </p:nvPr>
          </p:nvSpPr>
          <p:spPr>
            <a:xfrm>
              <a:off x="6353827" y="3577613"/>
              <a:ext cx="248400" cy="248400"/>
            </a:xfrm>
            <a:prstGeom prst="ellipse">
              <a:avLst/>
            </a:prstGeom>
            <a:solidFill>
              <a:srgbClr val="3B7DEB"/>
            </a:solidFill>
            <a:ln>
              <a:noFill/>
            </a:ln>
          </p:spPr>
          <p:style>
            <a:lnRef idx="2">
              <a:srgbClr val="3B7DEB">
                <a:shade val="50000"/>
              </a:srgbClr>
            </a:lnRef>
            <a:fillRef idx="1">
              <a:srgbClr val="3B7DEB"/>
            </a:fillRef>
            <a:effectRef idx="0">
              <a:srgbClr val="3B7DEB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sz="2800" b="1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144475" y="4334210"/>
              <a:ext cx="388800" cy="388800"/>
              <a:chOff x="6825195" y="4344370"/>
              <a:chExt cx="388800" cy="388800"/>
            </a:xfrm>
          </p:grpSpPr>
          <p:sp>
            <p:nvSpPr>
              <p:cNvPr id="24" name="椭圆 23"/>
              <p:cNvSpPr/>
              <p:nvPr>
                <p:custDataLst>
                  <p:tags r:id="rId10"/>
                </p:custDataLst>
              </p:nvPr>
            </p:nvSpPr>
            <p:spPr>
              <a:xfrm>
                <a:off x="6825195" y="4344370"/>
                <a:ext cx="388800" cy="388800"/>
              </a:xfrm>
              <a:prstGeom prst="ellipse">
                <a:avLst/>
              </a:prstGeom>
              <a:solidFill>
                <a:srgbClr val="3B7DEB">
                  <a:lumMod val="35000"/>
                  <a:lumOff val="65000"/>
                </a:srgbClr>
              </a:solidFill>
              <a:ln>
                <a:noFill/>
              </a:ln>
            </p:spPr>
            <p:style>
              <a:lnRef idx="2">
                <a:srgbClr val="3B7DEB">
                  <a:shade val="50000"/>
                </a:srgbClr>
              </a:lnRef>
              <a:fillRef idx="1">
                <a:srgbClr val="3B7DEB"/>
              </a:fillRef>
              <a:effectRef idx="0">
                <a:srgbClr val="3B7DEB"/>
              </a:effectRef>
              <a:fontRef idx="minor">
                <a:srgbClr val="FFFFFF"/>
              </a:fontRef>
            </p:style>
            <p:txBody>
              <a:bodyPr rtlCol="0" anchor="ctr"/>
              <a:p>
                <a:pPr algn="ctr"/>
                <a:endParaRPr lang="zh-CN" altLang="en-US" sz="2800" b="1"/>
              </a:p>
            </p:txBody>
          </p:sp>
          <p:sp>
            <p:nvSpPr>
              <p:cNvPr id="25" name="椭圆 24"/>
              <p:cNvSpPr/>
              <p:nvPr>
                <p:custDataLst>
                  <p:tags r:id="rId11"/>
                </p:custDataLst>
              </p:nvPr>
            </p:nvSpPr>
            <p:spPr>
              <a:xfrm>
                <a:off x="6895395" y="4414569"/>
                <a:ext cx="248400" cy="248400"/>
              </a:xfrm>
              <a:prstGeom prst="ellipse">
                <a:avLst/>
              </a:prstGeom>
              <a:solidFill>
                <a:srgbClr val="3B7DEB"/>
              </a:solidFill>
              <a:ln>
                <a:noFill/>
              </a:ln>
            </p:spPr>
            <p:style>
              <a:lnRef idx="2">
                <a:srgbClr val="3B7DEB">
                  <a:shade val="50000"/>
                </a:srgbClr>
              </a:lnRef>
              <a:fillRef idx="1">
                <a:srgbClr val="3B7DEB"/>
              </a:fillRef>
              <a:effectRef idx="0">
                <a:srgbClr val="3B7DEB"/>
              </a:effectRef>
              <a:fontRef idx="minor">
                <a:srgbClr val="FFFFFF"/>
              </a:fontRef>
            </p:style>
            <p:txBody>
              <a:bodyPr rtlCol="0" anchor="ctr"/>
              <a:p>
                <a:pPr algn="ctr"/>
                <a:endParaRPr lang="zh-CN" altLang="en-US" sz="2800" b="1"/>
              </a:p>
            </p:txBody>
          </p:sp>
        </p:grpSp>
        <p:sp>
          <p:nvSpPr>
            <p:cNvPr id="41" name="文本框 40"/>
            <p:cNvSpPr txBox="1"/>
            <p:nvPr>
              <p:custDataLst>
                <p:tags r:id="rId12"/>
              </p:custDataLst>
            </p:nvPr>
          </p:nvSpPr>
          <p:spPr>
            <a:xfrm>
              <a:off x="6501690" y="1796006"/>
              <a:ext cx="3477419" cy="4807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>
                  <a:latin typeface="Calibri Light" panose="020F0302020204030204" charset="0"/>
                  <a:ea typeface="等线 Light" panose="02010600030101010101" charset="-122"/>
                  <a:cs typeface="+mn-ea"/>
                  <a:sym typeface="等线" panose="02010600030101010101" charset="-122"/>
                </a:rPr>
                <a:t>我观察到了什么？</a:t>
              </a:r>
              <a:endParaRPr lang="zh-CN" altLang="en-US" sz="2800" b="1">
                <a:latin typeface="Calibri Light" panose="020F0302020204030204" charset="0"/>
                <a:ea typeface="等线 Light" panose="02010600030101010101" charset="-122"/>
                <a:cs typeface="+mn-ea"/>
                <a:sym typeface="等线" panose="02010600030101010101" charset="-122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13"/>
              </p:custDataLst>
            </p:nvPr>
          </p:nvSpPr>
          <p:spPr>
            <a:xfrm>
              <a:off x="6723904" y="2633748"/>
              <a:ext cx="3477419" cy="4807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>
                  <a:latin typeface="Calibri Light" panose="020F0302020204030204" charset="0"/>
                  <a:ea typeface="等线 Light" panose="02010600030101010101" charset="-122"/>
                  <a:cs typeface="+mn-ea"/>
                  <a:sym typeface="等线" panose="02010600030101010101" charset="-122"/>
                </a:rPr>
                <a:t>我怎样才能解释它？</a:t>
              </a:r>
              <a:endParaRPr lang="zh-CN" altLang="en-US" sz="2800" b="1">
                <a:latin typeface="Calibri Light" panose="020F0302020204030204" charset="0"/>
                <a:ea typeface="等线 Light" panose="02010600030101010101" charset="-122"/>
                <a:cs typeface="+mn-ea"/>
                <a:sym typeface="等线" panose="02010600030101010101" charset="-122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14"/>
              </p:custDataLst>
            </p:nvPr>
          </p:nvSpPr>
          <p:spPr>
            <a:xfrm>
              <a:off x="6882011" y="3457072"/>
              <a:ext cx="4859203" cy="4807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>
                  <a:latin typeface="Calibri Light" panose="020F0302020204030204" charset="0"/>
                  <a:ea typeface="等线 Light" panose="02010600030101010101" charset="-122"/>
                  <a:cs typeface="+mn-ea"/>
                  <a:sym typeface="等线" panose="02010600030101010101" charset="-122"/>
                </a:rPr>
                <a:t>依据我的解释，我能预测到什么？</a:t>
              </a:r>
              <a:endParaRPr lang="zh-CN" altLang="en-US" sz="2800" b="1">
                <a:latin typeface="Calibri Light" panose="020F0302020204030204" charset="0"/>
                <a:ea typeface="等线 Light" panose="02010600030101010101" charset="-122"/>
                <a:cs typeface="+mn-ea"/>
                <a:sym typeface="等线" panose="02010600030101010101" charset="-122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15"/>
              </p:custDataLst>
            </p:nvPr>
          </p:nvSpPr>
          <p:spPr>
            <a:xfrm>
              <a:off x="6723945" y="4328528"/>
              <a:ext cx="3477419" cy="4807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>
                  <a:latin typeface="Calibri Light" panose="020F0302020204030204" charset="0"/>
                  <a:ea typeface="等线 Light" panose="02010600030101010101" charset="-122"/>
                  <a:cs typeface="+mn-ea"/>
                  <a:sym typeface="等线" panose="02010600030101010101" charset="-122"/>
                </a:rPr>
                <a:t>我如何检测预测？</a:t>
              </a:r>
              <a:endParaRPr lang="zh-CN" altLang="en-US" sz="2800" b="1">
                <a:latin typeface="Calibri Light" panose="020F0302020204030204" charset="0"/>
                <a:ea typeface="等线 Light" panose="02010600030101010101" charset="-122"/>
                <a:cs typeface="+mn-ea"/>
                <a:sym typeface="等线" panose="0201060003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000885" y="3137535"/>
            <a:ext cx="2669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>
                <a:solidFill>
                  <a:schemeClr val="bg1"/>
                </a:solidFill>
              </a:rPr>
              <a:t>心理机制</a:t>
            </a:r>
            <a:endParaRPr lang="zh-CN" sz="4000" b="1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16"/>
            </p:custDataLst>
          </p:nvPr>
        </p:nvSpPr>
        <p:spPr>
          <a:xfrm>
            <a:off x="5734685" y="5312410"/>
            <a:ext cx="59169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Calibri Light" panose="020F0302020204030204" charset="0"/>
                <a:ea typeface="等线 Light" panose="02010600030101010101" charset="-122"/>
                <a:cs typeface="+mn-ea"/>
                <a:sym typeface="等线" panose="02010600030101010101" charset="-122"/>
              </a:rPr>
              <a:t>实验中发生了什么？它是我预测的东西吗？我是否要做出不同的解释？</a:t>
            </a:r>
            <a:endParaRPr lang="zh-CN" altLang="en-US" sz="2800" b="1">
              <a:latin typeface="Calibri Light" panose="020F0302020204030204" charset="0"/>
              <a:ea typeface="等线 Light" panose="02010600030101010101" charset="-122"/>
              <a:cs typeface="+mn-ea"/>
              <a:sym typeface="等线" panose="02010600030101010101" charset="-122"/>
            </a:endParaRPr>
          </a:p>
        </p:txBody>
      </p:sp>
      <p:sp>
        <p:nvSpPr>
          <p:cNvPr id="17" name="椭圆 16"/>
          <p:cNvSpPr/>
          <p:nvPr>
            <p:custDataLst>
              <p:tags r:id="rId17"/>
            </p:custDataLst>
          </p:nvPr>
        </p:nvSpPr>
        <p:spPr>
          <a:xfrm>
            <a:off x="5164538" y="5359368"/>
            <a:ext cx="422116" cy="422116"/>
          </a:xfrm>
          <a:prstGeom prst="ellipse">
            <a:avLst/>
          </a:prstGeom>
          <a:solidFill>
            <a:srgbClr val="3B7DEB">
              <a:lumMod val="35000"/>
              <a:lumOff val="65000"/>
            </a:srgbClr>
          </a:solidFill>
          <a:ln>
            <a:noFill/>
          </a:ln>
        </p:spPr>
        <p:style>
          <a:lnRef idx="2">
            <a:srgbClr val="3B7DEB">
              <a:shade val="50000"/>
            </a:srgbClr>
          </a:lnRef>
          <a:fillRef idx="1">
            <a:srgbClr val="3B7DEB"/>
          </a:fillRef>
          <a:effectRef idx="0">
            <a:srgbClr val="3B7DEB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8" name="椭圆 17"/>
          <p:cNvSpPr/>
          <p:nvPr>
            <p:custDataLst>
              <p:tags r:id="rId18"/>
            </p:custDataLst>
          </p:nvPr>
        </p:nvSpPr>
        <p:spPr>
          <a:xfrm>
            <a:off x="5237578" y="5435582"/>
            <a:ext cx="269685" cy="269685"/>
          </a:xfrm>
          <a:prstGeom prst="ellipse">
            <a:avLst/>
          </a:prstGeom>
          <a:solidFill>
            <a:srgbClr val="3B7DEB"/>
          </a:solidFill>
          <a:ln>
            <a:noFill/>
          </a:ln>
        </p:spPr>
        <p:style>
          <a:lnRef idx="2">
            <a:srgbClr val="3B7DEB">
              <a:shade val="50000"/>
            </a:srgbClr>
          </a:lnRef>
          <a:fillRef idx="1">
            <a:srgbClr val="3B7DEB"/>
          </a:fillRef>
          <a:effectRef idx="0">
            <a:srgbClr val="3B7DEB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5300" y="586105"/>
            <a:ext cx="8492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1D94CE"/>
                </a:solidFill>
              </a:rPr>
              <a:t>实验</a:t>
            </a:r>
            <a:r>
              <a:rPr lang="en-US" altLang="zh-CN" sz="2800" b="1">
                <a:solidFill>
                  <a:srgbClr val="1D94CE"/>
                </a:solidFill>
              </a:rPr>
              <a:t>——“你会推荐哪种纸巾”</a:t>
            </a:r>
            <a:r>
              <a:rPr lang="zh-CN" altLang="en-US" sz="2800" b="1">
                <a:solidFill>
                  <a:srgbClr val="1D94CE"/>
                </a:solidFill>
              </a:rPr>
              <a:t>与</a:t>
            </a:r>
            <a:r>
              <a:rPr lang="en-US" altLang="zh-CN" sz="2800" b="1">
                <a:solidFill>
                  <a:srgbClr val="1D94CE"/>
                </a:solidFill>
              </a:rPr>
              <a:t>“</a:t>
            </a:r>
            <a:r>
              <a:rPr lang="zh-CN" altLang="en-US" sz="2800" b="1">
                <a:solidFill>
                  <a:srgbClr val="1D94CE"/>
                </a:solidFill>
              </a:rPr>
              <a:t>纸</a:t>
            </a:r>
            <a:r>
              <a:rPr lang="en-US" altLang="zh-CN" sz="2800" b="1">
                <a:solidFill>
                  <a:srgbClr val="1D94CE"/>
                </a:solidFill>
              </a:rPr>
              <a:t>”</a:t>
            </a:r>
            <a:endParaRPr lang="en-US" altLang="zh-CN" sz="2800" b="1">
              <a:solidFill>
                <a:srgbClr val="1D94C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405" y="1654175"/>
            <a:ext cx="3810000" cy="3810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577840" y="1875155"/>
            <a:ext cx="586422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en-US" altLang="zh-CN" sz="2800" b="1">
                <a:solidFill>
                  <a:schemeClr val="tx1"/>
                </a:solidFill>
              </a:rPr>
              <a:t>       </a:t>
            </a:r>
            <a:r>
              <a:rPr lang="zh-CN" altLang="en-US" sz="2800" b="1">
                <a:solidFill>
                  <a:schemeClr val="tx1"/>
                </a:solidFill>
              </a:rPr>
              <a:t>纸巾项目指向</a:t>
            </a:r>
            <a:r>
              <a:rPr lang="en-US" altLang="zh-CN" sz="2800" b="1">
                <a:solidFill>
                  <a:srgbClr val="FF0000"/>
                </a:solidFill>
              </a:rPr>
              <a:t>“</a:t>
            </a:r>
            <a:r>
              <a:rPr lang="zh-CN" altLang="en-US" sz="2800" b="1">
                <a:solidFill>
                  <a:srgbClr val="FF0000"/>
                </a:solidFill>
              </a:rPr>
              <a:t>强度</a:t>
            </a:r>
            <a:r>
              <a:rPr lang="en-US" altLang="zh-CN" sz="2800" b="1">
                <a:solidFill>
                  <a:srgbClr val="FF0000"/>
                </a:solidFill>
              </a:rPr>
              <a:t>”</a:t>
            </a:r>
            <a:r>
              <a:rPr lang="zh-CN" altLang="en-US" sz="2800" b="1">
                <a:solidFill>
                  <a:schemeClr val="tx1"/>
                </a:solidFill>
              </a:rPr>
              <a:t>这个核心概念。</a:t>
            </a:r>
            <a:r>
              <a:rPr lang="en-US" altLang="zh-CN" sz="2800" b="1">
                <a:solidFill>
                  <a:schemeClr val="tx1"/>
                </a:solidFill>
              </a:rPr>
              <a:t>学生需要设计出能够检验纸巾强度大小的实验，需要讨论强度的内涵，如是否牢固、可否抵挡连续施加的力、能否经受破坏等特征后，形成关于不同品牌纸巾强度的初步假设。根据这些假设，学生设计实验来进行检验。</a:t>
            </a:r>
            <a:endParaRPr lang="en-US" altLang="zh-CN" sz="2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5300" y="586105"/>
            <a:ext cx="1506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D94CE"/>
                </a:solidFill>
              </a:rPr>
              <a:t>5. </a:t>
            </a:r>
            <a:r>
              <a:rPr lang="zh-CN" altLang="en-US" sz="2800" b="1">
                <a:solidFill>
                  <a:srgbClr val="1D94CE"/>
                </a:solidFill>
              </a:rPr>
              <a:t>调研</a:t>
            </a:r>
            <a:endParaRPr lang="zh-CN" altLang="en-US" sz="2800" b="1">
              <a:solidFill>
                <a:srgbClr val="1D94C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6000" y="1207770"/>
            <a:ext cx="105238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1D94CE"/>
                </a:solidFill>
              </a:rPr>
              <a:t>       </a:t>
            </a:r>
            <a:r>
              <a:rPr sz="2800" b="1">
                <a:solidFill>
                  <a:schemeClr val="tx1"/>
                </a:solidFill>
              </a:rPr>
              <a:t>调研要明确并解决那些</a:t>
            </a:r>
            <a:r>
              <a:rPr sz="2800" b="1">
                <a:solidFill>
                  <a:srgbClr val="FF0000"/>
                </a:solidFill>
              </a:rPr>
              <a:t>有争议或相矛盾的问题</a:t>
            </a:r>
            <a:r>
              <a:rPr sz="2800" b="1">
                <a:solidFill>
                  <a:schemeClr val="tx1"/>
                </a:solidFill>
              </a:rPr>
              <a:t>，</a:t>
            </a:r>
            <a:r>
              <a:rPr sz="2800" b="1">
                <a:solidFill>
                  <a:srgbClr val="FF0000"/>
                </a:solidFill>
              </a:rPr>
              <a:t>消除模糊的观点</a:t>
            </a:r>
            <a:r>
              <a:rPr sz="2800" b="1">
                <a:solidFill>
                  <a:schemeClr val="tx1"/>
                </a:solidFill>
              </a:rPr>
              <a:t>，收集和澄清有用的信息，并将信息组织起来，用利于他人理解的方式进行</a:t>
            </a:r>
            <a:r>
              <a:rPr lang="zh-CN" sz="2800" b="1">
                <a:solidFill>
                  <a:schemeClr val="tx1"/>
                </a:solidFill>
              </a:rPr>
              <a:t>呈现。</a:t>
            </a:r>
            <a:endParaRPr lang="zh-CN" sz="2800" b="1">
              <a:solidFill>
                <a:schemeClr val="tx1"/>
              </a:solidFill>
            </a:endParaRPr>
          </a:p>
        </p:txBody>
      </p:sp>
      <p:sp>
        <p:nvSpPr>
          <p:cNvPr id="49" name="任意多边形: 形状 6"/>
          <p:cNvSpPr/>
          <p:nvPr>
            <p:custDataLst>
              <p:tags r:id="rId1"/>
            </p:custDataLst>
          </p:nvPr>
        </p:nvSpPr>
        <p:spPr>
          <a:xfrm rot="21078724">
            <a:off x="593948" y="2989681"/>
            <a:ext cx="1686837" cy="679771"/>
          </a:xfrm>
          <a:custGeom>
            <a:avLst/>
            <a:gdLst>
              <a:gd name="connsiteX0" fmla="*/ 251989 w 1819746"/>
              <a:gd name="connsiteY0" fmla="*/ 167490 h 733331"/>
              <a:gd name="connsiteX1" fmla="*/ 185596 w 1819746"/>
              <a:gd name="connsiteY1" fmla="*/ 233883 h 733331"/>
              <a:gd name="connsiteX2" fmla="*/ 185596 w 1819746"/>
              <a:gd name="connsiteY2" fmla="*/ 499448 h 733331"/>
              <a:gd name="connsiteX3" fmla="*/ 251989 w 1819746"/>
              <a:gd name="connsiteY3" fmla="*/ 565841 h 733331"/>
              <a:gd name="connsiteX4" fmla="*/ 1567757 w 1819746"/>
              <a:gd name="connsiteY4" fmla="*/ 565841 h 733331"/>
              <a:gd name="connsiteX5" fmla="*/ 1634150 w 1819746"/>
              <a:gd name="connsiteY5" fmla="*/ 499448 h 733331"/>
              <a:gd name="connsiteX6" fmla="*/ 1634150 w 1819746"/>
              <a:gd name="connsiteY6" fmla="*/ 233883 h 733331"/>
              <a:gd name="connsiteX7" fmla="*/ 1567757 w 1819746"/>
              <a:gd name="connsiteY7" fmla="*/ 167490 h 733331"/>
              <a:gd name="connsiteX8" fmla="*/ 122224 w 1819746"/>
              <a:gd name="connsiteY8" fmla="*/ 0 h 733331"/>
              <a:gd name="connsiteX9" fmla="*/ 1697522 w 1819746"/>
              <a:gd name="connsiteY9" fmla="*/ 0 h 733331"/>
              <a:gd name="connsiteX10" fmla="*/ 1819746 w 1819746"/>
              <a:gd name="connsiteY10" fmla="*/ 122224 h 733331"/>
              <a:gd name="connsiteX11" fmla="*/ 1819746 w 1819746"/>
              <a:gd name="connsiteY11" fmla="*/ 611107 h 733331"/>
              <a:gd name="connsiteX12" fmla="*/ 1697522 w 1819746"/>
              <a:gd name="connsiteY12" fmla="*/ 733331 h 733331"/>
              <a:gd name="connsiteX13" fmla="*/ 122224 w 1819746"/>
              <a:gd name="connsiteY13" fmla="*/ 733331 h 733331"/>
              <a:gd name="connsiteX14" fmla="*/ 0 w 1819746"/>
              <a:gd name="connsiteY14" fmla="*/ 611107 h 733331"/>
              <a:gd name="connsiteX15" fmla="*/ 0 w 1819746"/>
              <a:gd name="connsiteY15" fmla="*/ 122224 h 733331"/>
              <a:gd name="connsiteX16" fmla="*/ 122224 w 1819746"/>
              <a:gd name="connsiteY16" fmla="*/ 0 h 73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19746" h="733331">
                <a:moveTo>
                  <a:pt x="251989" y="167490"/>
                </a:moveTo>
                <a:cubicBezTo>
                  <a:pt x="215321" y="167490"/>
                  <a:pt x="185596" y="197215"/>
                  <a:pt x="185596" y="233883"/>
                </a:cubicBezTo>
                <a:lnTo>
                  <a:pt x="185596" y="499448"/>
                </a:lnTo>
                <a:cubicBezTo>
                  <a:pt x="185596" y="536116"/>
                  <a:pt x="215321" y="565841"/>
                  <a:pt x="251989" y="565841"/>
                </a:cubicBezTo>
                <a:lnTo>
                  <a:pt x="1567757" y="565841"/>
                </a:lnTo>
                <a:cubicBezTo>
                  <a:pt x="1604425" y="565841"/>
                  <a:pt x="1634150" y="536116"/>
                  <a:pt x="1634150" y="499448"/>
                </a:cubicBezTo>
                <a:lnTo>
                  <a:pt x="1634150" y="233883"/>
                </a:lnTo>
                <a:cubicBezTo>
                  <a:pt x="1634150" y="197215"/>
                  <a:pt x="1604425" y="167490"/>
                  <a:pt x="1567757" y="167490"/>
                </a:cubicBezTo>
                <a:close/>
                <a:moveTo>
                  <a:pt x="122224" y="0"/>
                </a:moveTo>
                <a:lnTo>
                  <a:pt x="1697522" y="0"/>
                </a:lnTo>
                <a:cubicBezTo>
                  <a:pt x="1765024" y="0"/>
                  <a:pt x="1819746" y="54722"/>
                  <a:pt x="1819746" y="122224"/>
                </a:cubicBezTo>
                <a:lnTo>
                  <a:pt x="1819746" y="611107"/>
                </a:lnTo>
                <a:cubicBezTo>
                  <a:pt x="1819746" y="678609"/>
                  <a:pt x="1765024" y="733331"/>
                  <a:pt x="1697522" y="733331"/>
                </a:cubicBezTo>
                <a:lnTo>
                  <a:pt x="122224" y="733331"/>
                </a:lnTo>
                <a:cubicBezTo>
                  <a:pt x="54722" y="733331"/>
                  <a:pt x="0" y="678609"/>
                  <a:pt x="0" y="611107"/>
                </a:cubicBezTo>
                <a:lnTo>
                  <a:pt x="0" y="122224"/>
                </a:lnTo>
                <a:cubicBezTo>
                  <a:pt x="0" y="54722"/>
                  <a:pt x="54722" y="0"/>
                  <a:pt x="1222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rgbClr val="ED5229">
              <a:shade val="50000"/>
            </a:srgbClr>
          </a:lnRef>
          <a:fillRef idx="1">
            <a:srgbClr val="ED5229"/>
          </a:fillRef>
          <a:effectRef idx="0">
            <a:srgbClr val="ED5229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2800" b="1" dirty="0">
                <a:solidFill>
                  <a:sysClr val="windowText" lastClr="000000"/>
                </a:solidFill>
              </a:rPr>
              <a:t>1</a:t>
            </a:r>
            <a:endParaRPr lang="en-US" altLang="zh-CN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0" name="任意多边形: 形状 8"/>
          <p:cNvSpPr/>
          <p:nvPr>
            <p:custDataLst>
              <p:tags r:id="rId2"/>
            </p:custDataLst>
          </p:nvPr>
        </p:nvSpPr>
        <p:spPr>
          <a:xfrm rot="624455">
            <a:off x="2880830" y="2989680"/>
            <a:ext cx="1686837" cy="679771"/>
          </a:xfrm>
          <a:custGeom>
            <a:avLst/>
            <a:gdLst>
              <a:gd name="connsiteX0" fmla="*/ 251989 w 1819746"/>
              <a:gd name="connsiteY0" fmla="*/ 167490 h 733331"/>
              <a:gd name="connsiteX1" fmla="*/ 185596 w 1819746"/>
              <a:gd name="connsiteY1" fmla="*/ 233883 h 733331"/>
              <a:gd name="connsiteX2" fmla="*/ 185596 w 1819746"/>
              <a:gd name="connsiteY2" fmla="*/ 499448 h 733331"/>
              <a:gd name="connsiteX3" fmla="*/ 251989 w 1819746"/>
              <a:gd name="connsiteY3" fmla="*/ 565841 h 733331"/>
              <a:gd name="connsiteX4" fmla="*/ 1567757 w 1819746"/>
              <a:gd name="connsiteY4" fmla="*/ 565841 h 733331"/>
              <a:gd name="connsiteX5" fmla="*/ 1634150 w 1819746"/>
              <a:gd name="connsiteY5" fmla="*/ 499448 h 733331"/>
              <a:gd name="connsiteX6" fmla="*/ 1634150 w 1819746"/>
              <a:gd name="connsiteY6" fmla="*/ 233883 h 733331"/>
              <a:gd name="connsiteX7" fmla="*/ 1567757 w 1819746"/>
              <a:gd name="connsiteY7" fmla="*/ 167490 h 733331"/>
              <a:gd name="connsiteX8" fmla="*/ 122224 w 1819746"/>
              <a:gd name="connsiteY8" fmla="*/ 0 h 733331"/>
              <a:gd name="connsiteX9" fmla="*/ 1697522 w 1819746"/>
              <a:gd name="connsiteY9" fmla="*/ 0 h 733331"/>
              <a:gd name="connsiteX10" fmla="*/ 1819746 w 1819746"/>
              <a:gd name="connsiteY10" fmla="*/ 122224 h 733331"/>
              <a:gd name="connsiteX11" fmla="*/ 1819746 w 1819746"/>
              <a:gd name="connsiteY11" fmla="*/ 611107 h 733331"/>
              <a:gd name="connsiteX12" fmla="*/ 1697522 w 1819746"/>
              <a:gd name="connsiteY12" fmla="*/ 733331 h 733331"/>
              <a:gd name="connsiteX13" fmla="*/ 122224 w 1819746"/>
              <a:gd name="connsiteY13" fmla="*/ 733331 h 733331"/>
              <a:gd name="connsiteX14" fmla="*/ 0 w 1819746"/>
              <a:gd name="connsiteY14" fmla="*/ 611107 h 733331"/>
              <a:gd name="connsiteX15" fmla="*/ 0 w 1819746"/>
              <a:gd name="connsiteY15" fmla="*/ 122224 h 733331"/>
              <a:gd name="connsiteX16" fmla="*/ 122224 w 1819746"/>
              <a:gd name="connsiteY16" fmla="*/ 0 h 73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19746" h="733331">
                <a:moveTo>
                  <a:pt x="251989" y="167490"/>
                </a:moveTo>
                <a:cubicBezTo>
                  <a:pt x="215321" y="167490"/>
                  <a:pt x="185596" y="197215"/>
                  <a:pt x="185596" y="233883"/>
                </a:cubicBezTo>
                <a:lnTo>
                  <a:pt x="185596" y="499448"/>
                </a:lnTo>
                <a:cubicBezTo>
                  <a:pt x="185596" y="536116"/>
                  <a:pt x="215321" y="565841"/>
                  <a:pt x="251989" y="565841"/>
                </a:cubicBezTo>
                <a:lnTo>
                  <a:pt x="1567757" y="565841"/>
                </a:lnTo>
                <a:cubicBezTo>
                  <a:pt x="1604425" y="565841"/>
                  <a:pt x="1634150" y="536116"/>
                  <a:pt x="1634150" y="499448"/>
                </a:cubicBezTo>
                <a:lnTo>
                  <a:pt x="1634150" y="233883"/>
                </a:lnTo>
                <a:cubicBezTo>
                  <a:pt x="1634150" y="197215"/>
                  <a:pt x="1604425" y="167490"/>
                  <a:pt x="1567757" y="167490"/>
                </a:cubicBezTo>
                <a:close/>
                <a:moveTo>
                  <a:pt x="122224" y="0"/>
                </a:moveTo>
                <a:lnTo>
                  <a:pt x="1697522" y="0"/>
                </a:lnTo>
                <a:cubicBezTo>
                  <a:pt x="1765024" y="0"/>
                  <a:pt x="1819746" y="54722"/>
                  <a:pt x="1819746" y="122224"/>
                </a:cubicBezTo>
                <a:lnTo>
                  <a:pt x="1819746" y="611107"/>
                </a:lnTo>
                <a:cubicBezTo>
                  <a:pt x="1819746" y="678609"/>
                  <a:pt x="1765024" y="733331"/>
                  <a:pt x="1697522" y="733331"/>
                </a:cubicBezTo>
                <a:lnTo>
                  <a:pt x="122224" y="733331"/>
                </a:lnTo>
                <a:cubicBezTo>
                  <a:pt x="54722" y="733331"/>
                  <a:pt x="0" y="678609"/>
                  <a:pt x="0" y="611107"/>
                </a:cubicBezTo>
                <a:lnTo>
                  <a:pt x="0" y="122224"/>
                </a:lnTo>
                <a:cubicBezTo>
                  <a:pt x="0" y="54722"/>
                  <a:pt x="54722" y="0"/>
                  <a:pt x="1222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rgbClr val="E98812">
              <a:shade val="50000"/>
            </a:srgbClr>
          </a:lnRef>
          <a:fillRef idx="1">
            <a:srgbClr val="E98812"/>
          </a:fillRef>
          <a:effectRef idx="0">
            <a:srgbClr val="E98812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2800" b="1" dirty="0">
                <a:solidFill>
                  <a:sysClr val="windowText" lastClr="000000"/>
                </a:solidFill>
              </a:rPr>
              <a:t>2</a:t>
            </a:r>
            <a:endParaRPr lang="en-US" altLang="zh-CN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1" name="矩形: 圆角 7"/>
          <p:cNvSpPr/>
          <p:nvPr>
            <p:custDataLst>
              <p:tags r:id="rId3"/>
            </p:custDataLst>
          </p:nvPr>
        </p:nvSpPr>
        <p:spPr>
          <a:xfrm>
            <a:off x="1978665" y="3162832"/>
            <a:ext cx="1258836" cy="1667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rgbClr val="81948C">
              <a:shade val="50000"/>
            </a:srgbClr>
          </a:lnRef>
          <a:fillRef idx="1">
            <a:srgbClr val="81948C"/>
          </a:fillRef>
          <a:effectRef idx="0">
            <a:srgbClr val="81948C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任意多边形: 形状 10"/>
          <p:cNvSpPr/>
          <p:nvPr>
            <p:custDataLst>
              <p:tags r:id="rId4"/>
            </p:custDataLst>
          </p:nvPr>
        </p:nvSpPr>
        <p:spPr>
          <a:xfrm rot="21078724">
            <a:off x="5157857" y="2989681"/>
            <a:ext cx="1686837" cy="679771"/>
          </a:xfrm>
          <a:custGeom>
            <a:avLst/>
            <a:gdLst>
              <a:gd name="connsiteX0" fmla="*/ 251989 w 1819746"/>
              <a:gd name="connsiteY0" fmla="*/ 167490 h 733331"/>
              <a:gd name="connsiteX1" fmla="*/ 185596 w 1819746"/>
              <a:gd name="connsiteY1" fmla="*/ 233883 h 733331"/>
              <a:gd name="connsiteX2" fmla="*/ 185596 w 1819746"/>
              <a:gd name="connsiteY2" fmla="*/ 499448 h 733331"/>
              <a:gd name="connsiteX3" fmla="*/ 251989 w 1819746"/>
              <a:gd name="connsiteY3" fmla="*/ 565841 h 733331"/>
              <a:gd name="connsiteX4" fmla="*/ 1567757 w 1819746"/>
              <a:gd name="connsiteY4" fmla="*/ 565841 h 733331"/>
              <a:gd name="connsiteX5" fmla="*/ 1634150 w 1819746"/>
              <a:gd name="connsiteY5" fmla="*/ 499448 h 733331"/>
              <a:gd name="connsiteX6" fmla="*/ 1634150 w 1819746"/>
              <a:gd name="connsiteY6" fmla="*/ 233883 h 733331"/>
              <a:gd name="connsiteX7" fmla="*/ 1567757 w 1819746"/>
              <a:gd name="connsiteY7" fmla="*/ 167490 h 733331"/>
              <a:gd name="connsiteX8" fmla="*/ 122224 w 1819746"/>
              <a:gd name="connsiteY8" fmla="*/ 0 h 733331"/>
              <a:gd name="connsiteX9" fmla="*/ 1697522 w 1819746"/>
              <a:gd name="connsiteY9" fmla="*/ 0 h 733331"/>
              <a:gd name="connsiteX10" fmla="*/ 1819746 w 1819746"/>
              <a:gd name="connsiteY10" fmla="*/ 122224 h 733331"/>
              <a:gd name="connsiteX11" fmla="*/ 1819746 w 1819746"/>
              <a:gd name="connsiteY11" fmla="*/ 611107 h 733331"/>
              <a:gd name="connsiteX12" fmla="*/ 1697522 w 1819746"/>
              <a:gd name="connsiteY12" fmla="*/ 733331 h 733331"/>
              <a:gd name="connsiteX13" fmla="*/ 122224 w 1819746"/>
              <a:gd name="connsiteY13" fmla="*/ 733331 h 733331"/>
              <a:gd name="connsiteX14" fmla="*/ 0 w 1819746"/>
              <a:gd name="connsiteY14" fmla="*/ 611107 h 733331"/>
              <a:gd name="connsiteX15" fmla="*/ 0 w 1819746"/>
              <a:gd name="connsiteY15" fmla="*/ 122224 h 733331"/>
              <a:gd name="connsiteX16" fmla="*/ 122224 w 1819746"/>
              <a:gd name="connsiteY16" fmla="*/ 0 h 73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19746" h="733331">
                <a:moveTo>
                  <a:pt x="251989" y="167490"/>
                </a:moveTo>
                <a:cubicBezTo>
                  <a:pt x="215321" y="167490"/>
                  <a:pt x="185596" y="197215"/>
                  <a:pt x="185596" y="233883"/>
                </a:cubicBezTo>
                <a:lnTo>
                  <a:pt x="185596" y="499448"/>
                </a:lnTo>
                <a:cubicBezTo>
                  <a:pt x="185596" y="536116"/>
                  <a:pt x="215321" y="565841"/>
                  <a:pt x="251989" y="565841"/>
                </a:cubicBezTo>
                <a:lnTo>
                  <a:pt x="1567757" y="565841"/>
                </a:lnTo>
                <a:cubicBezTo>
                  <a:pt x="1604425" y="565841"/>
                  <a:pt x="1634150" y="536116"/>
                  <a:pt x="1634150" y="499448"/>
                </a:cubicBezTo>
                <a:lnTo>
                  <a:pt x="1634150" y="233883"/>
                </a:lnTo>
                <a:cubicBezTo>
                  <a:pt x="1634150" y="197215"/>
                  <a:pt x="1604425" y="167490"/>
                  <a:pt x="1567757" y="167490"/>
                </a:cubicBezTo>
                <a:close/>
                <a:moveTo>
                  <a:pt x="122224" y="0"/>
                </a:moveTo>
                <a:lnTo>
                  <a:pt x="1697522" y="0"/>
                </a:lnTo>
                <a:cubicBezTo>
                  <a:pt x="1765024" y="0"/>
                  <a:pt x="1819746" y="54722"/>
                  <a:pt x="1819746" y="122224"/>
                </a:cubicBezTo>
                <a:lnTo>
                  <a:pt x="1819746" y="611107"/>
                </a:lnTo>
                <a:cubicBezTo>
                  <a:pt x="1819746" y="678609"/>
                  <a:pt x="1765024" y="733331"/>
                  <a:pt x="1697522" y="733331"/>
                </a:cubicBezTo>
                <a:lnTo>
                  <a:pt x="122224" y="733331"/>
                </a:lnTo>
                <a:cubicBezTo>
                  <a:pt x="54722" y="733331"/>
                  <a:pt x="0" y="678609"/>
                  <a:pt x="0" y="611107"/>
                </a:cubicBezTo>
                <a:lnTo>
                  <a:pt x="0" y="122224"/>
                </a:lnTo>
                <a:cubicBezTo>
                  <a:pt x="0" y="54722"/>
                  <a:pt x="54722" y="0"/>
                  <a:pt x="1222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rgbClr val="70AD47">
              <a:shade val="50000"/>
            </a:srgbClr>
          </a:lnRef>
          <a:fillRef idx="1">
            <a:srgbClr val="70AD47"/>
          </a:fillRef>
          <a:effectRef idx="0">
            <a:srgbClr val="70AD47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2800" b="1" dirty="0">
                <a:solidFill>
                  <a:sysClr val="windowText" lastClr="000000"/>
                </a:solidFill>
              </a:rPr>
              <a:t>3</a:t>
            </a:r>
            <a:endParaRPr lang="en-US" altLang="zh-CN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矩形: 圆角 9"/>
          <p:cNvSpPr/>
          <p:nvPr>
            <p:custDataLst>
              <p:tags r:id="rId5"/>
            </p:custDataLst>
          </p:nvPr>
        </p:nvSpPr>
        <p:spPr>
          <a:xfrm>
            <a:off x="4219389" y="3363690"/>
            <a:ext cx="1258836" cy="1667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rgbClr val="81948C">
              <a:shade val="50000"/>
            </a:srgbClr>
          </a:lnRef>
          <a:fillRef idx="1">
            <a:srgbClr val="81948C"/>
          </a:fillRef>
          <a:effectRef idx="0">
            <a:srgbClr val="81948C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任意多边形: 形状 12"/>
          <p:cNvSpPr/>
          <p:nvPr>
            <p:custDataLst>
              <p:tags r:id="rId6"/>
            </p:custDataLst>
          </p:nvPr>
        </p:nvSpPr>
        <p:spPr>
          <a:xfrm rot="624455">
            <a:off x="7378862" y="2989680"/>
            <a:ext cx="1686837" cy="679771"/>
          </a:xfrm>
          <a:custGeom>
            <a:avLst/>
            <a:gdLst>
              <a:gd name="connsiteX0" fmla="*/ 251989 w 1819746"/>
              <a:gd name="connsiteY0" fmla="*/ 167490 h 733331"/>
              <a:gd name="connsiteX1" fmla="*/ 185596 w 1819746"/>
              <a:gd name="connsiteY1" fmla="*/ 233883 h 733331"/>
              <a:gd name="connsiteX2" fmla="*/ 185596 w 1819746"/>
              <a:gd name="connsiteY2" fmla="*/ 499448 h 733331"/>
              <a:gd name="connsiteX3" fmla="*/ 251989 w 1819746"/>
              <a:gd name="connsiteY3" fmla="*/ 565841 h 733331"/>
              <a:gd name="connsiteX4" fmla="*/ 1567757 w 1819746"/>
              <a:gd name="connsiteY4" fmla="*/ 565841 h 733331"/>
              <a:gd name="connsiteX5" fmla="*/ 1634150 w 1819746"/>
              <a:gd name="connsiteY5" fmla="*/ 499448 h 733331"/>
              <a:gd name="connsiteX6" fmla="*/ 1634150 w 1819746"/>
              <a:gd name="connsiteY6" fmla="*/ 233883 h 733331"/>
              <a:gd name="connsiteX7" fmla="*/ 1567757 w 1819746"/>
              <a:gd name="connsiteY7" fmla="*/ 167490 h 733331"/>
              <a:gd name="connsiteX8" fmla="*/ 122224 w 1819746"/>
              <a:gd name="connsiteY8" fmla="*/ 0 h 733331"/>
              <a:gd name="connsiteX9" fmla="*/ 1697522 w 1819746"/>
              <a:gd name="connsiteY9" fmla="*/ 0 h 733331"/>
              <a:gd name="connsiteX10" fmla="*/ 1819746 w 1819746"/>
              <a:gd name="connsiteY10" fmla="*/ 122224 h 733331"/>
              <a:gd name="connsiteX11" fmla="*/ 1819746 w 1819746"/>
              <a:gd name="connsiteY11" fmla="*/ 611107 h 733331"/>
              <a:gd name="connsiteX12" fmla="*/ 1697522 w 1819746"/>
              <a:gd name="connsiteY12" fmla="*/ 733331 h 733331"/>
              <a:gd name="connsiteX13" fmla="*/ 122224 w 1819746"/>
              <a:gd name="connsiteY13" fmla="*/ 733331 h 733331"/>
              <a:gd name="connsiteX14" fmla="*/ 0 w 1819746"/>
              <a:gd name="connsiteY14" fmla="*/ 611107 h 733331"/>
              <a:gd name="connsiteX15" fmla="*/ 0 w 1819746"/>
              <a:gd name="connsiteY15" fmla="*/ 122224 h 733331"/>
              <a:gd name="connsiteX16" fmla="*/ 122224 w 1819746"/>
              <a:gd name="connsiteY16" fmla="*/ 0 h 73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19746" h="733331">
                <a:moveTo>
                  <a:pt x="251989" y="167490"/>
                </a:moveTo>
                <a:cubicBezTo>
                  <a:pt x="215321" y="167490"/>
                  <a:pt x="185596" y="197215"/>
                  <a:pt x="185596" y="233883"/>
                </a:cubicBezTo>
                <a:lnTo>
                  <a:pt x="185596" y="499448"/>
                </a:lnTo>
                <a:cubicBezTo>
                  <a:pt x="185596" y="536116"/>
                  <a:pt x="215321" y="565841"/>
                  <a:pt x="251989" y="565841"/>
                </a:cubicBezTo>
                <a:lnTo>
                  <a:pt x="1567757" y="565841"/>
                </a:lnTo>
                <a:cubicBezTo>
                  <a:pt x="1604425" y="565841"/>
                  <a:pt x="1634150" y="536116"/>
                  <a:pt x="1634150" y="499448"/>
                </a:cubicBezTo>
                <a:lnTo>
                  <a:pt x="1634150" y="233883"/>
                </a:lnTo>
                <a:cubicBezTo>
                  <a:pt x="1634150" y="197215"/>
                  <a:pt x="1604425" y="167490"/>
                  <a:pt x="1567757" y="167490"/>
                </a:cubicBezTo>
                <a:close/>
                <a:moveTo>
                  <a:pt x="122224" y="0"/>
                </a:moveTo>
                <a:lnTo>
                  <a:pt x="1697522" y="0"/>
                </a:lnTo>
                <a:cubicBezTo>
                  <a:pt x="1765024" y="0"/>
                  <a:pt x="1819746" y="54722"/>
                  <a:pt x="1819746" y="122224"/>
                </a:cubicBezTo>
                <a:lnTo>
                  <a:pt x="1819746" y="611107"/>
                </a:lnTo>
                <a:cubicBezTo>
                  <a:pt x="1819746" y="678609"/>
                  <a:pt x="1765024" y="733331"/>
                  <a:pt x="1697522" y="733331"/>
                </a:cubicBezTo>
                <a:lnTo>
                  <a:pt x="122224" y="733331"/>
                </a:lnTo>
                <a:cubicBezTo>
                  <a:pt x="54722" y="733331"/>
                  <a:pt x="0" y="678609"/>
                  <a:pt x="0" y="611107"/>
                </a:cubicBezTo>
                <a:lnTo>
                  <a:pt x="0" y="122224"/>
                </a:lnTo>
                <a:cubicBezTo>
                  <a:pt x="0" y="54722"/>
                  <a:pt x="54722" y="0"/>
                  <a:pt x="1222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rgbClr val="FFC000">
              <a:shade val="50000"/>
            </a:srgbClr>
          </a:lnRef>
          <a:fillRef idx="1">
            <a:srgbClr val="FFC000"/>
          </a:fillRef>
          <a:effectRef idx="0">
            <a:srgbClr val="FFC000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2800" b="1" dirty="0">
                <a:solidFill>
                  <a:sysClr val="windowText" lastClr="000000"/>
                </a:solidFill>
              </a:rPr>
              <a:t>4</a:t>
            </a:r>
            <a:endParaRPr lang="en-US" altLang="zh-CN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5" name="矩形: 圆角 11"/>
          <p:cNvSpPr/>
          <p:nvPr>
            <p:custDataLst>
              <p:tags r:id="rId7"/>
            </p:custDataLst>
          </p:nvPr>
        </p:nvSpPr>
        <p:spPr>
          <a:xfrm>
            <a:off x="6485291" y="3162831"/>
            <a:ext cx="1258836" cy="1667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rgbClr val="81948C">
              <a:shade val="50000"/>
            </a:srgbClr>
          </a:lnRef>
          <a:fillRef idx="1">
            <a:srgbClr val="81948C"/>
          </a:fillRef>
          <a:effectRef idx="0">
            <a:srgbClr val="81948C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矩形: 圆角 13"/>
          <p:cNvSpPr/>
          <p:nvPr>
            <p:custDataLst>
              <p:tags r:id="rId8"/>
            </p:custDataLst>
          </p:nvPr>
        </p:nvSpPr>
        <p:spPr>
          <a:xfrm>
            <a:off x="8717421" y="3363690"/>
            <a:ext cx="1258836" cy="1667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rgbClr val="81948C">
              <a:shade val="50000"/>
            </a:srgbClr>
          </a:lnRef>
          <a:fillRef idx="1">
            <a:srgbClr val="81948C"/>
          </a:fillRef>
          <a:effectRef idx="0">
            <a:srgbClr val="81948C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>
            <p:custDataLst>
              <p:tags r:id="rId9"/>
            </p:custDataLst>
          </p:nvPr>
        </p:nvSpPr>
        <p:spPr>
          <a:xfrm>
            <a:off x="742950" y="4519930"/>
            <a:ext cx="17741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/>
              <a:t>我想解释什么事件或观点？</a:t>
            </a:r>
            <a:endParaRPr lang="zh-CN" altLang="en-US" sz="2800" dirty="0"/>
          </a:p>
        </p:txBody>
      </p:sp>
      <p:sp>
        <p:nvSpPr>
          <p:cNvPr id="60" name="文本框 59"/>
          <p:cNvSpPr txBox="1"/>
          <p:nvPr>
            <p:custDataLst>
              <p:tags r:id="rId10"/>
            </p:custDataLst>
          </p:nvPr>
        </p:nvSpPr>
        <p:spPr>
          <a:xfrm>
            <a:off x="2832741" y="4563185"/>
            <a:ext cx="200110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/>
              <a:t>人们已经知道了什么？</a:t>
            </a:r>
            <a:endParaRPr lang="zh-CN" altLang="en-US" sz="2800" dirty="0"/>
          </a:p>
        </p:txBody>
      </p:sp>
      <p:sp>
        <p:nvSpPr>
          <p:cNvPr id="62" name="文本框 61"/>
          <p:cNvSpPr txBox="1"/>
          <p:nvPr>
            <p:custDataLst>
              <p:tags r:id="rId11"/>
            </p:custDataLst>
          </p:nvPr>
        </p:nvSpPr>
        <p:spPr>
          <a:xfrm>
            <a:off x="5114290" y="4414520"/>
            <a:ext cx="21183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/>
              <a:t>人们在理解这一观点或事件时有什么模糊之处？</a:t>
            </a:r>
            <a:endParaRPr lang="zh-CN" altLang="en-US" sz="2800" dirty="0"/>
          </a:p>
        </p:txBody>
      </p:sp>
      <p:sp>
        <p:nvSpPr>
          <p:cNvPr id="64" name="文本框 63"/>
          <p:cNvSpPr txBox="1"/>
          <p:nvPr>
            <p:custDataLst>
              <p:tags r:id="rId12"/>
            </p:custDataLst>
          </p:nvPr>
        </p:nvSpPr>
        <p:spPr>
          <a:xfrm>
            <a:off x="7228957" y="4548569"/>
            <a:ext cx="2272708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/>
              <a:t>我有什么建议可以消除这些模糊之处？</a:t>
            </a:r>
            <a:endParaRPr lang="zh-CN" altLang="en-US" sz="2800" dirty="0"/>
          </a:p>
        </p:txBody>
      </p:sp>
      <p:sp>
        <p:nvSpPr>
          <p:cNvPr id="66" name="文本框 65"/>
          <p:cNvSpPr txBox="1"/>
          <p:nvPr>
            <p:custDataLst>
              <p:tags r:id="rId13"/>
            </p:custDataLst>
          </p:nvPr>
        </p:nvSpPr>
        <p:spPr>
          <a:xfrm>
            <a:off x="9664065" y="4563110"/>
            <a:ext cx="21316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/>
              <a:t>我如何对自己的建议做出辩解？</a:t>
            </a:r>
            <a:endParaRPr lang="zh-CN" altLang="en-US" sz="2800" dirty="0"/>
          </a:p>
        </p:txBody>
      </p:sp>
      <p:cxnSp>
        <p:nvCxnSpPr>
          <p:cNvPr id="67" name="直接连接符 66"/>
          <p:cNvCxnSpPr/>
          <p:nvPr>
            <p:custDataLst>
              <p:tags r:id="rId14"/>
            </p:custDataLst>
          </p:nvPr>
        </p:nvCxnSpPr>
        <p:spPr>
          <a:xfrm>
            <a:off x="1533878" y="3792953"/>
            <a:ext cx="0" cy="493161"/>
          </a:xfrm>
          <a:prstGeom prst="line">
            <a:avLst/>
          </a:prstGeom>
        </p:spPr>
        <p:style>
          <a:lnRef idx="1">
            <a:srgbClr val="ED5229"/>
          </a:lnRef>
          <a:fillRef idx="0">
            <a:srgbClr val="ED5229"/>
          </a:fillRef>
          <a:effectRef idx="0">
            <a:srgbClr val="ED5229"/>
          </a:effectRef>
          <a:fontRef idx="minor">
            <a:sysClr val="windowText" lastClr="000000"/>
          </a:fontRef>
        </p:style>
      </p:cxnSp>
      <p:cxnSp>
        <p:nvCxnSpPr>
          <p:cNvPr id="68" name="直接连接符 67"/>
          <p:cNvCxnSpPr/>
          <p:nvPr>
            <p:custDataLst>
              <p:tags r:id="rId15"/>
            </p:custDataLst>
          </p:nvPr>
        </p:nvCxnSpPr>
        <p:spPr>
          <a:xfrm>
            <a:off x="6090857" y="3792953"/>
            <a:ext cx="0" cy="493161"/>
          </a:xfrm>
          <a:prstGeom prst="line">
            <a:avLst/>
          </a:prstGeom>
        </p:spPr>
        <p:style>
          <a:lnRef idx="1">
            <a:srgbClr val="70AD47"/>
          </a:lnRef>
          <a:fillRef idx="0">
            <a:srgbClr val="70AD47"/>
          </a:fillRef>
          <a:effectRef idx="0">
            <a:srgbClr val="70AD47"/>
          </a:effectRef>
          <a:fontRef idx="minor">
            <a:sysClr val="windowText" lastClr="000000"/>
          </a:fontRef>
        </p:style>
      </p:cxnSp>
      <p:cxnSp>
        <p:nvCxnSpPr>
          <p:cNvPr id="69" name="直接连接符 68"/>
          <p:cNvCxnSpPr/>
          <p:nvPr>
            <p:custDataLst>
              <p:tags r:id="rId16"/>
            </p:custDataLst>
          </p:nvPr>
        </p:nvCxnSpPr>
        <p:spPr>
          <a:xfrm>
            <a:off x="3664279" y="3905315"/>
            <a:ext cx="0" cy="493161"/>
          </a:xfrm>
          <a:prstGeom prst="line">
            <a:avLst/>
          </a:prstGeom>
        </p:spPr>
        <p:style>
          <a:lnRef idx="1">
            <a:srgbClr val="E98812"/>
          </a:lnRef>
          <a:fillRef idx="0">
            <a:srgbClr val="E98812"/>
          </a:fillRef>
          <a:effectRef idx="0">
            <a:srgbClr val="E98812"/>
          </a:effectRef>
          <a:fontRef idx="minor">
            <a:sysClr val="windowText" lastClr="000000"/>
          </a:fontRef>
        </p:style>
      </p:cxnSp>
      <p:cxnSp>
        <p:nvCxnSpPr>
          <p:cNvPr id="70" name="直接连接符 69"/>
          <p:cNvCxnSpPr/>
          <p:nvPr>
            <p:custDataLst>
              <p:tags r:id="rId17"/>
            </p:custDataLst>
          </p:nvPr>
        </p:nvCxnSpPr>
        <p:spPr>
          <a:xfrm>
            <a:off x="8222063" y="3905315"/>
            <a:ext cx="0" cy="493161"/>
          </a:xfrm>
          <a:prstGeom prst="line">
            <a:avLst/>
          </a:prstGeom>
        </p:spPr>
        <p:style>
          <a:lnRef idx="1">
            <a:srgbClr val="FFC000"/>
          </a:lnRef>
          <a:fillRef idx="0">
            <a:srgbClr val="FFC000"/>
          </a:fillRef>
          <a:effectRef idx="0">
            <a:srgbClr val="FFC000"/>
          </a:effectRef>
          <a:fontRef idx="minor">
            <a:sysClr val="windowText" lastClr="000000"/>
          </a:fontRef>
        </p:style>
      </p:cxnSp>
      <p:sp>
        <p:nvSpPr>
          <p:cNvPr id="71" name="任意多边形: 形状 12"/>
          <p:cNvSpPr/>
          <p:nvPr>
            <p:custDataLst>
              <p:tags r:id="rId18"/>
            </p:custDataLst>
          </p:nvPr>
        </p:nvSpPr>
        <p:spPr>
          <a:xfrm rot="21204455">
            <a:off x="9605618" y="2992034"/>
            <a:ext cx="1686837" cy="679771"/>
          </a:xfrm>
          <a:custGeom>
            <a:avLst/>
            <a:gdLst>
              <a:gd name="connsiteX0" fmla="*/ 251989 w 1819746"/>
              <a:gd name="connsiteY0" fmla="*/ 167490 h 733331"/>
              <a:gd name="connsiteX1" fmla="*/ 185596 w 1819746"/>
              <a:gd name="connsiteY1" fmla="*/ 233883 h 733331"/>
              <a:gd name="connsiteX2" fmla="*/ 185596 w 1819746"/>
              <a:gd name="connsiteY2" fmla="*/ 499448 h 733331"/>
              <a:gd name="connsiteX3" fmla="*/ 251989 w 1819746"/>
              <a:gd name="connsiteY3" fmla="*/ 565841 h 733331"/>
              <a:gd name="connsiteX4" fmla="*/ 1567757 w 1819746"/>
              <a:gd name="connsiteY4" fmla="*/ 565841 h 733331"/>
              <a:gd name="connsiteX5" fmla="*/ 1634150 w 1819746"/>
              <a:gd name="connsiteY5" fmla="*/ 499448 h 733331"/>
              <a:gd name="connsiteX6" fmla="*/ 1634150 w 1819746"/>
              <a:gd name="connsiteY6" fmla="*/ 233883 h 733331"/>
              <a:gd name="connsiteX7" fmla="*/ 1567757 w 1819746"/>
              <a:gd name="connsiteY7" fmla="*/ 167490 h 733331"/>
              <a:gd name="connsiteX8" fmla="*/ 122224 w 1819746"/>
              <a:gd name="connsiteY8" fmla="*/ 0 h 733331"/>
              <a:gd name="connsiteX9" fmla="*/ 1697522 w 1819746"/>
              <a:gd name="connsiteY9" fmla="*/ 0 h 733331"/>
              <a:gd name="connsiteX10" fmla="*/ 1819746 w 1819746"/>
              <a:gd name="connsiteY10" fmla="*/ 122224 h 733331"/>
              <a:gd name="connsiteX11" fmla="*/ 1819746 w 1819746"/>
              <a:gd name="connsiteY11" fmla="*/ 611107 h 733331"/>
              <a:gd name="connsiteX12" fmla="*/ 1697522 w 1819746"/>
              <a:gd name="connsiteY12" fmla="*/ 733331 h 733331"/>
              <a:gd name="connsiteX13" fmla="*/ 122224 w 1819746"/>
              <a:gd name="connsiteY13" fmla="*/ 733331 h 733331"/>
              <a:gd name="connsiteX14" fmla="*/ 0 w 1819746"/>
              <a:gd name="connsiteY14" fmla="*/ 611107 h 733331"/>
              <a:gd name="connsiteX15" fmla="*/ 0 w 1819746"/>
              <a:gd name="connsiteY15" fmla="*/ 122224 h 733331"/>
              <a:gd name="connsiteX16" fmla="*/ 122224 w 1819746"/>
              <a:gd name="connsiteY16" fmla="*/ 0 h 73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19746" h="733331">
                <a:moveTo>
                  <a:pt x="251989" y="167490"/>
                </a:moveTo>
                <a:cubicBezTo>
                  <a:pt x="215321" y="167490"/>
                  <a:pt x="185596" y="197215"/>
                  <a:pt x="185596" y="233883"/>
                </a:cubicBezTo>
                <a:lnTo>
                  <a:pt x="185596" y="499448"/>
                </a:lnTo>
                <a:cubicBezTo>
                  <a:pt x="185596" y="536116"/>
                  <a:pt x="215321" y="565841"/>
                  <a:pt x="251989" y="565841"/>
                </a:cubicBezTo>
                <a:lnTo>
                  <a:pt x="1567757" y="565841"/>
                </a:lnTo>
                <a:cubicBezTo>
                  <a:pt x="1604425" y="565841"/>
                  <a:pt x="1634150" y="536116"/>
                  <a:pt x="1634150" y="499448"/>
                </a:cubicBezTo>
                <a:lnTo>
                  <a:pt x="1634150" y="233883"/>
                </a:lnTo>
                <a:cubicBezTo>
                  <a:pt x="1634150" y="197215"/>
                  <a:pt x="1604425" y="167490"/>
                  <a:pt x="1567757" y="167490"/>
                </a:cubicBezTo>
                <a:close/>
                <a:moveTo>
                  <a:pt x="122224" y="0"/>
                </a:moveTo>
                <a:lnTo>
                  <a:pt x="1697522" y="0"/>
                </a:lnTo>
                <a:cubicBezTo>
                  <a:pt x="1765024" y="0"/>
                  <a:pt x="1819746" y="54722"/>
                  <a:pt x="1819746" y="122224"/>
                </a:cubicBezTo>
                <a:lnTo>
                  <a:pt x="1819746" y="611107"/>
                </a:lnTo>
                <a:cubicBezTo>
                  <a:pt x="1819746" y="678609"/>
                  <a:pt x="1765024" y="733331"/>
                  <a:pt x="1697522" y="733331"/>
                </a:cubicBezTo>
                <a:lnTo>
                  <a:pt x="122224" y="733331"/>
                </a:lnTo>
                <a:cubicBezTo>
                  <a:pt x="54722" y="733331"/>
                  <a:pt x="0" y="678609"/>
                  <a:pt x="0" y="611107"/>
                </a:cubicBezTo>
                <a:lnTo>
                  <a:pt x="0" y="122224"/>
                </a:lnTo>
                <a:cubicBezTo>
                  <a:pt x="0" y="54722"/>
                  <a:pt x="54722" y="0"/>
                  <a:pt x="1222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rgbClr val="FFC000">
              <a:shade val="50000"/>
            </a:srgbClr>
          </a:lnRef>
          <a:fillRef idx="1">
            <a:srgbClr val="FFC000"/>
          </a:fillRef>
          <a:effectRef idx="0">
            <a:srgbClr val="FFC000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r>
              <a:rPr lang="en-US" altLang="zh-CN" sz="2800" b="1" dirty="0">
                <a:solidFill>
                  <a:sysClr val="windowText" lastClr="000000"/>
                </a:solidFill>
              </a:rPr>
              <a:t>5</a:t>
            </a:r>
            <a:endParaRPr lang="en-US" altLang="zh-CN" sz="28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72" name="直接连接符 71"/>
          <p:cNvCxnSpPr/>
          <p:nvPr>
            <p:custDataLst>
              <p:tags r:id="rId19"/>
            </p:custDataLst>
          </p:nvPr>
        </p:nvCxnSpPr>
        <p:spPr>
          <a:xfrm>
            <a:off x="10449098" y="4026502"/>
            <a:ext cx="0" cy="493161"/>
          </a:xfrm>
          <a:prstGeom prst="line">
            <a:avLst/>
          </a:prstGeom>
          <a:ln>
            <a:solidFill>
              <a:srgbClr val="1D92FF"/>
            </a:solidFill>
          </a:ln>
        </p:spPr>
        <p:style>
          <a:lnRef idx="1">
            <a:srgbClr val="FFC000"/>
          </a:lnRef>
          <a:fillRef idx="0">
            <a:srgbClr val="FFC000"/>
          </a:fillRef>
          <a:effectRef idx="0">
            <a:srgbClr val="FFC000"/>
          </a:effectRef>
          <a:fontRef idx="minor">
            <a:sysClr val="windowText" lastClr="000000"/>
          </a:fontRef>
        </p:style>
      </p:cxn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4035" y="603885"/>
            <a:ext cx="4368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1D94CE"/>
                </a:solidFill>
              </a:rPr>
              <a:t>三种调研类型</a:t>
            </a:r>
            <a:r>
              <a:rPr lang="en-US" altLang="zh-CN" sz="2800" b="1">
                <a:solidFill>
                  <a:srgbClr val="1D94CE"/>
                </a:solidFill>
              </a:rPr>
              <a:t>——</a:t>
            </a:r>
            <a:r>
              <a:rPr lang="zh-CN" altLang="en-US" sz="2800" b="1">
                <a:solidFill>
                  <a:srgbClr val="1D94CE"/>
                </a:solidFill>
              </a:rPr>
              <a:t>马扎诺</a:t>
            </a:r>
            <a:endParaRPr lang="zh-CN" altLang="en-US" sz="2800" b="1">
              <a:solidFill>
                <a:srgbClr val="1D94CE"/>
              </a:solidFill>
            </a:endParaRPr>
          </a:p>
        </p:txBody>
      </p:sp>
      <p:sp>
        <p:nvSpPr>
          <p:cNvPr id="8" name="Rectangle 96"/>
          <p:cNvSpPr/>
          <p:nvPr>
            <p:custDataLst>
              <p:tags r:id="rId1"/>
            </p:custDataLst>
          </p:nvPr>
        </p:nvSpPr>
        <p:spPr>
          <a:xfrm>
            <a:off x="5857624" y="1218069"/>
            <a:ext cx="205732" cy="5400000"/>
          </a:xfrm>
          <a:prstGeom prst="rect">
            <a:avLst/>
          </a:prstGeom>
          <a:gradFill>
            <a:gsLst>
              <a:gs pos="1000">
                <a:sysClr val="window" lastClr="FFFFFF">
                  <a:lumMod val="95000"/>
                </a:sysClr>
              </a:gs>
              <a:gs pos="49000">
                <a:sysClr val="window" lastClr="FFFFFF">
                  <a:lumMod val="75000"/>
                </a:sysClr>
              </a:gs>
              <a:gs pos="32000">
                <a:sysClr val="window" lastClr="FFFFFF">
                  <a:lumMod val="65000"/>
                </a:sysClr>
              </a:gs>
              <a:gs pos="90000">
                <a:sysClr val="window" lastClr="FFFFFF">
                  <a:lumMod val="95000"/>
                </a:sysClr>
              </a:gs>
            </a:gsLst>
            <a:lin ang="0" scaled="0"/>
          </a:gradFill>
          <a:ln w="6350">
            <a:solidFill>
              <a:sysClr val="window" lastClr="FFFFFF">
                <a:lumMod val="85000"/>
              </a:sysClr>
            </a:solidFill>
          </a:ln>
          <a:effectLst/>
        </p:spPr>
        <p:style>
          <a:lnRef idx="2">
            <a:srgbClr val="FFC715">
              <a:shade val="50000"/>
            </a:srgbClr>
          </a:lnRef>
          <a:fillRef idx="1">
            <a:srgbClr val="FFC715"/>
          </a:fillRef>
          <a:effectRef idx="0">
            <a:srgbClr val="FFC71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400" noProof="1"/>
          </a:p>
        </p:txBody>
      </p:sp>
      <p:sp>
        <p:nvSpPr>
          <p:cNvPr id="32" name="文本框 31"/>
          <p:cNvSpPr txBox="1"/>
          <p:nvPr>
            <p:custDataLst>
              <p:tags r:id="rId2"/>
            </p:custDataLst>
          </p:nvPr>
        </p:nvSpPr>
        <p:spPr>
          <a:xfrm>
            <a:off x="7756525" y="1266825"/>
            <a:ext cx="3709035" cy="13398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indent="0" defTabSz="1218565"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609600" indent="0" defTabSz="1218565">
              <a:spcBef>
                <a:spcPts val="0"/>
              </a:spcBef>
              <a:buFont typeface="Arial" panose="020B0604020202020204" pitchFamily="34" charset="0"/>
              <a:buNone/>
              <a:defRPr sz="2000"/>
            </a:lvl2pPr>
            <a:lvl3pPr marL="1219200" indent="0" defTabSz="1218565">
              <a:spcBef>
                <a:spcPts val="0"/>
              </a:spcBef>
              <a:buFont typeface="Arial" panose="020B0604020202020204" pitchFamily="34" charset="0"/>
              <a:buNone/>
              <a:defRPr/>
            </a:lvl3pPr>
            <a:lvl4pPr marL="1828800" indent="0" defTabSz="1218565">
              <a:spcBef>
                <a:spcPts val="0"/>
              </a:spcBef>
              <a:buFont typeface="Arial" panose="020B0604020202020204" pitchFamily="34" charset="0"/>
              <a:buNone/>
              <a:defRPr/>
            </a:lvl4pPr>
            <a:lvl5pPr marL="2438400" indent="0" defTabSz="1218565">
              <a:spcBef>
                <a:spcPts val="0"/>
              </a:spcBef>
              <a:buFont typeface="Arial" panose="020B0604020202020204" pitchFamily="34" charset="0"/>
              <a:buNone/>
              <a:defRPr/>
            </a:lvl5pPr>
            <a:lvl6pPr marL="3352800" indent="-304800" defTabSz="1218565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/>
            </a:lvl6pPr>
            <a:lvl7pPr marL="3962400" indent="-304800" defTabSz="1218565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/>
            </a:lvl7pPr>
            <a:lvl8pPr marL="4572000" indent="-304800" defTabSz="1218565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/>
            </a:lvl8pPr>
            <a:lvl9pPr marL="5181600" indent="-304800" defTabSz="1218565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/>
            </a:lvl9pPr>
          </a:lstStyle>
          <a:p>
            <a:r>
              <a:rPr lang="zh-CN" altLang="en-US" sz="2665" b="1" dirty="0"/>
              <a:t>为某一个</a:t>
            </a:r>
            <a:r>
              <a:rPr lang="zh-CN" altLang="en-US" sz="2665" b="1" dirty="0">
                <a:solidFill>
                  <a:srgbClr val="FF0000"/>
                </a:solidFill>
              </a:rPr>
              <a:t>概念</a:t>
            </a:r>
            <a:r>
              <a:rPr lang="zh-CN" altLang="en-US" sz="2665" b="1" dirty="0"/>
              <a:t>创建一个精确的定义。如：影子、海绵城市、自然笔记</a:t>
            </a:r>
            <a:endParaRPr lang="zh-CN" altLang="en-US" sz="2665" b="1" dirty="0"/>
          </a:p>
        </p:txBody>
      </p:sp>
      <p:sp>
        <p:nvSpPr>
          <p:cNvPr id="14" name="Pentagon 102"/>
          <p:cNvSpPr/>
          <p:nvPr userDrawn="1">
            <p:custDataLst>
              <p:tags r:id="rId3"/>
            </p:custDataLst>
          </p:nvPr>
        </p:nvSpPr>
        <p:spPr>
          <a:xfrm>
            <a:off x="4472994" y="1701756"/>
            <a:ext cx="3180723" cy="858877"/>
          </a:xfrm>
          <a:prstGeom prst="homePlate">
            <a:avLst/>
          </a:prstGeom>
          <a:solidFill>
            <a:sysClr val="window" lastClr="FFFFFF"/>
          </a:solidFill>
          <a:ln w="9525">
            <a:solidFill>
              <a:sysClr val="window" lastClr="FFFFFF">
                <a:lumMod val="85000"/>
              </a:sysClr>
            </a:solidFill>
          </a:ln>
        </p:spPr>
        <p:style>
          <a:lnRef idx="2">
            <a:srgbClr val="FFC715">
              <a:shade val="50000"/>
            </a:srgbClr>
          </a:lnRef>
          <a:fillRef idx="1">
            <a:srgbClr val="FFC715"/>
          </a:fillRef>
          <a:effectRef idx="0">
            <a:srgbClr val="FFC71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Pentagon 103"/>
          <p:cNvSpPr/>
          <p:nvPr>
            <p:custDataLst>
              <p:tags r:id="rId4"/>
            </p:custDataLst>
          </p:nvPr>
        </p:nvSpPr>
        <p:spPr>
          <a:xfrm>
            <a:off x="4492136" y="1719072"/>
            <a:ext cx="3142439" cy="824247"/>
          </a:xfrm>
          <a:prstGeom prst="homePlate">
            <a:avLst/>
          </a:prstGeom>
          <a:solidFill>
            <a:srgbClr val="FFC715"/>
          </a:solidFill>
          <a:ln>
            <a:noFill/>
          </a:ln>
        </p:spPr>
        <p:style>
          <a:lnRef idx="2">
            <a:srgbClr val="FFC715">
              <a:shade val="50000"/>
            </a:srgbClr>
          </a:lnRef>
          <a:fillRef idx="1">
            <a:srgbClr val="FFC715"/>
          </a:fillRef>
          <a:effectRef idx="0">
            <a:srgbClr val="FFC71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948811" y="1736387"/>
            <a:ext cx="2021752" cy="806932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3200" b="1" dirty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rPr>
              <a:t>定义调研</a:t>
            </a:r>
            <a:endParaRPr lang="zh-CN" altLang="en-US" sz="3200" b="1" dirty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456565" y="2336165"/>
            <a:ext cx="3705860" cy="2441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indent="0" defTabSz="1218565"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609600" indent="0" defTabSz="1218565">
              <a:spcBef>
                <a:spcPts val="0"/>
              </a:spcBef>
              <a:buFont typeface="Arial" panose="020B0604020202020204" pitchFamily="34" charset="0"/>
              <a:buNone/>
              <a:defRPr sz="2000"/>
            </a:lvl2pPr>
            <a:lvl3pPr marL="1219200" indent="0" defTabSz="1218565">
              <a:spcBef>
                <a:spcPts val="0"/>
              </a:spcBef>
              <a:buFont typeface="Arial" panose="020B0604020202020204" pitchFamily="34" charset="0"/>
              <a:buNone/>
              <a:defRPr/>
            </a:lvl3pPr>
            <a:lvl4pPr marL="1828800" indent="0" defTabSz="1218565">
              <a:spcBef>
                <a:spcPts val="0"/>
              </a:spcBef>
              <a:buFont typeface="Arial" panose="020B0604020202020204" pitchFamily="34" charset="0"/>
              <a:buNone/>
              <a:defRPr/>
            </a:lvl4pPr>
            <a:lvl5pPr marL="2438400" indent="0" defTabSz="1218565">
              <a:spcBef>
                <a:spcPts val="0"/>
              </a:spcBef>
              <a:buFont typeface="Arial" panose="020B0604020202020204" pitchFamily="34" charset="0"/>
              <a:buNone/>
              <a:defRPr/>
            </a:lvl5pPr>
            <a:lvl6pPr marL="3352800" indent="-304800" defTabSz="1218565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/>
            </a:lvl6pPr>
            <a:lvl7pPr marL="3962400" indent="-304800" defTabSz="1218565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/>
            </a:lvl7pPr>
            <a:lvl8pPr marL="4572000" indent="-304800" defTabSz="1218565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/>
            </a:lvl8pPr>
            <a:lvl9pPr marL="5181600" indent="-304800" defTabSz="1218565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/>
            </a:lvl9pPr>
          </a:lstStyle>
          <a:p>
            <a:pPr algn="l">
              <a:buClrTx/>
              <a:buSzTx/>
            </a:pPr>
            <a:r>
              <a:rPr lang="en-US" altLang="zh-CN" sz="2665" b="1" dirty="0"/>
              <a:t>       </a:t>
            </a:r>
            <a:r>
              <a:rPr lang="zh-CN" altLang="en-US" sz="2665" b="1" dirty="0"/>
              <a:t>为</a:t>
            </a:r>
            <a:r>
              <a:rPr lang="zh-CN" altLang="en-US" sz="2665" b="1" dirty="0">
                <a:solidFill>
                  <a:srgbClr val="FF0000"/>
                </a:solidFill>
              </a:rPr>
              <a:t>过去某个事件或情境</a:t>
            </a:r>
            <a:r>
              <a:rPr lang="zh-CN" altLang="en-US" sz="2665" b="1" dirty="0"/>
              <a:t>创造一个场景，这个事件没有统一的解释或顺序。比如绘制唐朝时期诗歌兴起与衰亡的地理路线。</a:t>
            </a:r>
            <a:endParaRPr lang="zh-CN" altLang="en-US" sz="2665" b="1" dirty="0"/>
          </a:p>
        </p:txBody>
      </p:sp>
      <p:sp>
        <p:nvSpPr>
          <p:cNvPr id="12" name="Pentagon 100"/>
          <p:cNvSpPr/>
          <p:nvPr userDrawn="1">
            <p:custDataLst>
              <p:tags r:id="rId7"/>
            </p:custDataLst>
          </p:nvPr>
        </p:nvSpPr>
        <p:spPr>
          <a:xfrm flipH="1">
            <a:off x="4061285" y="3125330"/>
            <a:ext cx="3182400" cy="860400"/>
          </a:xfrm>
          <a:prstGeom prst="homePlate">
            <a:avLst/>
          </a:prstGeom>
          <a:solidFill>
            <a:sysClr val="window" lastClr="FFFFFF"/>
          </a:solidFill>
          <a:ln w="9525">
            <a:solidFill>
              <a:sysClr val="window" lastClr="FFFFFF">
                <a:lumMod val="85000"/>
              </a:sysClr>
            </a:solidFill>
          </a:ln>
        </p:spPr>
        <p:style>
          <a:lnRef idx="2">
            <a:srgbClr val="FFC715">
              <a:shade val="50000"/>
            </a:srgbClr>
          </a:lnRef>
          <a:fillRef idx="1">
            <a:srgbClr val="FFC715"/>
          </a:fillRef>
          <a:effectRef idx="0">
            <a:srgbClr val="FFC71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entagon 101"/>
          <p:cNvSpPr/>
          <p:nvPr>
            <p:custDataLst>
              <p:tags r:id="rId8"/>
            </p:custDataLst>
          </p:nvPr>
        </p:nvSpPr>
        <p:spPr>
          <a:xfrm flipH="1">
            <a:off x="4080437" y="3142677"/>
            <a:ext cx="3144096" cy="825708"/>
          </a:xfrm>
          <a:prstGeom prst="homePlate">
            <a:avLst/>
          </a:prstGeom>
          <a:solidFill>
            <a:srgbClr val="9DCD4F"/>
          </a:solidFill>
          <a:ln>
            <a:noFill/>
          </a:ln>
        </p:spPr>
        <p:style>
          <a:lnRef idx="2">
            <a:srgbClr val="FFC715">
              <a:shade val="50000"/>
            </a:srgbClr>
          </a:lnRef>
          <a:fillRef idx="1">
            <a:srgbClr val="FFC715"/>
          </a:fillRef>
          <a:effectRef idx="0">
            <a:srgbClr val="FFC71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文本框 34"/>
          <p:cNvSpPr txBox="1"/>
          <p:nvPr>
            <p:custDataLst>
              <p:tags r:id="rId9"/>
            </p:custDataLst>
          </p:nvPr>
        </p:nvSpPr>
        <p:spPr>
          <a:xfrm>
            <a:off x="4948679" y="3153173"/>
            <a:ext cx="2021752" cy="806932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3200" b="1" dirty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rPr>
              <a:t>历史调研</a:t>
            </a:r>
            <a:endParaRPr lang="zh-CN" altLang="en-US" sz="3200" b="1" dirty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7757160" y="3985895"/>
            <a:ext cx="3926205" cy="2286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indent="0" defTabSz="1218565"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609600" indent="0" defTabSz="1218565">
              <a:spcBef>
                <a:spcPts val="0"/>
              </a:spcBef>
              <a:buFont typeface="Arial" panose="020B0604020202020204" pitchFamily="34" charset="0"/>
              <a:buNone/>
              <a:defRPr sz="2000"/>
            </a:lvl2pPr>
            <a:lvl3pPr marL="1219200" indent="0" defTabSz="1218565">
              <a:spcBef>
                <a:spcPts val="0"/>
              </a:spcBef>
              <a:buFont typeface="Arial" panose="020B0604020202020204" pitchFamily="34" charset="0"/>
              <a:buNone/>
              <a:defRPr/>
            </a:lvl3pPr>
            <a:lvl4pPr marL="1828800" indent="0" defTabSz="1218565">
              <a:spcBef>
                <a:spcPts val="0"/>
              </a:spcBef>
              <a:buFont typeface="Arial" panose="020B0604020202020204" pitchFamily="34" charset="0"/>
              <a:buNone/>
              <a:defRPr/>
            </a:lvl4pPr>
            <a:lvl5pPr marL="2438400" indent="0" defTabSz="1218565">
              <a:spcBef>
                <a:spcPts val="0"/>
              </a:spcBef>
              <a:buFont typeface="Arial" panose="020B0604020202020204" pitchFamily="34" charset="0"/>
              <a:buNone/>
              <a:defRPr/>
            </a:lvl5pPr>
            <a:lvl6pPr marL="3352800" indent="-304800" defTabSz="1218565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/>
            </a:lvl6pPr>
            <a:lvl7pPr marL="3962400" indent="-304800" defTabSz="1218565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/>
            </a:lvl7pPr>
            <a:lvl8pPr marL="4572000" indent="-304800" defTabSz="1218565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/>
            </a:lvl8pPr>
            <a:lvl9pPr marL="5181600" indent="-304800" defTabSz="1218565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400"/>
            </a:lvl9pPr>
          </a:lstStyle>
          <a:p>
            <a:r>
              <a:rPr lang="en-US" altLang="zh-CN" sz="2665" b="1" dirty="0"/>
              <a:t>      </a:t>
            </a:r>
            <a:r>
              <a:rPr lang="zh-CN" altLang="en-US" sz="2665" b="1" dirty="0">
                <a:solidFill>
                  <a:srgbClr val="FF0000"/>
                </a:solidFill>
              </a:rPr>
              <a:t>为将来某个事件或过去某个假设的事件</a:t>
            </a:r>
            <a:r>
              <a:rPr lang="zh-CN" altLang="en-US" sz="2665" b="1" dirty="0"/>
              <a:t>创建一个场景。预测如果任人工智能自然发展，人类社会将出现怎样的景象</a:t>
            </a:r>
            <a:endParaRPr lang="zh-CN" altLang="en-US" sz="2665" b="1" dirty="0"/>
          </a:p>
        </p:txBody>
      </p:sp>
      <p:sp>
        <p:nvSpPr>
          <p:cNvPr id="26" name="Pentagon 102"/>
          <p:cNvSpPr/>
          <p:nvPr userDrawn="1">
            <p:custDataLst>
              <p:tags r:id="rId11"/>
            </p:custDataLst>
          </p:nvPr>
        </p:nvSpPr>
        <p:spPr>
          <a:xfrm>
            <a:off x="4492136" y="4608027"/>
            <a:ext cx="3182400" cy="860400"/>
          </a:xfrm>
          <a:prstGeom prst="homePlate">
            <a:avLst/>
          </a:prstGeom>
          <a:solidFill>
            <a:sysClr val="window" lastClr="FFFFFF"/>
          </a:solidFill>
          <a:ln w="9525">
            <a:solidFill>
              <a:sysClr val="window" lastClr="FFFFFF">
                <a:lumMod val="85000"/>
              </a:sysClr>
            </a:solidFill>
          </a:ln>
        </p:spPr>
        <p:style>
          <a:lnRef idx="2">
            <a:srgbClr val="FFC715">
              <a:shade val="50000"/>
            </a:srgbClr>
          </a:lnRef>
          <a:fillRef idx="1">
            <a:srgbClr val="FFC715"/>
          </a:fillRef>
          <a:effectRef idx="0">
            <a:srgbClr val="FFC71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Pentagon 103"/>
          <p:cNvSpPr/>
          <p:nvPr>
            <p:custDataLst>
              <p:tags r:id="rId12"/>
            </p:custDataLst>
          </p:nvPr>
        </p:nvSpPr>
        <p:spPr>
          <a:xfrm>
            <a:off x="4511288" y="4625374"/>
            <a:ext cx="3144096" cy="825708"/>
          </a:xfrm>
          <a:prstGeom prst="homePlate">
            <a:avLst/>
          </a:prstGeom>
          <a:solidFill>
            <a:srgbClr val="FFC715"/>
          </a:solidFill>
          <a:ln>
            <a:noFill/>
          </a:ln>
        </p:spPr>
        <p:style>
          <a:lnRef idx="2">
            <a:srgbClr val="FFC715">
              <a:shade val="50000"/>
            </a:srgbClr>
          </a:lnRef>
          <a:fillRef idx="1">
            <a:srgbClr val="FFC715"/>
          </a:fillRef>
          <a:effectRef idx="0">
            <a:srgbClr val="FFC71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文本框 35"/>
          <p:cNvSpPr txBox="1"/>
          <p:nvPr>
            <p:custDataLst>
              <p:tags r:id="rId13"/>
            </p:custDataLst>
          </p:nvPr>
        </p:nvSpPr>
        <p:spPr>
          <a:xfrm>
            <a:off x="4948679" y="4644150"/>
            <a:ext cx="2021752" cy="806932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3200" b="1" dirty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rPr>
              <a:t>预测调研</a:t>
            </a:r>
            <a:endParaRPr lang="zh-CN" altLang="en-US" sz="3200" b="1" dirty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5300" y="586105"/>
            <a:ext cx="2069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D94CE"/>
                </a:solidFill>
              </a:rPr>
              <a:t>6. </a:t>
            </a:r>
            <a:r>
              <a:rPr lang="zh-CN" altLang="en-US" sz="2800" b="1">
                <a:solidFill>
                  <a:srgbClr val="1D94CE"/>
                </a:solidFill>
              </a:rPr>
              <a:t>系统分析</a:t>
            </a:r>
            <a:endParaRPr lang="zh-CN" altLang="en-US" sz="2800" b="1">
              <a:solidFill>
                <a:srgbClr val="1D94C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79880" y="1338580"/>
            <a:ext cx="9538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chemeClr val="tx1"/>
                </a:solidFill>
              </a:rPr>
              <a:t>系统分析要</a:t>
            </a:r>
            <a:r>
              <a:rPr lang="zh-CN" sz="2800" b="1">
                <a:solidFill>
                  <a:srgbClr val="1D94CE"/>
                </a:solidFill>
              </a:rPr>
              <a:t>分析系统的各个部分以及相互之间的交互作用。</a:t>
            </a:r>
            <a:endParaRPr lang="zh-CN" sz="2800" b="1">
              <a:solidFill>
                <a:srgbClr val="1D94CE"/>
              </a:solidFill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674216" y="2289332"/>
            <a:ext cx="10801986" cy="3789679"/>
            <a:chOff x="0" y="111904"/>
            <a:chExt cx="5989894" cy="1973707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160850"/>
              <a:ext cx="2129403" cy="1788623"/>
              <a:chOff x="0" y="160850"/>
              <a:chExt cx="4009376" cy="3562139"/>
            </a:xfrm>
          </p:grpSpPr>
          <p:sp>
            <p:nvSpPr>
              <p:cNvPr id="14" name="KSO_Shape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0" y="967599"/>
                <a:ext cx="1505875" cy="1272867"/>
              </a:xfrm>
              <a:custGeom>
                <a:avLst/>
                <a:gdLst>
                  <a:gd name="T0" fmla="*/ 622123 w 1646237"/>
                  <a:gd name="T1" fmla="*/ 656390 h 1420813"/>
                  <a:gd name="T2" fmla="*/ 536604 w 1646237"/>
                  <a:gd name="T3" fmla="*/ 767381 h 1420813"/>
                  <a:gd name="T4" fmla="*/ 727462 w 1646237"/>
                  <a:gd name="T5" fmla="*/ 717766 h 1420813"/>
                  <a:gd name="T6" fmla="*/ 1010077 w 1646237"/>
                  <a:gd name="T7" fmla="*/ 188538 h 1420813"/>
                  <a:gd name="T8" fmla="*/ 1123859 w 1646237"/>
                  <a:gd name="T9" fmla="*/ 211324 h 1420813"/>
                  <a:gd name="T10" fmla="*/ 1210112 w 1646237"/>
                  <a:gd name="T11" fmla="*/ 280418 h 1420813"/>
                  <a:gd name="T12" fmla="*/ 1253789 w 1646237"/>
                  <a:gd name="T13" fmla="*/ 382588 h 1420813"/>
                  <a:gd name="T14" fmla="*/ 1242410 w 1646237"/>
                  <a:gd name="T15" fmla="*/ 496519 h 1420813"/>
                  <a:gd name="T16" fmla="*/ 1179648 w 1646237"/>
                  <a:gd name="T17" fmla="*/ 586929 h 1420813"/>
                  <a:gd name="T18" fmla="*/ 1080916 w 1646237"/>
                  <a:gd name="T19" fmla="*/ 639117 h 1420813"/>
                  <a:gd name="T20" fmla="*/ 963832 w 1646237"/>
                  <a:gd name="T21" fmla="*/ 639117 h 1420813"/>
                  <a:gd name="T22" fmla="*/ 865100 w 1646237"/>
                  <a:gd name="T23" fmla="*/ 586929 h 1420813"/>
                  <a:gd name="T24" fmla="*/ 802703 w 1646237"/>
                  <a:gd name="T25" fmla="*/ 496519 h 1420813"/>
                  <a:gd name="T26" fmla="*/ 791326 w 1646237"/>
                  <a:gd name="T27" fmla="*/ 382588 h 1420813"/>
                  <a:gd name="T28" fmla="*/ 835002 w 1646237"/>
                  <a:gd name="T29" fmla="*/ 280418 h 1420813"/>
                  <a:gd name="T30" fmla="*/ 921255 w 1646237"/>
                  <a:gd name="T31" fmla="*/ 211324 h 1420813"/>
                  <a:gd name="T32" fmla="*/ 1007142 w 1646237"/>
                  <a:gd name="T33" fmla="*/ 126427 h 1420813"/>
                  <a:gd name="T34" fmla="*/ 868402 w 1646237"/>
                  <a:gd name="T35" fmla="*/ 168692 h 1420813"/>
                  <a:gd name="T36" fmla="*/ 767836 w 1646237"/>
                  <a:gd name="T37" fmla="*/ 266452 h 1420813"/>
                  <a:gd name="T38" fmla="*/ 725260 w 1646237"/>
                  <a:gd name="T39" fmla="*/ 402801 h 1420813"/>
                  <a:gd name="T40" fmla="*/ 754255 w 1646237"/>
                  <a:gd name="T41" fmla="*/ 543562 h 1420813"/>
                  <a:gd name="T42" fmla="*/ 844179 w 1646237"/>
                  <a:gd name="T43" fmla="*/ 650877 h 1420813"/>
                  <a:gd name="T44" fmla="*/ 977044 w 1646237"/>
                  <a:gd name="T45" fmla="*/ 705637 h 1420813"/>
                  <a:gd name="T46" fmla="*/ 1124592 w 1646237"/>
                  <a:gd name="T47" fmla="*/ 690937 h 1420813"/>
                  <a:gd name="T48" fmla="*/ 1242777 w 1646237"/>
                  <a:gd name="T49" fmla="*/ 613390 h 1420813"/>
                  <a:gd name="T50" fmla="*/ 1311046 w 1646237"/>
                  <a:gd name="T51" fmla="*/ 490271 h 1420813"/>
                  <a:gd name="T52" fmla="*/ 1311046 w 1646237"/>
                  <a:gd name="T53" fmla="*/ 345101 h 1420813"/>
                  <a:gd name="T54" fmla="*/ 1242777 w 1646237"/>
                  <a:gd name="T55" fmla="*/ 221615 h 1420813"/>
                  <a:gd name="T56" fmla="*/ 1124592 w 1646237"/>
                  <a:gd name="T57" fmla="*/ 144068 h 1420813"/>
                  <a:gd name="T58" fmla="*/ 1044212 w 1646237"/>
                  <a:gd name="T59" fmla="*/ 368 h 1420813"/>
                  <a:gd name="T60" fmla="*/ 1188456 w 1646237"/>
                  <a:gd name="T61" fmla="*/ 32710 h 1420813"/>
                  <a:gd name="T62" fmla="*/ 1352154 w 1646237"/>
                  <a:gd name="T63" fmla="*/ 151786 h 1420813"/>
                  <a:gd name="T64" fmla="*/ 1438407 w 1646237"/>
                  <a:gd name="T65" fmla="*/ 323050 h 1420813"/>
                  <a:gd name="T66" fmla="*/ 1449051 w 1646237"/>
                  <a:gd name="T67" fmla="*/ 432571 h 1420813"/>
                  <a:gd name="T68" fmla="*/ 1419320 w 1646237"/>
                  <a:gd name="T69" fmla="*/ 571125 h 1420813"/>
                  <a:gd name="T70" fmla="*/ 1346648 w 1646237"/>
                  <a:gd name="T71" fmla="*/ 689099 h 1420813"/>
                  <a:gd name="T72" fmla="*/ 1239841 w 1646237"/>
                  <a:gd name="T73" fmla="*/ 776936 h 1420813"/>
                  <a:gd name="T74" fmla="*/ 1299668 w 1646237"/>
                  <a:gd name="T75" fmla="*/ 796415 h 1420813"/>
                  <a:gd name="T76" fmla="*/ 1364266 w 1646237"/>
                  <a:gd name="T77" fmla="*/ 843825 h 1420813"/>
                  <a:gd name="T78" fmla="*/ 1399133 w 1646237"/>
                  <a:gd name="T79" fmla="*/ 915123 h 1420813"/>
                  <a:gd name="T80" fmla="*/ 1396932 w 1646237"/>
                  <a:gd name="T81" fmla="*/ 1521532 h 1420813"/>
                  <a:gd name="T82" fmla="*/ 1358393 w 1646237"/>
                  <a:gd name="T83" fmla="*/ 1590992 h 1420813"/>
                  <a:gd name="T84" fmla="*/ 1291960 w 1646237"/>
                  <a:gd name="T85" fmla="*/ 1635094 h 1420813"/>
                  <a:gd name="T86" fmla="*/ 151219 w 1646237"/>
                  <a:gd name="T87" fmla="*/ 1644283 h 1420813"/>
                  <a:gd name="T88" fmla="*/ 74141 w 1646237"/>
                  <a:gd name="T89" fmla="*/ 1616719 h 1420813"/>
                  <a:gd name="T90" fmla="*/ 20554 w 1646237"/>
                  <a:gd name="T91" fmla="*/ 1558650 h 1420813"/>
                  <a:gd name="T92" fmla="*/ 0 w 1646237"/>
                  <a:gd name="T93" fmla="*/ 1480369 h 1420813"/>
                  <a:gd name="T94" fmla="*/ 16516 w 1646237"/>
                  <a:gd name="T95" fmla="*/ 877269 h 1420813"/>
                  <a:gd name="T96" fmla="*/ 67534 w 1646237"/>
                  <a:gd name="T97" fmla="*/ 816628 h 1420813"/>
                  <a:gd name="T98" fmla="*/ 142777 w 1646237"/>
                  <a:gd name="T99" fmla="*/ 785757 h 1420813"/>
                  <a:gd name="T100" fmla="*/ 133967 w 1646237"/>
                  <a:gd name="T101" fmla="*/ 750108 h 1420813"/>
                  <a:gd name="T102" fmla="*/ 80014 w 1646237"/>
                  <a:gd name="T103" fmla="*/ 679911 h 1420813"/>
                  <a:gd name="T104" fmla="*/ 49183 w 1646237"/>
                  <a:gd name="T105" fmla="*/ 595381 h 1420813"/>
                  <a:gd name="T106" fmla="*/ 49917 w 1646237"/>
                  <a:gd name="T107" fmla="*/ 479980 h 1420813"/>
                  <a:gd name="T108" fmla="*/ 112680 w 1646237"/>
                  <a:gd name="T109" fmla="*/ 351349 h 1420813"/>
                  <a:gd name="T110" fmla="*/ 227928 w 1646237"/>
                  <a:gd name="T111" fmla="*/ 267554 h 1420813"/>
                  <a:gd name="T112" fmla="*/ 365199 w 1646237"/>
                  <a:gd name="T113" fmla="*/ 244768 h 1420813"/>
                  <a:gd name="T114" fmla="*/ 458059 w 1646237"/>
                  <a:gd name="T115" fmla="*/ 265349 h 1420813"/>
                  <a:gd name="T116" fmla="*/ 536971 w 1646237"/>
                  <a:gd name="T117" fmla="*/ 311290 h 1420813"/>
                  <a:gd name="T118" fmla="*/ 597899 w 1646237"/>
                  <a:gd name="T119" fmla="*/ 377810 h 1420813"/>
                  <a:gd name="T120" fmla="*/ 660661 w 1646237"/>
                  <a:gd name="T121" fmla="*/ 196255 h 1420813"/>
                  <a:gd name="T122" fmla="*/ 796097 w 1646237"/>
                  <a:gd name="T123" fmla="*/ 63581 h 1420813"/>
                  <a:gd name="T124" fmla="*/ 981449 w 1646237"/>
                  <a:gd name="T125" fmla="*/ 1838 h 14208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646237" h="1420813">
                    <a:moveTo>
                      <a:pt x="1646237" y="762000"/>
                    </a:moveTo>
                    <a:lnTo>
                      <a:pt x="1646237" y="1350963"/>
                    </a:lnTo>
                    <a:lnTo>
                      <a:pt x="1277937" y="1162699"/>
                    </a:lnTo>
                    <a:lnTo>
                      <a:pt x="1277937" y="967120"/>
                    </a:lnTo>
                    <a:lnTo>
                      <a:pt x="1646237" y="762000"/>
                    </a:lnTo>
                    <a:close/>
                    <a:moveTo>
                      <a:pt x="553476" y="520383"/>
                    </a:moveTo>
                    <a:lnTo>
                      <a:pt x="550622" y="532448"/>
                    </a:lnTo>
                    <a:lnTo>
                      <a:pt x="546816" y="544513"/>
                    </a:lnTo>
                    <a:lnTo>
                      <a:pt x="542692" y="555943"/>
                    </a:lnTo>
                    <a:lnTo>
                      <a:pt x="537618" y="567055"/>
                    </a:lnTo>
                    <a:lnTo>
                      <a:pt x="532860" y="578485"/>
                    </a:lnTo>
                    <a:lnTo>
                      <a:pt x="526834" y="588963"/>
                    </a:lnTo>
                    <a:lnTo>
                      <a:pt x="520173" y="599758"/>
                    </a:lnTo>
                    <a:lnTo>
                      <a:pt x="513829" y="609600"/>
                    </a:lnTo>
                    <a:lnTo>
                      <a:pt x="506217" y="619443"/>
                    </a:lnTo>
                    <a:lnTo>
                      <a:pt x="498922" y="628968"/>
                    </a:lnTo>
                    <a:lnTo>
                      <a:pt x="490358" y="637858"/>
                    </a:lnTo>
                    <a:lnTo>
                      <a:pt x="482111" y="646430"/>
                    </a:lnTo>
                    <a:lnTo>
                      <a:pt x="473230" y="655003"/>
                    </a:lnTo>
                    <a:lnTo>
                      <a:pt x="463715" y="662940"/>
                    </a:lnTo>
                    <a:lnTo>
                      <a:pt x="453882" y="669925"/>
                    </a:lnTo>
                    <a:lnTo>
                      <a:pt x="444050" y="677228"/>
                    </a:lnTo>
                    <a:lnTo>
                      <a:pt x="708894" y="677228"/>
                    </a:lnTo>
                    <a:lnTo>
                      <a:pt x="696207" y="670560"/>
                    </a:lnTo>
                    <a:lnTo>
                      <a:pt x="684154" y="662940"/>
                    </a:lnTo>
                    <a:lnTo>
                      <a:pt x="672418" y="655320"/>
                    </a:lnTo>
                    <a:lnTo>
                      <a:pt x="661317" y="647065"/>
                    </a:lnTo>
                    <a:lnTo>
                      <a:pt x="649899" y="638493"/>
                    </a:lnTo>
                    <a:lnTo>
                      <a:pt x="639432" y="629603"/>
                    </a:lnTo>
                    <a:lnTo>
                      <a:pt x="628648" y="620078"/>
                    </a:lnTo>
                    <a:lnTo>
                      <a:pt x="618815" y="610553"/>
                    </a:lnTo>
                    <a:lnTo>
                      <a:pt x="608983" y="600393"/>
                    </a:lnTo>
                    <a:lnTo>
                      <a:pt x="600102" y="589915"/>
                    </a:lnTo>
                    <a:lnTo>
                      <a:pt x="590904" y="579438"/>
                    </a:lnTo>
                    <a:lnTo>
                      <a:pt x="582657" y="568008"/>
                    </a:lnTo>
                    <a:lnTo>
                      <a:pt x="574728" y="556578"/>
                    </a:lnTo>
                    <a:lnTo>
                      <a:pt x="567115" y="544830"/>
                    </a:lnTo>
                    <a:lnTo>
                      <a:pt x="559820" y="532765"/>
                    </a:lnTo>
                    <a:lnTo>
                      <a:pt x="553476" y="520383"/>
                    </a:lnTo>
                    <a:close/>
                    <a:moveTo>
                      <a:pt x="872875" y="162878"/>
                    </a:moveTo>
                    <a:lnTo>
                      <a:pt x="883659" y="162878"/>
                    </a:lnTo>
                    <a:lnTo>
                      <a:pt x="893809" y="162878"/>
                    </a:lnTo>
                    <a:lnTo>
                      <a:pt x="904276" y="164148"/>
                    </a:lnTo>
                    <a:lnTo>
                      <a:pt x="914108" y="165418"/>
                    </a:lnTo>
                    <a:lnTo>
                      <a:pt x="924258" y="166688"/>
                    </a:lnTo>
                    <a:lnTo>
                      <a:pt x="934091" y="168910"/>
                    </a:lnTo>
                    <a:lnTo>
                      <a:pt x="943606" y="171768"/>
                    </a:lnTo>
                    <a:lnTo>
                      <a:pt x="953122" y="174943"/>
                    </a:lnTo>
                    <a:lnTo>
                      <a:pt x="962002" y="178435"/>
                    </a:lnTo>
                    <a:lnTo>
                      <a:pt x="971201" y="182563"/>
                    </a:lnTo>
                    <a:lnTo>
                      <a:pt x="979764" y="186690"/>
                    </a:lnTo>
                    <a:lnTo>
                      <a:pt x="988328" y="191770"/>
                    </a:lnTo>
                    <a:lnTo>
                      <a:pt x="996575" y="196533"/>
                    </a:lnTo>
                    <a:lnTo>
                      <a:pt x="1004504" y="202248"/>
                    </a:lnTo>
                    <a:lnTo>
                      <a:pt x="1012117" y="207963"/>
                    </a:lnTo>
                    <a:lnTo>
                      <a:pt x="1019412" y="214313"/>
                    </a:lnTo>
                    <a:lnTo>
                      <a:pt x="1026390" y="220980"/>
                    </a:lnTo>
                    <a:lnTo>
                      <a:pt x="1033050" y="227648"/>
                    </a:lnTo>
                    <a:lnTo>
                      <a:pt x="1039711" y="234950"/>
                    </a:lnTo>
                    <a:lnTo>
                      <a:pt x="1045738" y="242253"/>
                    </a:lnTo>
                    <a:lnTo>
                      <a:pt x="1051130" y="250190"/>
                    </a:lnTo>
                    <a:lnTo>
                      <a:pt x="1056522" y="258128"/>
                    </a:lnTo>
                    <a:lnTo>
                      <a:pt x="1060962" y="266700"/>
                    </a:lnTo>
                    <a:lnTo>
                      <a:pt x="1065720" y="274955"/>
                    </a:lnTo>
                    <a:lnTo>
                      <a:pt x="1069843" y="283528"/>
                    </a:lnTo>
                    <a:lnTo>
                      <a:pt x="1073649" y="292735"/>
                    </a:lnTo>
                    <a:lnTo>
                      <a:pt x="1076504" y="301625"/>
                    </a:lnTo>
                    <a:lnTo>
                      <a:pt x="1079358" y="311150"/>
                    </a:lnTo>
                    <a:lnTo>
                      <a:pt x="1081579" y="320993"/>
                    </a:lnTo>
                    <a:lnTo>
                      <a:pt x="1083482" y="330518"/>
                    </a:lnTo>
                    <a:lnTo>
                      <a:pt x="1084433" y="340360"/>
                    </a:lnTo>
                    <a:lnTo>
                      <a:pt x="1085385" y="350520"/>
                    </a:lnTo>
                    <a:lnTo>
                      <a:pt x="1085702" y="360680"/>
                    </a:lnTo>
                    <a:lnTo>
                      <a:pt x="1085385" y="370840"/>
                    </a:lnTo>
                    <a:lnTo>
                      <a:pt x="1084433" y="380683"/>
                    </a:lnTo>
                    <a:lnTo>
                      <a:pt x="1083482" y="390843"/>
                    </a:lnTo>
                    <a:lnTo>
                      <a:pt x="1081579" y="400368"/>
                    </a:lnTo>
                    <a:lnTo>
                      <a:pt x="1079358" y="410210"/>
                    </a:lnTo>
                    <a:lnTo>
                      <a:pt x="1076504" y="419418"/>
                    </a:lnTo>
                    <a:lnTo>
                      <a:pt x="1073649" y="428943"/>
                    </a:lnTo>
                    <a:lnTo>
                      <a:pt x="1069843" y="437515"/>
                    </a:lnTo>
                    <a:lnTo>
                      <a:pt x="1065720" y="446723"/>
                    </a:lnTo>
                    <a:lnTo>
                      <a:pt x="1060962" y="454978"/>
                    </a:lnTo>
                    <a:lnTo>
                      <a:pt x="1056522" y="463233"/>
                    </a:lnTo>
                    <a:lnTo>
                      <a:pt x="1051130" y="471170"/>
                    </a:lnTo>
                    <a:lnTo>
                      <a:pt x="1045738" y="479108"/>
                    </a:lnTo>
                    <a:lnTo>
                      <a:pt x="1039711" y="486410"/>
                    </a:lnTo>
                    <a:lnTo>
                      <a:pt x="1033050" y="493395"/>
                    </a:lnTo>
                    <a:lnTo>
                      <a:pt x="1026390" y="500698"/>
                    </a:lnTo>
                    <a:lnTo>
                      <a:pt x="1019412" y="507048"/>
                    </a:lnTo>
                    <a:lnTo>
                      <a:pt x="1012117" y="513080"/>
                    </a:lnTo>
                    <a:lnTo>
                      <a:pt x="1004504" y="519113"/>
                    </a:lnTo>
                    <a:lnTo>
                      <a:pt x="996575" y="524510"/>
                    </a:lnTo>
                    <a:lnTo>
                      <a:pt x="988328" y="529908"/>
                    </a:lnTo>
                    <a:lnTo>
                      <a:pt x="979764" y="534670"/>
                    </a:lnTo>
                    <a:lnTo>
                      <a:pt x="971201" y="538798"/>
                    </a:lnTo>
                    <a:lnTo>
                      <a:pt x="962002" y="542925"/>
                    </a:lnTo>
                    <a:lnTo>
                      <a:pt x="953122" y="546418"/>
                    </a:lnTo>
                    <a:lnTo>
                      <a:pt x="943606" y="549275"/>
                    </a:lnTo>
                    <a:lnTo>
                      <a:pt x="934091" y="552133"/>
                    </a:lnTo>
                    <a:lnTo>
                      <a:pt x="924258" y="554355"/>
                    </a:lnTo>
                    <a:lnTo>
                      <a:pt x="914108" y="556260"/>
                    </a:lnTo>
                    <a:lnTo>
                      <a:pt x="904276" y="557213"/>
                    </a:lnTo>
                    <a:lnTo>
                      <a:pt x="893809" y="558165"/>
                    </a:lnTo>
                    <a:lnTo>
                      <a:pt x="883659" y="558483"/>
                    </a:lnTo>
                    <a:lnTo>
                      <a:pt x="872875" y="558165"/>
                    </a:lnTo>
                    <a:lnTo>
                      <a:pt x="862726" y="557213"/>
                    </a:lnTo>
                    <a:lnTo>
                      <a:pt x="852576" y="556260"/>
                    </a:lnTo>
                    <a:lnTo>
                      <a:pt x="842743" y="554355"/>
                    </a:lnTo>
                    <a:lnTo>
                      <a:pt x="832911" y="552133"/>
                    </a:lnTo>
                    <a:lnTo>
                      <a:pt x="823713" y="549275"/>
                    </a:lnTo>
                    <a:lnTo>
                      <a:pt x="814197" y="546418"/>
                    </a:lnTo>
                    <a:lnTo>
                      <a:pt x="804999" y="542925"/>
                    </a:lnTo>
                    <a:lnTo>
                      <a:pt x="796118" y="538798"/>
                    </a:lnTo>
                    <a:lnTo>
                      <a:pt x="787237" y="534670"/>
                    </a:lnTo>
                    <a:lnTo>
                      <a:pt x="778673" y="529908"/>
                    </a:lnTo>
                    <a:lnTo>
                      <a:pt x="770744" y="524510"/>
                    </a:lnTo>
                    <a:lnTo>
                      <a:pt x="762814" y="519113"/>
                    </a:lnTo>
                    <a:lnTo>
                      <a:pt x="754885" y="513080"/>
                    </a:lnTo>
                    <a:lnTo>
                      <a:pt x="747590" y="507048"/>
                    </a:lnTo>
                    <a:lnTo>
                      <a:pt x="740612" y="500698"/>
                    </a:lnTo>
                    <a:lnTo>
                      <a:pt x="733951" y="493395"/>
                    </a:lnTo>
                    <a:lnTo>
                      <a:pt x="727608" y="486410"/>
                    </a:lnTo>
                    <a:lnTo>
                      <a:pt x="721581" y="479108"/>
                    </a:lnTo>
                    <a:lnTo>
                      <a:pt x="715872" y="471170"/>
                    </a:lnTo>
                    <a:lnTo>
                      <a:pt x="710797" y="463233"/>
                    </a:lnTo>
                    <a:lnTo>
                      <a:pt x="705722" y="454978"/>
                    </a:lnTo>
                    <a:lnTo>
                      <a:pt x="701599" y="446723"/>
                    </a:lnTo>
                    <a:lnTo>
                      <a:pt x="697476" y="437515"/>
                    </a:lnTo>
                    <a:lnTo>
                      <a:pt x="693669" y="428943"/>
                    </a:lnTo>
                    <a:lnTo>
                      <a:pt x="690498" y="419418"/>
                    </a:lnTo>
                    <a:lnTo>
                      <a:pt x="687643" y="410210"/>
                    </a:lnTo>
                    <a:lnTo>
                      <a:pt x="685423" y="400368"/>
                    </a:lnTo>
                    <a:lnTo>
                      <a:pt x="683837" y="390843"/>
                    </a:lnTo>
                    <a:lnTo>
                      <a:pt x="682251" y="380683"/>
                    </a:lnTo>
                    <a:lnTo>
                      <a:pt x="681617" y="370840"/>
                    </a:lnTo>
                    <a:lnTo>
                      <a:pt x="681300" y="360680"/>
                    </a:lnTo>
                    <a:lnTo>
                      <a:pt x="681617" y="350520"/>
                    </a:lnTo>
                    <a:lnTo>
                      <a:pt x="682251" y="340360"/>
                    </a:lnTo>
                    <a:lnTo>
                      <a:pt x="683837" y="330518"/>
                    </a:lnTo>
                    <a:lnTo>
                      <a:pt x="685423" y="320993"/>
                    </a:lnTo>
                    <a:lnTo>
                      <a:pt x="687643" y="311150"/>
                    </a:lnTo>
                    <a:lnTo>
                      <a:pt x="690498" y="301625"/>
                    </a:lnTo>
                    <a:lnTo>
                      <a:pt x="693669" y="292735"/>
                    </a:lnTo>
                    <a:lnTo>
                      <a:pt x="697476" y="283528"/>
                    </a:lnTo>
                    <a:lnTo>
                      <a:pt x="701599" y="274955"/>
                    </a:lnTo>
                    <a:lnTo>
                      <a:pt x="705722" y="266700"/>
                    </a:lnTo>
                    <a:lnTo>
                      <a:pt x="710797" y="258128"/>
                    </a:lnTo>
                    <a:lnTo>
                      <a:pt x="715872" y="250190"/>
                    </a:lnTo>
                    <a:lnTo>
                      <a:pt x="721581" y="242253"/>
                    </a:lnTo>
                    <a:lnTo>
                      <a:pt x="727608" y="234950"/>
                    </a:lnTo>
                    <a:lnTo>
                      <a:pt x="733951" y="227648"/>
                    </a:lnTo>
                    <a:lnTo>
                      <a:pt x="740612" y="220980"/>
                    </a:lnTo>
                    <a:lnTo>
                      <a:pt x="747590" y="214313"/>
                    </a:lnTo>
                    <a:lnTo>
                      <a:pt x="754885" y="207963"/>
                    </a:lnTo>
                    <a:lnTo>
                      <a:pt x="762814" y="202248"/>
                    </a:lnTo>
                    <a:lnTo>
                      <a:pt x="770744" y="196533"/>
                    </a:lnTo>
                    <a:lnTo>
                      <a:pt x="778673" y="191770"/>
                    </a:lnTo>
                    <a:lnTo>
                      <a:pt x="787237" y="186690"/>
                    </a:lnTo>
                    <a:lnTo>
                      <a:pt x="796118" y="182563"/>
                    </a:lnTo>
                    <a:lnTo>
                      <a:pt x="804999" y="178435"/>
                    </a:lnTo>
                    <a:lnTo>
                      <a:pt x="814197" y="174943"/>
                    </a:lnTo>
                    <a:lnTo>
                      <a:pt x="823713" y="171768"/>
                    </a:lnTo>
                    <a:lnTo>
                      <a:pt x="832911" y="168910"/>
                    </a:lnTo>
                    <a:lnTo>
                      <a:pt x="842743" y="166688"/>
                    </a:lnTo>
                    <a:lnTo>
                      <a:pt x="852576" y="165418"/>
                    </a:lnTo>
                    <a:lnTo>
                      <a:pt x="862726" y="164148"/>
                    </a:lnTo>
                    <a:lnTo>
                      <a:pt x="872875" y="162878"/>
                    </a:lnTo>
                    <a:close/>
                    <a:moveTo>
                      <a:pt x="883659" y="108903"/>
                    </a:moveTo>
                    <a:lnTo>
                      <a:pt x="870338" y="109220"/>
                    </a:lnTo>
                    <a:lnTo>
                      <a:pt x="857016" y="110490"/>
                    </a:lnTo>
                    <a:lnTo>
                      <a:pt x="844329" y="112078"/>
                    </a:lnTo>
                    <a:lnTo>
                      <a:pt x="831959" y="114300"/>
                    </a:lnTo>
                    <a:lnTo>
                      <a:pt x="819272" y="116840"/>
                    </a:lnTo>
                    <a:lnTo>
                      <a:pt x="806902" y="120333"/>
                    </a:lnTo>
                    <a:lnTo>
                      <a:pt x="795167" y="124460"/>
                    </a:lnTo>
                    <a:lnTo>
                      <a:pt x="783431" y="128905"/>
                    </a:lnTo>
                    <a:lnTo>
                      <a:pt x="772330" y="133985"/>
                    </a:lnTo>
                    <a:lnTo>
                      <a:pt x="760911" y="139700"/>
                    </a:lnTo>
                    <a:lnTo>
                      <a:pt x="750444" y="145733"/>
                    </a:lnTo>
                    <a:lnTo>
                      <a:pt x="739660" y="152083"/>
                    </a:lnTo>
                    <a:lnTo>
                      <a:pt x="729511" y="159068"/>
                    </a:lnTo>
                    <a:lnTo>
                      <a:pt x="719995" y="166370"/>
                    </a:lnTo>
                    <a:lnTo>
                      <a:pt x="710797" y="174308"/>
                    </a:lnTo>
                    <a:lnTo>
                      <a:pt x="701599" y="182563"/>
                    </a:lnTo>
                    <a:lnTo>
                      <a:pt x="693352" y="191453"/>
                    </a:lnTo>
                    <a:lnTo>
                      <a:pt x="685106" y="200660"/>
                    </a:lnTo>
                    <a:lnTo>
                      <a:pt x="677493" y="210185"/>
                    </a:lnTo>
                    <a:lnTo>
                      <a:pt x="670198" y="220028"/>
                    </a:lnTo>
                    <a:lnTo>
                      <a:pt x="663538" y="230188"/>
                    </a:lnTo>
                    <a:lnTo>
                      <a:pt x="657511" y="240983"/>
                    </a:lnTo>
                    <a:lnTo>
                      <a:pt x="651802" y="251460"/>
                    </a:lnTo>
                    <a:lnTo>
                      <a:pt x="646410" y="262890"/>
                    </a:lnTo>
                    <a:lnTo>
                      <a:pt x="641969" y="274003"/>
                    </a:lnTo>
                    <a:lnTo>
                      <a:pt x="638163" y="285750"/>
                    </a:lnTo>
                    <a:lnTo>
                      <a:pt x="634357" y="298133"/>
                    </a:lnTo>
                    <a:lnTo>
                      <a:pt x="631820" y="310198"/>
                    </a:lnTo>
                    <a:lnTo>
                      <a:pt x="629599" y="322580"/>
                    </a:lnTo>
                    <a:lnTo>
                      <a:pt x="627696" y="334963"/>
                    </a:lnTo>
                    <a:lnTo>
                      <a:pt x="626745" y="347980"/>
                    </a:lnTo>
                    <a:lnTo>
                      <a:pt x="626428" y="360680"/>
                    </a:lnTo>
                    <a:lnTo>
                      <a:pt x="626745" y="373698"/>
                    </a:lnTo>
                    <a:lnTo>
                      <a:pt x="627696" y="386398"/>
                    </a:lnTo>
                    <a:lnTo>
                      <a:pt x="629599" y="398780"/>
                    </a:lnTo>
                    <a:lnTo>
                      <a:pt x="631820" y="411480"/>
                    </a:lnTo>
                    <a:lnTo>
                      <a:pt x="634357" y="423545"/>
                    </a:lnTo>
                    <a:lnTo>
                      <a:pt x="638163" y="435610"/>
                    </a:lnTo>
                    <a:lnTo>
                      <a:pt x="641969" y="447358"/>
                    </a:lnTo>
                    <a:lnTo>
                      <a:pt x="646410" y="458788"/>
                    </a:lnTo>
                    <a:lnTo>
                      <a:pt x="651802" y="469583"/>
                    </a:lnTo>
                    <a:lnTo>
                      <a:pt x="657511" y="480695"/>
                    </a:lnTo>
                    <a:lnTo>
                      <a:pt x="663538" y="491173"/>
                    </a:lnTo>
                    <a:lnTo>
                      <a:pt x="670198" y="501333"/>
                    </a:lnTo>
                    <a:lnTo>
                      <a:pt x="677493" y="511175"/>
                    </a:lnTo>
                    <a:lnTo>
                      <a:pt x="685106" y="520700"/>
                    </a:lnTo>
                    <a:lnTo>
                      <a:pt x="693352" y="529908"/>
                    </a:lnTo>
                    <a:lnTo>
                      <a:pt x="701599" y="538798"/>
                    </a:lnTo>
                    <a:lnTo>
                      <a:pt x="710797" y="547053"/>
                    </a:lnTo>
                    <a:lnTo>
                      <a:pt x="719995" y="554990"/>
                    </a:lnTo>
                    <a:lnTo>
                      <a:pt x="729511" y="562293"/>
                    </a:lnTo>
                    <a:lnTo>
                      <a:pt x="739660" y="569595"/>
                    </a:lnTo>
                    <a:lnTo>
                      <a:pt x="750444" y="575945"/>
                    </a:lnTo>
                    <a:lnTo>
                      <a:pt x="760911" y="581978"/>
                    </a:lnTo>
                    <a:lnTo>
                      <a:pt x="772330" y="587693"/>
                    </a:lnTo>
                    <a:lnTo>
                      <a:pt x="783431" y="592455"/>
                    </a:lnTo>
                    <a:lnTo>
                      <a:pt x="795167" y="596900"/>
                    </a:lnTo>
                    <a:lnTo>
                      <a:pt x="806902" y="601345"/>
                    </a:lnTo>
                    <a:lnTo>
                      <a:pt x="819272" y="604520"/>
                    </a:lnTo>
                    <a:lnTo>
                      <a:pt x="831959" y="607378"/>
                    </a:lnTo>
                    <a:lnTo>
                      <a:pt x="844329" y="609600"/>
                    </a:lnTo>
                    <a:lnTo>
                      <a:pt x="857016" y="611188"/>
                    </a:lnTo>
                    <a:lnTo>
                      <a:pt x="870338" y="612140"/>
                    </a:lnTo>
                    <a:lnTo>
                      <a:pt x="883659" y="612458"/>
                    </a:lnTo>
                    <a:lnTo>
                      <a:pt x="896664" y="612140"/>
                    </a:lnTo>
                    <a:lnTo>
                      <a:pt x="909985" y="611188"/>
                    </a:lnTo>
                    <a:lnTo>
                      <a:pt x="922990" y="609600"/>
                    </a:lnTo>
                    <a:lnTo>
                      <a:pt x="935360" y="607378"/>
                    </a:lnTo>
                    <a:lnTo>
                      <a:pt x="947729" y="604520"/>
                    </a:lnTo>
                    <a:lnTo>
                      <a:pt x="960417" y="601345"/>
                    </a:lnTo>
                    <a:lnTo>
                      <a:pt x="971835" y="596900"/>
                    </a:lnTo>
                    <a:lnTo>
                      <a:pt x="983571" y="592455"/>
                    </a:lnTo>
                    <a:lnTo>
                      <a:pt x="994989" y="587693"/>
                    </a:lnTo>
                    <a:lnTo>
                      <a:pt x="1006407" y="581978"/>
                    </a:lnTo>
                    <a:lnTo>
                      <a:pt x="1016874" y="575945"/>
                    </a:lnTo>
                    <a:lnTo>
                      <a:pt x="1027341" y="569595"/>
                    </a:lnTo>
                    <a:lnTo>
                      <a:pt x="1037808" y="562293"/>
                    </a:lnTo>
                    <a:lnTo>
                      <a:pt x="1047006" y="554990"/>
                    </a:lnTo>
                    <a:lnTo>
                      <a:pt x="1056522" y="547053"/>
                    </a:lnTo>
                    <a:lnTo>
                      <a:pt x="1065720" y="538798"/>
                    </a:lnTo>
                    <a:lnTo>
                      <a:pt x="1073966" y="529908"/>
                    </a:lnTo>
                    <a:lnTo>
                      <a:pt x="1082213" y="520700"/>
                    </a:lnTo>
                    <a:lnTo>
                      <a:pt x="1089825" y="511175"/>
                    </a:lnTo>
                    <a:lnTo>
                      <a:pt x="1097120" y="501333"/>
                    </a:lnTo>
                    <a:lnTo>
                      <a:pt x="1103781" y="491173"/>
                    </a:lnTo>
                    <a:lnTo>
                      <a:pt x="1109808" y="480695"/>
                    </a:lnTo>
                    <a:lnTo>
                      <a:pt x="1115517" y="469583"/>
                    </a:lnTo>
                    <a:lnTo>
                      <a:pt x="1120909" y="458788"/>
                    </a:lnTo>
                    <a:lnTo>
                      <a:pt x="1125349" y="447358"/>
                    </a:lnTo>
                    <a:lnTo>
                      <a:pt x="1129473" y="435610"/>
                    </a:lnTo>
                    <a:lnTo>
                      <a:pt x="1132962" y="423545"/>
                    </a:lnTo>
                    <a:lnTo>
                      <a:pt x="1135816" y="411480"/>
                    </a:lnTo>
                    <a:lnTo>
                      <a:pt x="1138036" y="398780"/>
                    </a:lnTo>
                    <a:lnTo>
                      <a:pt x="1139622" y="386398"/>
                    </a:lnTo>
                    <a:lnTo>
                      <a:pt x="1140891" y="373698"/>
                    </a:lnTo>
                    <a:lnTo>
                      <a:pt x="1140891" y="360680"/>
                    </a:lnTo>
                    <a:lnTo>
                      <a:pt x="1140891" y="347980"/>
                    </a:lnTo>
                    <a:lnTo>
                      <a:pt x="1139622" y="334963"/>
                    </a:lnTo>
                    <a:lnTo>
                      <a:pt x="1138036" y="322580"/>
                    </a:lnTo>
                    <a:lnTo>
                      <a:pt x="1135816" y="310198"/>
                    </a:lnTo>
                    <a:lnTo>
                      <a:pt x="1132962" y="298133"/>
                    </a:lnTo>
                    <a:lnTo>
                      <a:pt x="1129473" y="285750"/>
                    </a:lnTo>
                    <a:lnTo>
                      <a:pt x="1125349" y="274003"/>
                    </a:lnTo>
                    <a:lnTo>
                      <a:pt x="1120909" y="262890"/>
                    </a:lnTo>
                    <a:lnTo>
                      <a:pt x="1115517" y="251460"/>
                    </a:lnTo>
                    <a:lnTo>
                      <a:pt x="1109808" y="240983"/>
                    </a:lnTo>
                    <a:lnTo>
                      <a:pt x="1103781" y="230188"/>
                    </a:lnTo>
                    <a:lnTo>
                      <a:pt x="1097120" y="220028"/>
                    </a:lnTo>
                    <a:lnTo>
                      <a:pt x="1089825" y="210185"/>
                    </a:lnTo>
                    <a:lnTo>
                      <a:pt x="1082213" y="200660"/>
                    </a:lnTo>
                    <a:lnTo>
                      <a:pt x="1073966" y="191453"/>
                    </a:lnTo>
                    <a:lnTo>
                      <a:pt x="1065720" y="182563"/>
                    </a:lnTo>
                    <a:lnTo>
                      <a:pt x="1056522" y="174308"/>
                    </a:lnTo>
                    <a:lnTo>
                      <a:pt x="1047006" y="166370"/>
                    </a:lnTo>
                    <a:lnTo>
                      <a:pt x="1037808" y="159068"/>
                    </a:lnTo>
                    <a:lnTo>
                      <a:pt x="1027341" y="152083"/>
                    </a:lnTo>
                    <a:lnTo>
                      <a:pt x="1016874" y="145733"/>
                    </a:lnTo>
                    <a:lnTo>
                      <a:pt x="1006407" y="139700"/>
                    </a:lnTo>
                    <a:lnTo>
                      <a:pt x="994989" y="133985"/>
                    </a:lnTo>
                    <a:lnTo>
                      <a:pt x="983571" y="128905"/>
                    </a:lnTo>
                    <a:lnTo>
                      <a:pt x="971835" y="124460"/>
                    </a:lnTo>
                    <a:lnTo>
                      <a:pt x="960417" y="120333"/>
                    </a:lnTo>
                    <a:lnTo>
                      <a:pt x="947729" y="116840"/>
                    </a:lnTo>
                    <a:lnTo>
                      <a:pt x="935360" y="114300"/>
                    </a:lnTo>
                    <a:lnTo>
                      <a:pt x="922990" y="112078"/>
                    </a:lnTo>
                    <a:lnTo>
                      <a:pt x="909985" y="110490"/>
                    </a:lnTo>
                    <a:lnTo>
                      <a:pt x="896664" y="109220"/>
                    </a:lnTo>
                    <a:lnTo>
                      <a:pt x="883659" y="108903"/>
                    </a:lnTo>
                    <a:close/>
                    <a:moveTo>
                      <a:pt x="883659" y="0"/>
                    </a:moveTo>
                    <a:lnTo>
                      <a:pt x="893175" y="0"/>
                    </a:lnTo>
                    <a:lnTo>
                      <a:pt x="902373" y="318"/>
                    </a:lnTo>
                    <a:lnTo>
                      <a:pt x="911888" y="1270"/>
                    </a:lnTo>
                    <a:lnTo>
                      <a:pt x="921404" y="1905"/>
                    </a:lnTo>
                    <a:lnTo>
                      <a:pt x="930919" y="3175"/>
                    </a:lnTo>
                    <a:lnTo>
                      <a:pt x="939800" y="4128"/>
                    </a:lnTo>
                    <a:lnTo>
                      <a:pt x="948998" y="5715"/>
                    </a:lnTo>
                    <a:lnTo>
                      <a:pt x="957879" y="7303"/>
                    </a:lnTo>
                    <a:lnTo>
                      <a:pt x="975641" y="11430"/>
                    </a:lnTo>
                    <a:lnTo>
                      <a:pt x="993086" y="16193"/>
                    </a:lnTo>
                    <a:lnTo>
                      <a:pt x="1010531" y="21908"/>
                    </a:lnTo>
                    <a:lnTo>
                      <a:pt x="1027024" y="28258"/>
                    </a:lnTo>
                    <a:lnTo>
                      <a:pt x="1043200" y="35560"/>
                    </a:lnTo>
                    <a:lnTo>
                      <a:pt x="1059694" y="43498"/>
                    </a:lnTo>
                    <a:lnTo>
                      <a:pt x="1074601" y="52070"/>
                    </a:lnTo>
                    <a:lnTo>
                      <a:pt x="1089825" y="61595"/>
                    </a:lnTo>
                    <a:lnTo>
                      <a:pt x="1104098" y="71438"/>
                    </a:lnTo>
                    <a:lnTo>
                      <a:pt x="1118054" y="82550"/>
                    </a:lnTo>
                    <a:lnTo>
                      <a:pt x="1131693" y="93663"/>
                    </a:lnTo>
                    <a:lnTo>
                      <a:pt x="1144697" y="105410"/>
                    </a:lnTo>
                    <a:lnTo>
                      <a:pt x="1156750" y="118110"/>
                    </a:lnTo>
                    <a:lnTo>
                      <a:pt x="1168486" y="131128"/>
                    </a:lnTo>
                    <a:lnTo>
                      <a:pt x="1179270" y="144780"/>
                    </a:lnTo>
                    <a:lnTo>
                      <a:pt x="1189420" y="158750"/>
                    </a:lnTo>
                    <a:lnTo>
                      <a:pt x="1198935" y="173673"/>
                    </a:lnTo>
                    <a:lnTo>
                      <a:pt x="1208133" y="188595"/>
                    </a:lnTo>
                    <a:lnTo>
                      <a:pt x="1216062" y="204153"/>
                    </a:lnTo>
                    <a:lnTo>
                      <a:pt x="1223358" y="220345"/>
                    </a:lnTo>
                    <a:lnTo>
                      <a:pt x="1230018" y="236855"/>
                    </a:lnTo>
                    <a:lnTo>
                      <a:pt x="1236045" y="253365"/>
                    </a:lnTo>
                    <a:lnTo>
                      <a:pt x="1240802" y="270510"/>
                    </a:lnTo>
                    <a:lnTo>
                      <a:pt x="1243023" y="279083"/>
                    </a:lnTo>
                    <a:lnTo>
                      <a:pt x="1244926" y="288290"/>
                    </a:lnTo>
                    <a:lnTo>
                      <a:pt x="1246512" y="296863"/>
                    </a:lnTo>
                    <a:lnTo>
                      <a:pt x="1248098" y="306070"/>
                    </a:lnTo>
                    <a:lnTo>
                      <a:pt x="1249683" y="314643"/>
                    </a:lnTo>
                    <a:lnTo>
                      <a:pt x="1250635" y="323533"/>
                    </a:lnTo>
                    <a:lnTo>
                      <a:pt x="1251269" y="333058"/>
                    </a:lnTo>
                    <a:lnTo>
                      <a:pt x="1251904" y="342265"/>
                    </a:lnTo>
                    <a:lnTo>
                      <a:pt x="1252221" y="351155"/>
                    </a:lnTo>
                    <a:lnTo>
                      <a:pt x="1252538" y="360680"/>
                    </a:lnTo>
                    <a:lnTo>
                      <a:pt x="1252221" y="373698"/>
                    </a:lnTo>
                    <a:lnTo>
                      <a:pt x="1251269" y="386080"/>
                    </a:lnTo>
                    <a:lnTo>
                      <a:pt x="1250318" y="398463"/>
                    </a:lnTo>
                    <a:lnTo>
                      <a:pt x="1248732" y="411163"/>
                    </a:lnTo>
                    <a:lnTo>
                      <a:pt x="1246829" y="423228"/>
                    </a:lnTo>
                    <a:lnTo>
                      <a:pt x="1244608" y="435293"/>
                    </a:lnTo>
                    <a:lnTo>
                      <a:pt x="1241754" y="447358"/>
                    </a:lnTo>
                    <a:lnTo>
                      <a:pt x="1238582" y="459105"/>
                    </a:lnTo>
                    <a:lnTo>
                      <a:pt x="1234776" y="470853"/>
                    </a:lnTo>
                    <a:lnTo>
                      <a:pt x="1230970" y="481965"/>
                    </a:lnTo>
                    <a:lnTo>
                      <a:pt x="1226529" y="493395"/>
                    </a:lnTo>
                    <a:lnTo>
                      <a:pt x="1222089" y="504825"/>
                    </a:lnTo>
                    <a:lnTo>
                      <a:pt x="1216697" y="515303"/>
                    </a:lnTo>
                    <a:lnTo>
                      <a:pt x="1211305" y="526415"/>
                    </a:lnTo>
                    <a:lnTo>
                      <a:pt x="1205278" y="536893"/>
                    </a:lnTo>
                    <a:lnTo>
                      <a:pt x="1199252" y="547053"/>
                    </a:lnTo>
                    <a:lnTo>
                      <a:pt x="1192908" y="557213"/>
                    </a:lnTo>
                    <a:lnTo>
                      <a:pt x="1185930" y="567055"/>
                    </a:lnTo>
                    <a:lnTo>
                      <a:pt x="1178953" y="576580"/>
                    </a:lnTo>
                    <a:lnTo>
                      <a:pt x="1171340" y="586105"/>
                    </a:lnTo>
                    <a:lnTo>
                      <a:pt x="1163728" y="595313"/>
                    </a:lnTo>
                    <a:lnTo>
                      <a:pt x="1155798" y="604203"/>
                    </a:lnTo>
                    <a:lnTo>
                      <a:pt x="1147552" y="612458"/>
                    </a:lnTo>
                    <a:lnTo>
                      <a:pt x="1138988" y="621030"/>
                    </a:lnTo>
                    <a:lnTo>
                      <a:pt x="1129790" y="629285"/>
                    </a:lnTo>
                    <a:lnTo>
                      <a:pt x="1120909" y="636905"/>
                    </a:lnTo>
                    <a:lnTo>
                      <a:pt x="1111394" y="644208"/>
                    </a:lnTo>
                    <a:lnTo>
                      <a:pt x="1101878" y="651510"/>
                    </a:lnTo>
                    <a:lnTo>
                      <a:pt x="1091728" y="658178"/>
                    </a:lnTo>
                    <a:lnTo>
                      <a:pt x="1081896" y="665163"/>
                    </a:lnTo>
                    <a:lnTo>
                      <a:pt x="1071429" y="671195"/>
                    </a:lnTo>
                    <a:lnTo>
                      <a:pt x="1060645" y="677228"/>
                    </a:lnTo>
                    <a:lnTo>
                      <a:pt x="1066354" y="677228"/>
                    </a:lnTo>
                    <a:lnTo>
                      <a:pt x="1073966" y="677228"/>
                    </a:lnTo>
                    <a:lnTo>
                      <a:pt x="1081579" y="677863"/>
                    </a:lnTo>
                    <a:lnTo>
                      <a:pt x="1088557" y="678815"/>
                    </a:lnTo>
                    <a:lnTo>
                      <a:pt x="1095852" y="679768"/>
                    </a:lnTo>
                    <a:lnTo>
                      <a:pt x="1103147" y="681673"/>
                    </a:lnTo>
                    <a:lnTo>
                      <a:pt x="1109808" y="683578"/>
                    </a:lnTo>
                    <a:lnTo>
                      <a:pt x="1116468" y="685800"/>
                    </a:lnTo>
                    <a:lnTo>
                      <a:pt x="1123129" y="688023"/>
                    </a:lnTo>
                    <a:lnTo>
                      <a:pt x="1129473" y="691198"/>
                    </a:lnTo>
                    <a:lnTo>
                      <a:pt x="1135816" y="694373"/>
                    </a:lnTo>
                    <a:lnTo>
                      <a:pt x="1141843" y="697548"/>
                    </a:lnTo>
                    <a:lnTo>
                      <a:pt x="1147869" y="701358"/>
                    </a:lnTo>
                    <a:lnTo>
                      <a:pt x="1153578" y="705485"/>
                    </a:lnTo>
                    <a:lnTo>
                      <a:pt x="1158970" y="709613"/>
                    </a:lnTo>
                    <a:lnTo>
                      <a:pt x="1164045" y="714375"/>
                    </a:lnTo>
                    <a:lnTo>
                      <a:pt x="1169437" y="718820"/>
                    </a:lnTo>
                    <a:lnTo>
                      <a:pt x="1173878" y="723583"/>
                    </a:lnTo>
                    <a:lnTo>
                      <a:pt x="1178953" y="728980"/>
                    </a:lnTo>
                    <a:lnTo>
                      <a:pt x="1183076" y="734378"/>
                    </a:lnTo>
                    <a:lnTo>
                      <a:pt x="1187199" y="740093"/>
                    </a:lnTo>
                    <a:lnTo>
                      <a:pt x="1191005" y="745808"/>
                    </a:lnTo>
                    <a:lnTo>
                      <a:pt x="1194494" y="751840"/>
                    </a:lnTo>
                    <a:lnTo>
                      <a:pt x="1197666" y="757873"/>
                    </a:lnTo>
                    <a:lnTo>
                      <a:pt x="1200521" y="764223"/>
                    </a:lnTo>
                    <a:lnTo>
                      <a:pt x="1203058" y="770573"/>
                    </a:lnTo>
                    <a:lnTo>
                      <a:pt x="1205278" y="776923"/>
                    </a:lnTo>
                    <a:lnTo>
                      <a:pt x="1207182" y="783908"/>
                    </a:lnTo>
                    <a:lnTo>
                      <a:pt x="1209084" y="790575"/>
                    </a:lnTo>
                    <a:lnTo>
                      <a:pt x="1210353" y="797878"/>
                    </a:lnTo>
                    <a:lnTo>
                      <a:pt x="1211305" y="804863"/>
                    </a:lnTo>
                    <a:lnTo>
                      <a:pt x="1211622" y="812165"/>
                    </a:lnTo>
                    <a:lnTo>
                      <a:pt x="1212256" y="819468"/>
                    </a:lnTo>
                    <a:lnTo>
                      <a:pt x="1212256" y="1278891"/>
                    </a:lnTo>
                    <a:lnTo>
                      <a:pt x="1211622" y="1285876"/>
                    </a:lnTo>
                    <a:lnTo>
                      <a:pt x="1211305" y="1293178"/>
                    </a:lnTo>
                    <a:lnTo>
                      <a:pt x="1210353" y="1300481"/>
                    </a:lnTo>
                    <a:lnTo>
                      <a:pt x="1209084" y="1307466"/>
                    </a:lnTo>
                    <a:lnTo>
                      <a:pt x="1207182" y="1314451"/>
                    </a:lnTo>
                    <a:lnTo>
                      <a:pt x="1205278" y="1321118"/>
                    </a:lnTo>
                    <a:lnTo>
                      <a:pt x="1203058" y="1327468"/>
                    </a:lnTo>
                    <a:lnTo>
                      <a:pt x="1200521" y="1334136"/>
                    </a:lnTo>
                    <a:lnTo>
                      <a:pt x="1197666" y="1340486"/>
                    </a:lnTo>
                    <a:lnTo>
                      <a:pt x="1194494" y="1346518"/>
                    </a:lnTo>
                    <a:lnTo>
                      <a:pt x="1191005" y="1352551"/>
                    </a:lnTo>
                    <a:lnTo>
                      <a:pt x="1187199" y="1358266"/>
                    </a:lnTo>
                    <a:lnTo>
                      <a:pt x="1183076" y="1363981"/>
                    </a:lnTo>
                    <a:lnTo>
                      <a:pt x="1178953" y="1369061"/>
                    </a:lnTo>
                    <a:lnTo>
                      <a:pt x="1173878" y="1374458"/>
                    </a:lnTo>
                    <a:lnTo>
                      <a:pt x="1169437" y="1379221"/>
                    </a:lnTo>
                    <a:lnTo>
                      <a:pt x="1164045" y="1384301"/>
                    </a:lnTo>
                    <a:lnTo>
                      <a:pt x="1158970" y="1388428"/>
                    </a:lnTo>
                    <a:lnTo>
                      <a:pt x="1153578" y="1392873"/>
                    </a:lnTo>
                    <a:lnTo>
                      <a:pt x="1147869" y="1396683"/>
                    </a:lnTo>
                    <a:lnTo>
                      <a:pt x="1141843" y="1400493"/>
                    </a:lnTo>
                    <a:lnTo>
                      <a:pt x="1135816" y="1403986"/>
                    </a:lnTo>
                    <a:lnTo>
                      <a:pt x="1129473" y="1406843"/>
                    </a:lnTo>
                    <a:lnTo>
                      <a:pt x="1123129" y="1410018"/>
                    </a:lnTo>
                    <a:lnTo>
                      <a:pt x="1116468" y="1412558"/>
                    </a:lnTo>
                    <a:lnTo>
                      <a:pt x="1109808" y="1414781"/>
                    </a:lnTo>
                    <a:lnTo>
                      <a:pt x="1103147" y="1416686"/>
                    </a:lnTo>
                    <a:lnTo>
                      <a:pt x="1095852" y="1418273"/>
                    </a:lnTo>
                    <a:lnTo>
                      <a:pt x="1088557" y="1419543"/>
                    </a:lnTo>
                    <a:lnTo>
                      <a:pt x="1081579" y="1420496"/>
                    </a:lnTo>
                    <a:lnTo>
                      <a:pt x="1073966" y="1420813"/>
                    </a:lnTo>
                    <a:lnTo>
                      <a:pt x="1066354" y="1420813"/>
                    </a:lnTo>
                    <a:lnTo>
                      <a:pt x="145585" y="1420813"/>
                    </a:lnTo>
                    <a:lnTo>
                      <a:pt x="138290" y="1420813"/>
                    </a:lnTo>
                    <a:lnTo>
                      <a:pt x="130678" y="1420496"/>
                    </a:lnTo>
                    <a:lnTo>
                      <a:pt x="123383" y="1419543"/>
                    </a:lnTo>
                    <a:lnTo>
                      <a:pt x="116405" y="1418273"/>
                    </a:lnTo>
                    <a:lnTo>
                      <a:pt x="109427" y="1416686"/>
                    </a:lnTo>
                    <a:lnTo>
                      <a:pt x="102449" y="1414781"/>
                    </a:lnTo>
                    <a:lnTo>
                      <a:pt x="95471" y="1412558"/>
                    </a:lnTo>
                    <a:lnTo>
                      <a:pt x="89127" y="1410018"/>
                    </a:lnTo>
                    <a:lnTo>
                      <a:pt x="82784" y="1406843"/>
                    </a:lnTo>
                    <a:lnTo>
                      <a:pt x="76123" y="1403986"/>
                    </a:lnTo>
                    <a:lnTo>
                      <a:pt x="70097" y="1400493"/>
                    </a:lnTo>
                    <a:lnTo>
                      <a:pt x="64070" y="1396683"/>
                    </a:lnTo>
                    <a:lnTo>
                      <a:pt x="58361" y="1392873"/>
                    </a:lnTo>
                    <a:lnTo>
                      <a:pt x="53286" y="1388428"/>
                    </a:lnTo>
                    <a:lnTo>
                      <a:pt x="47894" y="1384301"/>
                    </a:lnTo>
                    <a:lnTo>
                      <a:pt x="42502" y="1379221"/>
                    </a:lnTo>
                    <a:lnTo>
                      <a:pt x="38062" y="1374458"/>
                    </a:lnTo>
                    <a:lnTo>
                      <a:pt x="33304" y="1369061"/>
                    </a:lnTo>
                    <a:lnTo>
                      <a:pt x="29181" y="1363981"/>
                    </a:lnTo>
                    <a:lnTo>
                      <a:pt x="24740" y="1358266"/>
                    </a:lnTo>
                    <a:lnTo>
                      <a:pt x="21251" y="1352551"/>
                    </a:lnTo>
                    <a:lnTo>
                      <a:pt x="17762" y="1346518"/>
                    </a:lnTo>
                    <a:lnTo>
                      <a:pt x="14273" y="1340486"/>
                    </a:lnTo>
                    <a:lnTo>
                      <a:pt x="11736" y="1334136"/>
                    </a:lnTo>
                    <a:lnTo>
                      <a:pt x="8881" y="1327468"/>
                    </a:lnTo>
                    <a:lnTo>
                      <a:pt x="6661" y="1321118"/>
                    </a:lnTo>
                    <a:lnTo>
                      <a:pt x="4758" y="1314451"/>
                    </a:lnTo>
                    <a:lnTo>
                      <a:pt x="2855" y="1307466"/>
                    </a:lnTo>
                    <a:lnTo>
                      <a:pt x="1903" y="1300481"/>
                    </a:lnTo>
                    <a:lnTo>
                      <a:pt x="635" y="1293178"/>
                    </a:lnTo>
                    <a:lnTo>
                      <a:pt x="317" y="1285876"/>
                    </a:lnTo>
                    <a:lnTo>
                      <a:pt x="0" y="1278891"/>
                    </a:lnTo>
                    <a:lnTo>
                      <a:pt x="0" y="819468"/>
                    </a:lnTo>
                    <a:lnTo>
                      <a:pt x="317" y="812165"/>
                    </a:lnTo>
                    <a:lnTo>
                      <a:pt x="635" y="804863"/>
                    </a:lnTo>
                    <a:lnTo>
                      <a:pt x="1903" y="797878"/>
                    </a:lnTo>
                    <a:lnTo>
                      <a:pt x="2855" y="790575"/>
                    </a:lnTo>
                    <a:lnTo>
                      <a:pt x="4758" y="783908"/>
                    </a:lnTo>
                    <a:lnTo>
                      <a:pt x="6661" y="776923"/>
                    </a:lnTo>
                    <a:lnTo>
                      <a:pt x="8881" y="770573"/>
                    </a:lnTo>
                    <a:lnTo>
                      <a:pt x="11736" y="764223"/>
                    </a:lnTo>
                    <a:lnTo>
                      <a:pt x="14273" y="757873"/>
                    </a:lnTo>
                    <a:lnTo>
                      <a:pt x="17762" y="751840"/>
                    </a:lnTo>
                    <a:lnTo>
                      <a:pt x="21251" y="745808"/>
                    </a:lnTo>
                    <a:lnTo>
                      <a:pt x="24740" y="740093"/>
                    </a:lnTo>
                    <a:lnTo>
                      <a:pt x="29181" y="734378"/>
                    </a:lnTo>
                    <a:lnTo>
                      <a:pt x="33304" y="728980"/>
                    </a:lnTo>
                    <a:lnTo>
                      <a:pt x="38062" y="723583"/>
                    </a:lnTo>
                    <a:lnTo>
                      <a:pt x="42502" y="718820"/>
                    </a:lnTo>
                    <a:lnTo>
                      <a:pt x="47894" y="714375"/>
                    </a:lnTo>
                    <a:lnTo>
                      <a:pt x="53286" y="709613"/>
                    </a:lnTo>
                    <a:lnTo>
                      <a:pt x="58361" y="705485"/>
                    </a:lnTo>
                    <a:lnTo>
                      <a:pt x="64070" y="701358"/>
                    </a:lnTo>
                    <a:lnTo>
                      <a:pt x="70097" y="697548"/>
                    </a:lnTo>
                    <a:lnTo>
                      <a:pt x="76123" y="694373"/>
                    </a:lnTo>
                    <a:lnTo>
                      <a:pt x="82784" y="691198"/>
                    </a:lnTo>
                    <a:lnTo>
                      <a:pt x="89127" y="688023"/>
                    </a:lnTo>
                    <a:lnTo>
                      <a:pt x="95471" y="685800"/>
                    </a:lnTo>
                    <a:lnTo>
                      <a:pt x="102449" y="683578"/>
                    </a:lnTo>
                    <a:lnTo>
                      <a:pt x="109427" y="681673"/>
                    </a:lnTo>
                    <a:lnTo>
                      <a:pt x="116405" y="679768"/>
                    </a:lnTo>
                    <a:lnTo>
                      <a:pt x="123383" y="678815"/>
                    </a:lnTo>
                    <a:lnTo>
                      <a:pt x="130678" y="677863"/>
                    </a:lnTo>
                    <a:lnTo>
                      <a:pt x="138290" y="677228"/>
                    </a:lnTo>
                    <a:lnTo>
                      <a:pt x="145585" y="677228"/>
                    </a:lnTo>
                    <a:lnTo>
                      <a:pt x="151612" y="677228"/>
                    </a:lnTo>
                    <a:lnTo>
                      <a:pt x="145585" y="672783"/>
                    </a:lnTo>
                    <a:lnTo>
                      <a:pt x="139242" y="668020"/>
                    </a:lnTo>
                    <a:lnTo>
                      <a:pt x="133215" y="663258"/>
                    </a:lnTo>
                    <a:lnTo>
                      <a:pt x="127189" y="658178"/>
                    </a:lnTo>
                    <a:lnTo>
                      <a:pt x="121480" y="653415"/>
                    </a:lnTo>
                    <a:lnTo>
                      <a:pt x="115770" y="648018"/>
                    </a:lnTo>
                    <a:lnTo>
                      <a:pt x="110378" y="642938"/>
                    </a:lnTo>
                    <a:lnTo>
                      <a:pt x="104986" y="637223"/>
                    </a:lnTo>
                    <a:lnTo>
                      <a:pt x="99911" y="631508"/>
                    </a:lnTo>
                    <a:lnTo>
                      <a:pt x="95154" y="625475"/>
                    </a:lnTo>
                    <a:lnTo>
                      <a:pt x="90079" y="619443"/>
                    </a:lnTo>
                    <a:lnTo>
                      <a:pt x="85638" y="613410"/>
                    </a:lnTo>
                    <a:lnTo>
                      <a:pt x="81198" y="606743"/>
                    </a:lnTo>
                    <a:lnTo>
                      <a:pt x="77075" y="600393"/>
                    </a:lnTo>
                    <a:lnTo>
                      <a:pt x="72951" y="594043"/>
                    </a:lnTo>
                    <a:lnTo>
                      <a:pt x="69145" y="587375"/>
                    </a:lnTo>
                    <a:lnTo>
                      <a:pt x="65656" y="580390"/>
                    </a:lnTo>
                    <a:lnTo>
                      <a:pt x="61850" y="573723"/>
                    </a:lnTo>
                    <a:lnTo>
                      <a:pt x="58995" y="566420"/>
                    </a:lnTo>
                    <a:lnTo>
                      <a:pt x="55824" y="559118"/>
                    </a:lnTo>
                    <a:lnTo>
                      <a:pt x="53286" y="552133"/>
                    </a:lnTo>
                    <a:lnTo>
                      <a:pt x="50432" y="544830"/>
                    </a:lnTo>
                    <a:lnTo>
                      <a:pt x="48211" y="537210"/>
                    </a:lnTo>
                    <a:lnTo>
                      <a:pt x="45991" y="529908"/>
                    </a:lnTo>
                    <a:lnTo>
                      <a:pt x="44088" y="522288"/>
                    </a:lnTo>
                    <a:lnTo>
                      <a:pt x="42502" y="514350"/>
                    </a:lnTo>
                    <a:lnTo>
                      <a:pt x="41233" y="506413"/>
                    </a:lnTo>
                    <a:lnTo>
                      <a:pt x="39965" y="498793"/>
                    </a:lnTo>
                    <a:lnTo>
                      <a:pt x="39330" y="490538"/>
                    </a:lnTo>
                    <a:lnTo>
                      <a:pt x="38379" y="482600"/>
                    </a:lnTo>
                    <a:lnTo>
                      <a:pt x="38062" y="474663"/>
                    </a:lnTo>
                    <a:lnTo>
                      <a:pt x="37744" y="466090"/>
                    </a:lnTo>
                    <a:lnTo>
                      <a:pt x="38062" y="453073"/>
                    </a:lnTo>
                    <a:lnTo>
                      <a:pt x="39330" y="440055"/>
                    </a:lnTo>
                    <a:lnTo>
                      <a:pt x="40599" y="427355"/>
                    </a:lnTo>
                    <a:lnTo>
                      <a:pt x="43137" y="414655"/>
                    </a:lnTo>
                    <a:lnTo>
                      <a:pt x="45991" y="402273"/>
                    </a:lnTo>
                    <a:lnTo>
                      <a:pt x="49797" y="390208"/>
                    </a:lnTo>
                    <a:lnTo>
                      <a:pt x="53603" y="378460"/>
                    </a:lnTo>
                    <a:lnTo>
                      <a:pt x="58361" y="366713"/>
                    </a:lnTo>
                    <a:lnTo>
                      <a:pt x="63753" y="355600"/>
                    </a:lnTo>
                    <a:lnTo>
                      <a:pt x="69462" y="344488"/>
                    </a:lnTo>
                    <a:lnTo>
                      <a:pt x="75489" y="334010"/>
                    </a:lnTo>
                    <a:lnTo>
                      <a:pt x="82149" y="323215"/>
                    </a:lnTo>
                    <a:lnTo>
                      <a:pt x="89762" y="313373"/>
                    </a:lnTo>
                    <a:lnTo>
                      <a:pt x="97374" y="303530"/>
                    </a:lnTo>
                    <a:lnTo>
                      <a:pt x="105621" y="294640"/>
                    </a:lnTo>
                    <a:lnTo>
                      <a:pt x="114502" y="285750"/>
                    </a:lnTo>
                    <a:lnTo>
                      <a:pt x="123383" y="277178"/>
                    </a:lnTo>
                    <a:lnTo>
                      <a:pt x="132898" y="269240"/>
                    </a:lnTo>
                    <a:lnTo>
                      <a:pt x="142731" y="261620"/>
                    </a:lnTo>
                    <a:lnTo>
                      <a:pt x="152880" y="254635"/>
                    </a:lnTo>
                    <a:lnTo>
                      <a:pt x="163347" y="247968"/>
                    </a:lnTo>
                    <a:lnTo>
                      <a:pt x="174448" y="241618"/>
                    </a:lnTo>
                    <a:lnTo>
                      <a:pt x="185867" y="235903"/>
                    </a:lnTo>
                    <a:lnTo>
                      <a:pt x="196968" y="231140"/>
                    </a:lnTo>
                    <a:lnTo>
                      <a:pt x="209021" y="226378"/>
                    </a:lnTo>
                    <a:lnTo>
                      <a:pt x="221391" y="222250"/>
                    </a:lnTo>
                    <a:lnTo>
                      <a:pt x="233761" y="219075"/>
                    </a:lnTo>
                    <a:lnTo>
                      <a:pt x="246131" y="216218"/>
                    </a:lnTo>
                    <a:lnTo>
                      <a:pt x="259135" y="213995"/>
                    </a:lnTo>
                    <a:lnTo>
                      <a:pt x="272139" y="212090"/>
                    </a:lnTo>
                    <a:lnTo>
                      <a:pt x="285461" y="211455"/>
                    </a:lnTo>
                    <a:lnTo>
                      <a:pt x="298782" y="211138"/>
                    </a:lnTo>
                    <a:lnTo>
                      <a:pt x="307346" y="211138"/>
                    </a:lnTo>
                    <a:lnTo>
                      <a:pt x="315593" y="211455"/>
                    </a:lnTo>
                    <a:lnTo>
                      <a:pt x="323839" y="212090"/>
                    </a:lnTo>
                    <a:lnTo>
                      <a:pt x="332403" y="213043"/>
                    </a:lnTo>
                    <a:lnTo>
                      <a:pt x="340650" y="214313"/>
                    </a:lnTo>
                    <a:lnTo>
                      <a:pt x="348896" y="215583"/>
                    </a:lnTo>
                    <a:lnTo>
                      <a:pt x="356826" y="217488"/>
                    </a:lnTo>
                    <a:lnTo>
                      <a:pt x="364755" y="219393"/>
                    </a:lnTo>
                    <a:lnTo>
                      <a:pt x="372685" y="221298"/>
                    </a:lnTo>
                    <a:lnTo>
                      <a:pt x="380297" y="223838"/>
                    </a:lnTo>
                    <a:lnTo>
                      <a:pt x="388227" y="226378"/>
                    </a:lnTo>
                    <a:lnTo>
                      <a:pt x="395839" y="229235"/>
                    </a:lnTo>
                    <a:lnTo>
                      <a:pt x="402817" y="232093"/>
                    </a:lnTo>
                    <a:lnTo>
                      <a:pt x="410429" y="235585"/>
                    </a:lnTo>
                    <a:lnTo>
                      <a:pt x="417724" y="239078"/>
                    </a:lnTo>
                    <a:lnTo>
                      <a:pt x="424385" y="242888"/>
                    </a:lnTo>
                    <a:lnTo>
                      <a:pt x="431680" y="246698"/>
                    </a:lnTo>
                    <a:lnTo>
                      <a:pt x="438024" y="250825"/>
                    </a:lnTo>
                    <a:lnTo>
                      <a:pt x="444684" y="254953"/>
                    </a:lnTo>
                    <a:lnTo>
                      <a:pt x="451345" y="259398"/>
                    </a:lnTo>
                    <a:lnTo>
                      <a:pt x="457689" y="263843"/>
                    </a:lnTo>
                    <a:lnTo>
                      <a:pt x="464032" y="268923"/>
                    </a:lnTo>
                    <a:lnTo>
                      <a:pt x="470059" y="273685"/>
                    </a:lnTo>
                    <a:lnTo>
                      <a:pt x="475768" y="279083"/>
                    </a:lnTo>
                    <a:lnTo>
                      <a:pt x="481477" y="284480"/>
                    </a:lnTo>
                    <a:lnTo>
                      <a:pt x="487186" y="289878"/>
                    </a:lnTo>
                    <a:lnTo>
                      <a:pt x="492261" y="295593"/>
                    </a:lnTo>
                    <a:lnTo>
                      <a:pt x="497653" y="301308"/>
                    </a:lnTo>
                    <a:lnTo>
                      <a:pt x="502728" y="307340"/>
                    </a:lnTo>
                    <a:lnTo>
                      <a:pt x="507486" y="314008"/>
                    </a:lnTo>
                    <a:lnTo>
                      <a:pt x="512243" y="320040"/>
                    </a:lnTo>
                    <a:lnTo>
                      <a:pt x="516684" y="326390"/>
                    </a:lnTo>
                    <a:lnTo>
                      <a:pt x="518904" y="309245"/>
                    </a:lnTo>
                    <a:lnTo>
                      <a:pt x="521442" y="292735"/>
                    </a:lnTo>
                    <a:lnTo>
                      <a:pt x="525248" y="275908"/>
                    </a:lnTo>
                    <a:lnTo>
                      <a:pt x="529688" y="259715"/>
                    </a:lnTo>
                    <a:lnTo>
                      <a:pt x="534763" y="243840"/>
                    </a:lnTo>
                    <a:lnTo>
                      <a:pt x="540789" y="228283"/>
                    </a:lnTo>
                    <a:lnTo>
                      <a:pt x="547133" y="213043"/>
                    </a:lnTo>
                    <a:lnTo>
                      <a:pt x="554745" y="198120"/>
                    </a:lnTo>
                    <a:lnTo>
                      <a:pt x="562358" y="183833"/>
                    </a:lnTo>
                    <a:lnTo>
                      <a:pt x="570921" y="169545"/>
                    </a:lnTo>
                    <a:lnTo>
                      <a:pt x="580437" y="155893"/>
                    </a:lnTo>
                    <a:lnTo>
                      <a:pt x="589952" y="142558"/>
                    </a:lnTo>
                    <a:lnTo>
                      <a:pt x="600419" y="130175"/>
                    </a:lnTo>
                    <a:lnTo>
                      <a:pt x="611203" y="117475"/>
                    </a:lnTo>
                    <a:lnTo>
                      <a:pt x="622621" y="106045"/>
                    </a:lnTo>
                    <a:lnTo>
                      <a:pt x="634674" y="94615"/>
                    </a:lnTo>
                    <a:lnTo>
                      <a:pt x="647679" y="83820"/>
                    </a:lnTo>
                    <a:lnTo>
                      <a:pt x="660366" y="73660"/>
                    </a:lnTo>
                    <a:lnTo>
                      <a:pt x="674004" y="63818"/>
                    </a:lnTo>
                    <a:lnTo>
                      <a:pt x="687960" y="54928"/>
                    </a:lnTo>
                    <a:lnTo>
                      <a:pt x="702233" y="46673"/>
                    </a:lnTo>
                    <a:lnTo>
                      <a:pt x="717141" y="39053"/>
                    </a:lnTo>
                    <a:lnTo>
                      <a:pt x="732048" y="31750"/>
                    </a:lnTo>
                    <a:lnTo>
                      <a:pt x="747907" y="25400"/>
                    </a:lnTo>
                    <a:lnTo>
                      <a:pt x="763766" y="19368"/>
                    </a:lnTo>
                    <a:lnTo>
                      <a:pt x="780259" y="14288"/>
                    </a:lnTo>
                    <a:lnTo>
                      <a:pt x="796752" y="10160"/>
                    </a:lnTo>
                    <a:lnTo>
                      <a:pt x="813880" y="6350"/>
                    </a:lnTo>
                    <a:lnTo>
                      <a:pt x="830691" y="3810"/>
                    </a:lnTo>
                    <a:lnTo>
                      <a:pt x="848135" y="1588"/>
                    </a:lnTo>
                    <a:lnTo>
                      <a:pt x="865897" y="318"/>
                    </a:lnTo>
                    <a:lnTo>
                      <a:pt x="883659" y="0"/>
                    </a:lnTo>
                    <a:close/>
                  </a:path>
                </a:pathLst>
              </a:custGeom>
              <a:solidFill>
                <a:srgbClr val="333F50"/>
              </a:solidFill>
              <a:ln>
                <a:noFill/>
              </a:ln>
            </p:spPr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p>
                <a:endParaRPr lang="zh-CN" altLang="en-US" sz="4800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3"/>
                </p:custDataLst>
              </p:nvPr>
            </p:nvSpPr>
            <p:spPr>
              <a:xfrm>
                <a:off x="3260697" y="160850"/>
                <a:ext cx="748679" cy="701336"/>
              </a:xfrm>
              <a:custGeom>
                <a:avLst/>
                <a:gdLst>
                  <a:gd name="connsiteX0" fmla="*/ 48827 w 748680"/>
                  <a:gd name="connsiteY0" fmla="*/ 0 h 701336"/>
                  <a:gd name="connsiteX1" fmla="*/ 631788 w 748680"/>
                  <a:gd name="connsiteY1" fmla="*/ 0 h 701336"/>
                  <a:gd name="connsiteX2" fmla="*/ 748680 w 748680"/>
                  <a:gd name="connsiteY2" fmla="*/ 116892 h 701336"/>
                  <a:gd name="connsiteX3" fmla="*/ 748680 w 748680"/>
                  <a:gd name="connsiteY3" fmla="*/ 584444 h 701336"/>
                  <a:gd name="connsiteX4" fmla="*/ 631788 w 748680"/>
                  <a:gd name="connsiteY4" fmla="*/ 701336 h 701336"/>
                  <a:gd name="connsiteX5" fmla="*/ 48827 w 748680"/>
                  <a:gd name="connsiteY5" fmla="*/ 701336 h 701336"/>
                  <a:gd name="connsiteX6" fmla="*/ 3327 w 748680"/>
                  <a:gd name="connsiteY6" fmla="*/ 692150 h 701336"/>
                  <a:gd name="connsiteX7" fmla="*/ 0 w 748680"/>
                  <a:gd name="connsiteY7" fmla="*/ 689907 h 701336"/>
                  <a:gd name="connsiteX8" fmla="*/ 0 w 748680"/>
                  <a:gd name="connsiteY8" fmla="*/ 11429 h 701336"/>
                  <a:gd name="connsiteX9" fmla="*/ 3327 w 748680"/>
                  <a:gd name="connsiteY9" fmla="*/ 9186 h 701336"/>
                  <a:gd name="connsiteX10" fmla="*/ 48827 w 748680"/>
                  <a:gd name="connsiteY10" fmla="*/ 0 h 701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8680" h="701336">
                    <a:moveTo>
                      <a:pt x="48827" y="0"/>
                    </a:moveTo>
                    <a:lnTo>
                      <a:pt x="631788" y="0"/>
                    </a:lnTo>
                    <a:cubicBezTo>
                      <a:pt x="696346" y="0"/>
                      <a:pt x="748680" y="52334"/>
                      <a:pt x="748680" y="116892"/>
                    </a:cubicBezTo>
                    <a:lnTo>
                      <a:pt x="748680" y="584444"/>
                    </a:lnTo>
                    <a:cubicBezTo>
                      <a:pt x="748680" y="649002"/>
                      <a:pt x="696346" y="701336"/>
                      <a:pt x="631788" y="701336"/>
                    </a:cubicBezTo>
                    <a:lnTo>
                      <a:pt x="48827" y="701336"/>
                    </a:lnTo>
                    <a:cubicBezTo>
                      <a:pt x="32688" y="701336"/>
                      <a:pt x="17312" y="698065"/>
                      <a:pt x="3327" y="692150"/>
                    </a:cubicBezTo>
                    <a:lnTo>
                      <a:pt x="0" y="689907"/>
                    </a:lnTo>
                    <a:lnTo>
                      <a:pt x="0" y="11429"/>
                    </a:lnTo>
                    <a:lnTo>
                      <a:pt x="3327" y="9186"/>
                    </a:lnTo>
                    <a:cubicBezTo>
                      <a:pt x="17312" y="3271"/>
                      <a:pt x="32688" y="0"/>
                      <a:pt x="48827" y="0"/>
                    </a:cubicBezTo>
                    <a:close/>
                  </a:path>
                </a:pathLst>
              </a:custGeom>
              <a:solidFill>
                <a:srgbClr val="A5A5A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noAutofit/>
              </a:bodyPr>
              <a:p>
                <a:pPr algn="ctr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en-US" sz="4800" kern="1200">
                    <a:solidFill>
                      <a:srgbClr val="FFFFFF"/>
                    </a:solidFill>
                    <a:effectLst/>
                  </a:rPr>
                  <a:t>1</a:t>
                </a:r>
                <a:endParaRPr lang="zh-CN" sz="3600">
                  <a:effectLst/>
                </a:endParaRPr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4"/>
                </p:custDataLst>
              </p:nvPr>
            </p:nvSpPr>
            <p:spPr>
              <a:xfrm>
                <a:off x="3250338" y="2049840"/>
                <a:ext cx="748678" cy="701336"/>
              </a:xfrm>
              <a:custGeom>
                <a:avLst/>
                <a:gdLst>
                  <a:gd name="connsiteX0" fmla="*/ 48825 w 748678"/>
                  <a:gd name="connsiteY0" fmla="*/ 0 h 701336"/>
                  <a:gd name="connsiteX1" fmla="*/ 631786 w 748678"/>
                  <a:gd name="connsiteY1" fmla="*/ 0 h 701336"/>
                  <a:gd name="connsiteX2" fmla="*/ 748678 w 748678"/>
                  <a:gd name="connsiteY2" fmla="*/ 116892 h 701336"/>
                  <a:gd name="connsiteX3" fmla="*/ 748678 w 748678"/>
                  <a:gd name="connsiteY3" fmla="*/ 584444 h 701336"/>
                  <a:gd name="connsiteX4" fmla="*/ 631786 w 748678"/>
                  <a:gd name="connsiteY4" fmla="*/ 701336 h 701336"/>
                  <a:gd name="connsiteX5" fmla="*/ 48825 w 748678"/>
                  <a:gd name="connsiteY5" fmla="*/ 701336 h 701336"/>
                  <a:gd name="connsiteX6" fmla="*/ 3325 w 748678"/>
                  <a:gd name="connsiteY6" fmla="*/ 692150 h 701336"/>
                  <a:gd name="connsiteX7" fmla="*/ 0 w 748678"/>
                  <a:gd name="connsiteY7" fmla="*/ 689908 h 701336"/>
                  <a:gd name="connsiteX8" fmla="*/ 0 w 748678"/>
                  <a:gd name="connsiteY8" fmla="*/ 11428 h 701336"/>
                  <a:gd name="connsiteX9" fmla="*/ 3325 w 748678"/>
                  <a:gd name="connsiteY9" fmla="*/ 9186 h 701336"/>
                  <a:gd name="connsiteX10" fmla="*/ 48825 w 748678"/>
                  <a:gd name="connsiteY10" fmla="*/ 0 h 701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8678" h="701336">
                    <a:moveTo>
                      <a:pt x="48825" y="0"/>
                    </a:moveTo>
                    <a:lnTo>
                      <a:pt x="631786" y="0"/>
                    </a:lnTo>
                    <a:cubicBezTo>
                      <a:pt x="696344" y="0"/>
                      <a:pt x="748678" y="52334"/>
                      <a:pt x="748678" y="116892"/>
                    </a:cubicBezTo>
                    <a:lnTo>
                      <a:pt x="748678" y="584444"/>
                    </a:lnTo>
                    <a:cubicBezTo>
                      <a:pt x="748678" y="649002"/>
                      <a:pt x="696344" y="701336"/>
                      <a:pt x="631786" y="701336"/>
                    </a:cubicBezTo>
                    <a:lnTo>
                      <a:pt x="48825" y="701336"/>
                    </a:lnTo>
                    <a:cubicBezTo>
                      <a:pt x="32686" y="701336"/>
                      <a:pt x="17310" y="698065"/>
                      <a:pt x="3325" y="692150"/>
                    </a:cubicBezTo>
                    <a:lnTo>
                      <a:pt x="0" y="689908"/>
                    </a:lnTo>
                    <a:lnTo>
                      <a:pt x="0" y="11428"/>
                    </a:lnTo>
                    <a:lnTo>
                      <a:pt x="3325" y="9186"/>
                    </a:lnTo>
                    <a:cubicBezTo>
                      <a:pt x="17310" y="3271"/>
                      <a:pt x="32686" y="0"/>
                      <a:pt x="48825" y="0"/>
                    </a:cubicBez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noAutofit/>
              </a:bodyPr>
              <a:p>
                <a:pPr algn="ctr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en-US" sz="4800" kern="1200">
                    <a:solidFill>
                      <a:srgbClr val="000000"/>
                    </a:solidFill>
                    <a:effectLst/>
                  </a:rPr>
                  <a:t>3</a:t>
                </a:r>
                <a:endParaRPr lang="zh-CN" sz="3600">
                  <a:effectLst/>
                </a:endParaRPr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5"/>
                </p:custDataLst>
              </p:nvPr>
            </p:nvSpPr>
            <p:spPr>
              <a:xfrm>
                <a:off x="3260698" y="1105023"/>
                <a:ext cx="748678" cy="701333"/>
              </a:xfrm>
              <a:custGeom>
                <a:avLst/>
                <a:gdLst>
                  <a:gd name="connsiteX0" fmla="*/ 48825 w 748678"/>
                  <a:gd name="connsiteY0" fmla="*/ 0 h 701336"/>
                  <a:gd name="connsiteX1" fmla="*/ 631786 w 748678"/>
                  <a:gd name="connsiteY1" fmla="*/ 0 h 701336"/>
                  <a:gd name="connsiteX2" fmla="*/ 748678 w 748678"/>
                  <a:gd name="connsiteY2" fmla="*/ 116892 h 701336"/>
                  <a:gd name="connsiteX3" fmla="*/ 748678 w 748678"/>
                  <a:gd name="connsiteY3" fmla="*/ 584444 h 701336"/>
                  <a:gd name="connsiteX4" fmla="*/ 631786 w 748678"/>
                  <a:gd name="connsiteY4" fmla="*/ 701336 h 701336"/>
                  <a:gd name="connsiteX5" fmla="*/ 48825 w 748678"/>
                  <a:gd name="connsiteY5" fmla="*/ 701336 h 701336"/>
                  <a:gd name="connsiteX6" fmla="*/ 3325 w 748678"/>
                  <a:gd name="connsiteY6" fmla="*/ 692150 h 701336"/>
                  <a:gd name="connsiteX7" fmla="*/ 0 w 748678"/>
                  <a:gd name="connsiteY7" fmla="*/ 689908 h 701336"/>
                  <a:gd name="connsiteX8" fmla="*/ 0 w 748678"/>
                  <a:gd name="connsiteY8" fmla="*/ 11428 h 701336"/>
                  <a:gd name="connsiteX9" fmla="*/ 3325 w 748678"/>
                  <a:gd name="connsiteY9" fmla="*/ 9186 h 701336"/>
                  <a:gd name="connsiteX10" fmla="*/ 48825 w 748678"/>
                  <a:gd name="connsiteY10" fmla="*/ 0 h 701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8678" h="701336">
                    <a:moveTo>
                      <a:pt x="48825" y="0"/>
                    </a:moveTo>
                    <a:lnTo>
                      <a:pt x="631786" y="0"/>
                    </a:lnTo>
                    <a:cubicBezTo>
                      <a:pt x="696344" y="0"/>
                      <a:pt x="748678" y="52334"/>
                      <a:pt x="748678" y="116892"/>
                    </a:cubicBezTo>
                    <a:lnTo>
                      <a:pt x="748678" y="584444"/>
                    </a:lnTo>
                    <a:cubicBezTo>
                      <a:pt x="748678" y="649002"/>
                      <a:pt x="696344" y="701336"/>
                      <a:pt x="631786" y="701336"/>
                    </a:cubicBezTo>
                    <a:lnTo>
                      <a:pt x="48825" y="701336"/>
                    </a:lnTo>
                    <a:cubicBezTo>
                      <a:pt x="32686" y="701336"/>
                      <a:pt x="17310" y="698065"/>
                      <a:pt x="3325" y="692150"/>
                    </a:cubicBezTo>
                    <a:lnTo>
                      <a:pt x="0" y="689908"/>
                    </a:lnTo>
                    <a:lnTo>
                      <a:pt x="0" y="11428"/>
                    </a:lnTo>
                    <a:lnTo>
                      <a:pt x="3325" y="9186"/>
                    </a:lnTo>
                    <a:cubicBezTo>
                      <a:pt x="17310" y="3271"/>
                      <a:pt x="32686" y="0"/>
                      <a:pt x="48825" y="0"/>
                    </a:cubicBezTo>
                    <a:close/>
                  </a:path>
                </a:pathLst>
              </a:custGeom>
              <a:solidFill>
                <a:srgbClr val="333F50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noAutofit/>
              </a:bodyPr>
              <a:p>
                <a:pPr algn="ctr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en-US" sz="4800" kern="1200">
                    <a:solidFill>
                      <a:srgbClr val="FFFFFF"/>
                    </a:solidFill>
                    <a:effectLst/>
                  </a:rPr>
                  <a:t>2</a:t>
                </a:r>
                <a:endParaRPr lang="zh-CN" sz="3600">
                  <a:effectLst/>
                </a:endParaRPr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6"/>
                </p:custDataLst>
              </p:nvPr>
            </p:nvSpPr>
            <p:spPr>
              <a:xfrm>
                <a:off x="3250338" y="3021653"/>
                <a:ext cx="759038" cy="701336"/>
              </a:xfrm>
              <a:custGeom>
                <a:avLst/>
                <a:gdLst>
                  <a:gd name="connsiteX0" fmla="*/ 45869 w 745722"/>
                  <a:gd name="connsiteY0" fmla="*/ 0 h 701336"/>
                  <a:gd name="connsiteX1" fmla="*/ 628830 w 745722"/>
                  <a:gd name="connsiteY1" fmla="*/ 0 h 701336"/>
                  <a:gd name="connsiteX2" fmla="*/ 745722 w 745722"/>
                  <a:gd name="connsiteY2" fmla="*/ 116892 h 701336"/>
                  <a:gd name="connsiteX3" fmla="*/ 745722 w 745722"/>
                  <a:gd name="connsiteY3" fmla="*/ 584444 h 701336"/>
                  <a:gd name="connsiteX4" fmla="*/ 628830 w 745722"/>
                  <a:gd name="connsiteY4" fmla="*/ 701336 h 701336"/>
                  <a:gd name="connsiteX5" fmla="*/ 45869 w 745722"/>
                  <a:gd name="connsiteY5" fmla="*/ 701336 h 701336"/>
                  <a:gd name="connsiteX6" fmla="*/ 369 w 745722"/>
                  <a:gd name="connsiteY6" fmla="*/ 692150 h 701336"/>
                  <a:gd name="connsiteX7" fmla="*/ 0 w 745722"/>
                  <a:gd name="connsiteY7" fmla="*/ 691901 h 701336"/>
                  <a:gd name="connsiteX8" fmla="*/ 0 w 745722"/>
                  <a:gd name="connsiteY8" fmla="*/ 9435 h 701336"/>
                  <a:gd name="connsiteX9" fmla="*/ 369 w 745722"/>
                  <a:gd name="connsiteY9" fmla="*/ 9186 h 701336"/>
                  <a:gd name="connsiteX10" fmla="*/ 45869 w 745722"/>
                  <a:gd name="connsiteY10" fmla="*/ 0 h 701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5722" h="701336">
                    <a:moveTo>
                      <a:pt x="45869" y="0"/>
                    </a:moveTo>
                    <a:lnTo>
                      <a:pt x="628830" y="0"/>
                    </a:lnTo>
                    <a:cubicBezTo>
                      <a:pt x="693388" y="0"/>
                      <a:pt x="745722" y="52334"/>
                      <a:pt x="745722" y="116892"/>
                    </a:cubicBezTo>
                    <a:lnTo>
                      <a:pt x="745722" y="584444"/>
                    </a:lnTo>
                    <a:cubicBezTo>
                      <a:pt x="745722" y="649002"/>
                      <a:pt x="693388" y="701336"/>
                      <a:pt x="628830" y="701336"/>
                    </a:cubicBezTo>
                    <a:lnTo>
                      <a:pt x="45869" y="701336"/>
                    </a:lnTo>
                    <a:cubicBezTo>
                      <a:pt x="29730" y="701336"/>
                      <a:pt x="14354" y="698065"/>
                      <a:pt x="369" y="692150"/>
                    </a:cubicBezTo>
                    <a:lnTo>
                      <a:pt x="0" y="691901"/>
                    </a:lnTo>
                    <a:lnTo>
                      <a:pt x="0" y="9435"/>
                    </a:lnTo>
                    <a:lnTo>
                      <a:pt x="369" y="9186"/>
                    </a:lnTo>
                    <a:cubicBezTo>
                      <a:pt x="14354" y="3271"/>
                      <a:pt x="29730" y="0"/>
                      <a:pt x="45869" y="0"/>
                    </a:cubicBezTo>
                    <a:close/>
                  </a:path>
                </a:pathLst>
              </a:cu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noAutofit/>
              </a:bodyPr>
              <a:p>
                <a:pPr algn="ctr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en-US" sz="4800" kern="1200">
                    <a:solidFill>
                      <a:srgbClr val="000000"/>
                    </a:solidFill>
                    <a:effectLst/>
                  </a:rPr>
                  <a:t>4</a:t>
                </a:r>
                <a:endParaRPr lang="zh-CN" sz="3600">
                  <a:effectLst/>
                </a:endParaRPr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7"/>
                </p:custDataLst>
              </p:nvPr>
            </p:nvSpPr>
            <p:spPr>
              <a:xfrm rot="16200000">
                <a:off x="1524378" y="222247"/>
                <a:ext cx="1797714" cy="1674923"/>
              </a:xfrm>
              <a:custGeom>
                <a:avLst/>
                <a:gdLst>
                  <a:gd name="connsiteX0" fmla="*/ 1734158 w 1734158"/>
                  <a:gd name="connsiteY0" fmla="*/ 1692787 h 1692787"/>
                  <a:gd name="connsiteX1" fmla="*/ 1067722 w 1734158"/>
                  <a:gd name="connsiteY1" fmla="*/ 1692787 h 1692787"/>
                  <a:gd name="connsiteX2" fmla="*/ 0 w 1734158"/>
                  <a:gd name="connsiteY2" fmla="*/ 0 h 1692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4158" h="1692787">
                    <a:moveTo>
                      <a:pt x="1734158" y="1692787"/>
                    </a:moveTo>
                    <a:lnTo>
                      <a:pt x="1067722" y="169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31639" tIns="15819" rIns="31639" bIns="15819" numCol="1" spcCol="0" rtlCol="0" fromWordArt="0" anchor="ctr" anchorCtr="0" forceAA="0" compatLnSpc="1">
                <a:noAutofit/>
              </a:bodyPr>
              <a:p>
                <a:endParaRPr lang="zh-CN" altLang="en-US" sz="4800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8"/>
                </p:custDataLst>
              </p:nvPr>
            </p:nvSpPr>
            <p:spPr>
              <a:xfrm rot="16200000" flipH="1">
                <a:off x="1535852" y="2008494"/>
                <a:ext cx="1764422" cy="1664566"/>
              </a:xfrm>
              <a:custGeom>
                <a:avLst/>
                <a:gdLst>
                  <a:gd name="connsiteX0" fmla="*/ 1734158 w 1734158"/>
                  <a:gd name="connsiteY0" fmla="*/ 1692787 h 1692787"/>
                  <a:gd name="connsiteX1" fmla="*/ 1067722 w 1734158"/>
                  <a:gd name="connsiteY1" fmla="*/ 1692787 h 1692787"/>
                  <a:gd name="connsiteX2" fmla="*/ 0 w 1734158"/>
                  <a:gd name="connsiteY2" fmla="*/ 0 h 1692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4158" h="1692787">
                    <a:moveTo>
                      <a:pt x="1734158" y="1692787"/>
                    </a:moveTo>
                    <a:lnTo>
                      <a:pt x="1067722" y="1692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31639" tIns="15819" rIns="31639" bIns="15819" numCol="1" spcCol="0" rtlCol="0" fromWordArt="0" anchor="ctr" anchorCtr="0" forceAA="0" compatLnSpc="1">
                <a:noAutofit/>
              </a:bodyPr>
              <a:p>
                <a:endParaRPr lang="zh-CN" altLang="en-US" sz="4800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9"/>
                </p:custDataLst>
              </p:nvPr>
            </p:nvSpPr>
            <p:spPr>
              <a:xfrm rot="16200000">
                <a:off x="2020982" y="1521818"/>
                <a:ext cx="799998" cy="1658715"/>
              </a:xfrm>
              <a:custGeom>
                <a:avLst/>
                <a:gdLst>
                  <a:gd name="connsiteX0" fmla="*/ 797330 w 797330"/>
                  <a:gd name="connsiteY0" fmla="*/ 0 h 1658715"/>
                  <a:gd name="connsiteX1" fmla="*/ 705803 w 797330"/>
                  <a:gd name="connsiteY1" fmla="*/ 1658715 h 1658715"/>
                  <a:gd name="connsiteX2" fmla="*/ 0 w 797330"/>
                  <a:gd name="connsiteY2" fmla="*/ 1658715 h 1658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7330" h="1658715">
                    <a:moveTo>
                      <a:pt x="797330" y="0"/>
                    </a:moveTo>
                    <a:lnTo>
                      <a:pt x="705803" y="1658715"/>
                    </a:lnTo>
                    <a:lnTo>
                      <a:pt x="0" y="1658715"/>
                    </a:lnTo>
                    <a:close/>
                  </a:path>
                </a:pathLst>
              </a:cu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31639" tIns="15819" rIns="31639" bIns="15819" numCol="1" spcCol="0" rtlCol="0" fromWordArt="0" anchor="ctr" anchorCtr="0" forceAA="0" compatLnSpc="1">
                <a:noAutofit/>
              </a:bodyPr>
              <a:p>
                <a:endParaRPr lang="zh-CN" altLang="en-US" sz="4800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10"/>
                </p:custDataLst>
              </p:nvPr>
            </p:nvSpPr>
            <p:spPr>
              <a:xfrm rot="16200000">
                <a:off x="2005341" y="695817"/>
                <a:ext cx="846154" cy="1664565"/>
              </a:xfrm>
              <a:custGeom>
                <a:avLst/>
                <a:gdLst>
                  <a:gd name="connsiteX0" fmla="*/ 856314 w 856314"/>
                  <a:gd name="connsiteY0" fmla="*/ 1636895 h 1636895"/>
                  <a:gd name="connsiteX1" fmla="*/ 159425 w 856314"/>
                  <a:gd name="connsiteY1" fmla="*/ 1636895 h 1636895"/>
                  <a:gd name="connsiteX2" fmla="*/ 0 w 856314"/>
                  <a:gd name="connsiteY2" fmla="*/ 0 h 163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6314" h="1636895">
                    <a:moveTo>
                      <a:pt x="856314" y="1636895"/>
                    </a:moveTo>
                    <a:lnTo>
                      <a:pt x="159425" y="1636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4E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31639" tIns="15819" rIns="31639" bIns="15819" numCol="1" spcCol="0" rtlCol="0" fromWordArt="0" anchor="ctr" anchorCtr="0" forceAA="0" compatLnSpc="1">
                <a:noAutofit/>
              </a:bodyPr>
              <a:p>
                <a:endParaRPr lang="zh-CN" altLang="en-US" sz="4800"/>
              </a:p>
            </p:txBody>
          </p:sp>
        </p:grpSp>
        <p:sp>
          <p:nvSpPr>
            <p:cNvPr id="7" name="矩形 6"/>
            <p:cNvSpPr/>
            <p:nvPr>
              <p:custDataLst>
                <p:tags r:id="rId11"/>
              </p:custDataLst>
            </p:nvPr>
          </p:nvSpPr>
          <p:spPr>
            <a:xfrm>
              <a:off x="2333844" y="111904"/>
              <a:ext cx="3251817" cy="3241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p>
              <a:pPr>
                <a:lnSpc>
                  <a:spcPct val="80000"/>
                </a:lnSpc>
                <a:spcAft>
                  <a:spcPts val="0"/>
                </a:spcAft>
              </a:pPr>
              <a:r>
                <a:rPr lang="zh-CN" sz="2800" b="1" dirty="0">
                  <a:effectLst/>
                  <a:latin typeface="+mj-lt"/>
                  <a:ea typeface="+mj-ea"/>
                  <a:cs typeface="+mj-cs"/>
                </a:rPr>
                <a:t>系统由哪些部分组成？</a:t>
              </a:r>
              <a:endParaRPr lang="zh-CN" sz="2800" b="1" dirty="0">
                <a:effectLst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12"/>
              </p:custDataLst>
            </p:nvPr>
          </p:nvSpPr>
          <p:spPr>
            <a:xfrm>
              <a:off x="2341238" y="567299"/>
              <a:ext cx="3460624" cy="496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p>
              <a:pPr fontAlgn="auto">
                <a:lnSpc>
                  <a:spcPts val="3660"/>
                </a:lnSpc>
                <a:spcAft>
                  <a:spcPts val="0"/>
                </a:spcAft>
              </a:pPr>
              <a:r>
                <a:rPr lang="zh-CN" sz="2800" b="1" dirty="0">
                  <a:effectLst/>
                  <a:latin typeface="+mj-lt"/>
                  <a:ea typeface="+mj-ea"/>
                  <a:cs typeface="+mj-cs"/>
                </a:rPr>
                <a:t>哪些事物与这个系统相联系，但不是该系统的组成部分？</a:t>
              </a:r>
              <a:endParaRPr lang="zh-CN" sz="2800" b="1" dirty="0">
                <a:effectLst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3"/>
              </p:custDataLst>
            </p:nvPr>
          </p:nvSpPr>
          <p:spPr>
            <a:xfrm>
              <a:off x="2333844" y="1129845"/>
              <a:ext cx="3656050" cy="33170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p>
              <a:pPr>
                <a:lnSpc>
                  <a:spcPct val="80000"/>
                </a:lnSpc>
                <a:spcAft>
                  <a:spcPts val="0"/>
                </a:spcAft>
              </a:pPr>
              <a:r>
                <a:rPr lang="zh-CN" sz="2800" b="1" dirty="0">
                  <a:effectLst/>
                  <a:latin typeface="+mj-lt"/>
                  <a:ea typeface="+mj-ea"/>
                  <a:cs typeface="+mj-cs"/>
                </a:rPr>
                <a:t>系统的各个部分如何相互影响？</a:t>
              </a:r>
              <a:endParaRPr lang="zh-CN" sz="2800" b="1" dirty="0">
                <a:effectLst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4"/>
              </p:custDataLst>
            </p:nvPr>
          </p:nvSpPr>
          <p:spPr>
            <a:xfrm>
              <a:off x="2333844" y="1597476"/>
              <a:ext cx="3649007" cy="48813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p>
              <a:pPr fontAlgn="auto">
                <a:lnSpc>
                  <a:spcPts val="3660"/>
                </a:lnSpc>
                <a:spcAft>
                  <a:spcPts val="0"/>
                </a:spcAft>
              </a:pPr>
              <a:r>
                <a:rPr lang="zh-CN" sz="2800" b="1" dirty="0">
                  <a:effectLst/>
                  <a:latin typeface="+mj-lt"/>
                  <a:ea typeface="+mj-ea"/>
                  <a:cs typeface="+mj-cs"/>
                </a:rPr>
                <a:t>如果系统的某个部分停止或发生改变，将会发生什么事情？</a:t>
              </a:r>
              <a:endParaRPr lang="zh-CN" sz="2800" b="1" dirty="0">
                <a:effectLst/>
                <a:latin typeface="+mj-lt"/>
                <a:ea typeface="+mj-ea"/>
                <a:cs typeface="+mj-cs"/>
              </a:endParaRPr>
            </a:p>
          </p:txBody>
        </p:sp>
      </p:grp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5300" y="586105"/>
            <a:ext cx="2069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D94CE"/>
                </a:solidFill>
              </a:rPr>
              <a:t>6. </a:t>
            </a:r>
            <a:r>
              <a:rPr lang="zh-CN" altLang="en-US" sz="2800" b="1">
                <a:solidFill>
                  <a:srgbClr val="1D94CE"/>
                </a:solidFill>
              </a:rPr>
              <a:t>系统分析</a:t>
            </a:r>
            <a:endParaRPr lang="zh-CN" altLang="en-US" sz="2800" b="1">
              <a:solidFill>
                <a:srgbClr val="1D94C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995" y="1537335"/>
            <a:ext cx="5743575" cy="4419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01815" y="3055620"/>
            <a:ext cx="46329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</a:rPr>
              <a:t>          </a:t>
            </a:r>
            <a:r>
              <a:rPr lang="zh-CN" sz="2800" b="1">
                <a:solidFill>
                  <a:srgbClr val="FF0000"/>
                </a:solidFill>
              </a:rPr>
              <a:t>有趣的食物链</a:t>
            </a:r>
            <a:endParaRPr lang="zh-CN" sz="2800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sz="2800" b="1">
                <a:solidFill>
                  <a:srgbClr val="FF0000"/>
                </a:solidFill>
              </a:rPr>
              <a:t>（生产者、消费者、分解者）</a:t>
            </a:r>
            <a:endParaRPr lang="zh-CN" sz="2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49425" y="586105"/>
            <a:ext cx="8443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1D94CE"/>
                </a:solidFill>
              </a:rPr>
              <a:t>学习实践</a:t>
            </a:r>
            <a:r>
              <a:rPr lang="en-US" altLang="zh-CN" sz="2800" b="1"/>
              <a:t>——</a:t>
            </a:r>
            <a:r>
              <a:rPr lang="zh-CN" altLang="en-US" sz="2800" b="1"/>
              <a:t>怎样让学生经历有意义的学习实践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1139825" y="1478915"/>
            <a:ext cx="96627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/>
              <a:t>       </a:t>
            </a:r>
            <a:r>
              <a:rPr sz="2800" b="1"/>
              <a:t>项目化学习要锻炼和培育的是学生</a:t>
            </a:r>
            <a:r>
              <a:rPr sz="2800" b="1">
                <a:solidFill>
                  <a:srgbClr val="FF0000"/>
                </a:solidFill>
              </a:rPr>
              <a:t>在复杂情境中的灵活的心智转换</a:t>
            </a:r>
            <a:r>
              <a:rPr sz="2800" b="1"/>
              <a:t>，是一种包</a:t>
            </a:r>
            <a:r>
              <a:rPr sz="2800" b="1">
                <a:solidFill>
                  <a:srgbClr val="FF0000"/>
                </a:solidFill>
              </a:rPr>
              <a:t>含知识、行动和态度的“实习实践”</a:t>
            </a:r>
            <a:r>
              <a:rPr sz="2800" b="1"/>
              <a:t>，而不是按部就班完成探究的流程。</a:t>
            </a:r>
            <a:endParaRPr sz="2800" b="1"/>
          </a:p>
        </p:txBody>
      </p:sp>
      <p:sp>
        <p:nvSpPr>
          <p:cNvPr id="100" name="文本框 99"/>
          <p:cNvSpPr txBox="1"/>
          <p:nvPr/>
        </p:nvSpPr>
        <p:spPr>
          <a:xfrm>
            <a:off x="1139825" y="3108325"/>
            <a:ext cx="969391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/>
            <a:r>
              <a:rPr lang="en-US" altLang="zh-CN" sz="2800" b="0">
                <a:ea typeface="宋体" panose="02010600030101010101" pitchFamily="2" charset="-122"/>
              </a:rPr>
              <a:t>1. </a:t>
            </a:r>
            <a:r>
              <a:rPr lang="zh-CN" sz="2800" b="0">
                <a:ea typeface="宋体" panose="02010600030101010101" pitchFamily="2" charset="-122"/>
              </a:rPr>
              <a:t>项目化学习中需要学生的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亲身实践</a:t>
            </a:r>
            <a:r>
              <a:rPr lang="zh-CN" sz="2800" b="0">
                <a:ea typeface="宋体" panose="02010600030101010101" pitchFamily="2" charset="-122"/>
              </a:rPr>
              <a:t>。这种“行动”或“制作”是带有思考、假设、验证概念性质的，是动手动脑，整合了技能、态度的行动。</a:t>
            </a:r>
            <a:endParaRPr lang="zh-CN" sz="2800" b="0">
              <a:ea typeface="宋体" panose="02010600030101010101" pitchFamily="2" charset="-122"/>
            </a:endParaRPr>
          </a:p>
          <a:p>
            <a:pPr indent="0" fontAlgn="auto"/>
            <a:r>
              <a:rPr lang="en-US" altLang="zh-CN" sz="2800" b="0">
                <a:ea typeface="宋体" panose="02010600030101010101" pitchFamily="2" charset="-122"/>
              </a:rPr>
              <a:t>2. </a:t>
            </a:r>
            <a:r>
              <a:rPr lang="zh-CN" sz="2800" b="0">
                <a:ea typeface="宋体" panose="02010600030101010101" pitchFamily="2" charset="-122"/>
              </a:rPr>
              <a:t>在真实世界中解决问题是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多样的实践组合</a:t>
            </a:r>
            <a:r>
              <a:rPr lang="zh-CN" sz="2800" b="0">
                <a:ea typeface="宋体" panose="02010600030101010101" pitchFamily="2" charset="-122"/>
              </a:rPr>
              <a:t>而不是一组孤立的探究流程。</a:t>
            </a:r>
            <a:endParaRPr lang="zh-CN" sz="2800" b="0">
              <a:ea typeface="宋体" panose="02010600030101010101" pitchFamily="2" charset="-122"/>
            </a:endParaRPr>
          </a:p>
          <a:p>
            <a:pPr indent="0" fontAlgn="auto"/>
            <a:r>
              <a:rPr lang="en-US" altLang="zh-CN" sz="2800" b="0">
                <a:ea typeface="宋体" panose="02010600030101010101" pitchFamily="2" charset="-122"/>
              </a:rPr>
              <a:t>3. </a:t>
            </a:r>
            <a:r>
              <a:rPr lang="zh-CN" sz="2800" b="0">
                <a:ea typeface="宋体" panose="02010600030101010101" pitchFamily="2" charset="-122"/>
              </a:rPr>
              <a:t>实践具有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情境依赖和身份代入</a:t>
            </a:r>
            <a:r>
              <a:rPr lang="zh-CN" sz="2800" b="0">
                <a:ea typeface="宋体" panose="02010600030101010101" pitchFamily="2" charset="-122"/>
              </a:rPr>
              <a:t>的特征。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49425" y="586105"/>
            <a:ext cx="2503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1D94CE"/>
                </a:solidFill>
              </a:rPr>
              <a:t>五类实践形态</a:t>
            </a:r>
            <a:endParaRPr lang="zh-CN" sz="2800" b="1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6165" y="1609090"/>
            <a:ext cx="4988560" cy="1553210"/>
            <a:chOff x="1679" y="2534"/>
            <a:chExt cx="7856" cy="2446"/>
          </a:xfrm>
        </p:grpSpPr>
        <p:sp>
          <p:nvSpPr>
            <p:cNvPr id="19465" name="Freeform 9"/>
            <p:cNvSpPr/>
            <p:nvPr>
              <p:custDataLst>
                <p:tags r:id="rId1"/>
              </p:custDataLst>
            </p:nvPr>
          </p:nvSpPr>
          <p:spPr bwMode="auto">
            <a:xfrm rot="21252758">
              <a:off x="7409" y="2534"/>
              <a:ext cx="2126" cy="2447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solidFill>
              <a:srgbClr val="508E53"/>
            </a:solidFill>
            <a:ln w="6350">
              <a:noFill/>
            </a:ln>
          </p:spPr>
          <p:txBody>
            <a:bodyPr lIns="121912" tIns="60956" rIns="121912" bIns="60956"/>
            <a:lstStyle/>
            <a:p>
              <a:pPr>
                <a:lnSpc>
                  <a:spcPct val="120000"/>
                </a:lnSpc>
              </a:pPr>
              <a:endParaRPr lang="zh-CN" altLang="en-US" sz="16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2" name="Freeform 26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8109" y="3387"/>
              <a:ext cx="733" cy="740"/>
            </a:xfrm>
            <a:custGeom>
              <a:avLst/>
              <a:gdLst>
                <a:gd name="T0" fmla="*/ 52 w 105"/>
                <a:gd name="T1" fmla="*/ 0 h 106"/>
                <a:gd name="T2" fmla="*/ 89 w 105"/>
                <a:gd name="T3" fmla="*/ 16 h 106"/>
                <a:gd name="T4" fmla="*/ 90 w 105"/>
                <a:gd name="T5" fmla="*/ 16 h 106"/>
                <a:gd name="T6" fmla="*/ 105 w 105"/>
                <a:gd name="T7" fmla="*/ 53 h 106"/>
                <a:gd name="T8" fmla="*/ 89 w 105"/>
                <a:gd name="T9" fmla="*/ 90 h 106"/>
                <a:gd name="T10" fmla="*/ 89 w 105"/>
                <a:gd name="T11" fmla="*/ 90 h 106"/>
                <a:gd name="T12" fmla="*/ 52 w 105"/>
                <a:gd name="T13" fmla="*/ 106 h 106"/>
                <a:gd name="T14" fmla="*/ 15 w 105"/>
                <a:gd name="T15" fmla="*/ 90 h 106"/>
                <a:gd name="T16" fmla="*/ 0 w 105"/>
                <a:gd name="T17" fmla="*/ 53 h 106"/>
                <a:gd name="T18" fmla="*/ 15 w 105"/>
                <a:gd name="T19" fmla="*/ 16 h 106"/>
                <a:gd name="T20" fmla="*/ 15 w 105"/>
                <a:gd name="T21" fmla="*/ 16 h 106"/>
                <a:gd name="T22" fmla="*/ 15 w 105"/>
                <a:gd name="T23" fmla="*/ 16 h 106"/>
                <a:gd name="T24" fmla="*/ 52 w 105"/>
                <a:gd name="T25" fmla="*/ 0 h 106"/>
                <a:gd name="T26" fmla="*/ 75 w 105"/>
                <a:gd name="T27" fmla="*/ 49 h 106"/>
                <a:gd name="T28" fmla="*/ 75 w 105"/>
                <a:gd name="T29" fmla="*/ 49 h 106"/>
                <a:gd name="T30" fmla="*/ 56 w 105"/>
                <a:gd name="T31" fmla="*/ 49 h 106"/>
                <a:gd name="T32" fmla="*/ 56 w 105"/>
                <a:gd name="T33" fmla="*/ 17 h 106"/>
                <a:gd name="T34" fmla="*/ 52 w 105"/>
                <a:gd name="T35" fmla="*/ 13 h 106"/>
                <a:gd name="T36" fmla="*/ 48 w 105"/>
                <a:gd name="T37" fmla="*/ 17 h 106"/>
                <a:gd name="T38" fmla="*/ 48 w 105"/>
                <a:gd name="T39" fmla="*/ 53 h 106"/>
                <a:gd name="T40" fmla="*/ 48 w 105"/>
                <a:gd name="T41" fmla="*/ 53 h 106"/>
                <a:gd name="T42" fmla="*/ 52 w 105"/>
                <a:gd name="T43" fmla="*/ 57 h 106"/>
                <a:gd name="T44" fmla="*/ 75 w 105"/>
                <a:gd name="T45" fmla="*/ 57 h 106"/>
                <a:gd name="T46" fmla="*/ 79 w 105"/>
                <a:gd name="T47" fmla="*/ 53 h 106"/>
                <a:gd name="T48" fmla="*/ 75 w 105"/>
                <a:gd name="T49" fmla="*/ 49 h 106"/>
                <a:gd name="T50" fmla="*/ 84 w 105"/>
                <a:gd name="T51" fmla="*/ 22 h 106"/>
                <a:gd name="T52" fmla="*/ 84 w 105"/>
                <a:gd name="T53" fmla="*/ 22 h 106"/>
                <a:gd name="T54" fmla="*/ 52 w 105"/>
                <a:gd name="T55" fmla="*/ 8 h 106"/>
                <a:gd name="T56" fmla="*/ 21 w 105"/>
                <a:gd name="T57" fmla="*/ 21 h 106"/>
                <a:gd name="T58" fmla="*/ 21 w 105"/>
                <a:gd name="T59" fmla="*/ 22 h 106"/>
                <a:gd name="T60" fmla="*/ 8 w 105"/>
                <a:gd name="T61" fmla="*/ 53 h 106"/>
                <a:gd name="T62" fmla="*/ 21 w 105"/>
                <a:gd name="T63" fmla="*/ 84 h 106"/>
                <a:gd name="T64" fmla="*/ 52 w 105"/>
                <a:gd name="T65" fmla="*/ 98 h 106"/>
                <a:gd name="T66" fmla="*/ 83 w 105"/>
                <a:gd name="T67" fmla="*/ 85 h 106"/>
                <a:gd name="T68" fmla="*/ 84 w 105"/>
                <a:gd name="T69" fmla="*/ 84 h 106"/>
                <a:gd name="T70" fmla="*/ 97 w 105"/>
                <a:gd name="T71" fmla="*/ 53 h 106"/>
                <a:gd name="T72" fmla="*/ 84 w 105"/>
                <a:gd name="T73" fmla="*/ 22 h 106"/>
                <a:gd name="T74" fmla="*/ 84 w 105"/>
                <a:gd name="T75" fmla="*/ 2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6">
                  <a:moveTo>
                    <a:pt x="52" y="0"/>
                  </a:moveTo>
                  <a:cubicBezTo>
                    <a:pt x="67" y="0"/>
                    <a:pt x="80" y="6"/>
                    <a:pt x="89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9" y="26"/>
                    <a:pt x="105" y="39"/>
                    <a:pt x="105" y="53"/>
                  </a:cubicBezTo>
                  <a:cubicBezTo>
                    <a:pt x="105" y="68"/>
                    <a:pt x="99" y="81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0" y="100"/>
                    <a:pt x="67" y="106"/>
                    <a:pt x="52" y="106"/>
                  </a:cubicBezTo>
                  <a:cubicBezTo>
                    <a:pt x="38" y="106"/>
                    <a:pt x="24" y="100"/>
                    <a:pt x="15" y="90"/>
                  </a:cubicBezTo>
                  <a:cubicBezTo>
                    <a:pt x="5" y="81"/>
                    <a:pt x="0" y="68"/>
                    <a:pt x="0" y="53"/>
                  </a:cubicBezTo>
                  <a:cubicBezTo>
                    <a:pt x="0" y="39"/>
                    <a:pt x="5" y="25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6"/>
                    <a:pt x="38" y="0"/>
                    <a:pt x="52" y="0"/>
                  </a:cubicBezTo>
                  <a:close/>
                  <a:moveTo>
                    <a:pt x="75" y="49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5"/>
                    <a:pt x="54" y="13"/>
                    <a:pt x="52" y="13"/>
                  </a:cubicBezTo>
                  <a:cubicBezTo>
                    <a:pt x="50" y="13"/>
                    <a:pt x="48" y="15"/>
                    <a:pt x="48" y="17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5"/>
                    <a:pt x="50" y="57"/>
                    <a:pt x="52" y="57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7"/>
                    <a:pt x="79" y="55"/>
                    <a:pt x="79" y="53"/>
                  </a:cubicBezTo>
                  <a:cubicBezTo>
                    <a:pt x="79" y="51"/>
                    <a:pt x="77" y="49"/>
                    <a:pt x="75" y="49"/>
                  </a:cubicBezTo>
                  <a:close/>
                  <a:moveTo>
                    <a:pt x="84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76" y="13"/>
                    <a:pt x="64" y="8"/>
                    <a:pt x="52" y="8"/>
                  </a:cubicBezTo>
                  <a:cubicBezTo>
                    <a:pt x="40" y="8"/>
                    <a:pt x="29" y="13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3" y="30"/>
                    <a:pt x="8" y="41"/>
                    <a:pt x="8" y="53"/>
                  </a:cubicBezTo>
                  <a:cubicBezTo>
                    <a:pt x="8" y="65"/>
                    <a:pt x="13" y="76"/>
                    <a:pt x="21" y="84"/>
                  </a:cubicBezTo>
                  <a:cubicBezTo>
                    <a:pt x="29" y="93"/>
                    <a:pt x="40" y="98"/>
                    <a:pt x="52" y="98"/>
                  </a:cubicBezTo>
                  <a:cubicBezTo>
                    <a:pt x="64" y="98"/>
                    <a:pt x="75" y="93"/>
                    <a:pt x="83" y="85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92" y="76"/>
                    <a:pt x="97" y="65"/>
                    <a:pt x="97" y="53"/>
                  </a:cubicBezTo>
                  <a:cubicBezTo>
                    <a:pt x="97" y="41"/>
                    <a:pt x="92" y="30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文本框 47"/>
            <p:cNvSpPr txBox="1"/>
            <p:nvPr>
              <p:custDataLst>
                <p:tags r:id="rId3"/>
              </p:custDataLst>
            </p:nvPr>
          </p:nvSpPr>
          <p:spPr>
            <a:xfrm>
              <a:off x="1679" y="3156"/>
              <a:ext cx="4512" cy="120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3600" b="1" spc="150" dirty="0">
                  <a:solidFill>
                    <a:srgbClr val="508E5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探究性实践</a:t>
              </a:r>
              <a:endParaRPr lang="zh-CN" altLang="en-US" sz="3600" b="1" spc="150" dirty="0">
                <a:solidFill>
                  <a:srgbClr val="508E5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12510" y="1614805"/>
            <a:ext cx="5046980" cy="1553210"/>
            <a:chOff x="9626" y="2543"/>
            <a:chExt cx="7948" cy="2446"/>
          </a:xfrm>
        </p:grpSpPr>
        <p:sp>
          <p:nvSpPr>
            <p:cNvPr id="19464" name="Freeform 8"/>
            <p:cNvSpPr/>
            <p:nvPr>
              <p:custDataLst>
                <p:tags r:id="rId4"/>
              </p:custDataLst>
            </p:nvPr>
          </p:nvSpPr>
          <p:spPr bwMode="auto">
            <a:xfrm rot="378852">
              <a:off x="9626" y="2543"/>
              <a:ext cx="2126" cy="2447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solidFill>
              <a:srgbClr val="69A35B"/>
            </a:solidFill>
            <a:ln w="6350">
              <a:noFill/>
            </a:ln>
          </p:spPr>
          <p:txBody>
            <a:bodyPr lIns="121912" tIns="60956" rIns="121912" bIns="60956"/>
            <a:lstStyle/>
            <a:p>
              <a:pPr>
                <a:lnSpc>
                  <a:spcPct val="120000"/>
                </a:lnSpc>
              </a:pPr>
              <a:endParaRPr lang="zh-CN" altLang="en-US" sz="16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5" name="Freeform 29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10440" y="3416"/>
              <a:ext cx="603" cy="714"/>
            </a:xfrm>
            <a:custGeom>
              <a:avLst/>
              <a:gdLst>
                <a:gd name="T0" fmla="*/ 76 w 86"/>
                <a:gd name="T1" fmla="*/ 1 h 102"/>
                <a:gd name="T2" fmla="*/ 74 w 86"/>
                <a:gd name="T3" fmla="*/ 7 h 102"/>
                <a:gd name="T4" fmla="*/ 86 w 86"/>
                <a:gd name="T5" fmla="*/ 39 h 102"/>
                <a:gd name="T6" fmla="*/ 72 w 86"/>
                <a:gd name="T7" fmla="*/ 72 h 102"/>
                <a:gd name="T8" fmla="*/ 56 w 86"/>
                <a:gd name="T9" fmla="*/ 83 h 102"/>
                <a:gd name="T10" fmla="*/ 42 w 86"/>
                <a:gd name="T11" fmla="*/ 87 h 102"/>
                <a:gd name="T12" fmla="*/ 58 w 86"/>
                <a:gd name="T13" fmla="*/ 94 h 102"/>
                <a:gd name="T14" fmla="*/ 58 w 86"/>
                <a:gd name="T15" fmla="*/ 102 h 102"/>
                <a:gd name="T16" fmla="*/ 38 w 86"/>
                <a:gd name="T17" fmla="*/ 102 h 102"/>
                <a:gd name="T18" fmla="*/ 19 w 86"/>
                <a:gd name="T19" fmla="*/ 102 h 102"/>
                <a:gd name="T20" fmla="*/ 19 w 86"/>
                <a:gd name="T21" fmla="*/ 94 h 102"/>
                <a:gd name="T22" fmla="*/ 34 w 86"/>
                <a:gd name="T23" fmla="*/ 87 h 102"/>
                <a:gd name="T24" fmla="*/ 20 w 86"/>
                <a:gd name="T25" fmla="*/ 82 h 102"/>
                <a:gd name="T26" fmla="*/ 7 w 86"/>
                <a:gd name="T27" fmla="*/ 74 h 102"/>
                <a:gd name="T28" fmla="*/ 1 w 86"/>
                <a:gd name="T29" fmla="*/ 76 h 102"/>
                <a:gd name="T30" fmla="*/ 9 w 86"/>
                <a:gd name="T31" fmla="*/ 64 h 102"/>
                <a:gd name="T32" fmla="*/ 11 w 86"/>
                <a:gd name="T33" fmla="*/ 11 h 102"/>
                <a:gd name="T34" fmla="*/ 38 w 86"/>
                <a:gd name="T35" fmla="*/ 0 h 102"/>
                <a:gd name="T36" fmla="*/ 69 w 86"/>
                <a:gd name="T37" fmla="*/ 5 h 102"/>
                <a:gd name="T38" fmla="*/ 69 w 86"/>
                <a:gd name="T39" fmla="*/ 5 h 102"/>
                <a:gd name="T40" fmla="*/ 73 w 86"/>
                <a:gd name="T41" fmla="*/ 1 h 102"/>
                <a:gd name="T42" fmla="*/ 70 w 86"/>
                <a:gd name="T43" fmla="*/ 10 h 102"/>
                <a:gd name="T44" fmla="*/ 77 w 86"/>
                <a:gd name="T45" fmla="*/ 39 h 102"/>
                <a:gd name="T46" fmla="*/ 65 w 86"/>
                <a:gd name="T47" fmla="*/ 66 h 102"/>
                <a:gd name="T48" fmla="*/ 13 w 86"/>
                <a:gd name="T49" fmla="*/ 67 h 102"/>
                <a:gd name="T50" fmla="*/ 22 w 86"/>
                <a:gd name="T51" fmla="*/ 78 h 102"/>
                <a:gd name="T52" fmla="*/ 55 w 86"/>
                <a:gd name="T53" fmla="*/ 78 h 102"/>
                <a:gd name="T54" fmla="*/ 69 w 86"/>
                <a:gd name="T55" fmla="*/ 69 h 102"/>
                <a:gd name="T56" fmla="*/ 69 w 86"/>
                <a:gd name="T57" fmla="*/ 69 h 102"/>
                <a:gd name="T58" fmla="*/ 81 w 86"/>
                <a:gd name="T59" fmla="*/ 39 h 102"/>
                <a:gd name="T60" fmla="*/ 70 w 86"/>
                <a:gd name="T61" fmla="*/ 10 h 102"/>
                <a:gd name="T62" fmla="*/ 60 w 86"/>
                <a:gd name="T63" fmla="*/ 17 h 102"/>
                <a:gd name="T64" fmla="*/ 17 w 86"/>
                <a:gd name="T65" fmla="*/ 17 h 102"/>
                <a:gd name="T66" fmla="*/ 17 w 86"/>
                <a:gd name="T67" fmla="*/ 60 h 102"/>
                <a:gd name="T68" fmla="*/ 60 w 86"/>
                <a:gd name="T69" fmla="*/ 60 h 102"/>
                <a:gd name="T70" fmla="*/ 69 w 86"/>
                <a:gd name="T71" fmla="*/ 39 h 102"/>
                <a:gd name="T72" fmla="*/ 60 w 86"/>
                <a:gd name="T73" fmla="*/ 1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102">
                  <a:moveTo>
                    <a:pt x="73" y="1"/>
                  </a:moveTo>
                  <a:cubicBezTo>
                    <a:pt x="74" y="0"/>
                    <a:pt x="75" y="0"/>
                    <a:pt x="76" y="1"/>
                  </a:cubicBezTo>
                  <a:cubicBezTo>
                    <a:pt x="77" y="2"/>
                    <a:pt x="77" y="3"/>
                    <a:pt x="76" y="4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7" y="11"/>
                    <a:pt x="80" y="15"/>
                    <a:pt x="82" y="20"/>
                  </a:cubicBezTo>
                  <a:cubicBezTo>
                    <a:pt x="85" y="26"/>
                    <a:pt x="86" y="32"/>
                    <a:pt x="86" y="39"/>
                  </a:cubicBezTo>
                  <a:cubicBezTo>
                    <a:pt x="86" y="45"/>
                    <a:pt x="85" y="51"/>
                    <a:pt x="82" y="57"/>
                  </a:cubicBezTo>
                  <a:cubicBezTo>
                    <a:pt x="80" y="63"/>
                    <a:pt x="76" y="68"/>
                    <a:pt x="72" y="72"/>
                  </a:cubicBezTo>
                  <a:cubicBezTo>
                    <a:pt x="68" y="77"/>
                    <a:pt x="62" y="80"/>
                    <a:pt x="57" y="8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4"/>
                    <a:pt x="47" y="85"/>
                    <a:pt x="42" y="86"/>
                  </a:cubicBezTo>
                  <a:cubicBezTo>
                    <a:pt x="42" y="86"/>
                    <a:pt x="42" y="86"/>
                    <a:pt x="42" y="87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60" y="94"/>
                    <a:pt x="62" y="96"/>
                    <a:pt x="62" y="98"/>
                  </a:cubicBezTo>
                  <a:cubicBezTo>
                    <a:pt x="62" y="100"/>
                    <a:pt x="60" y="102"/>
                    <a:pt x="5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7" y="102"/>
                    <a:pt x="15" y="100"/>
                    <a:pt x="15" y="98"/>
                  </a:cubicBezTo>
                  <a:cubicBezTo>
                    <a:pt x="15" y="96"/>
                    <a:pt x="17" y="94"/>
                    <a:pt x="19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29" y="85"/>
                    <a:pt x="25" y="84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5" y="80"/>
                    <a:pt x="11" y="77"/>
                    <a:pt x="7" y="7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3" y="77"/>
                    <a:pt x="2" y="77"/>
                    <a:pt x="1" y="76"/>
                  </a:cubicBezTo>
                  <a:cubicBezTo>
                    <a:pt x="0" y="75"/>
                    <a:pt x="0" y="74"/>
                    <a:pt x="1" y="73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3" y="57"/>
                    <a:pt x="0" y="48"/>
                    <a:pt x="0" y="39"/>
                  </a:cubicBezTo>
                  <a:cubicBezTo>
                    <a:pt x="0" y="28"/>
                    <a:pt x="4" y="18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4"/>
                    <a:pt x="28" y="0"/>
                    <a:pt x="38" y="0"/>
                  </a:cubicBezTo>
                  <a:cubicBezTo>
                    <a:pt x="48" y="0"/>
                    <a:pt x="57" y="4"/>
                    <a:pt x="64" y="1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3" y="1"/>
                    <a:pt x="73" y="1"/>
                    <a:pt x="73" y="1"/>
                  </a:cubicBezTo>
                  <a:close/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73" y="20"/>
                    <a:pt x="77" y="29"/>
                    <a:pt x="77" y="39"/>
                  </a:cubicBezTo>
                  <a:cubicBezTo>
                    <a:pt x="77" y="49"/>
                    <a:pt x="73" y="59"/>
                    <a:pt x="66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59" y="73"/>
                    <a:pt x="49" y="77"/>
                    <a:pt x="38" y="77"/>
                  </a:cubicBezTo>
                  <a:cubicBezTo>
                    <a:pt x="29" y="77"/>
                    <a:pt x="20" y="73"/>
                    <a:pt x="13" y="67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3" y="74"/>
                    <a:pt x="18" y="76"/>
                    <a:pt x="22" y="78"/>
                  </a:cubicBezTo>
                  <a:cubicBezTo>
                    <a:pt x="27" y="80"/>
                    <a:pt x="33" y="81"/>
                    <a:pt x="38" y="81"/>
                  </a:cubicBezTo>
                  <a:cubicBezTo>
                    <a:pt x="44" y="81"/>
                    <a:pt x="50" y="80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60" y="76"/>
                    <a:pt x="65" y="73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3" y="65"/>
                    <a:pt x="76" y="60"/>
                    <a:pt x="78" y="55"/>
                  </a:cubicBezTo>
                  <a:cubicBezTo>
                    <a:pt x="80" y="50"/>
                    <a:pt x="81" y="44"/>
                    <a:pt x="81" y="39"/>
                  </a:cubicBezTo>
                  <a:cubicBezTo>
                    <a:pt x="81" y="33"/>
                    <a:pt x="80" y="27"/>
                    <a:pt x="78" y="22"/>
                  </a:cubicBezTo>
                  <a:cubicBezTo>
                    <a:pt x="76" y="18"/>
                    <a:pt x="73" y="14"/>
                    <a:pt x="70" y="10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54" y="11"/>
                    <a:pt x="47" y="8"/>
                    <a:pt x="38" y="8"/>
                  </a:cubicBezTo>
                  <a:cubicBezTo>
                    <a:pt x="30" y="8"/>
                    <a:pt x="22" y="11"/>
                    <a:pt x="17" y="17"/>
                  </a:cubicBezTo>
                  <a:cubicBezTo>
                    <a:pt x="11" y="22"/>
                    <a:pt x="8" y="30"/>
                    <a:pt x="8" y="39"/>
                  </a:cubicBezTo>
                  <a:cubicBezTo>
                    <a:pt x="8" y="47"/>
                    <a:pt x="11" y="55"/>
                    <a:pt x="17" y="60"/>
                  </a:cubicBezTo>
                  <a:cubicBezTo>
                    <a:pt x="22" y="66"/>
                    <a:pt x="30" y="69"/>
                    <a:pt x="38" y="69"/>
                  </a:cubicBezTo>
                  <a:cubicBezTo>
                    <a:pt x="47" y="69"/>
                    <a:pt x="54" y="66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6" y="55"/>
                    <a:pt x="69" y="47"/>
                    <a:pt x="69" y="39"/>
                  </a:cubicBezTo>
                  <a:cubicBezTo>
                    <a:pt x="69" y="30"/>
                    <a:pt x="66" y="22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9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6"/>
              </p:custDataLst>
            </p:nvPr>
          </p:nvSpPr>
          <p:spPr>
            <a:xfrm>
              <a:off x="13242" y="3416"/>
              <a:ext cx="4333" cy="12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3600" b="1" spc="150" dirty="0">
                  <a:solidFill>
                    <a:srgbClr val="69A35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审美性实践</a:t>
              </a:r>
              <a:endParaRPr lang="zh-CN" altLang="en-US" sz="3600" b="1" spc="150" dirty="0">
                <a:solidFill>
                  <a:srgbClr val="69A3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29785" y="3803015"/>
            <a:ext cx="2692400" cy="2338705"/>
            <a:chOff x="7291" y="5989"/>
            <a:chExt cx="4240" cy="3683"/>
          </a:xfrm>
        </p:grpSpPr>
        <p:sp>
          <p:nvSpPr>
            <p:cNvPr id="19467" name="Freeform 11"/>
            <p:cNvSpPr/>
            <p:nvPr>
              <p:custDataLst>
                <p:tags r:id="rId7"/>
              </p:custDataLst>
            </p:nvPr>
          </p:nvSpPr>
          <p:spPr bwMode="auto">
            <a:xfrm rot="19800000">
              <a:off x="8530" y="5989"/>
              <a:ext cx="2126" cy="2447"/>
            </a:xfrm>
            <a:custGeom>
              <a:avLst/>
              <a:gdLst>
                <a:gd name="T0" fmla="*/ 638 w 638"/>
                <a:gd name="T1" fmla="*/ 552 h 734"/>
                <a:gd name="T2" fmla="*/ 638 w 638"/>
                <a:gd name="T3" fmla="*/ 183 h 734"/>
                <a:gd name="T4" fmla="*/ 319 w 638"/>
                <a:gd name="T5" fmla="*/ 0 h 734"/>
                <a:gd name="T6" fmla="*/ 0 w 638"/>
                <a:gd name="T7" fmla="*/ 183 h 734"/>
                <a:gd name="T8" fmla="*/ 0 w 638"/>
                <a:gd name="T9" fmla="*/ 552 h 734"/>
                <a:gd name="T10" fmla="*/ 319 w 638"/>
                <a:gd name="T11" fmla="*/ 734 h 734"/>
                <a:gd name="T12" fmla="*/ 638 w 638"/>
                <a:gd name="T13" fmla="*/ 55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2"/>
                  </a:moveTo>
                  <a:lnTo>
                    <a:pt x="638" y="183"/>
                  </a:lnTo>
                  <a:lnTo>
                    <a:pt x="319" y="0"/>
                  </a:lnTo>
                  <a:lnTo>
                    <a:pt x="0" y="183"/>
                  </a:lnTo>
                  <a:lnTo>
                    <a:pt x="0" y="552"/>
                  </a:lnTo>
                  <a:lnTo>
                    <a:pt x="319" y="734"/>
                  </a:lnTo>
                  <a:lnTo>
                    <a:pt x="638" y="552"/>
                  </a:lnTo>
                  <a:close/>
                </a:path>
              </a:pathLst>
            </a:custGeom>
            <a:solidFill>
              <a:srgbClr val="B1C646"/>
            </a:solidFill>
            <a:ln w="6350">
              <a:noFill/>
            </a:ln>
          </p:spPr>
          <p:txBody>
            <a:bodyPr lIns="121912" tIns="60956" rIns="121912" bIns="60956"/>
            <a:lstStyle/>
            <a:p>
              <a:pPr>
                <a:lnSpc>
                  <a:spcPct val="120000"/>
                </a:lnSpc>
              </a:pPr>
              <a:endParaRPr lang="zh-CN" altLang="en-US" sz="16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7" name="Freeform 3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70" y="6821"/>
              <a:ext cx="503" cy="727"/>
            </a:xfrm>
            <a:custGeom>
              <a:avLst/>
              <a:gdLst>
                <a:gd name="T0" fmla="*/ 2 w 72"/>
                <a:gd name="T1" fmla="*/ 71 h 104"/>
                <a:gd name="T2" fmla="*/ 14 w 72"/>
                <a:gd name="T3" fmla="*/ 69 h 104"/>
                <a:gd name="T4" fmla="*/ 23 w 72"/>
                <a:gd name="T5" fmla="*/ 44 h 104"/>
                <a:gd name="T6" fmla="*/ 23 w 72"/>
                <a:gd name="T7" fmla="*/ 44 h 104"/>
                <a:gd name="T8" fmla="*/ 23 w 72"/>
                <a:gd name="T9" fmla="*/ 17 h 104"/>
                <a:gd name="T10" fmla="*/ 32 w 72"/>
                <a:gd name="T11" fmla="*/ 13 h 104"/>
                <a:gd name="T12" fmla="*/ 36 w 72"/>
                <a:gd name="T13" fmla="*/ 0 h 104"/>
                <a:gd name="T14" fmla="*/ 40 w 72"/>
                <a:gd name="T15" fmla="*/ 13 h 104"/>
                <a:gd name="T16" fmla="*/ 55 w 72"/>
                <a:gd name="T17" fmla="*/ 31 h 104"/>
                <a:gd name="T18" fmla="*/ 49 w 72"/>
                <a:gd name="T19" fmla="*/ 44 h 104"/>
                <a:gd name="T20" fmla="*/ 58 w 72"/>
                <a:gd name="T21" fmla="*/ 69 h 104"/>
                <a:gd name="T22" fmla="*/ 70 w 72"/>
                <a:gd name="T23" fmla="*/ 71 h 104"/>
                <a:gd name="T24" fmla="*/ 61 w 72"/>
                <a:gd name="T25" fmla="*/ 74 h 104"/>
                <a:gd name="T26" fmla="*/ 69 w 72"/>
                <a:gd name="T27" fmla="*/ 95 h 104"/>
                <a:gd name="T28" fmla="*/ 72 w 72"/>
                <a:gd name="T29" fmla="*/ 100 h 104"/>
                <a:gd name="T30" fmla="*/ 67 w 72"/>
                <a:gd name="T31" fmla="*/ 102 h 104"/>
                <a:gd name="T32" fmla="*/ 65 w 72"/>
                <a:gd name="T33" fmla="*/ 97 h 104"/>
                <a:gd name="T34" fmla="*/ 52 w 72"/>
                <a:gd name="T35" fmla="*/ 74 h 104"/>
                <a:gd name="T36" fmla="*/ 40 w 72"/>
                <a:gd name="T37" fmla="*/ 77 h 104"/>
                <a:gd name="T38" fmla="*/ 32 w 72"/>
                <a:gd name="T39" fmla="*/ 77 h 104"/>
                <a:gd name="T40" fmla="*/ 20 w 72"/>
                <a:gd name="T41" fmla="*/ 74 h 104"/>
                <a:gd name="T42" fmla="*/ 7 w 72"/>
                <a:gd name="T43" fmla="*/ 97 h 104"/>
                <a:gd name="T44" fmla="*/ 5 w 72"/>
                <a:gd name="T45" fmla="*/ 102 h 104"/>
                <a:gd name="T46" fmla="*/ 0 w 72"/>
                <a:gd name="T47" fmla="*/ 100 h 104"/>
                <a:gd name="T48" fmla="*/ 3 w 72"/>
                <a:gd name="T49" fmla="*/ 95 h 104"/>
                <a:gd name="T50" fmla="*/ 11 w 72"/>
                <a:gd name="T51" fmla="*/ 74 h 104"/>
                <a:gd name="T52" fmla="*/ 32 w 72"/>
                <a:gd name="T53" fmla="*/ 69 h 104"/>
                <a:gd name="T54" fmla="*/ 32 w 72"/>
                <a:gd name="T55" fmla="*/ 66 h 104"/>
                <a:gd name="T56" fmla="*/ 40 w 72"/>
                <a:gd name="T57" fmla="*/ 66 h 104"/>
                <a:gd name="T58" fmla="*/ 49 w 72"/>
                <a:gd name="T59" fmla="*/ 69 h 104"/>
                <a:gd name="T60" fmla="*/ 32 w 72"/>
                <a:gd name="T61" fmla="*/ 49 h 104"/>
                <a:gd name="T62" fmla="*/ 32 w 72"/>
                <a:gd name="T63" fmla="*/ 69 h 104"/>
                <a:gd name="T64" fmla="*/ 44 w 72"/>
                <a:gd name="T65" fmla="*/ 23 h 104"/>
                <a:gd name="T66" fmla="*/ 29 w 72"/>
                <a:gd name="T67" fmla="*/ 23 h 104"/>
                <a:gd name="T68" fmla="*/ 29 w 72"/>
                <a:gd name="T69" fmla="*/ 38 h 104"/>
                <a:gd name="T70" fmla="*/ 40 w 72"/>
                <a:gd name="T71" fmla="*/ 40 h 104"/>
                <a:gd name="T72" fmla="*/ 44 w 72"/>
                <a:gd name="T73" fmla="*/ 38 h 104"/>
                <a:gd name="T74" fmla="*/ 44 w 72"/>
                <a:gd name="T7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104">
                  <a:moveTo>
                    <a:pt x="4" y="74"/>
                  </a:moveTo>
                  <a:cubicBezTo>
                    <a:pt x="3" y="74"/>
                    <a:pt x="2" y="73"/>
                    <a:pt x="2" y="71"/>
                  </a:cubicBezTo>
                  <a:cubicBezTo>
                    <a:pt x="2" y="70"/>
                    <a:pt x="3" y="69"/>
                    <a:pt x="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5"/>
                    <a:pt x="24" y="45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0" y="40"/>
                    <a:pt x="17" y="36"/>
                    <a:pt x="17" y="31"/>
                  </a:cubicBezTo>
                  <a:cubicBezTo>
                    <a:pt x="17" y="26"/>
                    <a:pt x="20" y="21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6" y="15"/>
                    <a:pt x="29" y="13"/>
                    <a:pt x="32" y="1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4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4" y="13"/>
                    <a:pt x="47" y="15"/>
                    <a:pt x="49" y="17"/>
                  </a:cubicBezTo>
                  <a:cubicBezTo>
                    <a:pt x="53" y="21"/>
                    <a:pt x="55" y="26"/>
                    <a:pt x="55" y="31"/>
                  </a:cubicBezTo>
                  <a:cubicBezTo>
                    <a:pt x="55" y="36"/>
                    <a:pt x="53" y="40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5"/>
                    <a:pt x="48" y="45"/>
                    <a:pt x="47" y="4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9" y="69"/>
                    <a:pt x="70" y="70"/>
                    <a:pt x="70" y="71"/>
                  </a:cubicBezTo>
                  <a:cubicBezTo>
                    <a:pt x="70" y="73"/>
                    <a:pt x="69" y="74"/>
                    <a:pt x="68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0" y="92"/>
                    <a:pt x="70" y="94"/>
                    <a:pt x="69" y="95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2"/>
                    <a:pt x="72" y="103"/>
                    <a:pt x="71" y="104"/>
                  </a:cubicBezTo>
                  <a:cubicBezTo>
                    <a:pt x="69" y="104"/>
                    <a:pt x="68" y="104"/>
                    <a:pt x="67" y="102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4" y="97"/>
                    <a:pt x="62" y="96"/>
                    <a:pt x="62" y="95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9"/>
                    <a:pt x="38" y="81"/>
                    <a:pt x="36" y="81"/>
                  </a:cubicBezTo>
                  <a:cubicBezTo>
                    <a:pt x="34" y="81"/>
                    <a:pt x="32" y="79"/>
                    <a:pt x="32" y="7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6"/>
                    <a:pt x="9" y="97"/>
                    <a:pt x="7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4" y="104"/>
                    <a:pt x="3" y="104"/>
                    <a:pt x="2" y="104"/>
                  </a:cubicBezTo>
                  <a:cubicBezTo>
                    <a:pt x="0" y="103"/>
                    <a:pt x="0" y="102"/>
                    <a:pt x="0" y="100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4"/>
                    <a:pt x="3" y="92"/>
                    <a:pt x="3" y="91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4" y="74"/>
                    <a:pt x="4" y="74"/>
                    <a:pt x="4" y="74"/>
                  </a:cubicBezTo>
                  <a:close/>
                  <a:moveTo>
                    <a:pt x="32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2" y="64"/>
                    <a:pt x="34" y="62"/>
                    <a:pt x="36" y="62"/>
                  </a:cubicBezTo>
                  <a:cubicBezTo>
                    <a:pt x="38" y="62"/>
                    <a:pt x="40" y="64"/>
                    <a:pt x="40" y="66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7" y="49"/>
                    <a:pt x="35" y="49"/>
                    <a:pt x="32" y="4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32" y="69"/>
                    <a:pt x="32" y="69"/>
                    <a:pt x="32" y="69"/>
                  </a:cubicBezTo>
                  <a:close/>
                  <a:moveTo>
                    <a:pt x="44" y="23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0" y="19"/>
                    <a:pt x="33" y="19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7" y="25"/>
                    <a:pt x="26" y="28"/>
                    <a:pt x="26" y="31"/>
                  </a:cubicBezTo>
                  <a:cubicBezTo>
                    <a:pt x="26" y="34"/>
                    <a:pt x="27" y="36"/>
                    <a:pt x="29" y="38"/>
                  </a:cubicBezTo>
                  <a:cubicBezTo>
                    <a:pt x="32" y="41"/>
                    <a:pt x="36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1" y="40"/>
                    <a:pt x="43" y="39"/>
                    <a:pt x="43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6"/>
                    <a:pt x="47" y="34"/>
                    <a:pt x="47" y="31"/>
                  </a:cubicBezTo>
                  <a:cubicBezTo>
                    <a:pt x="47" y="28"/>
                    <a:pt x="45" y="25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>
              <p:custDataLst>
                <p:tags r:id="rId9"/>
              </p:custDataLst>
            </p:nvPr>
          </p:nvSpPr>
          <p:spPr>
            <a:xfrm>
              <a:off x="7291" y="8470"/>
              <a:ext cx="4241" cy="1202"/>
            </a:xfrm>
            <a:prstGeom prst="rect">
              <a:avLst/>
            </a:prstGeom>
            <a:noFill/>
          </p:spPr>
          <p:txBody>
            <a:bodyPr wrap="square" rtlCol="0">
              <a:normAutofit fontScale="8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4000" b="1" spc="150" dirty="0">
                  <a:solidFill>
                    <a:srgbClr val="B1C64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社会性实践</a:t>
              </a:r>
              <a:endParaRPr lang="zh-CN" altLang="en-US" sz="4000" b="1" spc="150" dirty="0">
                <a:solidFill>
                  <a:srgbClr val="B1C6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69075" y="2962275"/>
            <a:ext cx="4639945" cy="1553210"/>
            <a:chOff x="10345" y="4665"/>
            <a:chExt cx="7307" cy="2446"/>
          </a:xfrm>
        </p:grpSpPr>
        <p:sp>
          <p:nvSpPr>
            <p:cNvPr id="61" name="文本框 60"/>
            <p:cNvSpPr txBox="1"/>
            <p:nvPr>
              <p:custDataLst>
                <p:tags r:id="rId10"/>
              </p:custDataLst>
            </p:nvPr>
          </p:nvSpPr>
          <p:spPr>
            <a:xfrm>
              <a:off x="13162" y="5719"/>
              <a:ext cx="4490" cy="12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3600" b="1" spc="150" dirty="0">
                  <a:solidFill>
                    <a:srgbClr val="85B31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技术性实践</a:t>
              </a:r>
              <a:endParaRPr lang="zh-CN" altLang="en-US" sz="3600" b="1" spc="150" dirty="0">
                <a:solidFill>
                  <a:srgbClr val="85B31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69" name="Freeform 13"/>
            <p:cNvSpPr/>
            <p:nvPr>
              <p:custDataLst>
                <p:tags r:id="rId11"/>
              </p:custDataLst>
            </p:nvPr>
          </p:nvSpPr>
          <p:spPr bwMode="auto">
            <a:xfrm rot="1055249">
              <a:off x="10345" y="4665"/>
              <a:ext cx="2126" cy="2447"/>
            </a:xfrm>
            <a:custGeom>
              <a:avLst/>
              <a:gdLst>
                <a:gd name="T0" fmla="*/ 638 w 638"/>
                <a:gd name="T1" fmla="*/ 551 h 734"/>
                <a:gd name="T2" fmla="*/ 638 w 638"/>
                <a:gd name="T3" fmla="*/ 182 h 734"/>
                <a:gd name="T4" fmla="*/ 319 w 638"/>
                <a:gd name="T5" fmla="*/ 0 h 734"/>
                <a:gd name="T6" fmla="*/ 0 w 638"/>
                <a:gd name="T7" fmla="*/ 182 h 734"/>
                <a:gd name="T8" fmla="*/ 0 w 638"/>
                <a:gd name="T9" fmla="*/ 551 h 734"/>
                <a:gd name="T10" fmla="*/ 319 w 638"/>
                <a:gd name="T11" fmla="*/ 734 h 734"/>
                <a:gd name="T12" fmla="*/ 638 w 638"/>
                <a:gd name="T13" fmla="*/ 551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734">
                  <a:moveTo>
                    <a:pt x="638" y="551"/>
                  </a:moveTo>
                  <a:lnTo>
                    <a:pt x="638" y="182"/>
                  </a:lnTo>
                  <a:lnTo>
                    <a:pt x="319" y="0"/>
                  </a:ln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8" y="551"/>
                  </a:lnTo>
                  <a:close/>
                </a:path>
              </a:pathLst>
            </a:custGeom>
            <a:solidFill>
              <a:srgbClr val="85B311"/>
            </a:solidFill>
            <a:ln w="6350">
              <a:noFill/>
            </a:ln>
          </p:spPr>
          <p:txBody>
            <a:bodyPr lIns="121912" tIns="60956" rIns="121912" bIns="60956"/>
            <a:lstStyle/>
            <a:p>
              <a:pPr>
                <a:lnSpc>
                  <a:spcPct val="120000"/>
                </a:lnSpc>
              </a:pPr>
              <a:endParaRPr lang="zh-CN" altLang="en-US" sz="16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27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11108" y="5457"/>
              <a:ext cx="580" cy="740"/>
            </a:xfrm>
            <a:custGeom>
              <a:avLst/>
              <a:gdLst>
                <a:gd name="T0" fmla="*/ 59 w 83"/>
                <a:gd name="T1" fmla="*/ 70 h 106"/>
                <a:gd name="T2" fmla="*/ 59 w 83"/>
                <a:gd name="T3" fmla="*/ 70 h 106"/>
                <a:gd name="T4" fmla="*/ 75 w 83"/>
                <a:gd name="T5" fmla="*/ 42 h 106"/>
                <a:gd name="T6" fmla="*/ 41 w 83"/>
                <a:gd name="T7" fmla="*/ 8 h 106"/>
                <a:gd name="T8" fmla="*/ 8 w 83"/>
                <a:gd name="T9" fmla="*/ 42 h 106"/>
                <a:gd name="T10" fmla="*/ 24 w 83"/>
                <a:gd name="T11" fmla="*/ 70 h 106"/>
                <a:gd name="T12" fmla="*/ 24 w 83"/>
                <a:gd name="T13" fmla="*/ 70 h 106"/>
                <a:gd name="T14" fmla="*/ 41 w 83"/>
                <a:gd name="T15" fmla="*/ 75 h 106"/>
                <a:gd name="T16" fmla="*/ 43 w 83"/>
                <a:gd name="T17" fmla="*/ 46 h 106"/>
                <a:gd name="T18" fmla="*/ 40 w 83"/>
                <a:gd name="T19" fmla="*/ 46 h 106"/>
                <a:gd name="T20" fmla="*/ 30 w 83"/>
                <a:gd name="T21" fmla="*/ 42 h 106"/>
                <a:gd name="T22" fmla="*/ 20 w 83"/>
                <a:gd name="T23" fmla="*/ 46 h 106"/>
                <a:gd name="T24" fmla="*/ 17 w 83"/>
                <a:gd name="T25" fmla="*/ 42 h 106"/>
                <a:gd name="T26" fmla="*/ 30 w 83"/>
                <a:gd name="T27" fmla="*/ 37 h 106"/>
                <a:gd name="T28" fmla="*/ 41 w 83"/>
                <a:gd name="T29" fmla="*/ 41 h 106"/>
                <a:gd name="T30" fmla="*/ 52 w 83"/>
                <a:gd name="T31" fmla="*/ 37 h 106"/>
                <a:gd name="T32" fmla="*/ 65 w 83"/>
                <a:gd name="T33" fmla="*/ 42 h 106"/>
                <a:gd name="T34" fmla="*/ 62 w 83"/>
                <a:gd name="T35" fmla="*/ 46 h 106"/>
                <a:gd name="T36" fmla="*/ 52 w 83"/>
                <a:gd name="T37" fmla="*/ 42 h 106"/>
                <a:gd name="T38" fmla="*/ 43 w 83"/>
                <a:gd name="T39" fmla="*/ 46 h 106"/>
                <a:gd name="T40" fmla="*/ 65 w 83"/>
                <a:gd name="T41" fmla="*/ 76 h 106"/>
                <a:gd name="T42" fmla="*/ 61 w 83"/>
                <a:gd name="T43" fmla="*/ 97 h 106"/>
                <a:gd name="T44" fmla="*/ 53 w 83"/>
                <a:gd name="T45" fmla="*/ 97 h 106"/>
                <a:gd name="T46" fmla="*/ 41 w 83"/>
                <a:gd name="T47" fmla="*/ 106 h 106"/>
                <a:gd name="T48" fmla="*/ 29 w 83"/>
                <a:gd name="T49" fmla="*/ 97 h 106"/>
                <a:gd name="T50" fmla="*/ 18 w 83"/>
                <a:gd name="T51" fmla="*/ 93 h 106"/>
                <a:gd name="T52" fmla="*/ 18 w 83"/>
                <a:gd name="T53" fmla="*/ 76 h 106"/>
                <a:gd name="T54" fmla="*/ 0 w 83"/>
                <a:gd name="T55" fmla="*/ 42 h 106"/>
                <a:gd name="T56" fmla="*/ 41 w 83"/>
                <a:gd name="T57" fmla="*/ 0 h 106"/>
                <a:gd name="T58" fmla="*/ 83 w 83"/>
                <a:gd name="T59" fmla="*/ 42 h 106"/>
                <a:gd name="T60" fmla="*/ 65 w 83"/>
                <a:gd name="T61" fmla="*/ 76 h 106"/>
                <a:gd name="T62" fmla="*/ 26 w 83"/>
                <a:gd name="T63" fmla="*/ 80 h 106"/>
                <a:gd name="T64" fmla="*/ 32 w 83"/>
                <a:gd name="T65" fmla="*/ 89 h 106"/>
                <a:gd name="T66" fmla="*/ 37 w 83"/>
                <a:gd name="T67" fmla="*/ 93 h 106"/>
                <a:gd name="T68" fmla="*/ 38 w 83"/>
                <a:gd name="T69" fmla="*/ 96 h 106"/>
                <a:gd name="T70" fmla="*/ 41 w 83"/>
                <a:gd name="T71" fmla="*/ 98 h 106"/>
                <a:gd name="T72" fmla="*/ 45 w 83"/>
                <a:gd name="T73" fmla="*/ 96 h 106"/>
                <a:gd name="T74" fmla="*/ 46 w 83"/>
                <a:gd name="T75" fmla="*/ 93 h 106"/>
                <a:gd name="T76" fmla="*/ 57 w 83"/>
                <a:gd name="T77" fmla="*/ 89 h 106"/>
                <a:gd name="T78" fmla="*/ 41 w 83"/>
                <a:gd name="T79" fmla="*/ 8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" h="106">
                  <a:moveTo>
                    <a:pt x="59" y="70"/>
                  </a:move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1" y="69"/>
                    <a:pt x="63" y="67"/>
                    <a:pt x="65" y="66"/>
                  </a:cubicBezTo>
                  <a:cubicBezTo>
                    <a:pt x="71" y="59"/>
                    <a:pt x="75" y="51"/>
                    <a:pt x="75" y="42"/>
                  </a:cubicBezTo>
                  <a:cubicBezTo>
                    <a:pt x="75" y="33"/>
                    <a:pt x="71" y="24"/>
                    <a:pt x="65" y="18"/>
                  </a:cubicBezTo>
                  <a:cubicBezTo>
                    <a:pt x="59" y="12"/>
                    <a:pt x="50" y="8"/>
                    <a:pt x="41" y="8"/>
                  </a:cubicBezTo>
                  <a:cubicBezTo>
                    <a:pt x="32" y="8"/>
                    <a:pt x="24" y="12"/>
                    <a:pt x="18" y="18"/>
                  </a:cubicBezTo>
                  <a:cubicBezTo>
                    <a:pt x="12" y="24"/>
                    <a:pt x="8" y="33"/>
                    <a:pt x="8" y="42"/>
                  </a:cubicBezTo>
                  <a:cubicBezTo>
                    <a:pt x="8" y="51"/>
                    <a:pt x="12" y="59"/>
                    <a:pt x="18" y="66"/>
                  </a:cubicBezTo>
                  <a:cubicBezTo>
                    <a:pt x="19" y="67"/>
                    <a:pt x="22" y="69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73"/>
                    <a:pt x="35" y="75"/>
                    <a:pt x="41" y="75"/>
                  </a:cubicBezTo>
                  <a:cubicBezTo>
                    <a:pt x="48" y="75"/>
                    <a:pt x="53" y="73"/>
                    <a:pt x="59" y="70"/>
                  </a:cubicBezTo>
                  <a:close/>
                  <a:moveTo>
                    <a:pt x="43" y="46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2" y="47"/>
                    <a:pt x="40" y="47"/>
                    <a:pt x="40" y="46"/>
                  </a:cubicBezTo>
                  <a:cubicBezTo>
                    <a:pt x="38" y="45"/>
                    <a:pt x="37" y="44"/>
                    <a:pt x="35" y="43"/>
                  </a:cubicBezTo>
                  <a:cubicBezTo>
                    <a:pt x="34" y="42"/>
                    <a:pt x="32" y="42"/>
                    <a:pt x="30" y="42"/>
                  </a:cubicBezTo>
                  <a:cubicBezTo>
                    <a:pt x="28" y="42"/>
                    <a:pt x="26" y="42"/>
                    <a:pt x="25" y="43"/>
                  </a:cubicBezTo>
                  <a:cubicBezTo>
                    <a:pt x="23" y="44"/>
                    <a:pt x="22" y="45"/>
                    <a:pt x="20" y="46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6" y="45"/>
                    <a:pt x="16" y="43"/>
                    <a:pt x="17" y="42"/>
                  </a:cubicBezTo>
                  <a:cubicBezTo>
                    <a:pt x="19" y="41"/>
                    <a:pt x="21" y="39"/>
                    <a:pt x="23" y="39"/>
                  </a:cubicBezTo>
                  <a:cubicBezTo>
                    <a:pt x="25" y="38"/>
                    <a:pt x="28" y="37"/>
                    <a:pt x="30" y="37"/>
                  </a:cubicBezTo>
                  <a:cubicBezTo>
                    <a:pt x="32" y="37"/>
                    <a:pt x="35" y="38"/>
                    <a:pt x="37" y="39"/>
                  </a:cubicBezTo>
                  <a:cubicBezTo>
                    <a:pt x="39" y="39"/>
                    <a:pt x="40" y="40"/>
                    <a:pt x="41" y="41"/>
                  </a:cubicBezTo>
                  <a:cubicBezTo>
                    <a:pt x="43" y="40"/>
                    <a:pt x="44" y="39"/>
                    <a:pt x="45" y="39"/>
                  </a:cubicBezTo>
                  <a:cubicBezTo>
                    <a:pt x="48" y="38"/>
                    <a:pt x="50" y="37"/>
                    <a:pt x="52" y="37"/>
                  </a:cubicBezTo>
                  <a:cubicBezTo>
                    <a:pt x="55" y="37"/>
                    <a:pt x="57" y="38"/>
                    <a:pt x="59" y="39"/>
                  </a:cubicBezTo>
                  <a:cubicBezTo>
                    <a:pt x="62" y="39"/>
                    <a:pt x="64" y="41"/>
                    <a:pt x="65" y="42"/>
                  </a:cubicBezTo>
                  <a:cubicBezTo>
                    <a:pt x="66" y="43"/>
                    <a:pt x="66" y="45"/>
                    <a:pt x="65" y="46"/>
                  </a:cubicBezTo>
                  <a:cubicBezTo>
                    <a:pt x="65" y="47"/>
                    <a:pt x="63" y="47"/>
                    <a:pt x="62" y="46"/>
                  </a:cubicBezTo>
                  <a:cubicBezTo>
                    <a:pt x="61" y="45"/>
                    <a:pt x="59" y="44"/>
                    <a:pt x="58" y="43"/>
                  </a:cubicBezTo>
                  <a:cubicBezTo>
                    <a:pt x="56" y="42"/>
                    <a:pt x="54" y="42"/>
                    <a:pt x="52" y="42"/>
                  </a:cubicBezTo>
                  <a:cubicBezTo>
                    <a:pt x="51" y="42"/>
                    <a:pt x="49" y="42"/>
                    <a:pt x="47" y="43"/>
                  </a:cubicBezTo>
                  <a:cubicBezTo>
                    <a:pt x="46" y="44"/>
                    <a:pt x="44" y="45"/>
                    <a:pt x="43" y="46"/>
                  </a:cubicBezTo>
                  <a:close/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5"/>
                    <a:pt x="63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99"/>
                    <a:pt x="52" y="100"/>
                    <a:pt x="50" y="102"/>
                  </a:cubicBezTo>
                  <a:cubicBezTo>
                    <a:pt x="48" y="104"/>
                    <a:pt x="45" y="106"/>
                    <a:pt x="41" y="106"/>
                  </a:cubicBezTo>
                  <a:cubicBezTo>
                    <a:pt x="38" y="106"/>
                    <a:pt x="35" y="104"/>
                    <a:pt x="32" y="102"/>
                  </a:cubicBezTo>
                  <a:cubicBezTo>
                    <a:pt x="31" y="100"/>
                    <a:pt x="30" y="99"/>
                    <a:pt x="29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0" y="97"/>
                    <a:pt x="18" y="95"/>
                    <a:pt x="18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6" y="75"/>
                    <a:pt x="14" y="73"/>
                    <a:pt x="12" y="71"/>
                  </a:cubicBezTo>
                  <a:cubicBezTo>
                    <a:pt x="4" y="64"/>
                    <a:pt x="0" y="53"/>
                    <a:pt x="0" y="42"/>
                  </a:cubicBezTo>
                  <a:cubicBezTo>
                    <a:pt x="0" y="30"/>
                    <a:pt x="4" y="20"/>
                    <a:pt x="12" y="13"/>
                  </a:cubicBezTo>
                  <a:cubicBezTo>
                    <a:pt x="19" y="5"/>
                    <a:pt x="30" y="0"/>
                    <a:pt x="41" y="0"/>
                  </a:cubicBezTo>
                  <a:cubicBezTo>
                    <a:pt x="53" y="0"/>
                    <a:pt x="63" y="5"/>
                    <a:pt x="71" y="13"/>
                  </a:cubicBezTo>
                  <a:cubicBezTo>
                    <a:pt x="78" y="20"/>
                    <a:pt x="83" y="30"/>
                    <a:pt x="83" y="42"/>
                  </a:cubicBezTo>
                  <a:cubicBezTo>
                    <a:pt x="83" y="53"/>
                    <a:pt x="78" y="64"/>
                    <a:pt x="71" y="71"/>
                  </a:cubicBezTo>
                  <a:cubicBezTo>
                    <a:pt x="69" y="73"/>
                    <a:pt x="67" y="75"/>
                    <a:pt x="65" y="76"/>
                  </a:cubicBezTo>
                  <a:close/>
                  <a:moveTo>
                    <a:pt x="26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5" y="89"/>
                    <a:pt x="37" y="90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4"/>
                    <a:pt x="37" y="95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9" y="97"/>
                    <a:pt x="40" y="98"/>
                    <a:pt x="41" y="98"/>
                  </a:cubicBezTo>
                  <a:cubicBezTo>
                    <a:pt x="43" y="98"/>
                    <a:pt x="44" y="97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5"/>
                    <a:pt x="46" y="94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0"/>
                    <a:pt x="48" y="89"/>
                    <a:pt x="50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2" y="82"/>
                    <a:pt x="47" y="83"/>
                    <a:pt x="41" y="83"/>
                  </a:cubicBezTo>
                  <a:cubicBezTo>
                    <a:pt x="36" y="83"/>
                    <a:pt x="31" y="82"/>
                    <a:pt x="26" y="80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64260" y="2962275"/>
            <a:ext cx="4548505" cy="1563370"/>
            <a:chOff x="1676" y="4665"/>
            <a:chExt cx="7163" cy="2462"/>
          </a:xfrm>
        </p:grpSpPr>
        <p:sp>
          <p:nvSpPr>
            <p:cNvPr id="56" name="文本框 55"/>
            <p:cNvSpPr txBox="1"/>
            <p:nvPr>
              <p:custDataLst>
                <p:tags r:id="rId13"/>
              </p:custDataLst>
            </p:nvPr>
          </p:nvSpPr>
          <p:spPr>
            <a:xfrm>
              <a:off x="1676" y="5619"/>
              <a:ext cx="4511" cy="12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3600" b="1" spc="150" dirty="0">
                  <a:solidFill>
                    <a:srgbClr val="E9BF3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调控性实践</a:t>
              </a:r>
              <a:endParaRPr lang="zh-CN" altLang="en-US" sz="3600" b="1" spc="150" dirty="0">
                <a:solidFill>
                  <a:srgbClr val="E9BF3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68" name="Freeform 12"/>
            <p:cNvSpPr/>
            <p:nvPr>
              <p:custDataLst>
                <p:tags r:id="rId14"/>
              </p:custDataLst>
            </p:nvPr>
          </p:nvSpPr>
          <p:spPr bwMode="auto">
            <a:xfrm rot="20520000">
              <a:off x="6717" y="4665"/>
              <a:ext cx="2123" cy="2463"/>
            </a:xfrm>
            <a:custGeom>
              <a:avLst/>
              <a:gdLst>
                <a:gd name="T0" fmla="*/ 319 w 637"/>
                <a:gd name="T1" fmla="*/ 0 h 734"/>
                <a:gd name="T2" fmla="*/ 0 w 637"/>
                <a:gd name="T3" fmla="*/ 182 h 734"/>
                <a:gd name="T4" fmla="*/ 0 w 637"/>
                <a:gd name="T5" fmla="*/ 551 h 734"/>
                <a:gd name="T6" fmla="*/ 319 w 637"/>
                <a:gd name="T7" fmla="*/ 734 h 734"/>
                <a:gd name="T8" fmla="*/ 637 w 637"/>
                <a:gd name="T9" fmla="*/ 551 h 734"/>
                <a:gd name="T10" fmla="*/ 637 w 637"/>
                <a:gd name="T11" fmla="*/ 182 h 734"/>
                <a:gd name="T12" fmla="*/ 319 w 637"/>
                <a:gd name="T13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734">
                  <a:moveTo>
                    <a:pt x="319" y="0"/>
                  </a:moveTo>
                  <a:lnTo>
                    <a:pt x="0" y="182"/>
                  </a:lnTo>
                  <a:lnTo>
                    <a:pt x="0" y="551"/>
                  </a:lnTo>
                  <a:lnTo>
                    <a:pt x="319" y="734"/>
                  </a:lnTo>
                  <a:lnTo>
                    <a:pt x="637" y="551"/>
                  </a:lnTo>
                  <a:lnTo>
                    <a:pt x="637" y="182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E9BF35"/>
            </a:solidFill>
            <a:ln w="6350">
              <a:noFill/>
            </a:ln>
          </p:spPr>
          <p:txBody>
            <a:bodyPr lIns="121912" tIns="60956" rIns="121912" bIns="60956"/>
            <a:lstStyle/>
            <a:p>
              <a:pPr>
                <a:lnSpc>
                  <a:spcPct val="120000"/>
                </a:lnSpc>
              </a:pPr>
              <a:endParaRPr lang="zh-CN" altLang="en-US" sz="16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30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7483" y="5457"/>
              <a:ext cx="590" cy="740"/>
            </a:xfrm>
            <a:custGeom>
              <a:avLst/>
              <a:gdLst>
                <a:gd name="T0" fmla="*/ 62 w 84"/>
                <a:gd name="T1" fmla="*/ 60 h 106"/>
                <a:gd name="T2" fmla="*/ 55 w 84"/>
                <a:gd name="T3" fmla="*/ 96 h 106"/>
                <a:gd name="T4" fmla="*/ 80 w 84"/>
                <a:gd name="T5" fmla="*/ 98 h 106"/>
                <a:gd name="T6" fmla="*/ 80 w 84"/>
                <a:gd name="T7" fmla="*/ 106 h 106"/>
                <a:gd name="T8" fmla="*/ 0 w 84"/>
                <a:gd name="T9" fmla="*/ 102 h 106"/>
                <a:gd name="T10" fmla="*/ 30 w 84"/>
                <a:gd name="T11" fmla="*/ 98 h 106"/>
                <a:gd name="T12" fmla="*/ 49 w 84"/>
                <a:gd name="T13" fmla="*/ 91 h 106"/>
                <a:gd name="T14" fmla="*/ 6 w 84"/>
                <a:gd name="T15" fmla="*/ 88 h 106"/>
                <a:gd name="T16" fmla="*/ 6 w 84"/>
                <a:gd name="T17" fmla="*/ 83 h 106"/>
                <a:gd name="T18" fmla="*/ 56 w 84"/>
                <a:gd name="T19" fmla="*/ 72 h 106"/>
                <a:gd name="T20" fmla="*/ 50 w 84"/>
                <a:gd name="T21" fmla="*/ 55 h 106"/>
                <a:gd name="T22" fmla="*/ 42 w 84"/>
                <a:gd name="T23" fmla="*/ 56 h 106"/>
                <a:gd name="T24" fmla="*/ 32 w 84"/>
                <a:gd name="T25" fmla="*/ 68 h 106"/>
                <a:gd name="T26" fmla="*/ 28 w 84"/>
                <a:gd name="T27" fmla="*/ 70 h 106"/>
                <a:gd name="T28" fmla="*/ 14 w 84"/>
                <a:gd name="T29" fmla="*/ 65 h 106"/>
                <a:gd name="T30" fmla="*/ 16 w 84"/>
                <a:gd name="T31" fmla="*/ 58 h 106"/>
                <a:gd name="T32" fmla="*/ 13 w 84"/>
                <a:gd name="T33" fmla="*/ 54 h 106"/>
                <a:gd name="T34" fmla="*/ 38 w 84"/>
                <a:gd name="T35" fmla="*/ 15 h 106"/>
                <a:gd name="T36" fmla="*/ 40 w 84"/>
                <a:gd name="T37" fmla="*/ 16 h 106"/>
                <a:gd name="T38" fmla="*/ 41 w 84"/>
                <a:gd name="T39" fmla="*/ 9 h 106"/>
                <a:gd name="T40" fmla="*/ 45 w 84"/>
                <a:gd name="T41" fmla="*/ 2 h 106"/>
                <a:gd name="T42" fmla="*/ 66 w 84"/>
                <a:gd name="T43" fmla="*/ 18 h 106"/>
                <a:gd name="T44" fmla="*/ 58 w 84"/>
                <a:gd name="T45" fmla="*/ 18 h 106"/>
                <a:gd name="T46" fmla="*/ 57 w 84"/>
                <a:gd name="T47" fmla="*/ 26 h 106"/>
                <a:gd name="T48" fmla="*/ 52 w 84"/>
                <a:gd name="T49" fmla="*/ 38 h 106"/>
                <a:gd name="T50" fmla="*/ 55 w 84"/>
                <a:gd name="T51" fmla="*/ 49 h 106"/>
                <a:gd name="T52" fmla="*/ 54 w 84"/>
                <a:gd name="T53" fmla="*/ 16 h 106"/>
                <a:gd name="T54" fmla="*/ 44 w 84"/>
                <a:gd name="T55" fmla="*/ 19 h 106"/>
                <a:gd name="T56" fmla="*/ 54 w 84"/>
                <a:gd name="T57" fmla="*/ 16 h 106"/>
                <a:gd name="T58" fmla="*/ 48 w 84"/>
                <a:gd name="T59" fmla="*/ 35 h 106"/>
                <a:gd name="T60" fmla="*/ 37 w 84"/>
                <a:gd name="T61" fmla="*/ 20 h 106"/>
                <a:gd name="T62" fmla="*/ 33 w 84"/>
                <a:gd name="T63" fmla="*/ 62 h 106"/>
                <a:gd name="T64" fmla="*/ 34 w 84"/>
                <a:gd name="T65" fmla="*/ 46 h 106"/>
                <a:gd name="T66" fmla="*/ 37 w 84"/>
                <a:gd name="T67" fmla="*/ 38 h 106"/>
                <a:gd name="T68" fmla="*/ 49 w 84"/>
                <a:gd name="T69" fmla="*/ 42 h 106"/>
                <a:gd name="T70" fmla="*/ 40 w 84"/>
                <a:gd name="T71" fmla="*/ 42 h 106"/>
                <a:gd name="T72" fmla="*/ 40 w 84"/>
                <a:gd name="T73" fmla="*/ 42 h 106"/>
                <a:gd name="T74" fmla="*/ 45 w 84"/>
                <a:gd name="T75" fmla="*/ 52 h 106"/>
                <a:gd name="T76" fmla="*/ 49 w 84"/>
                <a:gd name="T77" fmla="*/ 50 h 106"/>
                <a:gd name="T78" fmla="*/ 49 w 84"/>
                <a:gd name="T79" fmla="*/ 42 h 106"/>
                <a:gd name="T80" fmla="*/ 20 w 84"/>
                <a:gd name="T81" fmla="*/ 61 h 106"/>
                <a:gd name="T82" fmla="*/ 19 w 84"/>
                <a:gd name="T83" fmla="*/ 62 h 106"/>
                <a:gd name="T84" fmla="*/ 26 w 84"/>
                <a:gd name="T85" fmla="*/ 6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106">
                  <a:moveTo>
                    <a:pt x="55" y="49"/>
                  </a:moveTo>
                  <a:cubicBezTo>
                    <a:pt x="58" y="52"/>
                    <a:pt x="61" y="56"/>
                    <a:pt x="62" y="60"/>
                  </a:cubicBezTo>
                  <a:cubicBezTo>
                    <a:pt x="64" y="63"/>
                    <a:pt x="65" y="68"/>
                    <a:pt x="65" y="72"/>
                  </a:cubicBezTo>
                  <a:cubicBezTo>
                    <a:pt x="65" y="82"/>
                    <a:pt x="61" y="90"/>
                    <a:pt x="55" y="96"/>
                  </a:cubicBezTo>
                  <a:cubicBezTo>
                    <a:pt x="54" y="97"/>
                    <a:pt x="53" y="98"/>
                    <a:pt x="53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100"/>
                    <a:pt x="84" y="102"/>
                  </a:cubicBezTo>
                  <a:cubicBezTo>
                    <a:pt x="84" y="104"/>
                    <a:pt x="82" y="106"/>
                    <a:pt x="80" y="106"/>
                  </a:cubicBezTo>
                  <a:cubicBezTo>
                    <a:pt x="54" y="106"/>
                    <a:pt x="29" y="106"/>
                    <a:pt x="4" y="106"/>
                  </a:cubicBezTo>
                  <a:cubicBezTo>
                    <a:pt x="2" y="106"/>
                    <a:pt x="0" y="104"/>
                    <a:pt x="0" y="102"/>
                  </a:cubicBezTo>
                  <a:cubicBezTo>
                    <a:pt x="0" y="100"/>
                    <a:pt x="2" y="98"/>
                    <a:pt x="4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8" y="98"/>
                    <a:pt x="44" y="95"/>
                    <a:pt x="49" y="91"/>
                  </a:cubicBezTo>
                  <a:cubicBezTo>
                    <a:pt x="50" y="90"/>
                    <a:pt x="50" y="89"/>
                    <a:pt x="51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5" y="88"/>
                    <a:pt x="4" y="87"/>
                    <a:pt x="4" y="86"/>
                  </a:cubicBezTo>
                  <a:cubicBezTo>
                    <a:pt x="4" y="85"/>
                    <a:pt x="5" y="83"/>
                    <a:pt x="6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6" y="80"/>
                    <a:pt x="56" y="76"/>
                    <a:pt x="56" y="72"/>
                  </a:cubicBezTo>
                  <a:cubicBezTo>
                    <a:pt x="56" y="69"/>
                    <a:pt x="56" y="66"/>
                    <a:pt x="55" y="63"/>
                  </a:cubicBezTo>
                  <a:cubicBezTo>
                    <a:pt x="54" y="60"/>
                    <a:pt x="52" y="58"/>
                    <a:pt x="50" y="55"/>
                  </a:cubicBezTo>
                  <a:cubicBezTo>
                    <a:pt x="49" y="56"/>
                    <a:pt x="47" y="57"/>
                    <a:pt x="45" y="57"/>
                  </a:cubicBezTo>
                  <a:cubicBezTo>
                    <a:pt x="44" y="57"/>
                    <a:pt x="43" y="57"/>
                    <a:pt x="42" y="56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8"/>
                    <a:pt x="33" y="68"/>
                    <a:pt x="32" y="68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7" y="71"/>
                    <a:pt x="25" y="72"/>
                    <a:pt x="24" y="71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3" y="65"/>
                    <a:pt x="13" y="63"/>
                    <a:pt x="14" y="62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6"/>
                    <a:pt x="12" y="55"/>
                    <a:pt x="13" y="5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5"/>
                    <a:pt x="37" y="14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9" y="7"/>
                    <a:pt x="39" y="5"/>
                    <a:pt x="40" y="3"/>
                  </a:cubicBezTo>
                  <a:cubicBezTo>
                    <a:pt x="41" y="1"/>
                    <a:pt x="43" y="0"/>
                    <a:pt x="45" y="2"/>
                  </a:cubicBezTo>
                  <a:cubicBezTo>
                    <a:pt x="52" y="5"/>
                    <a:pt x="58" y="9"/>
                    <a:pt x="64" y="12"/>
                  </a:cubicBezTo>
                  <a:cubicBezTo>
                    <a:pt x="66" y="13"/>
                    <a:pt x="67" y="16"/>
                    <a:pt x="66" y="18"/>
                  </a:cubicBezTo>
                  <a:cubicBezTo>
                    <a:pt x="64" y="20"/>
                    <a:pt x="62" y="21"/>
                    <a:pt x="60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8"/>
                    <a:pt x="57" y="29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5" y="40"/>
                    <a:pt x="56" y="43"/>
                    <a:pt x="56" y="46"/>
                  </a:cubicBezTo>
                  <a:cubicBezTo>
                    <a:pt x="56" y="47"/>
                    <a:pt x="56" y="48"/>
                    <a:pt x="55" y="49"/>
                  </a:cubicBezTo>
                  <a:close/>
                  <a:moveTo>
                    <a:pt x="54" y="16"/>
                  </a:moveTo>
                  <a:cubicBezTo>
                    <a:pt x="54" y="16"/>
                    <a:pt x="54" y="16"/>
                    <a:pt x="54" y="16"/>
                  </a:cubicBezTo>
                  <a:cubicBezTo>
                    <a:pt x="52" y="15"/>
                    <a:pt x="50" y="13"/>
                    <a:pt x="48" y="12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4" y="16"/>
                    <a:pt x="54" y="16"/>
                    <a:pt x="54" y="16"/>
                  </a:cubicBezTo>
                  <a:close/>
                  <a:moveTo>
                    <a:pt x="48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7" y="26"/>
                    <a:pt x="42" y="23"/>
                    <a:pt x="37" y="2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7"/>
                    <a:pt x="28" y="60"/>
                    <a:pt x="33" y="62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5" y="52"/>
                    <a:pt x="34" y="49"/>
                    <a:pt x="34" y="46"/>
                  </a:cubicBezTo>
                  <a:cubicBezTo>
                    <a:pt x="34" y="43"/>
                    <a:pt x="35" y="40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0" y="35"/>
                    <a:pt x="44" y="34"/>
                    <a:pt x="48" y="35"/>
                  </a:cubicBezTo>
                  <a:close/>
                  <a:moveTo>
                    <a:pt x="49" y="42"/>
                  </a:moveTo>
                  <a:cubicBezTo>
                    <a:pt x="49" y="42"/>
                    <a:pt x="49" y="42"/>
                    <a:pt x="49" y="42"/>
                  </a:cubicBezTo>
                  <a:cubicBezTo>
                    <a:pt x="47" y="39"/>
                    <a:pt x="43" y="39"/>
                    <a:pt x="40" y="42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3"/>
                    <a:pt x="39" y="44"/>
                    <a:pt x="39" y="46"/>
                  </a:cubicBezTo>
                  <a:cubicBezTo>
                    <a:pt x="39" y="49"/>
                    <a:pt x="41" y="52"/>
                    <a:pt x="45" y="52"/>
                  </a:cubicBezTo>
                  <a:cubicBezTo>
                    <a:pt x="47" y="52"/>
                    <a:pt x="48" y="51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49"/>
                    <a:pt x="51" y="48"/>
                    <a:pt x="51" y="46"/>
                  </a:cubicBezTo>
                  <a:cubicBezTo>
                    <a:pt x="51" y="44"/>
                    <a:pt x="50" y="43"/>
                    <a:pt x="49" y="42"/>
                  </a:cubicBezTo>
                  <a:cubicBezTo>
                    <a:pt x="49" y="42"/>
                    <a:pt x="49" y="42"/>
                    <a:pt x="49" y="42"/>
                  </a:cubicBezTo>
                  <a:close/>
                  <a:moveTo>
                    <a:pt x="20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0" y="61"/>
                    <a:pt x="20" y="61"/>
                    <a:pt x="20" y="61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</a:ln>
          </p:spPr>
          <p:txBody>
            <a:bodyPr vert="horz" wrap="square" lIns="121912" tIns="60956" rIns="121912" bIns="60956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9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50333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56537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70869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56585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954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6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725467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6663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934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690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0668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699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49010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73250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934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4791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0668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487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2546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4521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277467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54589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935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4791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0676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487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255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4521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01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325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7746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458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49425" y="586105"/>
            <a:ext cx="5130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1D94CE"/>
                </a:solidFill>
              </a:rPr>
              <a:t>高阶认知</a:t>
            </a:r>
            <a:r>
              <a:rPr lang="en-US" altLang="zh-CN" sz="2800" b="1">
                <a:solidFill>
                  <a:srgbClr val="1D94CE"/>
                </a:solidFill>
              </a:rPr>
              <a:t>——</a:t>
            </a:r>
            <a:r>
              <a:rPr lang="zh-CN" altLang="en-US" sz="2800" b="1">
                <a:solidFill>
                  <a:srgbClr val="1D94CE"/>
                </a:solidFill>
              </a:rPr>
              <a:t>认知策略</a:t>
            </a:r>
            <a:endParaRPr lang="zh-CN" altLang="en-US" sz="2800" b="1">
              <a:solidFill>
                <a:srgbClr val="1D94C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5545" y="2232025"/>
            <a:ext cx="10124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tx1"/>
                </a:solidFill>
              </a:rPr>
              <a:t>怎么才能让学生在学习过程中</a:t>
            </a:r>
            <a:r>
              <a:rPr lang="zh-CN" sz="3200" b="1">
                <a:solidFill>
                  <a:srgbClr val="FF0000"/>
                </a:solidFill>
              </a:rPr>
              <a:t>持续探索驱动性问题呢?</a:t>
            </a:r>
            <a:endParaRPr lang="zh-CN" sz="32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5545" y="3499485"/>
            <a:ext cx="101244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3200" b="1">
                <a:solidFill>
                  <a:schemeClr val="tx1"/>
                </a:solidFill>
              </a:rPr>
              <a:t>怎么才能表明项目化学习的过程中</a:t>
            </a:r>
            <a:r>
              <a:rPr lang="zh-CN" sz="3200" b="1">
                <a:solidFill>
                  <a:srgbClr val="FF0000"/>
                </a:solidFill>
              </a:rPr>
              <a:t>学生产生了低阶学习和高阶学习的良好整合呢?</a:t>
            </a:r>
            <a:endParaRPr lang="zh-C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9045" y="1242060"/>
            <a:ext cx="2503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D94CE"/>
                </a:solidFill>
              </a:rPr>
              <a:t>1. </a:t>
            </a:r>
            <a:r>
              <a:rPr lang="zh-CN" altLang="en-US" sz="2800" b="1">
                <a:solidFill>
                  <a:srgbClr val="1D94CE"/>
                </a:solidFill>
              </a:rPr>
              <a:t>探究性实践</a:t>
            </a:r>
            <a:endParaRPr lang="zh-CN" altLang="en-US" sz="2800" b="1">
              <a:solidFill>
                <a:srgbClr val="1D94C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49395" y="904875"/>
            <a:ext cx="7471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2800" b="1">
                <a:solidFill>
                  <a:schemeClr val="tx1"/>
                </a:solidFill>
              </a:rPr>
              <a:t>从对真实世界的观察中产生问题，经过和知识的联结、抽象，再次回到真实世界，产生迁移。</a:t>
            </a:r>
            <a:endParaRPr lang="zh-CN" sz="2800" b="1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49045" y="3542030"/>
            <a:ext cx="2503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D94CE"/>
                </a:solidFill>
              </a:rPr>
              <a:t>2. </a:t>
            </a:r>
            <a:r>
              <a:rPr lang="zh-CN" altLang="en-US" sz="2800" b="1">
                <a:solidFill>
                  <a:srgbClr val="1D94CE"/>
                </a:solidFill>
              </a:rPr>
              <a:t>社会性实践</a:t>
            </a:r>
            <a:endParaRPr lang="zh-CN" altLang="en-US" sz="2800" b="1">
              <a:solidFill>
                <a:srgbClr val="1D94C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49395" y="2947670"/>
            <a:ext cx="689737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2800" b="1">
                <a:solidFill>
                  <a:schemeClr val="tx1"/>
                </a:solidFill>
              </a:rPr>
              <a:t>（</a:t>
            </a:r>
            <a:r>
              <a:rPr lang="en-US" altLang="zh-CN" sz="2800" b="1">
                <a:solidFill>
                  <a:schemeClr val="tx1"/>
                </a:solidFill>
              </a:rPr>
              <a:t>1</a:t>
            </a:r>
            <a:r>
              <a:rPr lang="zh-CN" sz="2800" b="1">
                <a:solidFill>
                  <a:schemeClr val="tx1"/>
                </a:solidFill>
              </a:rPr>
              <a:t>）沟通、交流</a:t>
            </a:r>
            <a:endParaRPr lang="zh-CN" sz="28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sz="2800" b="1">
                <a:solidFill>
                  <a:schemeClr val="tx1"/>
                </a:solidFill>
              </a:rPr>
              <a:t>（</a:t>
            </a:r>
            <a:r>
              <a:rPr lang="en-US" altLang="zh-CN" sz="2800" b="1">
                <a:solidFill>
                  <a:schemeClr val="tx1"/>
                </a:solidFill>
              </a:rPr>
              <a:t>2</a:t>
            </a:r>
            <a:r>
              <a:rPr lang="zh-CN" sz="2800" b="1">
                <a:solidFill>
                  <a:schemeClr val="tx1"/>
                </a:solidFill>
              </a:rPr>
              <a:t>）</a:t>
            </a:r>
            <a:r>
              <a:rPr lang="zh-CN" sz="2800" b="1">
                <a:sym typeface="+mn-ea"/>
              </a:rPr>
              <a:t>设身处地理解他人，做到心胸宽广，尊重自己和他人，包容他人的差异与多样性，积极回应他人和社会的需要。</a:t>
            </a:r>
            <a:endParaRPr lang="zh-CN" sz="2800" b="1">
              <a:solidFill>
                <a:schemeClr val="tx1"/>
              </a:solidFill>
            </a:endParaRPr>
          </a:p>
          <a:p>
            <a:endParaRPr lang="zh-CN" sz="2800" b="1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9045" y="945515"/>
            <a:ext cx="2503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D94CE"/>
                </a:solidFill>
              </a:rPr>
              <a:t>3. </a:t>
            </a:r>
            <a:r>
              <a:rPr lang="zh-CN" altLang="en-US" sz="2800" b="1">
                <a:solidFill>
                  <a:srgbClr val="1D94CE"/>
                </a:solidFill>
              </a:rPr>
              <a:t>审美性实践</a:t>
            </a:r>
            <a:endParaRPr lang="zh-CN" altLang="en-US" sz="2800" b="1">
              <a:solidFill>
                <a:srgbClr val="1D94C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71290" y="760095"/>
            <a:ext cx="728472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</a:rPr>
              <a:t>（</a:t>
            </a:r>
            <a:r>
              <a:rPr lang="en-US" altLang="zh-CN" sz="2800" b="1">
                <a:solidFill>
                  <a:schemeClr val="tx1"/>
                </a:solidFill>
              </a:rPr>
              <a:t>1</a:t>
            </a:r>
            <a:r>
              <a:rPr lang="zh-CN" altLang="en-US" sz="2800" b="1">
                <a:solidFill>
                  <a:schemeClr val="tx1"/>
                </a:solidFill>
              </a:rPr>
              <a:t>）</a:t>
            </a:r>
            <a:r>
              <a:rPr lang="en-US" altLang="zh-CN" sz="2800" b="1">
                <a:solidFill>
                  <a:schemeClr val="tx1"/>
                </a:solidFill>
              </a:rPr>
              <a:t> </a:t>
            </a:r>
            <a:r>
              <a:rPr lang="zh-CN" altLang="en-US" sz="2800" b="1">
                <a:solidFill>
                  <a:schemeClr val="tx1"/>
                </a:solidFill>
              </a:rPr>
              <a:t>可视化的美感（外观、形状、颜色</a:t>
            </a:r>
            <a:r>
              <a:rPr lang="en-US" altLang="zh-CN" sz="2800" b="1">
                <a:solidFill>
                  <a:schemeClr val="tx1"/>
                </a:solidFill>
              </a:rPr>
              <a:t>……</a:t>
            </a:r>
            <a:r>
              <a:rPr lang="zh-CN" altLang="en-US" sz="2800" b="1">
                <a:solidFill>
                  <a:schemeClr val="tx1"/>
                </a:solidFill>
              </a:rPr>
              <a:t>）</a:t>
            </a:r>
            <a:endParaRPr lang="zh-CN" altLang="en-US" sz="2800" b="1">
              <a:solidFill>
                <a:schemeClr val="tx1"/>
              </a:solidFill>
            </a:endParaRPr>
          </a:p>
          <a:p>
            <a:r>
              <a:rPr lang="zh-CN" altLang="en-US" sz="2800" b="1">
                <a:solidFill>
                  <a:schemeClr val="tx1"/>
                </a:solidFill>
              </a:rPr>
              <a:t>（</a:t>
            </a:r>
            <a:r>
              <a:rPr lang="en-US" altLang="zh-CN" sz="2800" b="1">
                <a:solidFill>
                  <a:schemeClr val="tx1"/>
                </a:solidFill>
              </a:rPr>
              <a:t>2</a:t>
            </a:r>
            <a:r>
              <a:rPr lang="zh-CN" altLang="en-US" sz="2800" b="1">
                <a:solidFill>
                  <a:schemeClr val="tx1"/>
                </a:solidFill>
              </a:rPr>
              <a:t>）体现设计思维与审美</a:t>
            </a:r>
            <a:endParaRPr lang="zh-CN" altLang="en-US" sz="2800" b="1">
              <a:solidFill>
                <a:schemeClr val="tx1"/>
              </a:solidFill>
            </a:endParaRPr>
          </a:p>
          <a:p>
            <a:r>
              <a:rPr lang="zh-CN" altLang="en-US" sz="2800" b="1">
                <a:solidFill>
                  <a:schemeClr val="tx1"/>
                </a:solidFill>
              </a:rPr>
              <a:t>（</a:t>
            </a:r>
            <a:r>
              <a:rPr lang="en-US" altLang="zh-CN" sz="2800" b="1">
                <a:solidFill>
                  <a:schemeClr val="tx1"/>
                </a:solidFill>
              </a:rPr>
              <a:t>3</a:t>
            </a:r>
            <a:r>
              <a:rPr lang="zh-CN" altLang="en-US" sz="2800" b="1">
                <a:solidFill>
                  <a:schemeClr val="tx1"/>
                </a:solidFill>
              </a:rPr>
              <a:t>）在设计中感受艺术所带来的创造力、想象力、人文关怀及审美等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49045" y="3354070"/>
            <a:ext cx="2503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D94CE"/>
                </a:solidFill>
              </a:rPr>
              <a:t>4. </a:t>
            </a:r>
            <a:r>
              <a:rPr lang="zh-CN" altLang="en-US" sz="2800" b="1">
                <a:solidFill>
                  <a:srgbClr val="1D94CE"/>
                </a:solidFill>
              </a:rPr>
              <a:t>技术性实践</a:t>
            </a:r>
            <a:endParaRPr lang="zh-CN" altLang="en-US" sz="2800" b="1">
              <a:solidFill>
                <a:srgbClr val="1D94C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71290" y="3354070"/>
            <a:ext cx="2503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1D94CE"/>
                </a:solidFill>
              </a:rPr>
              <a:t>真实的工具</a:t>
            </a:r>
            <a:endParaRPr lang="zh-CN" sz="2800" b="1">
              <a:solidFill>
                <a:srgbClr val="1D94CE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6142355" y="3354070"/>
            <a:ext cx="1000125" cy="521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411720" y="3072765"/>
            <a:ext cx="40189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1D94CE"/>
                </a:solidFill>
              </a:rPr>
              <a:t>（</a:t>
            </a:r>
            <a:r>
              <a:rPr lang="en-US" altLang="zh-CN" sz="2800" b="1">
                <a:solidFill>
                  <a:srgbClr val="1D94CE"/>
                </a:solidFill>
              </a:rPr>
              <a:t>1</a:t>
            </a:r>
            <a:r>
              <a:rPr lang="zh-CN" sz="2800" b="1">
                <a:solidFill>
                  <a:srgbClr val="1D94CE"/>
                </a:solidFill>
              </a:rPr>
              <a:t>）信息化的工具</a:t>
            </a:r>
            <a:endParaRPr lang="zh-CN" sz="2800" b="1">
              <a:solidFill>
                <a:srgbClr val="1D94CE"/>
              </a:solidFill>
            </a:endParaRPr>
          </a:p>
          <a:p>
            <a:r>
              <a:rPr lang="zh-CN" sz="2800" b="1">
                <a:solidFill>
                  <a:schemeClr val="tx1"/>
                </a:solidFill>
              </a:rPr>
              <a:t>（走马灯，运动与呼吸）</a:t>
            </a:r>
            <a:endParaRPr lang="zh-CN" sz="2800" b="1">
              <a:solidFill>
                <a:srgbClr val="1D94CE"/>
              </a:solidFill>
            </a:endParaRPr>
          </a:p>
          <a:p>
            <a:r>
              <a:rPr lang="zh-CN" sz="2800" b="1">
                <a:solidFill>
                  <a:srgbClr val="1D94CE"/>
                </a:solidFill>
              </a:rPr>
              <a:t>（</a:t>
            </a:r>
            <a:r>
              <a:rPr lang="en-US" altLang="zh-CN" sz="2800" b="1">
                <a:solidFill>
                  <a:srgbClr val="1D94CE"/>
                </a:solidFill>
              </a:rPr>
              <a:t>2</a:t>
            </a:r>
            <a:r>
              <a:rPr lang="zh-CN" sz="2800" b="1">
                <a:solidFill>
                  <a:srgbClr val="1D94CE"/>
                </a:solidFill>
              </a:rPr>
              <a:t>）思维类的工具</a:t>
            </a:r>
            <a:endParaRPr lang="zh-CN" sz="2800" b="1">
              <a:solidFill>
                <a:srgbClr val="1D94C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49045" y="5075555"/>
            <a:ext cx="2503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D94CE"/>
                </a:solidFill>
              </a:rPr>
              <a:t>5.</a:t>
            </a:r>
            <a:r>
              <a:rPr lang="zh-CN" sz="2800" b="1">
                <a:solidFill>
                  <a:srgbClr val="1D94CE"/>
                </a:solidFill>
              </a:rPr>
              <a:t>调控</a:t>
            </a:r>
            <a:r>
              <a:rPr lang="zh-CN" altLang="en-US" sz="2800" b="1">
                <a:solidFill>
                  <a:srgbClr val="1D94CE"/>
                </a:solidFill>
              </a:rPr>
              <a:t>性实践</a:t>
            </a:r>
            <a:endParaRPr lang="zh-CN" altLang="en-US" sz="2800" b="1">
              <a:solidFill>
                <a:srgbClr val="1D94C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80510" y="5075555"/>
            <a:ext cx="5770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chemeClr val="tx1"/>
                </a:solidFill>
              </a:rPr>
              <a:t>学生的自我调控、反思、计划性、时间管理等能力</a:t>
            </a:r>
            <a:endParaRPr lang="zh-CN" sz="2800" b="1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  <p:bldP spid="13" grpId="0"/>
      <p:bldP spid="14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49425" y="586105"/>
            <a:ext cx="4373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1D94CE"/>
                </a:solidFill>
              </a:rPr>
              <a:t>项目化学习的六个阶段</a:t>
            </a:r>
            <a:endParaRPr lang="zh-CN" sz="2800" b="1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11785" y="2232025"/>
            <a:ext cx="1871980" cy="2828290"/>
            <a:chOff x="491" y="3515"/>
            <a:chExt cx="2948" cy="4454"/>
          </a:xfrm>
        </p:grpSpPr>
        <p:sp>
          <p:nvSpPr>
            <p:cNvPr id="20" name="圆角矩形 19"/>
            <p:cNvSpPr/>
            <p:nvPr>
              <p:custDataLst>
                <p:tags r:id="rId1"/>
              </p:custDataLst>
            </p:nvPr>
          </p:nvSpPr>
          <p:spPr>
            <a:xfrm rot="2702816">
              <a:off x="762" y="3515"/>
              <a:ext cx="2363" cy="2363"/>
            </a:xfrm>
            <a:prstGeom prst="roundRect">
              <a:avLst/>
            </a:prstGeom>
            <a:noFill/>
            <a:ln w="3175">
              <a:solidFill>
                <a:srgbClr val="FFC000"/>
              </a:solidFill>
              <a:prstDash val="dash"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lIns="90000" tIns="46800" rIns="90000" bIns="46800"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>
              <p:custDataLst>
                <p:tags r:id="rId2"/>
              </p:custDataLst>
            </p:nvPr>
          </p:nvSpPr>
          <p:spPr>
            <a:xfrm rot="2702816">
              <a:off x="896" y="3647"/>
              <a:ext cx="2097" cy="2097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1F74AD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lIns="90000" tIns="46800" rIns="90000" bIns="46800"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2360" y="4343"/>
              <a:ext cx="808" cy="70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5000" lnSpcReduction="10000"/>
            </a:bodyPr>
            <a:p>
              <a:pPr>
                <a:lnSpc>
                  <a:spcPct val="130000"/>
                </a:lnSpc>
              </a:pPr>
              <a:r>
                <a:rPr lang="en-US" sz="2400" b="1" spc="15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2400" b="1" spc="1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4"/>
              </p:custDataLst>
            </p:nvPr>
          </p:nvSpPr>
          <p:spPr bwMode="auto">
            <a:xfrm>
              <a:off x="491" y="6917"/>
              <a:ext cx="2949" cy="10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000" tIns="46800" rIns="9000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p>
              <a:pPr marL="0" lvl="1" algn="ctr">
                <a:lnSpc>
                  <a:spcPct val="120000"/>
                </a:lnSpc>
              </a:pPr>
              <a:r>
                <a:rPr lang="zh-CN" altLang="en-US" sz="2800" b="1" spc="300">
                  <a:solidFill>
                    <a:srgbClr val="1F74AD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入项活动</a:t>
              </a:r>
              <a:endParaRPr lang="zh-CN" altLang="en-US" sz="2800" b="1" spc="30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80920" y="2232025"/>
            <a:ext cx="1871980" cy="2990215"/>
            <a:chOff x="3592" y="3515"/>
            <a:chExt cx="2948" cy="4709"/>
          </a:xfrm>
        </p:grpSpPr>
        <p:sp>
          <p:nvSpPr>
            <p:cNvPr id="21" name="圆角矩形 20"/>
            <p:cNvSpPr/>
            <p:nvPr>
              <p:custDataLst>
                <p:tags r:id="rId5"/>
              </p:custDataLst>
            </p:nvPr>
          </p:nvSpPr>
          <p:spPr>
            <a:xfrm rot="2702816">
              <a:off x="3814" y="3515"/>
              <a:ext cx="2363" cy="2363"/>
            </a:xfrm>
            <a:prstGeom prst="roundRect">
              <a:avLst/>
            </a:prstGeom>
            <a:noFill/>
            <a:ln w="3175">
              <a:solidFill>
                <a:srgbClr val="FFC000"/>
              </a:solidFill>
              <a:prstDash val="dash"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lIns="90000" tIns="46800" rIns="90000" bIns="46800"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任意多边形 27"/>
            <p:cNvSpPr/>
            <p:nvPr>
              <p:custDataLst>
                <p:tags r:id="rId6"/>
              </p:custDataLst>
            </p:nvPr>
          </p:nvSpPr>
          <p:spPr>
            <a:xfrm rot="2702816">
              <a:off x="3946" y="3647"/>
              <a:ext cx="2097" cy="2097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3498D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lIns="90000" tIns="46800" rIns="90000" bIns="46800"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7"/>
              </p:custDataLst>
            </p:nvPr>
          </p:nvSpPr>
          <p:spPr>
            <a:xfrm>
              <a:off x="5410" y="4343"/>
              <a:ext cx="808" cy="70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5000" lnSpcReduction="10000"/>
            </a:bodyPr>
            <a:p>
              <a:pPr>
                <a:lnSpc>
                  <a:spcPct val="130000"/>
                </a:lnSpc>
              </a:pPr>
              <a:r>
                <a:rPr lang="en-US" sz="2400" b="1" spc="15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2400" b="1" spc="1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8"/>
              </p:custDataLst>
            </p:nvPr>
          </p:nvSpPr>
          <p:spPr bwMode="auto">
            <a:xfrm>
              <a:off x="3592" y="6558"/>
              <a:ext cx="2949" cy="16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000" tIns="46800" rIns="9000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p>
              <a:pPr marL="0" lvl="1" algn="l">
                <a:lnSpc>
                  <a:spcPct val="120000"/>
                </a:lnSpc>
              </a:pPr>
              <a:r>
                <a:rPr lang="zh-CN" altLang="en-US" sz="2800" b="1" spc="300">
                  <a:solidFill>
                    <a:srgbClr val="3498D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知识与能力建构</a:t>
              </a:r>
              <a:endParaRPr lang="zh-CN" altLang="en-US" sz="2800" b="1" spc="30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86555" y="2232025"/>
            <a:ext cx="1871980" cy="3083560"/>
            <a:chOff x="6593" y="3515"/>
            <a:chExt cx="2948" cy="4856"/>
          </a:xfrm>
        </p:grpSpPr>
        <p:sp>
          <p:nvSpPr>
            <p:cNvPr id="22" name="圆角矩形 21"/>
            <p:cNvSpPr/>
            <p:nvPr>
              <p:custDataLst>
                <p:tags r:id="rId9"/>
              </p:custDataLst>
            </p:nvPr>
          </p:nvSpPr>
          <p:spPr>
            <a:xfrm rot="2702816">
              <a:off x="6865" y="3515"/>
              <a:ext cx="2363" cy="2363"/>
            </a:xfrm>
            <a:prstGeom prst="roundRect">
              <a:avLst/>
            </a:prstGeom>
            <a:noFill/>
            <a:ln w="3175">
              <a:solidFill>
                <a:srgbClr val="FFC000"/>
              </a:solidFill>
              <a:prstDash val="dash"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lIns="90000" tIns="46800" rIns="90000" bIns="46800"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10"/>
              </p:custDataLst>
            </p:nvPr>
          </p:nvSpPr>
          <p:spPr>
            <a:xfrm rot="2702816">
              <a:off x="6997" y="3647"/>
              <a:ext cx="2097" cy="2097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1AA3AA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lIns="90000" tIns="46800" rIns="90000" bIns="46800"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11"/>
              </p:custDataLst>
            </p:nvPr>
          </p:nvSpPr>
          <p:spPr>
            <a:xfrm>
              <a:off x="8462" y="4343"/>
              <a:ext cx="808" cy="70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5000" lnSpcReduction="10000"/>
            </a:bodyPr>
            <a:p>
              <a:pPr>
                <a:lnSpc>
                  <a:spcPct val="130000"/>
                </a:lnSpc>
              </a:pPr>
              <a:r>
                <a:rPr lang="en-US" sz="2400" b="1" spc="15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2400" b="1" spc="1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6593" y="6411"/>
              <a:ext cx="2949" cy="19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000" tIns="46800" rIns="9000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p>
              <a:pPr marL="0" lvl="1" algn="l">
                <a:lnSpc>
                  <a:spcPct val="120000"/>
                </a:lnSpc>
              </a:pPr>
              <a:r>
                <a:rPr lang="zh-CN" altLang="en-US" sz="2800" b="1" spc="300">
                  <a:solidFill>
                    <a:srgbClr val="1AA3A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探索与形成成果</a:t>
              </a:r>
              <a:endParaRPr lang="zh-CN" altLang="en-US" sz="2800" b="1" spc="30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061710" y="2232025"/>
            <a:ext cx="2241550" cy="2836545"/>
            <a:chOff x="9546" y="3515"/>
            <a:chExt cx="3530" cy="4467"/>
          </a:xfrm>
        </p:grpSpPr>
        <p:sp>
          <p:nvSpPr>
            <p:cNvPr id="23" name="圆角矩形 22"/>
            <p:cNvSpPr/>
            <p:nvPr>
              <p:custDataLst>
                <p:tags r:id="rId13"/>
              </p:custDataLst>
            </p:nvPr>
          </p:nvSpPr>
          <p:spPr>
            <a:xfrm rot="2702816">
              <a:off x="9916" y="3515"/>
              <a:ext cx="2363" cy="2363"/>
            </a:xfrm>
            <a:prstGeom prst="roundRect">
              <a:avLst/>
            </a:prstGeom>
            <a:noFill/>
            <a:ln w="3175">
              <a:solidFill>
                <a:srgbClr val="FFC000"/>
              </a:solidFill>
              <a:prstDash val="dash"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lIns="90000" tIns="46800" rIns="90000" bIns="46800"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>
              <p:custDataLst>
                <p:tags r:id="rId14"/>
              </p:custDataLst>
            </p:nvPr>
          </p:nvSpPr>
          <p:spPr>
            <a:xfrm rot="2702816">
              <a:off x="10049" y="3647"/>
              <a:ext cx="2097" cy="2097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69A35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lIns="90000" tIns="46800" rIns="90000" bIns="46800"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15"/>
              </p:custDataLst>
            </p:nvPr>
          </p:nvSpPr>
          <p:spPr>
            <a:xfrm>
              <a:off x="11513" y="4343"/>
              <a:ext cx="808" cy="70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5000" lnSpcReduction="10000"/>
            </a:bodyPr>
            <a:p>
              <a:pPr>
                <a:lnSpc>
                  <a:spcPct val="130000"/>
                </a:lnSpc>
              </a:pPr>
              <a:r>
                <a:rPr lang="en-US" sz="2400" b="1" spc="15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US" sz="2400" b="1" spc="1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6"/>
              </p:custDataLst>
            </p:nvPr>
          </p:nvSpPr>
          <p:spPr bwMode="auto">
            <a:xfrm>
              <a:off x="9546" y="6802"/>
              <a:ext cx="3530" cy="11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000" tIns="46800" rIns="9000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p>
              <a:pPr marL="0" lvl="1" algn="l">
                <a:lnSpc>
                  <a:spcPct val="120000"/>
                </a:lnSpc>
              </a:pPr>
              <a:r>
                <a:rPr lang="zh-CN" altLang="en-US" sz="2800" b="1" spc="300">
                  <a:solidFill>
                    <a:srgbClr val="69A35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评论与修订</a:t>
              </a:r>
              <a:endParaRPr lang="zh-CN" altLang="en-US" sz="2800" b="1" spc="300">
                <a:solidFill>
                  <a:srgbClr val="69A35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173085" y="2232025"/>
            <a:ext cx="1871980" cy="3037840"/>
            <a:chOff x="12871" y="3515"/>
            <a:chExt cx="2948" cy="4784"/>
          </a:xfrm>
        </p:grpSpPr>
        <p:sp>
          <p:nvSpPr>
            <p:cNvPr id="25" name="圆角矩形 24"/>
            <p:cNvSpPr/>
            <p:nvPr>
              <p:custDataLst>
                <p:tags r:id="rId17"/>
              </p:custDataLst>
            </p:nvPr>
          </p:nvSpPr>
          <p:spPr>
            <a:xfrm rot="2702816">
              <a:off x="12968" y="3515"/>
              <a:ext cx="2363" cy="2363"/>
            </a:xfrm>
            <a:prstGeom prst="roundRect">
              <a:avLst/>
            </a:prstGeom>
            <a:noFill/>
            <a:ln w="3175">
              <a:solidFill>
                <a:srgbClr val="FFC000"/>
              </a:solidFill>
              <a:prstDash val="dash"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lIns="90000" tIns="46800" rIns="90000" bIns="46800"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18"/>
              </p:custDataLst>
            </p:nvPr>
          </p:nvSpPr>
          <p:spPr>
            <a:xfrm rot="2702816">
              <a:off x="13099" y="3647"/>
              <a:ext cx="2097" cy="2097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lIns="90000" tIns="46800" rIns="90000" bIns="46800"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19"/>
              </p:custDataLst>
            </p:nvPr>
          </p:nvSpPr>
          <p:spPr>
            <a:xfrm>
              <a:off x="14564" y="4343"/>
              <a:ext cx="808" cy="70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5000" lnSpcReduction="10000"/>
            </a:bodyPr>
            <a:p>
              <a:pPr>
                <a:lnSpc>
                  <a:spcPct val="130000"/>
                </a:lnSpc>
              </a:pPr>
              <a:r>
                <a:rPr lang="en-US" sz="2400" b="1" spc="15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  <a:endParaRPr lang="en-US" sz="2400" b="1" spc="1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20"/>
              </p:custDataLst>
            </p:nvPr>
          </p:nvSpPr>
          <p:spPr bwMode="auto">
            <a:xfrm>
              <a:off x="12871" y="6485"/>
              <a:ext cx="2949" cy="18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000" tIns="46800" rIns="9000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p>
              <a:pPr marL="0" lvl="1" algn="l">
                <a:lnSpc>
                  <a:spcPct val="120000"/>
                </a:lnSpc>
              </a:pPr>
              <a:r>
                <a:rPr lang="zh-CN" altLang="en-US" sz="2800" b="1" spc="300">
                  <a:solidFill>
                    <a:srgbClr val="9BBB5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公开成果</a:t>
              </a:r>
              <a:endParaRPr lang="zh-CN" altLang="en-US" sz="2800" b="1" spc="300">
                <a:solidFill>
                  <a:srgbClr val="9BBB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045700" y="2232025"/>
            <a:ext cx="1699260" cy="3027045"/>
            <a:chOff x="15820" y="3515"/>
            <a:chExt cx="2676" cy="4767"/>
          </a:xfrm>
        </p:grpSpPr>
        <p:sp>
          <p:nvSpPr>
            <p:cNvPr id="39" name="文本框 38"/>
            <p:cNvSpPr txBox="1"/>
            <p:nvPr>
              <p:custDataLst>
                <p:tags r:id="rId21"/>
              </p:custDataLst>
            </p:nvPr>
          </p:nvSpPr>
          <p:spPr bwMode="auto">
            <a:xfrm>
              <a:off x="15820" y="6606"/>
              <a:ext cx="2677" cy="16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000" tIns="46800" rIns="9000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p>
              <a:pPr marL="0" lvl="1" algn="l">
                <a:lnSpc>
                  <a:spcPct val="120000"/>
                </a:lnSpc>
              </a:pPr>
              <a:r>
                <a:rPr lang="zh-CN" altLang="en-US" sz="2800" b="1" spc="30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反思与迁移</a:t>
              </a:r>
              <a:endParaRPr lang="zh-CN" altLang="en-US" sz="2800" b="1" spc="30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任意多边形 33"/>
            <p:cNvSpPr/>
            <p:nvPr>
              <p:custDataLst>
                <p:tags r:id="rId22"/>
              </p:custDataLst>
            </p:nvPr>
          </p:nvSpPr>
          <p:spPr>
            <a:xfrm rot="2702816">
              <a:off x="16151" y="3647"/>
              <a:ext cx="2097" cy="2097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lIns="90000" tIns="46800" rIns="90000" bIns="46800"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23"/>
              </p:custDataLst>
            </p:nvPr>
          </p:nvSpPr>
          <p:spPr>
            <a:xfrm>
              <a:off x="17615" y="4343"/>
              <a:ext cx="808" cy="70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75000" lnSpcReduction="10000"/>
            </a:bodyPr>
            <a:p>
              <a:pPr>
                <a:lnSpc>
                  <a:spcPct val="130000"/>
                </a:lnSpc>
              </a:pPr>
              <a:r>
                <a:rPr lang="en-US" sz="2400" b="1" spc="15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  <a:endParaRPr lang="en-US" sz="2400" b="1" spc="1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圆角矩形 24"/>
            <p:cNvSpPr/>
            <p:nvPr>
              <p:custDataLst>
                <p:tags r:id="rId24"/>
              </p:custDataLst>
            </p:nvPr>
          </p:nvSpPr>
          <p:spPr>
            <a:xfrm rot="2702816">
              <a:off x="16019" y="3515"/>
              <a:ext cx="2363" cy="2363"/>
            </a:xfrm>
            <a:prstGeom prst="roundRect">
              <a:avLst/>
            </a:prstGeom>
            <a:noFill/>
            <a:ln w="3175">
              <a:solidFill>
                <a:srgbClr val="FFC000"/>
              </a:solidFill>
              <a:prstDash val="dash"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lIns="90000" tIns="46800" rIns="90000" bIns="46800"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2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49854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53486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57801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53486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1829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2305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65747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53486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396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162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934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2805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735977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51680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81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162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078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2805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659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348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816387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53148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7665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162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363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2805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450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348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6645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168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1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1.2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64909"/>
                                          </p:val>
                                        </p:tav>
                                        <p:tav tm="100000">
                                          <p:val>
                                            <p:fltVal val="0.89584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0.53069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0124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1625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609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2805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191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348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8911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168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409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3148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9584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306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57"/>
            <a:ext cx="12990286" cy="6495143"/>
          </a:xfrm>
          <a:prstGeom prst="rect">
            <a:avLst/>
          </a:prstGeom>
        </p:spPr>
      </p:pic>
      <p:pic>
        <p:nvPicPr>
          <p:cNvPr id="9" name="图片 8" descr="图片包含 桌子, 男人, 电脑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6" t="17797"/>
          <a:stretch>
            <a:fillRect/>
          </a:stretch>
        </p:blipFill>
        <p:spPr>
          <a:xfrm>
            <a:off x="6763657" y="1846943"/>
            <a:ext cx="5428343" cy="501105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779520" y="3424250"/>
            <a:ext cx="4632325" cy="707061"/>
            <a:chOff x="3403685" y="3790655"/>
            <a:chExt cx="5256787" cy="514352"/>
          </a:xfrm>
        </p:grpSpPr>
        <p:sp>
          <p:nvSpPr>
            <p:cNvPr id="18" name="矩形: 圆角 17"/>
            <p:cNvSpPr/>
            <p:nvPr/>
          </p:nvSpPr>
          <p:spPr>
            <a:xfrm>
              <a:off x="3403685" y="3790655"/>
              <a:ext cx="5256787" cy="506294"/>
            </a:xfrm>
            <a:prstGeom prst="roundRect">
              <a:avLst>
                <a:gd name="adj" fmla="val 20446"/>
              </a:avLst>
            </a:prstGeom>
            <a:solidFill>
              <a:srgbClr val="7EC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32577" y="3790877"/>
              <a:ext cx="4799003" cy="51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>
                  <a:solidFill>
                    <a:schemeClr val="bg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+mn-lt"/>
                </a:rPr>
                <a:t>谢谢聆听！</a:t>
              </a:r>
              <a:endParaRPr lang="zh-CN" altLang="en-US" sz="400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8892" y="-48495"/>
            <a:ext cx="12328397" cy="6906495"/>
            <a:chOff x="58892" y="-48495"/>
            <a:chExt cx="12328397" cy="6906495"/>
          </a:xfrm>
        </p:grpSpPr>
        <p:pic>
          <p:nvPicPr>
            <p:cNvPr id="19" name="图片 18" descr="图片包含 游戏机, 灯光&#10;&#10;描述已自动生成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98" t="25185" b="55060"/>
            <a:stretch>
              <a:fillRect/>
            </a:stretch>
          </p:blipFill>
          <p:spPr>
            <a:xfrm>
              <a:off x="6854000" y="-48495"/>
              <a:ext cx="3006137" cy="2819074"/>
            </a:xfrm>
            <a:prstGeom prst="rect">
              <a:avLst/>
            </a:prstGeom>
          </p:spPr>
        </p:pic>
        <p:pic>
          <p:nvPicPr>
            <p:cNvPr id="24" name="图片 23" descr="图片包含 游戏机, 钟表&#10;&#10;描述已自动生成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82" b="69455"/>
            <a:stretch>
              <a:fillRect/>
            </a:stretch>
          </p:blipFill>
          <p:spPr>
            <a:xfrm>
              <a:off x="9477828" y="743653"/>
              <a:ext cx="2909461" cy="144655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/>
            <a:srcRect b="27755"/>
            <a:stretch>
              <a:fillRect/>
            </a:stretch>
          </p:blipFill>
          <p:spPr>
            <a:xfrm>
              <a:off x="58892" y="3166999"/>
              <a:ext cx="3059609" cy="181398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7"/>
            <a:srcRect l="40380" t="34317"/>
            <a:stretch>
              <a:fillRect/>
            </a:stretch>
          </p:blipFill>
          <p:spPr>
            <a:xfrm>
              <a:off x="1358900" y="5044020"/>
              <a:ext cx="2006384" cy="1813980"/>
            </a:xfrm>
            <a:prstGeom prst="rect">
              <a:avLst/>
            </a:prstGeom>
          </p:spPr>
        </p:pic>
      </p:grpSp>
      <p:sp>
        <p:nvSpPr>
          <p:cNvPr id="32" name="iconfont-11845-5652552"/>
          <p:cNvSpPr/>
          <p:nvPr/>
        </p:nvSpPr>
        <p:spPr>
          <a:xfrm rot="8300131">
            <a:off x="5072166" y="5975744"/>
            <a:ext cx="982515" cy="1065151"/>
          </a:xfrm>
          <a:custGeom>
            <a:avLst/>
            <a:gdLst>
              <a:gd name="T0" fmla="*/ 5600 w 11200"/>
              <a:gd name="T1" fmla="*/ 0 h 11200"/>
              <a:gd name="T2" fmla="*/ 0 w 11200"/>
              <a:gd name="T3" fmla="*/ 5600 h 11200"/>
              <a:gd name="T4" fmla="*/ 5600 w 11200"/>
              <a:gd name="T5" fmla="*/ 11200 h 11200"/>
              <a:gd name="T6" fmla="*/ 11200 w 11200"/>
              <a:gd name="T7" fmla="*/ 5600 h 11200"/>
              <a:gd name="T8" fmla="*/ 5600 w 11200"/>
              <a:gd name="T9" fmla="*/ 0 h 11200"/>
              <a:gd name="T10" fmla="*/ 7546 w 11200"/>
              <a:gd name="T11" fmla="*/ 993 h 11200"/>
              <a:gd name="T12" fmla="*/ 8143 w 11200"/>
              <a:gd name="T13" fmla="*/ 1294 h 11200"/>
              <a:gd name="T14" fmla="*/ 5888 w 11200"/>
              <a:gd name="T15" fmla="*/ 3508 h 11200"/>
              <a:gd name="T16" fmla="*/ 5888 w 11200"/>
              <a:gd name="T17" fmla="*/ 2354 h 11200"/>
              <a:gd name="T18" fmla="*/ 7360 w 11200"/>
              <a:gd name="T19" fmla="*/ 918 h 11200"/>
              <a:gd name="T20" fmla="*/ 7546 w 11200"/>
              <a:gd name="T21" fmla="*/ 993 h 11200"/>
              <a:gd name="T22" fmla="*/ 5888 w 11200"/>
              <a:gd name="T23" fmla="*/ 8576 h 11200"/>
              <a:gd name="T24" fmla="*/ 10381 w 11200"/>
              <a:gd name="T25" fmla="*/ 4130 h 11200"/>
              <a:gd name="T26" fmla="*/ 10571 w 11200"/>
              <a:gd name="T27" fmla="*/ 5055 h 11200"/>
              <a:gd name="T28" fmla="*/ 5888 w 11200"/>
              <a:gd name="T29" fmla="*/ 9691 h 11200"/>
              <a:gd name="T30" fmla="*/ 5888 w 11200"/>
              <a:gd name="T31" fmla="*/ 8576 h 11200"/>
              <a:gd name="T32" fmla="*/ 5888 w 11200"/>
              <a:gd name="T33" fmla="*/ 3928 h 11200"/>
              <a:gd name="T34" fmla="*/ 8403 w 11200"/>
              <a:gd name="T35" fmla="*/ 1458 h 11200"/>
              <a:gd name="T36" fmla="*/ 9021 w 11200"/>
              <a:gd name="T37" fmla="*/ 1953 h 11200"/>
              <a:gd name="T38" fmla="*/ 5888 w 11200"/>
              <a:gd name="T39" fmla="*/ 5043 h 11200"/>
              <a:gd name="T40" fmla="*/ 5888 w 11200"/>
              <a:gd name="T41" fmla="*/ 3928 h 11200"/>
              <a:gd name="T42" fmla="*/ 5888 w 11200"/>
              <a:gd name="T43" fmla="*/ 1935 h 11200"/>
              <a:gd name="T44" fmla="*/ 5888 w 11200"/>
              <a:gd name="T45" fmla="*/ 609 h 11200"/>
              <a:gd name="T46" fmla="*/ 7041 w 11200"/>
              <a:gd name="T47" fmla="*/ 811 h 11200"/>
              <a:gd name="T48" fmla="*/ 5888 w 11200"/>
              <a:gd name="T49" fmla="*/ 1935 h 11200"/>
              <a:gd name="T50" fmla="*/ 5888 w 11200"/>
              <a:gd name="T51" fmla="*/ 10114 h 11200"/>
              <a:gd name="T52" fmla="*/ 10598 w 11200"/>
              <a:gd name="T53" fmla="*/ 5450 h 11200"/>
              <a:gd name="T54" fmla="*/ 10600 w 11200"/>
              <a:gd name="T55" fmla="*/ 5600 h 11200"/>
              <a:gd name="T56" fmla="*/ 10474 w 11200"/>
              <a:gd name="T57" fmla="*/ 6724 h 11200"/>
              <a:gd name="T58" fmla="*/ 6666 w 11200"/>
              <a:gd name="T59" fmla="*/ 10486 h 11200"/>
              <a:gd name="T60" fmla="*/ 5888 w 11200"/>
              <a:gd name="T61" fmla="*/ 10591 h 11200"/>
              <a:gd name="T62" fmla="*/ 5888 w 11200"/>
              <a:gd name="T63" fmla="*/ 10114 h 11200"/>
              <a:gd name="T64" fmla="*/ 10273 w 11200"/>
              <a:gd name="T65" fmla="*/ 3815 h 11200"/>
              <a:gd name="T66" fmla="*/ 5888 w 11200"/>
              <a:gd name="T67" fmla="*/ 8155 h 11200"/>
              <a:gd name="T68" fmla="*/ 5888 w 11200"/>
              <a:gd name="T69" fmla="*/ 7038 h 11200"/>
              <a:gd name="T70" fmla="*/ 9910 w 11200"/>
              <a:gd name="T71" fmla="*/ 3063 h 11200"/>
              <a:gd name="T72" fmla="*/ 10207 w 11200"/>
              <a:gd name="T73" fmla="*/ 3654 h 11200"/>
              <a:gd name="T74" fmla="*/ 10273 w 11200"/>
              <a:gd name="T75" fmla="*/ 3815 h 11200"/>
              <a:gd name="T76" fmla="*/ 9746 w 11200"/>
              <a:gd name="T77" fmla="*/ 2803 h 11200"/>
              <a:gd name="T78" fmla="*/ 5888 w 11200"/>
              <a:gd name="T79" fmla="*/ 6616 h 11200"/>
              <a:gd name="T80" fmla="*/ 5888 w 11200"/>
              <a:gd name="T81" fmla="*/ 5464 h 11200"/>
              <a:gd name="T82" fmla="*/ 9234 w 11200"/>
              <a:gd name="T83" fmla="*/ 2165 h 11200"/>
              <a:gd name="T84" fmla="*/ 9746 w 11200"/>
              <a:gd name="T85" fmla="*/ 2803 h 11200"/>
              <a:gd name="T86" fmla="*/ 2065 w 11200"/>
              <a:gd name="T87" fmla="*/ 9135 h 11200"/>
              <a:gd name="T88" fmla="*/ 994 w 11200"/>
              <a:gd name="T89" fmla="*/ 7545 h 11200"/>
              <a:gd name="T90" fmla="*/ 600 w 11200"/>
              <a:gd name="T91" fmla="*/ 5600 h 11200"/>
              <a:gd name="T92" fmla="*/ 993 w 11200"/>
              <a:gd name="T93" fmla="*/ 3654 h 11200"/>
              <a:gd name="T94" fmla="*/ 2064 w 11200"/>
              <a:gd name="T95" fmla="*/ 2064 h 11200"/>
              <a:gd name="T96" fmla="*/ 3654 w 11200"/>
              <a:gd name="T97" fmla="*/ 993 h 11200"/>
              <a:gd name="T98" fmla="*/ 5288 w 11200"/>
              <a:gd name="T99" fmla="*/ 609 h 11200"/>
              <a:gd name="T100" fmla="*/ 5288 w 11200"/>
              <a:gd name="T101" fmla="*/ 10590 h 11200"/>
              <a:gd name="T102" fmla="*/ 3654 w 11200"/>
              <a:gd name="T103" fmla="*/ 10206 h 11200"/>
              <a:gd name="T104" fmla="*/ 2065 w 11200"/>
              <a:gd name="T105" fmla="*/ 9135 h 11200"/>
              <a:gd name="T106" fmla="*/ 9135 w 11200"/>
              <a:gd name="T107" fmla="*/ 9135 h 11200"/>
              <a:gd name="T108" fmla="*/ 7545 w 11200"/>
              <a:gd name="T109" fmla="*/ 10206 h 11200"/>
              <a:gd name="T110" fmla="*/ 7264 w 11200"/>
              <a:gd name="T111" fmla="*/ 10315 h 11200"/>
              <a:gd name="T112" fmla="*/ 10295 w 11200"/>
              <a:gd name="T113" fmla="*/ 7320 h 11200"/>
              <a:gd name="T114" fmla="*/ 10206 w 11200"/>
              <a:gd name="T115" fmla="*/ 7545 h 11200"/>
              <a:gd name="T116" fmla="*/ 9135 w 11200"/>
              <a:gd name="T117" fmla="*/ 9135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200" h="11200">
                <a:moveTo>
                  <a:pt x="5600" y="0"/>
                </a:moveTo>
                <a:cubicBezTo>
                  <a:pt x="2508" y="0"/>
                  <a:pt x="0" y="2508"/>
                  <a:pt x="0" y="5600"/>
                </a:cubicBezTo>
                <a:cubicBezTo>
                  <a:pt x="0" y="8693"/>
                  <a:pt x="2508" y="11200"/>
                  <a:pt x="5600" y="11200"/>
                </a:cubicBezTo>
                <a:cubicBezTo>
                  <a:pt x="8693" y="11200"/>
                  <a:pt x="11200" y="8693"/>
                  <a:pt x="11200" y="5600"/>
                </a:cubicBezTo>
                <a:cubicBezTo>
                  <a:pt x="11200" y="2508"/>
                  <a:pt x="8693" y="0"/>
                  <a:pt x="5600" y="0"/>
                </a:cubicBezTo>
                <a:close/>
                <a:moveTo>
                  <a:pt x="7546" y="993"/>
                </a:moveTo>
                <a:cubicBezTo>
                  <a:pt x="7753" y="1080"/>
                  <a:pt x="7951" y="1180"/>
                  <a:pt x="8143" y="1294"/>
                </a:cubicBezTo>
                <a:lnTo>
                  <a:pt x="5888" y="3508"/>
                </a:lnTo>
                <a:lnTo>
                  <a:pt x="5888" y="2354"/>
                </a:lnTo>
                <a:lnTo>
                  <a:pt x="7360" y="918"/>
                </a:lnTo>
                <a:cubicBezTo>
                  <a:pt x="7423" y="943"/>
                  <a:pt x="7485" y="966"/>
                  <a:pt x="7546" y="993"/>
                </a:cubicBezTo>
                <a:close/>
                <a:moveTo>
                  <a:pt x="5888" y="8576"/>
                </a:moveTo>
                <a:lnTo>
                  <a:pt x="10381" y="4130"/>
                </a:lnTo>
                <a:cubicBezTo>
                  <a:pt x="10474" y="4431"/>
                  <a:pt x="10538" y="4740"/>
                  <a:pt x="10571" y="5055"/>
                </a:cubicBezTo>
                <a:lnTo>
                  <a:pt x="5888" y="9691"/>
                </a:lnTo>
                <a:lnTo>
                  <a:pt x="5888" y="8576"/>
                </a:lnTo>
                <a:close/>
                <a:moveTo>
                  <a:pt x="5888" y="3928"/>
                </a:moveTo>
                <a:lnTo>
                  <a:pt x="8403" y="1458"/>
                </a:lnTo>
                <a:cubicBezTo>
                  <a:pt x="8620" y="1605"/>
                  <a:pt x="8828" y="1771"/>
                  <a:pt x="9021" y="1953"/>
                </a:cubicBezTo>
                <a:lnTo>
                  <a:pt x="5888" y="5043"/>
                </a:lnTo>
                <a:lnTo>
                  <a:pt x="5888" y="3928"/>
                </a:lnTo>
                <a:close/>
                <a:moveTo>
                  <a:pt x="5888" y="1935"/>
                </a:moveTo>
                <a:lnTo>
                  <a:pt x="5888" y="609"/>
                </a:lnTo>
                <a:cubicBezTo>
                  <a:pt x="6281" y="631"/>
                  <a:pt x="6668" y="699"/>
                  <a:pt x="7041" y="811"/>
                </a:cubicBezTo>
                <a:lnTo>
                  <a:pt x="5888" y="1935"/>
                </a:lnTo>
                <a:close/>
                <a:moveTo>
                  <a:pt x="5888" y="10114"/>
                </a:moveTo>
                <a:lnTo>
                  <a:pt x="10598" y="5450"/>
                </a:lnTo>
                <a:cubicBezTo>
                  <a:pt x="10599" y="5500"/>
                  <a:pt x="10600" y="5550"/>
                  <a:pt x="10600" y="5600"/>
                </a:cubicBezTo>
                <a:cubicBezTo>
                  <a:pt x="10600" y="5983"/>
                  <a:pt x="10558" y="6358"/>
                  <a:pt x="10474" y="6724"/>
                </a:cubicBezTo>
                <a:lnTo>
                  <a:pt x="6666" y="10486"/>
                </a:lnTo>
                <a:cubicBezTo>
                  <a:pt x="6411" y="10541"/>
                  <a:pt x="6151" y="10576"/>
                  <a:pt x="5888" y="10591"/>
                </a:cubicBezTo>
                <a:lnTo>
                  <a:pt x="5888" y="10114"/>
                </a:lnTo>
                <a:close/>
                <a:moveTo>
                  <a:pt x="10273" y="3815"/>
                </a:moveTo>
                <a:lnTo>
                  <a:pt x="5888" y="8155"/>
                </a:lnTo>
                <a:lnTo>
                  <a:pt x="5888" y="7038"/>
                </a:lnTo>
                <a:lnTo>
                  <a:pt x="9910" y="3063"/>
                </a:lnTo>
                <a:cubicBezTo>
                  <a:pt x="10021" y="3253"/>
                  <a:pt x="10121" y="3449"/>
                  <a:pt x="10207" y="3654"/>
                </a:cubicBezTo>
                <a:cubicBezTo>
                  <a:pt x="10230" y="3708"/>
                  <a:pt x="10251" y="3761"/>
                  <a:pt x="10273" y="3815"/>
                </a:cubicBezTo>
                <a:close/>
                <a:moveTo>
                  <a:pt x="9746" y="2803"/>
                </a:moveTo>
                <a:lnTo>
                  <a:pt x="5888" y="6616"/>
                </a:lnTo>
                <a:lnTo>
                  <a:pt x="5888" y="5464"/>
                </a:lnTo>
                <a:lnTo>
                  <a:pt x="9234" y="2165"/>
                </a:lnTo>
                <a:cubicBezTo>
                  <a:pt x="9423" y="2365"/>
                  <a:pt x="9594" y="2578"/>
                  <a:pt x="9746" y="2803"/>
                </a:cubicBezTo>
                <a:close/>
                <a:moveTo>
                  <a:pt x="2065" y="9135"/>
                </a:moveTo>
                <a:cubicBezTo>
                  <a:pt x="1605" y="8675"/>
                  <a:pt x="1245" y="8141"/>
                  <a:pt x="994" y="7545"/>
                </a:cubicBezTo>
                <a:cubicBezTo>
                  <a:pt x="733" y="6930"/>
                  <a:pt x="600" y="6275"/>
                  <a:pt x="600" y="5600"/>
                </a:cubicBezTo>
                <a:cubicBezTo>
                  <a:pt x="600" y="4925"/>
                  <a:pt x="733" y="4270"/>
                  <a:pt x="993" y="3654"/>
                </a:cubicBezTo>
                <a:cubicBezTo>
                  <a:pt x="1244" y="3059"/>
                  <a:pt x="1605" y="2524"/>
                  <a:pt x="2064" y="2064"/>
                </a:cubicBezTo>
                <a:cubicBezTo>
                  <a:pt x="2524" y="1604"/>
                  <a:pt x="3058" y="1244"/>
                  <a:pt x="3654" y="993"/>
                </a:cubicBezTo>
                <a:cubicBezTo>
                  <a:pt x="4174" y="773"/>
                  <a:pt x="4723" y="644"/>
                  <a:pt x="5288" y="609"/>
                </a:cubicBezTo>
                <a:lnTo>
                  <a:pt x="5288" y="10590"/>
                </a:lnTo>
                <a:cubicBezTo>
                  <a:pt x="4723" y="10555"/>
                  <a:pt x="4175" y="10428"/>
                  <a:pt x="3654" y="10206"/>
                </a:cubicBezTo>
                <a:cubicBezTo>
                  <a:pt x="3059" y="9955"/>
                  <a:pt x="2524" y="9595"/>
                  <a:pt x="2065" y="9135"/>
                </a:cubicBezTo>
                <a:close/>
                <a:moveTo>
                  <a:pt x="9135" y="9135"/>
                </a:moveTo>
                <a:cubicBezTo>
                  <a:pt x="8675" y="9595"/>
                  <a:pt x="8141" y="9955"/>
                  <a:pt x="7545" y="10206"/>
                </a:cubicBezTo>
                <a:cubicBezTo>
                  <a:pt x="7453" y="10245"/>
                  <a:pt x="7359" y="10281"/>
                  <a:pt x="7264" y="10315"/>
                </a:cubicBezTo>
                <a:lnTo>
                  <a:pt x="10295" y="7320"/>
                </a:lnTo>
                <a:cubicBezTo>
                  <a:pt x="10267" y="7395"/>
                  <a:pt x="10237" y="7471"/>
                  <a:pt x="10206" y="7545"/>
                </a:cubicBezTo>
                <a:cubicBezTo>
                  <a:pt x="9955" y="8141"/>
                  <a:pt x="9595" y="8676"/>
                  <a:pt x="9135" y="9135"/>
                </a:cubicBezTo>
                <a:close/>
              </a:path>
            </a:pathLst>
          </a:custGeom>
          <a:solidFill>
            <a:srgbClr val="7EC8C9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49425" y="523875"/>
            <a:ext cx="5130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1D94CE"/>
                </a:solidFill>
              </a:rPr>
              <a:t>马扎诺（</a:t>
            </a:r>
            <a:r>
              <a:rPr lang="en-US" altLang="zh-CN" sz="2800" b="1">
                <a:solidFill>
                  <a:srgbClr val="1D94CE"/>
                </a:solidFill>
              </a:rPr>
              <a:t>2015</a:t>
            </a:r>
            <a:r>
              <a:rPr lang="zh-CN" altLang="en-US" sz="2800" b="1">
                <a:solidFill>
                  <a:srgbClr val="1D94CE"/>
                </a:solidFill>
              </a:rPr>
              <a:t>）学习维度框架</a:t>
            </a:r>
            <a:endParaRPr lang="zh-CN" altLang="en-US" sz="2800" b="1">
              <a:solidFill>
                <a:srgbClr val="1D94C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6195" y="1731010"/>
            <a:ext cx="6939280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问题解决、创见、决策、实验、调研、系统分析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6195" y="3009265"/>
            <a:ext cx="6939280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比较、分类、抽象、推理、提供支持、分析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6195" y="4287520"/>
            <a:ext cx="6939280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信息收集、组织、存储、巩固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850" y="1731010"/>
            <a:ext cx="2293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FF0000"/>
                </a:solidFill>
              </a:rPr>
              <a:t>高阶认知策略</a:t>
            </a:r>
            <a:endParaRPr lang="zh-CN" sz="2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7035" y="5041900"/>
            <a:ext cx="2293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chemeClr val="tx1"/>
                </a:solidFill>
              </a:rPr>
              <a:t>低阶认知策略</a:t>
            </a:r>
            <a:endParaRPr lang="zh-CN" sz="2400" b="1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69475" y="1731010"/>
            <a:ext cx="2293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chemeClr val="tx1"/>
                </a:solidFill>
              </a:rPr>
              <a:t>概念性知识</a:t>
            </a:r>
            <a:endParaRPr lang="zh-CN" sz="2400" b="1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69475" y="5041900"/>
            <a:ext cx="1961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chemeClr val="tx1"/>
                </a:solidFill>
              </a:rPr>
              <a:t>事实性知识</a:t>
            </a:r>
            <a:endParaRPr lang="zh-CN" sz="2400" b="1">
              <a:solidFill>
                <a:schemeClr val="tx1"/>
              </a:solidFill>
            </a:endParaRPr>
          </a:p>
          <a:p>
            <a:r>
              <a:rPr lang="zh-CN" sz="2400" b="1">
                <a:solidFill>
                  <a:schemeClr val="tx1"/>
                </a:solidFill>
              </a:rPr>
              <a:t>程序性知识</a:t>
            </a:r>
            <a:endParaRPr lang="zh-CN" sz="2400" b="1">
              <a:solidFill>
                <a:schemeClr val="tx1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1327150" y="2191385"/>
            <a:ext cx="0" cy="27533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10553065" y="2239645"/>
            <a:ext cx="0" cy="27533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" grpId="0" animBg="1"/>
      <p:bldP spid="3" grpId="0" animBg="1"/>
      <p:bldP spid="8" grpId="0"/>
      <p:bldP spid="7" grpId="0"/>
      <p:bldP spid="1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5300" y="586105"/>
            <a:ext cx="2802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D94CE"/>
                </a:solidFill>
              </a:rPr>
              <a:t>1. </a:t>
            </a:r>
            <a:r>
              <a:rPr lang="zh-CN" sz="2800" b="1">
                <a:solidFill>
                  <a:srgbClr val="1D94CE"/>
                </a:solidFill>
              </a:rPr>
              <a:t>问题解决</a:t>
            </a:r>
            <a:endParaRPr lang="zh-CN" sz="2800" b="1">
              <a:solidFill>
                <a:srgbClr val="1D94C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5520" y="1447800"/>
            <a:ext cx="2633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1D94CE"/>
                </a:solidFill>
              </a:rPr>
              <a:t>（</a:t>
            </a:r>
            <a:r>
              <a:rPr lang="en-US" altLang="zh-CN" sz="2800" b="1">
                <a:solidFill>
                  <a:srgbClr val="1D94CE"/>
                </a:solidFill>
              </a:rPr>
              <a:t>1</a:t>
            </a:r>
            <a:r>
              <a:rPr lang="zh-CN" sz="2800" b="1">
                <a:solidFill>
                  <a:srgbClr val="1D94CE"/>
                </a:solidFill>
              </a:rPr>
              <a:t>）心理机制</a:t>
            </a:r>
            <a:endParaRPr lang="zh-CN" sz="2800" b="1">
              <a:solidFill>
                <a:srgbClr val="1D94CE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37005" y="2153285"/>
            <a:ext cx="9704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chemeClr val="tx1"/>
                </a:solidFill>
              </a:rPr>
              <a:t>问题解决是一个</a:t>
            </a:r>
            <a:r>
              <a:rPr lang="zh-CN" sz="2800" b="1">
                <a:solidFill>
                  <a:srgbClr val="FF0000"/>
                </a:solidFill>
              </a:rPr>
              <a:t>明确结构不良问题的目标与克服障碍</a:t>
            </a:r>
            <a:r>
              <a:rPr lang="zh-CN" sz="2800" b="1">
                <a:solidFill>
                  <a:schemeClr val="tx1"/>
                </a:solidFill>
              </a:rPr>
              <a:t>的过程。</a:t>
            </a:r>
            <a:endParaRPr lang="zh-CN" sz="2800" b="1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>
            <p:custDataLst>
              <p:tags r:id="rId1"/>
            </p:custDataLst>
          </p:nvPr>
        </p:nvCxnSpPr>
        <p:spPr>
          <a:xfrm>
            <a:off x="600641" y="5685073"/>
            <a:ext cx="10367672" cy="0"/>
          </a:xfrm>
          <a:prstGeom prst="line">
            <a:avLst/>
          </a:prstGeom>
          <a:ln>
            <a:solidFill>
              <a:srgbClr val="5268A5"/>
            </a:solidFill>
            <a:prstDash val="sysDash"/>
          </a:ln>
        </p:spPr>
        <p:style>
          <a:lnRef idx="1">
            <a:srgbClr val="FFCA08"/>
          </a:lnRef>
          <a:fillRef idx="0">
            <a:srgbClr val="FFCA08"/>
          </a:fillRef>
          <a:effectRef idx="0">
            <a:srgbClr val="FFCA08"/>
          </a:effectRef>
          <a:fontRef idx="minor">
            <a:srgbClr val="5F5F5F"/>
          </a:fontRef>
        </p:style>
      </p:cxnSp>
      <p:grpSp>
        <p:nvGrpSpPr>
          <p:cNvPr id="7" name="组合 6"/>
          <p:cNvGrpSpPr/>
          <p:nvPr/>
        </p:nvGrpSpPr>
        <p:grpSpPr>
          <a:xfrm>
            <a:off x="1339850" y="3141980"/>
            <a:ext cx="2508250" cy="2542540"/>
            <a:chOff x="1888" y="5293"/>
            <a:chExt cx="3950" cy="4004"/>
          </a:xfrm>
        </p:grpSpPr>
        <p:cxnSp>
          <p:nvCxnSpPr>
            <p:cNvPr id="25" name="直接箭头连接符 24"/>
            <p:cNvCxnSpPr/>
            <p:nvPr>
              <p:custDataLst>
                <p:tags r:id="rId2"/>
              </p:custDataLst>
            </p:nvPr>
          </p:nvCxnSpPr>
          <p:spPr>
            <a:xfrm flipV="1">
              <a:off x="3802" y="7781"/>
              <a:ext cx="0" cy="1517"/>
            </a:xfrm>
            <a:prstGeom prst="straightConnector1">
              <a:avLst/>
            </a:prstGeom>
            <a:ln>
              <a:solidFill>
                <a:srgbClr val="5268A5"/>
              </a:solidFill>
              <a:prstDash val="sysDash"/>
              <a:tailEnd type="triangle"/>
            </a:ln>
          </p:spPr>
          <p:style>
            <a:lnRef idx="1">
              <a:srgbClr val="FFCA08"/>
            </a:lnRef>
            <a:fillRef idx="0">
              <a:srgbClr val="FFCA08"/>
            </a:fillRef>
            <a:effectRef idx="0">
              <a:srgbClr val="FFCA08"/>
            </a:effectRef>
            <a:fontRef idx="minor">
              <a:srgbClr val="5F5F5F"/>
            </a:fontRef>
          </p:style>
        </p:cxnSp>
        <p:sp>
          <p:nvSpPr>
            <p:cNvPr id="27" name="矩形 26"/>
            <p:cNvSpPr/>
            <p:nvPr>
              <p:custDataLst>
                <p:tags r:id="rId3"/>
              </p:custDataLst>
            </p:nvPr>
          </p:nvSpPr>
          <p:spPr>
            <a:xfrm>
              <a:off x="1888" y="5293"/>
              <a:ext cx="3951" cy="2488"/>
            </a:xfrm>
            <a:prstGeom prst="rect">
              <a:avLst/>
            </a:prstGeom>
            <a:solidFill>
              <a:srgbClr val="4276AA"/>
            </a:solidFill>
            <a:ln>
              <a:noFill/>
            </a:ln>
          </p:spPr>
          <p:style>
            <a:lnRef idx="2">
              <a:srgbClr val="FFCA08">
                <a:shade val="50000"/>
              </a:srgbClr>
            </a:lnRef>
            <a:fillRef idx="1">
              <a:srgbClr val="FFCA08"/>
            </a:fillRef>
            <a:effectRef idx="0">
              <a:srgbClr val="FFCA08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400" b="1" spc="15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明确目标是什么</a:t>
              </a:r>
              <a:endParaRPr lang="zh-CN" altLang="en-US" sz="2400" b="1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4"/>
              </p:custDataLst>
            </p:nvPr>
          </p:nvSpPr>
          <p:spPr>
            <a:xfrm flipH="1">
              <a:off x="3466" y="8204"/>
              <a:ext cx="672" cy="672"/>
            </a:xfrm>
            <a:prstGeom prst="ellipse">
              <a:avLst/>
            </a:prstGeom>
            <a:solidFill>
              <a:srgbClr val="5268A5"/>
            </a:solidFill>
            <a:ln>
              <a:noFill/>
            </a:ln>
            <a:effectLst/>
          </p:spPr>
          <p:style>
            <a:lnRef idx="2">
              <a:srgbClr val="FFCA08">
                <a:shade val="50000"/>
              </a:srgbClr>
            </a:lnRef>
            <a:fillRef idx="1">
              <a:srgbClr val="FFCA08"/>
            </a:fillRef>
            <a:effectRef idx="0">
              <a:srgbClr val="FFCA08"/>
            </a:effectRef>
            <a:fontRef idx="minor">
              <a:sysClr val="window" lastClr="FFFFFF"/>
            </a:fontRef>
          </p:style>
          <p:txBody>
            <a:bodyPr rtlCol="0" anchor="ctr">
              <a:noAutofit/>
            </a:bodyPr>
            <a:p>
              <a:pPr algn="ctr">
                <a:lnSpc>
                  <a:spcPct val="140000"/>
                </a:lnSpc>
              </a:pPr>
              <a:r>
                <a:rPr lang="en-US" altLang="zh-CN" sz="24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en-US" altLang="zh-CN" sz="24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68825" y="3141980"/>
            <a:ext cx="2633980" cy="2542540"/>
            <a:chOff x="6973" y="5293"/>
            <a:chExt cx="4148" cy="4004"/>
          </a:xfrm>
        </p:grpSpPr>
        <p:cxnSp>
          <p:nvCxnSpPr>
            <p:cNvPr id="28" name="直接箭头连接符 27"/>
            <p:cNvCxnSpPr/>
            <p:nvPr>
              <p:custDataLst>
                <p:tags r:id="rId5"/>
              </p:custDataLst>
            </p:nvPr>
          </p:nvCxnSpPr>
          <p:spPr>
            <a:xfrm flipV="1">
              <a:off x="8887" y="7781"/>
              <a:ext cx="0" cy="1517"/>
            </a:xfrm>
            <a:prstGeom prst="straightConnector1">
              <a:avLst/>
            </a:prstGeom>
            <a:ln>
              <a:solidFill>
                <a:srgbClr val="5268A5"/>
              </a:solidFill>
              <a:prstDash val="sysDash"/>
              <a:tailEnd type="triangle"/>
            </a:ln>
          </p:spPr>
          <p:style>
            <a:lnRef idx="1">
              <a:srgbClr val="FFCA08"/>
            </a:lnRef>
            <a:fillRef idx="0">
              <a:srgbClr val="FFCA08"/>
            </a:fillRef>
            <a:effectRef idx="0">
              <a:srgbClr val="FFCA08"/>
            </a:effectRef>
            <a:fontRef idx="minor">
              <a:srgbClr val="5F5F5F"/>
            </a:fontRef>
          </p:style>
        </p:cxnSp>
        <p:sp>
          <p:nvSpPr>
            <p:cNvPr id="29" name="矩形 28"/>
            <p:cNvSpPr/>
            <p:nvPr>
              <p:custDataLst>
                <p:tags r:id="rId6"/>
              </p:custDataLst>
            </p:nvPr>
          </p:nvSpPr>
          <p:spPr>
            <a:xfrm>
              <a:off x="6973" y="5293"/>
              <a:ext cx="4149" cy="2488"/>
            </a:xfrm>
            <a:prstGeom prst="rect">
              <a:avLst/>
            </a:prstGeom>
            <a:solidFill>
              <a:srgbClr val="4276AA"/>
            </a:solidFill>
            <a:ln>
              <a:noFill/>
            </a:ln>
          </p:spPr>
          <p:style>
            <a:lnRef idx="2">
              <a:srgbClr val="FFCA08">
                <a:shade val="50000"/>
              </a:srgbClr>
            </a:lnRef>
            <a:fillRef idx="1">
              <a:srgbClr val="FFCA08"/>
            </a:fillRef>
            <a:effectRef idx="0">
              <a:srgbClr val="FFCA08"/>
            </a:effectRef>
            <a:fontRef idx="minor">
              <a:sysClr val="window" lastClr="FFFFFF"/>
            </a:fontRef>
          </p:style>
          <p:txBody>
            <a:bodyPr rtlCol="0" anchor="ctr">
              <a:no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400" b="1" spc="15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分析阻碍目标实现的障碍和可以利用的资源</a:t>
              </a:r>
              <a:endParaRPr lang="zh-CN" altLang="en-US" sz="2400" b="1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7"/>
              </p:custDataLst>
            </p:nvPr>
          </p:nvSpPr>
          <p:spPr>
            <a:xfrm flipH="1">
              <a:off x="8552" y="8204"/>
              <a:ext cx="672" cy="672"/>
            </a:xfrm>
            <a:prstGeom prst="ellipse">
              <a:avLst/>
            </a:prstGeom>
            <a:solidFill>
              <a:srgbClr val="5268A5"/>
            </a:solidFill>
            <a:ln>
              <a:noFill/>
            </a:ln>
            <a:effectLst/>
          </p:spPr>
          <p:style>
            <a:lnRef idx="2">
              <a:srgbClr val="FFCA08">
                <a:shade val="50000"/>
              </a:srgbClr>
            </a:lnRef>
            <a:fillRef idx="1">
              <a:srgbClr val="FFCA08"/>
            </a:fillRef>
            <a:effectRef idx="0">
              <a:srgbClr val="FFCA08"/>
            </a:effectRef>
            <a:fontRef idx="minor">
              <a:sysClr val="window" lastClr="FFFFFF"/>
            </a:fontRef>
          </p:style>
          <p:txBody>
            <a:bodyPr rtlCol="0" anchor="ctr">
              <a:noAutofit/>
            </a:bodyPr>
            <a:p>
              <a:pPr algn="ctr">
                <a:lnSpc>
                  <a:spcPct val="140000"/>
                </a:lnSpc>
              </a:pPr>
              <a:r>
                <a:rPr lang="en-US" altLang="zh-CN" sz="24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en-US" altLang="zh-CN" sz="24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98435" y="3141980"/>
            <a:ext cx="2430780" cy="2542540"/>
            <a:chOff x="12059" y="5293"/>
            <a:chExt cx="3828" cy="4004"/>
          </a:xfrm>
        </p:grpSpPr>
        <p:cxnSp>
          <p:nvCxnSpPr>
            <p:cNvPr id="30" name="直接箭头连接符 29"/>
            <p:cNvCxnSpPr/>
            <p:nvPr>
              <p:custDataLst>
                <p:tags r:id="rId8"/>
              </p:custDataLst>
            </p:nvPr>
          </p:nvCxnSpPr>
          <p:spPr>
            <a:xfrm flipV="1">
              <a:off x="13973" y="7781"/>
              <a:ext cx="0" cy="1517"/>
            </a:xfrm>
            <a:prstGeom prst="straightConnector1">
              <a:avLst/>
            </a:prstGeom>
            <a:ln>
              <a:solidFill>
                <a:srgbClr val="5268A5"/>
              </a:solidFill>
              <a:prstDash val="sysDash"/>
              <a:tailEnd type="triangle"/>
            </a:ln>
          </p:spPr>
          <p:style>
            <a:lnRef idx="1">
              <a:srgbClr val="FFCA08"/>
            </a:lnRef>
            <a:fillRef idx="0">
              <a:srgbClr val="FFCA08"/>
            </a:fillRef>
            <a:effectRef idx="0">
              <a:srgbClr val="FFCA08"/>
            </a:effectRef>
            <a:fontRef idx="minor">
              <a:srgbClr val="5F5F5F"/>
            </a:fontRef>
          </p:style>
        </p:cxnSp>
        <p:sp>
          <p:nvSpPr>
            <p:cNvPr id="31" name="矩形 30"/>
            <p:cNvSpPr/>
            <p:nvPr>
              <p:custDataLst>
                <p:tags r:id="rId9"/>
              </p:custDataLst>
            </p:nvPr>
          </p:nvSpPr>
          <p:spPr>
            <a:xfrm>
              <a:off x="12059" y="5293"/>
              <a:ext cx="3828" cy="2488"/>
            </a:xfrm>
            <a:prstGeom prst="rect">
              <a:avLst/>
            </a:prstGeom>
            <a:solidFill>
              <a:srgbClr val="4276AA"/>
            </a:solidFill>
            <a:ln>
              <a:noFill/>
            </a:ln>
          </p:spPr>
          <p:style>
            <a:lnRef idx="2">
              <a:srgbClr val="FFCA08">
                <a:shade val="50000"/>
              </a:srgbClr>
            </a:lnRef>
            <a:fillRef idx="1">
              <a:srgbClr val="FFCA08"/>
            </a:fillRef>
            <a:effectRef idx="0">
              <a:srgbClr val="FFCA08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400" b="1" spc="15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通过尝试错误来寻找最优的问题解决途径</a:t>
              </a:r>
              <a:endParaRPr lang="zh-CN" altLang="en-US" sz="2400" b="1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10"/>
              </p:custDataLst>
            </p:nvPr>
          </p:nvSpPr>
          <p:spPr>
            <a:xfrm flipH="1">
              <a:off x="13637" y="8204"/>
              <a:ext cx="672" cy="672"/>
            </a:xfrm>
            <a:prstGeom prst="ellipse">
              <a:avLst/>
            </a:prstGeom>
            <a:solidFill>
              <a:srgbClr val="5268A5"/>
            </a:solidFill>
            <a:ln>
              <a:noFill/>
            </a:ln>
            <a:effectLst/>
          </p:spPr>
          <p:style>
            <a:lnRef idx="2">
              <a:srgbClr val="FFCA08">
                <a:shade val="50000"/>
              </a:srgbClr>
            </a:lnRef>
            <a:fillRef idx="1">
              <a:srgbClr val="FFCA08"/>
            </a:fillRef>
            <a:effectRef idx="0">
              <a:srgbClr val="FFCA08"/>
            </a:effectRef>
            <a:fontRef idx="minor">
              <a:sysClr val="window" lastClr="FFFFFF"/>
            </a:fontRef>
          </p:style>
          <p:txBody>
            <a:bodyPr rtlCol="0" anchor="ctr">
              <a:noAutofit/>
            </a:bodyPr>
            <a:p>
              <a:pPr algn="ctr">
                <a:lnSpc>
                  <a:spcPct val="140000"/>
                </a:lnSpc>
              </a:pPr>
              <a:r>
                <a:rPr lang="en-US" altLang="zh-CN" sz="24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en-US" altLang="zh-CN" sz="24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75509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6289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75509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9531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253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75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75509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277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0122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75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7122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75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27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75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81175" y="583565"/>
            <a:ext cx="87718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1D94CE"/>
                </a:solidFill>
              </a:rPr>
              <a:t>案例：在爬山过程中发现山上的道路受到严重侵蚀，形成了一条沟，人们很难安全通过，需要修复这条山路。</a:t>
            </a:r>
            <a:endParaRPr lang="zh-CN" sz="2800" b="1">
              <a:solidFill>
                <a:srgbClr val="1D94CE"/>
              </a:solidFill>
            </a:endParaRPr>
          </a:p>
        </p:txBody>
      </p:sp>
      <p:sp>
        <p:nvSpPr>
          <p:cNvPr id="50" name="任意多边形 49"/>
          <p:cNvSpPr/>
          <p:nvPr>
            <p:custDataLst>
              <p:tags r:id="rId1"/>
            </p:custDataLst>
          </p:nvPr>
        </p:nvSpPr>
        <p:spPr>
          <a:xfrm>
            <a:off x="1229995" y="1696720"/>
            <a:ext cx="551180" cy="607695"/>
          </a:xfrm>
          <a:custGeom>
            <a:avLst/>
            <a:gdLst>
              <a:gd name="connsiteX0" fmla="*/ 203162 w 406325"/>
              <a:gd name="connsiteY0" fmla="*/ 78572 h 448145"/>
              <a:gd name="connsiteX1" fmla="*/ 149448 w 406325"/>
              <a:gd name="connsiteY1" fmla="*/ 132286 h 448145"/>
              <a:gd name="connsiteX2" fmla="*/ 203162 w 406325"/>
              <a:gd name="connsiteY2" fmla="*/ 186000 h 448145"/>
              <a:gd name="connsiteX3" fmla="*/ 256876 w 406325"/>
              <a:gd name="connsiteY3" fmla="*/ 132286 h 448145"/>
              <a:gd name="connsiteX4" fmla="*/ 203162 w 406325"/>
              <a:gd name="connsiteY4" fmla="*/ 78572 h 448145"/>
              <a:gd name="connsiteX5" fmla="*/ 203163 w 406325"/>
              <a:gd name="connsiteY5" fmla="*/ 0 h 448145"/>
              <a:gd name="connsiteX6" fmla="*/ 401587 w 406325"/>
              <a:gd name="connsiteY6" fmla="*/ 125474 h 448145"/>
              <a:gd name="connsiteX7" fmla="*/ 406313 w 406325"/>
              <a:gd name="connsiteY7" fmla="*/ 125474 h 448145"/>
              <a:gd name="connsiteX8" fmla="*/ 406313 w 406325"/>
              <a:gd name="connsiteY8" fmla="*/ 128463 h 448145"/>
              <a:gd name="connsiteX9" fmla="*/ 406325 w 406325"/>
              <a:gd name="connsiteY9" fmla="*/ 128471 h 448145"/>
              <a:gd name="connsiteX10" fmla="*/ 406313 w 406325"/>
              <a:gd name="connsiteY10" fmla="*/ 128471 h 448145"/>
              <a:gd name="connsiteX11" fmla="*/ 406313 w 406325"/>
              <a:gd name="connsiteY11" fmla="*/ 448145 h 448145"/>
              <a:gd name="connsiteX12" fmla="*/ 12 w 406325"/>
              <a:gd name="connsiteY12" fmla="*/ 448145 h 448145"/>
              <a:gd name="connsiteX13" fmla="*/ 12 w 406325"/>
              <a:gd name="connsiteY13" fmla="*/ 128471 h 448145"/>
              <a:gd name="connsiteX14" fmla="*/ 0 w 406325"/>
              <a:gd name="connsiteY14" fmla="*/ 128471 h 448145"/>
              <a:gd name="connsiteX15" fmla="*/ 12 w 406325"/>
              <a:gd name="connsiteY15" fmla="*/ 128463 h 448145"/>
              <a:gd name="connsiteX16" fmla="*/ 12 w 406325"/>
              <a:gd name="connsiteY16" fmla="*/ 125474 h 448145"/>
              <a:gd name="connsiteX17" fmla="*/ 4739 w 406325"/>
              <a:gd name="connsiteY17" fmla="*/ 125474 h 4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325" h="448145">
                <a:moveTo>
                  <a:pt x="203162" y="78572"/>
                </a:moveTo>
                <a:cubicBezTo>
                  <a:pt x="173497" y="78572"/>
                  <a:pt x="149448" y="102621"/>
                  <a:pt x="149448" y="132286"/>
                </a:cubicBezTo>
                <a:cubicBezTo>
                  <a:pt x="149448" y="161951"/>
                  <a:pt x="173497" y="186000"/>
                  <a:pt x="203162" y="186000"/>
                </a:cubicBezTo>
                <a:cubicBezTo>
                  <a:pt x="232827" y="186000"/>
                  <a:pt x="256876" y="161951"/>
                  <a:pt x="256876" y="132286"/>
                </a:cubicBezTo>
                <a:cubicBezTo>
                  <a:pt x="256876" y="102621"/>
                  <a:pt x="232827" y="78572"/>
                  <a:pt x="203162" y="78572"/>
                </a:cubicBezTo>
                <a:close/>
                <a:moveTo>
                  <a:pt x="203163" y="0"/>
                </a:moveTo>
                <a:lnTo>
                  <a:pt x="401587" y="125474"/>
                </a:lnTo>
                <a:lnTo>
                  <a:pt x="406313" y="125474"/>
                </a:lnTo>
                <a:lnTo>
                  <a:pt x="406313" y="128463"/>
                </a:lnTo>
                <a:lnTo>
                  <a:pt x="406325" y="128471"/>
                </a:lnTo>
                <a:lnTo>
                  <a:pt x="406313" y="128471"/>
                </a:lnTo>
                <a:lnTo>
                  <a:pt x="406313" y="448145"/>
                </a:lnTo>
                <a:lnTo>
                  <a:pt x="12" y="448145"/>
                </a:lnTo>
                <a:lnTo>
                  <a:pt x="12" y="128471"/>
                </a:lnTo>
                <a:lnTo>
                  <a:pt x="0" y="128471"/>
                </a:lnTo>
                <a:lnTo>
                  <a:pt x="12" y="128463"/>
                </a:lnTo>
                <a:lnTo>
                  <a:pt x="12" y="125474"/>
                </a:lnTo>
                <a:lnTo>
                  <a:pt x="4739" y="125474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rgbClr val="2CBEBB">
              <a:shade val="50000"/>
            </a:srgbClr>
          </a:lnRef>
          <a:fillRef idx="1">
            <a:srgbClr val="2CBEBB"/>
          </a:fillRef>
          <a:effectRef idx="0">
            <a:srgbClr val="2CBEBB"/>
          </a:effectRef>
          <a:fontRef idx="minor">
            <a:srgbClr val="FFFFFF"/>
          </a:fontRef>
        </p:style>
        <p:txBody>
          <a:bodyPr bIns="0" rtlCol="0" anchor="b"/>
          <a:p>
            <a:pPr algn="ctr"/>
            <a:r>
              <a:rPr lang="en-US" altLang="zh-CN" sz="2400" dirty="0">
                <a:solidFill>
                  <a:schemeClr val="tx1"/>
                </a:solidFill>
                <a:sym typeface="Arial" panose="020B0604020202020204" pitchFamily="34" charset="0"/>
              </a:rPr>
              <a:t>1</a:t>
            </a:r>
            <a:endParaRPr lang="en-US" altLang="zh-CN" sz="24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>
            <p:custDataLst>
              <p:tags r:id="rId2"/>
            </p:custDataLst>
          </p:nvPr>
        </p:nvSpPr>
        <p:spPr>
          <a:xfrm>
            <a:off x="2278380" y="1710055"/>
            <a:ext cx="9425305" cy="5568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50000"/>
              </a:lnSpc>
            </a:pPr>
            <a:r>
              <a:rPr lang="pt-BR" altLang="zh-CN" sz="2400" b="1" smtClean="0">
                <a:solidFill>
                  <a:srgbClr val="FF0000"/>
                </a:solidFill>
                <a:sym typeface="Arial" panose="020B0604020202020204" pitchFamily="34" charset="0"/>
              </a:rPr>
              <a:t>背景研究</a:t>
            </a:r>
            <a:r>
              <a:rPr lang="en-US" altLang="pt-BR" sz="2400" b="1" smtClean="0">
                <a:solidFill>
                  <a:schemeClr val="tx1"/>
                </a:solidFill>
                <a:sym typeface="Arial" panose="020B0604020202020204" pitchFamily="34" charset="0"/>
              </a:rPr>
              <a:t>—</a:t>
            </a:r>
            <a:r>
              <a:rPr lang="pt-BR" altLang="zh-CN" sz="2400" b="1" smtClean="0">
                <a:solidFill>
                  <a:schemeClr val="tx1"/>
                </a:solidFill>
                <a:sym typeface="Arial" panose="020B0604020202020204" pitchFamily="34" charset="0"/>
              </a:rPr>
              <a:t>要知道这条沟是怎么形成的</a:t>
            </a:r>
            <a:r>
              <a:rPr lang="zh-CN" altLang="pt-BR" sz="2400" b="1" smtClean="0">
                <a:solidFill>
                  <a:schemeClr val="tx1"/>
                </a:solidFill>
                <a:sym typeface="Arial" panose="020B0604020202020204" pitchFamily="34" charset="0"/>
              </a:rPr>
              <a:t>（地理位置，土壤、地形图）</a:t>
            </a:r>
            <a:endParaRPr lang="zh-CN" altLang="pt-BR" sz="2400" b="1" smtClean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55" name="任意多边形 54"/>
          <p:cNvSpPr/>
          <p:nvPr>
            <p:custDataLst>
              <p:tags r:id="rId3"/>
            </p:custDataLst>
          </p:nvPr>
        </p:nvSpPr>
        <p:spPr>
          <a:xfrm>
            <a:off x="1229995" y="2573655"/>
            <a:ext cx="551180" cy="676275"/>
          </a:xfrm>
          <a:custGeom>
            <a:avLst/>
            <a:gdLst>
              <a:gd name="connsiteX0" fmla="*/ 203162 w 406325"/>
              <a:gd name="connsiteY0" fmla="*/ 78572 h 448145"/>
              <a:gd name="connsiteX1" fmla="*/ 149448 w 406325"/>
              <a:gd name="connsiteY1" fmla="*/ 132286 h 448145"/>
              <a:gd name="connsiteX2" fmla="*/ 203162 w 406325"/>
              <a:gd name="connsiteY2" fmla="*/ 186000 h 448145"/>
              <a:gd name="connsiteX3" fmla="*/ 256876 w 406325"/>
              <a:gd name="connsiteY3" fmla="*/ 132286 h 448145"/>
              <a:gd name="connsiteX4" fmla="*/ 203162 w 406325"/>
              <a:gd name="connsiteY4" fmla="*/ 78572 h 448145"/>
              <a:gd name="connsiteX5" fmla="*/ 203163 w 406325"/>
              <a:gd name="connsiteY5" fmla="*/ 0 h 448145"/>
              <a:gd name="connsiteX6" fmla="*/ 401587 w 406325"/>
              <a:gd name="connsiteY6" fmla="*/ 125474 h 448145"/>
              <a:gd name="connsiteX7" fmla="*/ 406313 w 406325"/>
              <a:gd name="connsiteY7" fmla="*/ 125474 h 448145"/>
              <a:gd name="connsiteX8" fmla="*/ 406313 w 406325"/>
              <a:gd name="connsiteY8" fmla="*/ 128463 h 448145"/>
              <a:gd name="connsiteX9" fmla="*/ 406325 w 406325"/>
              <a:gd name="connsiteY9" fmla="*/ 128471 h 448145"/>
              <a:gd name="connsiteX10" fmla="*/ 406313 w 406325"/>
              <a:gd name="connsiteY10" fmla="*/ 128471 h 448145"/>
              <a:gd name="connsiteX11" fmla="*/ 406313 w 406325"/>
              <a:gd name="connsiteY11" fmla="*/ 448145 h 448145"/>
              <a:gd name="connsiteX12" fmla="*/ 12 w 406325"/>
              <a:gd name="connsiteY12" fmla="*/ 448145 h 448145"/>
              <a:gd name="connsiteX13" fmla="*/ 12 w 406325"/>
              <a:gd name="connsiteY13" fmla="*/ 128471 h 448145"/>
              <a:gd name="connsiteX14" fmla="*/ 0 w 406325"/>
              <a:gd name="connsiteY14" fmla="*/ 128471 h 448145"/>
              <a:gd name="connsiteX15" fmla="*/ 12 w 406325"/>
              <a:gd name="connsiteY15" fmla="*/ 128463 h 448145"/>
              <a:gd name="connsiteX16" fmla="*/ 12 w 406325"/>
              <a:gd name="connsiteY16" fmla="*/ 125474 h 448145"/>
              <a:gd name="connsiteX17" fmla="*/ 4739 w 406325"/>
              <a:gd name="connsiteY17" fmla="*/ 125474 h 4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325" h="448145">
                <a:moveTo>
                  <a:pt x="203162" y="78572"/>
                </a:moveTo>
                <a:cubicBezTo>
                  <a:pt x="173497" y="78572"/>
                  <a:pt x="149448" y="102621"/>
                  <a:pt x="149448" y="132286"/>
                </a:cubicBezTo>
                <a:cubicBezTo>
                  <a:pt x="149448" y="161951"/>
                  <a:pt x="173497" y="186000"/>
                  <a:pt x="203162" y="186000"/>
                </a:cubicBezTo>
                <a:cubicBezTo>
                  <a:pt x="232827" y="186000"/>
                  <a:pt x="256876" y="161951"/>
                  <a:pt x="256876" y="132286"/>
                </a:cubicBezTo>
                <a:cubicBezTo>
                  <a:pt x="256876" y="102621"/>
                  <a:pt x="232827" y="78572"/>
                  <a:pt x="203162" y="78572"/>
                </a:cubicBezTo>
                <a:close/>
                <a:moveTo>
                  <a:pt x="203163" y="0"/>
                </a:moveTo>
                <a:lnTo>
                  <a:pt x="401587" y="125474"/>
                </a:lnTo>
                <a:lnTo>
                  <a:pt x="406313" y="125474"/>
                </a:lnTo>
                <a:lnTo>
                  <a:pt x="406313" y="128463"/>
                </a:lnTo>
                <a:lnTo>
                  <a:pt x="406325" y="128471"/>
                </a:lnTo>
                <a:lnTo>
                  <a:pt x="406313" y="128471"/>
                </a:lnTo>
                <a:lnTo>
                  <a:pt x="406313" y="448145"/>
                </a:lnTo>
                <a:lnTo>
                  <a:pt x="12" y="448145"/>
                </a:lnTo>
                <a:lnTo>
                  <a:pt x="12" y="128471"/>
                </a:lnTo>
                <a:lnTo>
                  <a:pt x="0" y="128471"/>
                </a:lnTo>
                <a:lnTo>
                  <a:pt x="12" y="128463"/>
                </a:lnTo>
                <a:lnTo>
                  <a:pt x="12" y="125474"/>
                </a:lnTo>
                <a:lnTo>
                  <a:pt x="4739" y="125474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rgbClr val="2CBEBB">
              <a:shade val="50000"/>
            </a:srgbClr>
          </a:lnRef>
          <a:fillRef idx="1">
            <a:srgbClr val="2CBEBB"/>
          </a:fillRef>
          <a:effectRef idx="0">
            <a:srgbClr val="2CBEBB"/>
          </a:effectRef>
          <a:fontRef idx="minor">
            <a:srgbClr val="FFFFFF"/>
          </a:fontRef>
        </p:style>
        <p:txBody>
          <a:bodyPr bIns="0" rtlCol="0" anchor="b"/>
          <a:p>
            <a:pPr algn="ctr"/>
            <a:r>
              <a:rPr lang="en-US" altLang="zh-CN" sz="2400" dirty="0">
                <a:solidFill>
                  <a:schemeClr val="tx1"/>
                </a:solidFill>
                <a:sym typeface="Arial" panose="020B0604020202020204" pitchFamily="34" charset="0"/>
              </a:rPr>
              <a:t>2</a:t>
            </a:r>
            <a:endParaRPr lang="en-US" altLang="zh-CN" sz="24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>
            <p:custDataLst>
              <p:tags r:id="rId4"/>
            </p:custDataLst>
          </p:nvPr>
        </p:nvSpPr>
        <p:spPr>
          <a:xfrm>
            <a:off x="2278380" y="2440305"/>
            <a:ext cx="10412095" cy="991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50000"/>
              </a:lnSpc>
            </a:pPr>
            <a:r>
              <a:rPr lang="zh-CN" altLang="pt-BR" sz="2400" b="1" smtClean="0">
                <a:solidFill>
                  <a:srgbClr val="FF0000"/>
                </a:solidFill>
                <a:sym typeface="Arial" panose="020B0604020202020204" pitchFamily="34" charset="0"/>
              </a:rPr>
              <a:t>明确自己的目标</a:t>
            </a:r>
            <a:r>
              <a:rPr lang="en-US" altLang="zh-CN" sz="2400" b="1" smtClean="0">
                <a:solidFill>
                  <a:schemeClr val="tx1"/>
                </a:solidFill>
                <a:sym typeface="Arial" panose="020B0604020202020204" pitchFamily="34" charset="0"/>
              </a:rPr>
              <a:t>—</a:t>
            </a:r>
            <a:r>
              <a:rPr lang="pt-BR" altLang="zh-CN" sz="2400" b="1" smtClean="0">
                <a:solidFill>
                  <a:schemeClr val="tx1"/>
                </a:solidFill>
                <a:sym typeface="Arial" panose="020B0604020202020204" pitchFamily="34" charset="0"/>
              </a:rPr>
              <a:t>我们希望达到的标准是什么？</a:t>
            </a:r>
            <a:r>
              <a:rPr lang="zh-CN" altLang="pt-BR" sz="2400" b="1" smtClean="0">
                <a:solidFill>
                  <a:schemeClr val="tx1"/>
                </a:solidFill>
                <a:sym typeface="Arial" panose="020B0604020202020204" pitchFamily="34" charset="0"/>
              </a:rPr>
              <a:t>（减缓侵蚀、通行安全）</a:t>
            </a:r>
            <a:endParaRPr lang="pt-BR" altLang="zh-CN" sz="2400" b="1" smtClean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pt-BR" sz="2400" b="1" smtClean="0">
                <a:solidFill>
                  <a:schemeClr val="tx1"/>
                </a:solidFill>
                <a:sym typeface="Arial" panose="020B0604020202020204" pitchFamily="34" charset="0"/>
              </a:rPr>
              <a:t>                                 </a:t>
            </a:r>
            <a:r>
              <a:rPr lang="pt-BR" altLang="zh-CN" sz="2400" b="1" smtClean="0">
                <a:solidFill>
                  <a:schemeClr val="tx1"/>
                </a:solidFill>
                <a:sym typeface="Arial" panose="020B0604020202020204" pitchFamily="34" charset="0"/>
              </a:rPr>
              <a:t>我们面临的限制有哪些？</a:t>
            </a:r>
            <a:r>
              <a:rPr lang="zh-CN" altLang="pt-BR" sz="2400" b="1" smtClean="0">
                <a:solidFill>
                  <a:schemeClr val="tx1"/>
                </a:solidFill>
                <a:sym typeface="Arial" panose="020B0604020202020204" pitchFamily="34" charset="0"/>
              </a:rPr>
              <a:t>（资金、时间、材料等）</a:t>
            </a:r>
            <a:endParaRPr lang="zh-CN" altLang="pt-BR" sz="2400" b="1" smtClean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60" name="任意多边形 59"/>
          <p:cNvSpPr/>
          <p:nvPr>
            <p:custDataLst>
              <p:tags r:id="rId5"/>
            </p:custDataLst>
          </p:nvPr>
        </p:nvSpPr>
        <p:spPr>
          <a:xfrm>
            <a:off x="1229995" y="3594100"/>
            <a:ext cx="551180" cy="607695"/>
          </a:xfrm>
          <a:custGeom>
            <a:avLst/>
            <a:gdLst>
              <a:gd name="connsiteX0" fmla="*/ 203162 w 406325"/>
              <a:gd name="connsiteY0" fmla="*/ 78572 h 448145"/>
              <a:gd name="connsiteX1" fmla="*/ 149448 w 406325"/>
              <a:gd name="connsiteY1" fmla="*/ 132286 h 448145"/>
              <a:gd name="connsiteX2" fmla="*/ 203162 w 406325"/>
              <a:gd name="connsiteY2" fmla="*/ 186000 h 448145"/>
              <a:gd name="connsiteX3" fmla="*/ 256876 w 406325"/>
              <a:gd name="connsiteY3" fmla="*/ 132286 h 448145"/>
              <a:gd name="connsiteX4" fmla="*/ 203162 w 406325"/>
              <a:gd name="connsiteY4" fmla="*/ 78572 h 448145"/>
              <a:gd name="connsiteX5" fmla="*/ 203163 w 406325"/>
              <a:gd name="connsiteY5" fmla="*/ 0 h 448145"/>
              <a:gd name="connsiteX6" fmla="*/ 401587 w 406325"/>
              <a:gd name="connsiteY6" fmla="*/ 125474 h 448145"/>
              <a:gd name="connsiteX7" fmla="*/ 406313 w 406325"/>
              <a:gd name="connsiteY7" fmla="*/ 125474 h 448145"/>
              <a:gd name="connsiteX8" fmla="*/ 406313 w 406325"/>
              <a:gd name="connsiteY8" fmla="*/ 128463 h 448145"/>
              <a:gd name="connsiteX9" fmla="*/ 406325 w 406325"/>
              <a:gd name="connsiteY9" fmla="*/ 128471 h 448145"/>
              <a:gd name="connsiteX10" fmla="*/ 406313 w 406325"/>
              <a:gd name="connsiteY10" fmla="*/ 128471 h 448145"/>
              <a:gd name="connsiteX11" fmla="*/ 406313 w 406325"/>
              <a:gd name="connsiteY11" fmla="*/ 448145 h 448145"/>
              <a:gd name="connsiteX12" fmla="*/ 12 w 406325"/>
              <a:gd name="connsiteY12" fmla="*/ 448145 h 448145"/>
              <a:gd name="connsiteX13" fmla="*/ 12 w 406325"/>
              <a:gd name="connsiteY13" fmla="*/ 128471 h 448145"/>
              <a:gd name="connsiteX14" fmla="*/ 0 w 406325"/>
              <a:gd name="connsiteY14" fmla="*/ 128471 h 448145"/>
              <a:gd name="connsiteX15" fmla="*/ 12 w 406325"/>
              <a:gd name="connsiteY15" fmla="*/ 128463 h 448145"/>
              <a:gd name="connsiteX16" fmla="*/ 12 w 406325"/>
              <a:gd name="connsiteY16" fmla="*/ 125474 h 448145"/>
              <a:gd name="connsiteX17" fmla="*/ 4739 w 406325"/>
              <a:gd name="connsiteY17" fmla="*/ 125474 h 4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325" h="448145">
                <a:moveTo>
                  <a:pt x="203162" y="78572"/>
                </a:moveTo>
                <a:cubicBezTo>
                  <a:pt x="173497" y="78572"/>
                  <a:pt x="149448" y="102621"/>
                  <a:pt x="149448" y="132286"/>
                </a:cubicBezTo>
                <a:cubicBezTo>
                  <a:pt x="149448" y="161951"/>
                  <a:pt x="173497" y="186000"/>
                  <a:pt x="203162" y="186000"/>
                </a:cubicBezTo>
                <a:cubicBezTo>
                  <a:pt x="232827" y="186000"/>
                  <a:pt x="256876" y="161951"/>
                  <a:pt x="256876" y="132286"/>
                </a:cubicBezTo>
                <a:cubicBezTo>
                  <a:pt x="256876" y="102621"/>
                  <a:pt x="232827" y="78572"/>
                  <a:pt x="203162" y="78572"/>
                </a:cubicBezTo>
                <a:close/>
                <a:moveTo>
                  <a:pt x="203163" y="0"/>
                </a:moveTo>
                <a:lnTo>
                  <a:pt x="401587" y="125474"/>
                </a:lnTo>
                <a:lnTo>
                  <a:pt x="406313" y="125474"/>
                </a:lnTo>
                <a:lnTo>
                  <a:pt x="406313" y="128463"/>
                </a:lnTo>
                <a:lnTo>
                  <a:pt x="406325" y="128471"/>
                </a:lnTo>
                <a:lnTo>
                  <a:pt x="406313" y="128471"/>
                </a:lnTo>
                <a:lnTo>
                  <a:pt x="406313" y="448145"/>
                </a:lnTo>
                <a:lnTo>
                  <a:pt x="12" y="448145"/>
                </a:lnTo>
                <a:lnTo>
                  <a:pt x="12" y="128471"/>
                </a:lnTo>
                <a:lnTo>
                  <a:pt x="0" y="128471"/>
                </a:lnTo>
                <a:lnTo>
                  <a:pt x="12" y="128463"/>
                </a:lnTo>
                <a:lnTo>
                  <a:pt x="12" y="125474"/>
                </a:lnTo>
                <a:lnTo>
                  <a:pt x="4739" y="125474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rgbClr val="2CBEBB">
              <a:shade val="50000"/>
            </a:srgbClr>
          </a:lnRef>
          <a:fillRef idx="1">
            <a:srgbClr val="2CBEBB"/>
          </a:fillRef>
          <a:effectRef idx="0">
            <a:srgbClr val="2CBEBB"/>
          </a:effectRef>
          <a:fontRef idx="minor">
            <a:srgbClr val="FFFFFF"/>
          </a:fontRef>
        </p:style>
        <p:txBody>
          <a:bodyPr bIns="0" rtlCol="0" anchor="b"/>
          <a:p>
            <a:pPr algn="ctr"/>
            <a:r>
              <a:rPr lang="en-US" altLang="zh-CN" sz="2400" dirty="0">
                <a:solidFill>
                  <a:schemeClr val="tx1"/>
                </a:solidFill>
                <a:sym typeface="Arial" panose="020B0604020202020204" pitchFamily="34" charset="0"/>
              </a:rPr>
              <a:t>3</a:t>
            </a:r>
            <a:endParaRPr lang="en-US" altLang="zh-CN" sz="24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>
            <p:custDataLst>
              <p:tags r:id="rId6"/>
            </p:custDataLst>
          </p:nvPr>
        </p:nvSpPr>
        <p:spPr>
          <a:xfrm>
            <a:off x="2278380" y="3652520"/>
            <a:ext cx="8505825" cy="8731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50000"/>
              </a:lnSpc>
            </a:pPr>
            <a:r>
              <a:rPr lang="pt-BR" altLang="zh-CN" sz="2400" b="1" smtClean="0">
                <a:solidFill>
                  <a:srgbClr val="FF0000"/>
                </a:solidFill>
                <a:sym typeface="Arial" panose="020B0604020202020204" pitchFamily="34" charset="0"/>
              </a:rPr>
              <a:t>头脑风暴，碰撞出解决方案</a:t>
            </a:r>
            <a:r>
              <a:rPr lang="en-US" altLang="pt-BR" sz="2400" b="1" smtClean="0">
                <a:solidFill>
                  <a:schemeClr val="tx1"/>
                </a:solidFill>
                <a:sym typeface="Arial" panose="020B0604020202020204" pitchFamily="34" charset="0"/>
              </a:rPr>
              <a:t>——</a:t>
            </a:r>
            <a:r>
              <a:rPr lang="zh-CN" altLang="en-US" sz="2400" b="1" smtClean="0">
                <a:solidFill>
                  <a:schemeClr val="tx1"/>
                </a:solidFill>
                <a:sym typeface="Arial" panose="020B0604020202020204" pitchFamily="34" charset="0"/>
              </a:rPr>
              <a:t>讨论每个方案的优缺点、</a:t>
            </a:r>
            <a:endParaRPr lang="zh-CN" altLang="en-US" sz="2400" b="1" smtClean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chemeClr val="tx1"/>
                </a:solidFill>
                <a:sym typeface="Arial" panose="020B0604020202020204" pitchFamily="34" charset="0"/>
              </a:rPr>
              <a:t> </a:t>
            </a:r>
            <a:r>
              <a:rPr lang="en-US" altLang="zh-CN" sz="2400" b="1" smtClean="0">
                <a:solidFill>
                  <a:schemeClr val="tx1"/>
                </a:solidFill>
                <a:sym typeface="Arial" panose="020B0604020202020204" pitchFamily="34" charset="0"/>
              </a:rPr>
              <a:t>                                                 </a:t>
            </a:r>
            <a:r>
              <a:rPr lang="zh-CN" altLang="en-US" sz="2400" b="1" smtClean="0">
                <a:solidFill>
                  <a:schemeClr val="tx1"/>
                </a:solidFill>
                <a:sym typeface="Arial" panose="020B0604020202020204" pitchFamily="34" charset="0"/>
              </a:rPr>
              <a:t>感受解决实际问题的</a:t>
            </a:r>
            <a:r>
              <a:rPr lang="en-US" altLang="zh-CN" sz="2400" b="1" smtClean="0">
                <a:solidFill>
                  <a:schemeClr val="tx1"/>
                </a:solidFill>
                <a:sym typeface="Arial" panose="020B0604020202020204" pitchFamily="34" charset="0"/>
              </a:rPr>
              <a:t>“</a:t>
            </a:r>
            <a:r>
              <a:rPr lang="zh-CN" altLang="en-US" sz="2400" b="1" smtClean="0">
                <a:solidFill>
                  <a:schemeClr val="tx1"/>
                </a:solidFill>
                <a:sym typeface="Arial" panose="020B0604020202020204" pitchFamily="34" charset="0"/>
              </a:rPr>
              <a:t>现场感</a:t>
            </a:r>
            <a:r>
              <a:rPr lang="en-US" altLang="zh-CN" sz="2400" b="1" smtClean="0">
                <a:solidFill>
                  <a:schemeClr val="tx1"/>
                </a:solidFill>
                <a:sym typeface="Arial" panose="020B0604020202020204" pitchFamily="34" charset="0"/>
              </a:rPr>
              <a:t>”</a:t>
            </a:r>
            <a:endParaRPr lang="en-US" altLang="zh-CN" sz="2400" b="1" smtClean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65" name="任意多边形 64"/>
          <p:cNvSpPr/>
          <p:nvPr>
            <p:custDataLst>
              <p:tags r:id="rId7"/>
            </p:custDataLst>
          </p:nvPr>
        </p:nvSpPr>
        <p:spPr>
          <a:xfrm>
            <a:off x="1229995" y="4545965"/>
            <a:ext cx="551180" cy="607695"/>
          </a:xfrm>
          <a:custGeom>
            <a:avLst/>
            <a:gdLst>
              <a:gd name="connsiteX0" fmla="*/ 203162 w 406325"/>
              <a:gd name="connsiteY0" fmla="*/ 78572 h 448145"/>
              <a:gd name="connsiteX1" fmla="*/ 149448 w 406325"/>
              <a:gd name="connsiteY1" fmla="*/ 132286 h 448145"/>
              <a:gd name="connsiteX2" fmla="*/ 203162 w 406325"/>
              <a:gd name="connsiteY2" fmla="*/ 186000 h 448145"/>
              <a:gd name="connsiteX3" fmla="*/ 256876 w 406325"/>
              <a:gd name="connsiteY3" fmla="*/ 132286 h 448145"/>
              <a:gd name="connsiteX4" fmla="*/ 203162 w 406325"/>
              <a:gd name="connsiteY4" fmla="*/ 78572 h 448145"/>
              <a:gd name="connsiteX5" fmla="*/ 203163 w 406325"/>
              <a:gd name="connsiteY5" fmla="*/ 0 h 448145"/>
              <a:gd name="connsiteX6" fmla="*/ 401587 w 406325"/>
              <a:gd name="connsiteY6" fmla="*/ 125474 h 448145"/>
              <a:gd name="connsiteX7" fmla="*/ 406313 w 406325"/>
              <a:gd name="connsiteY7" fmla="*/ 125474 h 448145"/>
              <a:gd name="connsiteX8" fmla="*/ 406313 w 406325"/>
              <a:gd name="connsiteY8" fmla="*/ 128463 h 448145"/>
              <a:gd name="connsiteX9" fmla="*/ 406325 w 406325"/>
              <a:gd name="connsiteY9" fmla="*/ 128471 h 448145"/>
              <a:gd name="connsiteX10" fmla="*/ 406313 w 406325"/>
              <a:gd name="connsiteY10" fmla="*/ 128471 h 448145"/>
              <a:gd name="connsiteX11" fmla="*/ 406313 w 406325"/>
              <a:gd name="connsiteY11" fmla="*/ 448145 h 448145"/>
              <a:gd name="connsiteX12" fmla="*/ 12 w 406325"/>
              <a:gd name="connsiteY12" fmla="*/ 448145 h 448145"/>
              <a:gd name="connsiteX13" fmla="*/ 12 w 406325"/>
              <a:gd name="connsiteY13" fmla="*/ 128471 h 448145"/>
              <a:gd name="connsiteX14" fmla="*/ 0 w 406325"/>
              <a:gd name="connsiteY14" fmla="*/ 128471 h 448145"/>
              <a:gd name="connsiteX15" fmla="*/ 12 w 406325"/>
              <a:gd name="connsiteY15" fmla="*/ 128463 h 448145"/>
              <a:gd name="connsiteX16" fmla="*/ 12 w 406325"/>
              <a:gd name="connsiteY16" fmla="*/ 125474 h 448145"/>
              <a:gd name="connsiteX17" fmla="*/ 4739 w 406325"/>
              <a:gd name="connsiteY17" fmla="*/ 125474 h 4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325" h="448145">
                <a:moveTo>
                  <a:pt x="203162" y="78572"/>
                </a:moveTo>
                <a:cubicBezTo>
                  <a:pt x="173497" y="78572"/>
                  <a:pt x="149448" y="102621"/>
                  <a:pt x="149448" y="132286"/>
                </a:cubicBezTo>
                <a:cubicBezTo>
                  <a:pt x="149448" y="161951"/>
                  <a:pt x="173497" y="186000"/>
                  <a:pt x="203162" y="186000"/>
                </a:cubicBezTo>
                <a:cubicBezTo>
                  <a:pt x="232827" y="186000"/>
                  <a:pt x="256876" y="161951"/>
                  <a:pt x="256876" y="132286"/>
                </a:cubicBezTo>
                <a:cubicBezTo>
                  <a:pt x="256876" y="102621"/>
                  <a:pt x="232827" y="78572"/>
                  <a:pt x="203162" y="78572"/>
                </a:cubicBezTo>
                <a:close/>
                <a:moveTo>
                  <a:pt x="203163" y="0"/>
                </a:moveTo>
                <a:lnTo>
                  <a:pt x="401587" y="125474"/>
                </a:lnTo>
                <a:lnTo>
                  <a:pt x="406313" y="125474"/>
                </a:lnTo>
                <a:lnTo>
                  <a:pt x="406313" y="128463"/>
                </a:lnTo>
                <a:lnTo>
                  <a:pt x="406325" y="128471"/>
                </a:lnTo>
                <a:lnTo>
                  <a:pt x="406313" y="128471"/>
                </a:lnTo>
                <a:lnTo>
                  <a:pt x="406313" y="448145"/>
                </a:lnTo>
                <a:lnTo>
                  <a:pt x="12" y="448145"/>
                </a:lnTo>
                <a:lnTo>
                  <a:pt x="12" y="128471"/>
                </a:lnTo>
                <a:lnTo>
                  <a:pt x="0" y="128471"/>
                </a:lnTo>
                <a:lnTo>
                  <a:pt x="12" y="128463"/>
                </a:lnTo>
                <a:lnTo>
                  <a:pt x="12" y="125474"/>
                </a:lnTo>
                <a:lnTo>
                  <a:pt x="4739" y="125474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rgbClr val="2CBEBB">
              <a:shade val="50000"/>
            </a:srgbClr>
          </a:lnRef>
          <a:fillRef idx="1">
            <a:srgbClr val="2CBEBB"/>
          </a:fillRef>
          <a:effectRef idx="0">
            <a:srgbClr val="2CBEBB"/>
          </a:effectRef>
          <a:fontRef idx="minor">
            <a:srgbClr val="FFFFFF"/>
          </a:fontRef>
        </p:style>
        <p:txBody>
          <a:bodyPr bIns="0" rtlCol="0" anchor="b"/>
          <a:p>
            <a:pPr algn="ctr"/>
            <a:r>
              <a:rPr lang="en-US" altLang="zh-CN" sz="2400" dirty="0">
                <a:solidFill>
                  <a:schemeClr val="tx1"/>
                </a:solidFill>
                <a:sym typeface="Arial" panose="020B0604020202020204" pitchFamily="34" charset="0"/>
              </a:rPr>
              <a:t>4</a:t>
            </a:r>
            <a:endParaRPr lang="en-US" altLang="zh-CN" sz="24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>
            <p:custDataLst>
              <p:tags r:id="rId8"/>
            </p:custDataLst>
          </p:nvPr>
        </p:nvSpPr>
        <p:spPr>
          <a:xfrm>
            <a:off x="2278380" y="4588510"/>
            <a:ext cx="8523605" cy="5568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50000"/>
              </a:lnSpc>
            </a:pPr>
            <a:r>
              <a:rPr lang="zh-CN" altLang="pt-BR" sz="2400" b="1" smtClean="0">
                <a:solidFill>
                  <a:srgbClr val="FF0000"/>
                </a:solidFill>
                <a:sym typeface="Arial" panose="020B0604020202020204" pitchFamily="34" charset="0"/>
              </a:rPr>
              <a:t>用决策矩阵来确定方案的取舍</a:t>
            </a:r>
            <a:r>
              <a:rPr lang="en-US" altLang="zh-CN" sz="2400" b="1" smtClean="0">
                <a:solidFill>
                  <a:schemeClr val="tx1"/>
                </a:solidFill>
                <a:sym typeface="Arial" panose="020B0604020202020204" pitchFamily="34" charset="0"/>
              </a:rPr>
              <a:t>—</a:t>
            </a:r>
            <a:r>
              <a:rPr lang="zh-CN" altLang="en-US" sz="2400" b="1" smtClean="0">
                <a:solidFill>
                  <a:schemeClr val="tx1"/>
                </a:solidFill>
                <a:sym typeface="Arial" panose="020B0604020202020204" pitchFamily="34" charset="0"/>
              </a:rPr>
              <a:t>根据标准打分</a:t>
            </a:r>
            <a:endParaRPr lang="zh-CN" altLang="en-US" sz="2400" b="1" smtClean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0" name="任意多边形 69"/>
          <p:cNvSpPr/>
          <p:nvPr>
            <p:custDataLst>
              <p:tags r:id="rId9"/>
            </p:custDataLst>
          </p:nvPr>
        </p:nvSpPr>
        <p:spPr>
          <a:xfrm>
            <a:off x="1229995" y="5497830"/>
            <a:ext cx="551180" cy="607695"/>
          </a:xfrm>
          <a:custGeom>
            <a:avLst/>
            <a:gdLst>
              <a:gd name="connsiteX0" fmla="*/ 203162 w 406325"/>
              <a:gd name="connsiteY0" fmla="*/ 78572 h 448145"/>
              <a:gd name="connsiteX1" fmla="*/ 149448 w 406325"/>
              <a:gd name="connsiteY1" fmla="*/ 132286 h 448145"/>
              <a:gd name="connsiteX2" fmla="*/ 203162 w 406325"/>
              <a:gd name="connsiteY2" fmla="*/ 186000 h 448145"/>
              <a:gd name="connsiteX3" fmla="*/ 256876 w 406325"/>
              <a:gd name="connsiteY3" fmla="*/ 132286 h 448145"/>
              <a:gd name="connsiteX4" fmla="*/ 203162 w 406325"/>
              <a:gd name="connsiteY4" fmla="*/ 78572 h 448145"/>
              <a:gd name="connsiteX5" fmla="*/ 203163 w 406325"/>
              <a:gd name="connsiteY5" fmla="*/ 0 h 448145"/>
              <a:gd name="connsiteX6" fmla="*/ 401587 w 406325"/>
              <a:gd name="connsiteY6" fmla="*/ 125474 h 448145"/>
              <a:gd name="connsiteX7" fmla="*/ 406313 w 406325"/>
              <a:gd name="connsiteY7" fmla="*/ 125474 h 448145"/>
              <a:gd name="connsiteX8" fmla="*/ 406313 w 406325"/>
              <a:gd name="connsiteY8" fmla="*/ 128463 h 448145"/>
              <a:gd name="connsiteX9" fmla="*/ 406325 w 406325"/>
              <a:gd name="connsiteY9" fmla="*/ 128471 h 448145"/>
              <a:gd name="connsiteX10" fmla="*/ 406313 w 406325"/>
              <a:gd name="connsiteY10" fmla="*/ 128471 h 448145"/>
              <a:gd name="connsiteX11" fmla="*/ 406313 w 406325"/>
              <a:gd name="connsiteY11" fmla="*/ 448145 h 448145"/>
              <a:gd name="connsiteX12" fmla="*/ 12 w 406325"/>
              <a:gd name="connsiteY12" fmla="*/ 448145 h 448145"/>
              <a:gd name="connsiteX13" fmla="*/ 12 w 406325"/>
              <a:gd name="connsiteY13" fmla="*/ 128471 h 448145"/>
              <a:gd name="connsiteX14" fmla="*/ 0 w 406325"/>
              <a:gd name="connsiteY14" fmla="*/ 128471 h 448145"/>
              <a:gd name="connsiteX15" fmla="*/ 12 w 406325"/>
              <a:gd name="connsiteY15" fmla="*/ 128463 h 448145"/>
              <a:gd name="connsiteX16" fmla="*/ 12 w 406325"/>
              <a:gd name="connsiteY16" fmla="*/ 125474 h 448145"/>
              <a:gd name="connsiteX17" fmla="*/ 4739 w 406325"/>
              <a:gd name="connsiteY17" fmla="*/ 125474 h 4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325" h="448145">
                <a:moveTo>
                  <a:pt x="203162" y="78572"/>
                </a:moveTo>
                <a:cubicBezTo>
                  <a:pt x="173497" y="78572"/>
                  <a:pt x="149448" y="102621"/>
                  <a:pt x="149448" y="132286"/>
                </a:cubicBezTo>
                <a:cubicBezTo>
                  <a:pt x="149448" y="161951"/>
                  <a:pt x="173497" y="186000"/>
                  <a:pt x="203162" y="186000"/>
                </a:cubicBezTo>
                <a:cubicBezTo>
                  <a:pt x="232827" y="186000"/>
                  <a:pt x="256876" y="161951"/>
                  <a:pt x="256876" y="132286"/>
                </a:cubicBezTo>
                <a:cubicBezTo>
                  <a:pt x="256876" y="102621"/>
                  <a:pt x="232827" y="78572"/>
                  <a:pt x="203162" y="78572"/>
                </a:cubicBezTo>
                <a:close/>
                <a:moveTo>
                  <a:pt x="203163" y="0"/>
                </a:moveTo>
                <a:lnTo>
                  <a:pt x="401587" y="125474"/>
                </a:lnTo>
                <a:lnTo>
                  <a:pt x="406313" y="125474"/>
                </a:lnTo>
                <a:lnTo>
                  <a:pt x="406313" y="128463"/>
                </a:lnTo>
                <a:lnTo>
                  <a:pt x="406325" y="128471"/>
                </a:lnTo>
                <a:lnTo>
                  <a:pt x="406313" y="128471"/>
                </a:lnTo>
                <a:lnTo>
                  <a:pt x="406313" y="448145"/>
                </a:lnTo>
                <a:lnTo>
                  <a:pt x="12" y="448145"/>
                </a:lnTo>
                <a:lnTo>
                  <a:pt x="12" y="128471"/>
                </a:lnTo>
                <a:lnTo>
                  <a:pt x="0" y="128471"/>
                </a:lnTo>
                <a:lnTo>
                  <a:pt x="12" y="128463"/>
                </a:lnTo>
                <a:lnTo>
                  <a:pt x="12" y="125474"/>
                </a:lnTo>
                <a:lnTo>
                  <a:pt x="4739" y="125474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rgbClr val="2CBEBB">
              <a:shade val="50000"/>
            </a:srgbClr>
          </a:lnRef>
          <a:fillRef idx="1">
            <a:srgbClr val="2CBEBB"/>
          </a:fillRef>
          <a:effectRef idx="0">
            <a:srgbClr val="2CBEBB"/>
          </a:effectRef>
          <a:fontRef idx="minor">
            <a:srgbClr val="FFFFFF"/>
          </a:fontRef>
        </p:style>
        <p:txBody>
          <a:bodyPr bIns="0" rtlCol="0" anchor="b"/>
          <a:p>
            <a:pPr algn="ctr"/>
            <a:r>
              <a:rPr lang="en-US" altLang="zh-CN" sz="2400" dirty="0">
                <a:solidFill>
                  <a:schemeClr val="tx1"/>
                </a:solidFill>
                <a:sym typeface="Arial" panose="020B0604020202020204" pitchFamily="34" charset="0"/>
              </a:rPr>
              <a:t>5</a:t>
            </a:r>
            <a:endParaRPr lang="en-US" altLang="zh-CN" sz="24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>
            <p:custDataLst>
              <p:tags r:id="rId10"/>
            </p:custDataLst>
          </p:nvPr>
        </p:nvSpPr>
        <p:spPr>
          <a:xfrm>
            <a:off x="2278380" y="5524500"/>
            <a:ext cx="5147310" cy="5568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lnSpc>
                <a:spcPct val="150000"/>
              </a:lnSpc>
            </a:pPr>
            <a:r>
              <a:rPr lang="zh-CN" altLang="pt-BR" sz="2400" b="1" smtClean="0">
                <a:solidFill>
                  <a:srgbClr val="FF0000"/>
                </a:solidFill>
                <a:sym typeface="Arial" panose="020B0604020202020204" pitchFamily="34" charset="0"/>
              </a:rPr>
              <a:t>动手做模型，测试自己的方案</a:t>
            </a:r>
            <a:endParaRPr lang="zh-CN" altLang="pt-BR" sz="2400" b="1" smtClean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  <p:bldP spid="57" grpId="0"/>
      <p:bldP spid="52" grpId="1"/>
      <p:bldP spid="62" grpId="0"/>
      <p:bldP spid="52" grpId="2"/>
      <p:bldP spid="57" grpId="1"/>
      <p:bldP spid="67" grpId="0"/>
      <p:bldP spid="52" grpId="3"/>
      <p:bldP spid="57" grpId="2"/>
      <p:bldP spid="62" grpId="1"/>
      <p:bldP spid="72" grpId="0"/>
      <p:bldP spid="52" grpId="4"/>
      <p:bldP spid="57" grpId="3"/>
      <p:bldP spid="62" grpId="2"/>
      <p:bldP spid="67" grpId="1"/>
      <p:bldP spid="72" grpId="1"/>
      <p:bldP spid="52" grpId="5"/>
      <p:bldP spid="57" grpId="4"/>
      <p:bldP spid="52" grpId="6"/>
      <p:bldP spid="62" grpId="3"/>
      <p:bldP spid="52" grpId="7"/>
      <p:bldP spid="57" grpId="5"/>
      <p:bldP spid="67" grpId="2"/>
      <p:bldP spid="52" grpId="8"/>
      <p:bldP spid="57" grpId="6"/>
      <p:bldP spid="62" grpId="4"/>
      <p:bldP spid="72" grpId="2"/>
      <p:bldP spid="52" grpId="9"/>
      <p:bldP spid="57" grpId="7"/>
      <p:bldP spid="62" grpId="5"/>
      <p:bldP spid="67" grpId="3"/>
      <p:bldP spid="7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5300" y="586105"/>
            <a:ext cx="1817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1D94CE"/>
                </a:solidFill>
              </a:rPr>
              <a:t>问题解决</a:t>
            </a:r>
            <a:endParaRPr lang="zh-CN" sz="2800" b="1">
              <a:solidFill>
                <a:srgbClr val="1D94CE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43660" y="1543685"/>
            <a:ext cx="970470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2800" b="1"/>
              <a:t>       </a:t>
            </a:r>
            <a:r>
              <a:rPr lang="zh-CN" sz="2800" b="1"/>
              <a:t>问题解决过程是一个使用</a:t>
            </a:r>
            <a:r>
              <a:rPr lang="zh-CN" sz="2800" b="1">
                <a:solidFill>
                  <a:srgbClr val="FF0000"/>
                </a:solidFill>
              </a:rPr>
              <a:t>高阶认知策略</a:t>
            </a:r>
            <a:r>
              <a:rPr lang="zh-CN" sz="2800" b="1"/>
              <a:t>的过程，但它需要用到大量的低阶认知策略:对问题情境中已有</a:t>
            </a:r>
            <a:r>
              <a:rPr lang="zh-CN" sz="2800" b="1">
                <a:solidFill>
                  <a:srgbClr val="FF0000"/>
                </a:solidFill>
              </a:rPr>
              <a:t>信息进行收集、整理、分类</a:t>
            </a:r>
            <a:r>
              <a:rPr lang="zh-CN" sz="2800" b="1"/>
              <a:t>，从中明确限制性的条件和可以解决问题的路径。问题解决还涉及对不同问题解决方案的</a:t>
            </a:r>
            <a:r>
              <a:rPr lang="zh-CN" sz="2800" b="1">
                <a:solidFill>
                  <a:srgbClr val="FF0000"/>
                </a:solidFill>
              </a:rPr>
              <a:t>分析和比较</a:t>
            </a:r>
            <a:r>
              <a:rPr lang="zh-CN" sz="2800" b="1"/>
              <a:t>、探查问题的成因和分析错误等，有时候还需要推理、给出证据，分析哪一种解决方案更适合当下的情境。</a:t>
            </a:r>
            <a:endParaRPr lang="zh-CN" sz="2800" b="1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5300" y="586105"/>
            <a:ext cx="1817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D94CE"/>
                </a:solidFill>
              </a:rPr>
              <a:t>2. </a:t>
            </a:r>
            <a:r>
              <a:rPr lang="zh-CN" sz="2800" b="1">
                <a:solidFill>
                  <a:srgbClr val="1D94CE"/>
                </a:solidFill>
              </a:rPr>
              <a:t>创见</a:t>
            </a:r>
            <a:endParaRPr lang="zh-CN" sz="2800" b="1">
              <a:solidFill>
                <a:srgbClr val="1D94CE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243965" y="1637665"/>
            <a:ext cx="970470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2800" b="1"/>
              <a:t>       </a:t>
            </a:r>
            <a:r>
              <a:rPr lang="zh-CN" sz="2800" b="1"/>
              <a:t>创见是通过形成</a:t>
            </a:r>
            <a:r>
              <a:rPr lang="zh-CN" sz="2800" b="1">
                <a:solidFill>
                  <a:srgbClr val="FF0000"/>
                </a:solidFill>
              </a:rPr>
              <a:t>原创性的产品</a:t>
            </a:r>
            <a:r>
              <a:rPr lang="zh-CN" sz="2800" b="1"/>
              <a:t>或过程以满足</a:t>
            </a:r>
            <a:r>
              <a:rPr lang="zh-CN" sz="2800" b="1">
                <a:solidFill>
                  <a:srgbClr val="FF0000"/>
                </a:solidFill>
              </a:rPr>
              <a:t>具体需要</a:t>
            </a:r>
            <a:r>
              <a:rPr lang="zh-CN" sz="2800" b="1"/>
              <a:t>，主要是回答一个“怎样才能在某个情境中创造出新东西”的重要问题。这个新东西不仅要充满想象力和创造力，而且还要实用。</a:t>
            </a:r>
            <a:endParaRPr lang="zh-CN" sz="2800" b="1"/>
          </a:p>
        </p:txBody>
      </p:sp>
      <p:pic>
        <p:nvPicPr>
          <p:cNvPr id="3" name="图片 2" descr="32313537383834373b32313537383833303bd3d2bcfdcdb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30145" y="4627245"/>
            <a:ext cx="1152525" cy="11525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85285" y="4973320"/>
            <a:ext cx="6282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 b="1">
                <a:solidFill>
                  <a:srgbClr val="FF0000"/>
                </a:solidFill>
              </a:rPr>
              <a:t>新且适用</a:t>
            </a:r>
            <a:r>
              <a:rPr lang="en-US" sz="2800" b="1">
                <a:solidFill>
                  <a:srgbClr val="FF0000"/>
                </a:solidFill>
              </a:rPr>
              <a:t>——</a:t>
            </a:r>
            <a:r>
              <a:rPr lang="en-US" sz="2800" b="1">
                <a:solidFill>
                  <a:schemeClr val="tx1"/>
                </a:solidFill>
              </a:rPr>
              <a:t>是衡量创见水平的标准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5300" y="586105"/>
            <a:ext cx="1817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D94CE"/>
                </a:solidFill>
              </a:rPr>
              <a:t>2. </a:t>
            </a:r>
            <a:r>
              <a:rPr lang="zh-CN" sz="2800" b="1">
                <a:solidFill>
                  <a:srgbClr val="1D94CE"/>
                </a:solidFill>
              </a:rPr>
              <a:t>创见</a:t>
            </a:r>
            <a:endParaRPr lang="zh-CN" sz="2800" b="1">
              <a:solidFill>
                <a:srgbClr val="1D94CE"/>
              </a:solidFill>
            </a:endParaRPr>
          </a:p>
        </p:txBody>
      </p:sp>
      <p:grpSp>
        <p:nvGrpSpPr>
          <p:cNvPr id="50" name="组合 49"/>
          <p:cNvGrpSpPr/>
          <p:nvPr>
            <p:custDataLst>
              <p:tags r:id="rId1"/>
            </p:custDataLst>
          </p:nvPr>
        </p:nvGrpSpPr>
        <p:grpSpPr>
          <a:xfrm>
            <a:off x="1106273" y="1517024"/>
            <a:ext cx="974349" cy="1070411"/>
            <a:chOff x="2269022" y="2987480"/>
            <a:chExt cx="899403" cy="988076"/>
          </a:xfrm>
        </p:grpSpPr>
        <p:sp>
          <p:nvSpPr>
            <p:cNvPr id="71" name="Freeform 6"/>
            <p:cNvSpPr/>
            <p:nvPr>
              <p:custDataLst>
                <p:tags r:id="rId2"/>
              </p:custDataLst>
            </p:nvPr>
          </p:nvSpPr>
          <p:spPr bwMode="auto">
            <a:xfrm>
              <a:off x="2319693" y="3102756"/>
              <a:ext cx="539642" cy="727123"/>
            </a:xfrm>
            <a:custGeom>
              <a:avLst/>
              <a:gdLst>
                <a:gd name="T0" fmla="*/ 0 w 426"/>
                <a:gd name="T1" fmla="*/ 0 h 574"/>
                <a:gd name="T2" fmla="*/ 72 w 426"/>
                <a:gd name="T3" fmla="*/ 574 h 574"/>
                <a:gd name="T4" fmla="*/ 426 w 426"/>
                <a:gd name="T5" fmla="*/ 224 h 574"/>
                <a:gd name="T6" fmla="*/ 0 w 426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574">
                  <a:moveTo>
                    <a:pt x="0" y="0"/>
                  </a:moveTo>
                  <a:lnTo>
                    <a:pt x="72" y="574"/>
                  </a:lnTo>
                  <a:lnTo>
                    <a:pt x="426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ACEC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  <p:sp>
          <p:nvSpPr>
            <p:cNvPr id="72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410900" y="2987480"/>
              <a:ext cx="623249" cy="842398"/>
            </a:xfrm>
            <a:custGeom>
              <a:avLst/>
              <a:gdLst>
                <a:gd name="T0" fmla="*/ 30 w 492"/>
                <a:gd name="T1" fmla="*/ 0 h 665"/>
                <a:gd name="T2" fmla="*/ 0 w 492"/>
                <a:gd name="T3" fmla="*/ 665 h 665"/>
                <a:gd name="T4" fmla="*/ 492 w 492"/>
                <a:gd name="T5" fmla="*/ 181 h 665"/>
                <a:gd name="T6" fmla="*/ 30 w 492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2" h="665">
                  <a:moveTo>
                    <a:pt x="30" y="0"/>
                  </a:moveTo>
                  <a:lnTo>
                    <a:pt x="0" y="665"/>
                  </a:lnTo>
                  <a:lnTo>
                    <a:pt x="492" y="18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5AAC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  <p:sp>
          <p:nvSpPr>
            <p:cNvPr id="73" name="Freeform 7"/>
            <p:cNvSpPr/>
            <p:nvPr>
              <p:custDataLst>
                <p:tags r:id="rId4"/>
              </p:custDataLst>
            </p:nvPr>
          </p:nvSpPr>
          <p:spPr bwMode="auto">
            <a:xfrm>
              <a:off x="2269022" y="3083754"/>
              <a:ext cx="899403" cy="891802"/>
            </a:xfrm>
            <a:custGeom>
              <a:avLst/>
              <a:gdLst>
                <a:gd name="T0" fmla="*/ 705 w 710"/>
                <a:gd name="T1" fmla="*/ 0 h 704"/>
                <a:gd name="T2" fmla="*/ 710 w 710"/>
                <a:gd name="T3" fmla="*/ 5 h 704"/>
                <a:gd name="T4" fmla="*/ 0 w 710"/>
                <a:gd name="T5" fmla="*/ 704 h 704"/>
                <a:gd name="T6" fmla="*/ 0 w 710"/>
                <a:gd name="T7" fmla="*/ 704 h 704"/>
                <a:gd name="T8" fmla="*/ 705 w 710"/>
                <a:gd name="T9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704">
                  <a:moveTo>
                    <a:pt x="705" y="0"/>
                  </a:moveTo>
                  <a:lnTo>
                    <a:pt x="710" y="5"/>
                  </a:lnTo>
                  <a:lnTo>
                    <a:pt x="0" y="704"/>
                  </a:lnTo>
                  <a:lnTo>
                    <a:pt x="0" y="70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5AAC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>
            <p:custDataLst>
              <p:tags r:id="rId5"/>
            </p:custDataLst>
          </p:nvPr>
        </p:nvGrpSpPr>
        <p:grpSpPr>
          <a:xfrm>
            <a:off x="6195254" y="1517024"/>
            <a:ext cx="974349" cy="1070411"/>
            <a:chOff x="6941230" y="2987480"/>
            <a:chExt cx="899403" cy="988076"/>
          </a:xfrm>
        </p:grpSpPr>
        <p:sp>
          <p:nvSpPr>
            <p:cNvPr id="83" name="Freeform 6"/>
            <p:cNvSpPr/>
            <p:nvPr>
              <p:custDataLst>
                <p:tags r:id="rId6"/>
              </p:custDataLst>
            </p:nvPr>
          </p:nvSpPr>
          <p:spPr bwMode="auto">
            <a:xfrm>
              <a:off x="6991901" y="3102756"/>
              <a:ext cx="539642" cy="727123"/>
            </a:xfrm>
            <a:custGeom>
              <a:avLst/>
              <a:gdLst>
                <a:gd name="T0" fmla="*/ 0 w 426"/>
                <a:gd name="T1" fmla="*/ 0 h 574"/>
                <a:gd name="T2" fmla="*/ 72 w 426"/>
                <a:gd name="T3" fmla="*/ 574 h 574"/>
                <a:gd name="T4" fmla="*/ 426 w 426"/>
                <a:gd name="T5" fmla="*/ 224 h 574"/>
                <a:gd name="T6" fmla="*/ 0 w 426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574">
                  <a:moveTo>
                    <a:pt x="0" y="0"/>
                  </a:moveTo>
                  <a:lnTo>
                    <a:pt x="72" y="574"/>
                  </a:lnTo>
                  <a:lnTo>
                    <a:pt x="426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C253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  <p:sp>
          <p:nvSpPr>
            <p:cNvPr id="84" name="Freeform 5"/>
            <p:cNvSpPr/>
            <p:nvPr>
              <p:custDataLst>
                <p:tags r:id="rId7"/>
              </p:custDataLst>
            </p:nvPr>
          </p:nvSpPr>
          <p:spPr bwMode="auto">
            <a:xfrm>
              <a:off x="7083108" y="2987480"/>
              <a:ext cx="623249" cy="842398"/>
            </a:xfrm>
            <a:custGeom>
              <a:avLst/>
              <a:gdLst>
                <a:gd name="T0" fmla="*/ 30 w 492"/>
                <a:gd name="T1" fmla="*/ 0 h 665"/>
                <a:gd name="T2" fmla="*/ 0 w 492"/>
                <a:gd name="T3" fmla="*/ 665 h 665"/>
                <a:gd name="T4" fmla="*/ 492 w 492"/>
                <a:gd name="T5" fmla="*/ 181 h 665"/>
                <a:gd name="T6" fmla="*/ 30 w 492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2" h="665">
                  <a:moveTo>
                    <a:pt x="30" y="0"/>
                  </a:moveTo>
                  <a:lnTo>
                    <a:pt x="0" y="665"/>
                  </a:lnTo>
                  <a:lnTo>
                    <a:pt x="492" y="18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8C2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  <p:sp>
          <p:nvSpPr>
            <p:cNvPr id="85" name="Freeform 7"/>
            <p:cNvSpPr/>
            <p:nvPr>
              <p:custDataLst>
                <p:tags r:id="rId8"/>
              </p:custDataLst>
            </p:nvPr>
          </p:nvSpPr>
          <p:spPr bwMode="auto">
            <a:xfrm>
              <a:off x="6941230" y="3083754"/>
              <a:ext cx="899403" cy="891802"/>
            </a:xfrm>
            <a:custGeom>
              <a:avLst/>
              <a:gdLst>
                <a:gd name="T0" fmla="*/ 705 w 710"/>
                <a:gd name="T1" fmla="*/ 0 h 704"/>
                <a:gd name="T2" fmla="*/ 710 w 710"/>
                <a:gd name="T3" fmla="*/ 5 h 704"/>
                <a:gd name="T4" fmla="*/ 0 w 710"/>
                <a:gd name="T5" fmla="*/ 704 h 704"/>
                <a:gd name="T6" fmla="*/ 0 w 710"/>
                <a:gd name="T7" fmla="*/ 704 h 704"/>
                <a:gd name="T8" fmla="*/ 705 w 710"/>
                <a:gd name="T9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704">
                  <a:moveTo>
                    <a:pt x="705" y="0"/>
                  </a:moveTo>
                  <a:lnTo>
                    <a:pt x="710" y="5"/>
                  </a:lnTo>
                  <a:lnTo>
                    <a:pt x="0" y="704"/>
                  </a:lnTo>
                  <a:lnTo>
                    <a:pt x="0" y="70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48C2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>
            <p:custDataLst>
              <p:tags r:id="rId9"/>
            </p:custDataLst>
          </p:nvPr>
        </p:nvGrpSpPr>
        <p:grpSpPr>
          <a:xfrm>
            <a:off x="1106273" y="3115858"/>
            <a:ext cx="974349" cy="1070411"/>
            <a:chOff x="2269022" y="4935911"/>
            <a:chExt cx="899403" cy="988076"/>
          </a:xfrm>
        </p:grpSpPr>
        <p:sp>
          <p:nvSpPr>
            <p:cNvPr id="91" name="Freeform 6"/>
            <p:cNvSpPr/>
            <p:nvPr>
              <p:custDataLst>
                <p:tags r:id="rId10"/>
              </p:custDataLst>
            </p:nvPr>
          </p:nvSpPr>
          <p:spPr bwMode="auto">
            <a:xfrm>
              <a:off x="2319693" y="5051187"/>
              <a:ext cx="539642" cy="727123"/>
            </a:xfrm>
            <a:custGeom>
              <a:avLst/>
              <a:gdLst>
                <a:gd name="T0" fmla="*/ 0 w 426"/>
                <a:gd name="T1" fmla="*/ 0 h 574"/>
                <a:gd name="T2" fmla="*/ 72 w 426"/>
                <a:gd name="T3" fmla="*/ 574 h 574"/>
                <a:gd name="T4" fmla="*/ 426 w 426"/>
                <a:gd name="T5" fmla="*/ 224 h 574"/>
                <a:gd name="T6" fmla="*/ 0 w 426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574">
                  <a:moveTo>
                    <a:pt x="0" y="0"/>
                  </a:moveTo>
                  <a:lnTo>
                    <a:pt x="72" y="574"/>
                  </a:lnTo>
                  <a:lnTo>
                    <a:pt x="426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C41C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  <p:sp>
          <p:nvSpPr>
            <p:cNvPr id="92" name="Freeform 5"/>
            <p:cNvSpPr/>
            <p:nvPr>
              <p:custDataLst>
                <p:tags r:id="rId11"/>
              </p:custDataLst>
            </p:nvPr>
          </p:nvSpPr>
          <p:spPr bwMode="auto">
            <a:xfrm>
              <a:off x="2410900" y="4935911"/>
              <a:ext cx="623249" cy="842398"/>
            </a:xfrm>
            <a:custGeom>
              <a:avLst/>
              <a:gdLst>
                <a:gd name="T0" fmla="*/ 30 w 492"/>
                <a:gd name="T1" fmla="*/ 0 h 665"/>
                <a:gd name="T2" fmla="*/ 0 w 492"/>
                <a:gd name="T3" fmla="*/ 665 h 665"/>
                <a:gd name="T4" fmla="*/ 492 w 492"/>
                <a:gd name="T5" fmla="*/ 181 h 665"/>
                <a:gd name="T6" fmla="*/ 30 w 492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2" h="665">
                  <a:moveTo>
                    <a:pt x="30" y="0"/>
                  </a:moveTo>
                  <a:lnTo>
                    <a:pt x="0" y="665"/>
                  </a:lnTo>
                  <a:lnTo>
                    <a:pt x="492" y="18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FC4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  <p:sp>
          <p:nvSpPr>
            <p:cNvPr id="93" name="Freeform 7"/>
            <p:cNvSpPr/>
            <p:nvPr>
              <p:custDataLst>
                <p:tags r:id="rId12"/>
              </p:custDataLst>
            </p:nvPr>
          </p:nvSpPr>
          <p:spPr bwMode="auto">
            <a:xfrm>
              <a:off x="2269022" y="5032185"/>
              <a:ext cx="899403" cy="891802"/>
            </a:xfrm>
            <a:custGeom>
              <a:avLst/>
              <a:gdLst>
                <a:gd name="T0" fmla="*/ 705 w 710"/>
                <a:gd name="T1" fmla="*/ 0 h 704"/>
                <a:gd name="T2" fmla="*/ 710 w 710"/>
                <a:gd name="T3" fmla="*/ 5 h 704"/>
                <a:gd name="T4" fmla="*/ 0 w 710"/>
                <a:gd name="T5" fmla="*/ 704 h 704"/>
                <a:gd name="T6" fmla="*/ 0 w 710"/>
                <a:gd name="T7" fmla="*/ 704 h 704"/>
                <a:gd name="T8" fmla="*/ 705 w 710"/>
                <a:gd name="T9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704">
                  <a:moveTo>
                    <a:pt x="705" y="0"/>
                  </a:moveTo>
                  <a:lnTo>
                    <a:pt x="710" y="5"/>
                  </a:lnTo>
                  <a:lnTo>
                    <a:pt x="0" y="704"/>
                  </a:lnTo>
                  <a:lnTo>
                    <a:pt x="0" y="70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7FC4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>
            <p:custDataLst>
              <p:tags r:id="rId13"/>
            </p:custDataLst>
          </p:nvPr>
        </p:nvGrpSpPr>
        <p:grpSpPr>
          <a:xfrm>
            <a:off x="6195254" y="3107624"/>
            <a:ext cx="974349" cy="1070411"/>
            <a:chOff x="6991901" y="4920710"/>
            <a:chExt cx="899403" cy="988076"/>
          </a:xfrm>
        </p:grpSpPr>
        <p:sp>
          <p:nvSpPr>
            <p:cNvPr id="99" name="Freeform 6"/>
            <p:cNvSpPr/>
            <p:nvPr>
              <p:custDataLst>
                <p:tags r:id="rId14"/>
              </p:custDataLst>
            </p:nvPr>
          </p:nvSpPr>
          <p:spPr bwMode="auto">
            <a:xfrm>
              <a:off x="7042572" y="5035986"/>
              <a:ext cx="539642" cy="727123"/>
            </a:xfrm>
            <a:custGeom>
              <a:avLst/>
              <a:gdLst>
                <a:gd name="T0" fmla="*/ 0 w 426"/>
                <a:gd name="T1" fmla="*/ 0 h 574"/>
                <a:gd name="T2" fmla="*/ 72 w 426"/>
                <a:gd name="T3" fmla="*/ 574 h 574"/>
                <a:gd name="T4" fmla="*/ 426 w 426"/>
                <a:gd name="T5" fmla="*/ 224 h 574"/>
                <a:gd name="T6" fmla="*/ 0 w 426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574">
                  <a:moveTo>
                    <a:pt x="0" y="0"/>
                  </a:moveTo>
                  <a:lnTo>
                    <a:pt x="72" y="574"/>
                  </a:lnTo>
                  <a:lnTo>
                    <a:pt x="426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41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  <p:sp>
          <p:nvSpPr>
            <p:cNvPr id="61" name="Freeform 5"/>
            <p:cNvSpPr/>
            <p:nvPr>
              <p:custDataLst>
                <p:tags r:id="rId15"/>
              </p:custDataLst>
            </p:nvPr>
          </p:nvSpPr>
          <p:spPr bwMode="auto">
            <a:xfrm>
              <a:off x="7133779" y="4920710"/>
              <a:ext cx="623249" cy="842398"/>
            </a:xfrm>
            <a:custGeom>
              <a:avLst/>
              <a:gdLst>
                <a:gd name="T0" fmla="*/ 30 w 492"/>
                <a:gd name="T1" fmla="*/ 0 h 665"/>
                <a:gd name="T2" fmla="*/ 0 w 492"/>
                <a:gd name="T3" fmla="*/ 665 h 665"/>
                <a:gd name="T4" fmla="*/ 492 w 492"/>
                <a:gd name="T5" fmla="*/ 181 h 665"/>
                <a:gd name="T6" fmla="*/ 30 w 492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2" h="665">
                  <a:moveTo>
                    <a:pt x="30" y="0"/>
                  </a:moveTo>
                  <a:lnTo>
                    <a:pt x="0" y="665"/>
                  </a:lnTo>
                  <a:lnTo>
                    <a:pt x="492" y="18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84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  <p:sp>
          <p:nvSpPr>
            <p:cNvPr id="101" name="Freeform 7"/>
            <p:cNvSpPr/>
            <p:nvPr>
              <p:custDataLst>
                <p:tags r:id="rId16"/>
              </p:custDataLst>
            </p:nvPr>
          </p:nvSpPr>
          <p:spPr bwMode="auto">
            <a:xfrm>
              <a:off x="6991901" y="5016984"/>
              <a:ext cx="899403" cy="891802"/>
            </a:xfrm>
            <a:custGeom>
              <a:avLst/>
              <a:gdLst>
                <a:gd name="T0" fmla="*/ 705 w 710"/>
                <a:gd name="T1" fmla="*/ 0 h 704"/>
                <a:gd name="T2" fmla="*/ 710 w 710"/>
                <a:gd name="T3" fmla="*/ 5 h 704"/>
                <a:gd name="T4" fmla="*/ 0 w 710"/>
                <a:gd name="T5" fmla="*/ 704 h 704"/>
                <a:gd name="T6" fmla="*/ 0 w 710"/>
                <a:gd name="T7" fmla="*/ 704 h 704"/>
                <a:gd name="T8" fmla="*/ 705 w 710"/>
                <a:gd name="T9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704">
                  <a:moveTo>
                    <a:pt x="705" y="0"/>
                  </a:moveTo>
                  <a:lnTo>
                    <a:pt x="710" y="5"/>
                  </a:lnTo>
                  <a:lnTo>
                    <a:pt x="0" y="704"/>
                  </a:lnTo>
                  <a:lnTo>
                    <a:pt x="0" y="70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FF841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>
            <p:custDataLst>
              <p:tags r:id="rId17"/>
            </p:custDataLst>
          </p:nvPr>
        </p:nvGrpSpPr>
        <p:grpSpPr>
          <a:xfrm>
            <a:off x="1106273" y="4714692"/>
            <a:ext cx="974349" cy="1070411"/>
            <a:chOff x="2269022" y="4935911"/>
            <a:chExt cx="899403" cy="988076"/>
          </a:xfrm>
        </p:grpSpPr>
        <p:sp>
          <p:nvSpPr>
            <p:cNvPr id="107" name="Freeform 6"/>
            <p:cNvSpPr/>
            <p:nvPr>
              <p:custDataLst>
                <p:tags r:id="rId18"/>
              </p:custDataLst>
            </p:nvPr>
          </p:nvSpPr>
          <p:spPr bwMode="auto">
            <a:xfrm>
              <a:off x="2319693" y="5051187"/>
              <a:ext cx="539642" cy="727123"/>
            </a:xfrm>
            <a:custGeom>
              <a:avLst/>
              <a:gdLst>
                <a:gd name="T0" fmla="*/ 0 w 426"/>
                <a:gd name="T1" fmla="*/ 0 h 574"/>
                <a:gd name="T2" fmla="*/ 72 w 426"/>
                <a:gd name="T3" fmla="*/ 574 h 574"/>
                <a:gd name="T4" fmla="*/ 426 w 426"/>
                <a:gd name="T5" fmla="*/ 224 h 574"/>
                <a:gd name="T6" fmla="*/ 0 w 426"/>
                <a:gd name="T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574">
                  <a:moveTo>
                    <a:pt x="0" y="0"/>
                  </a:moveTo>
                  <a:lnTo>
                    <a:pt x="72" y="574"/>
                  </a:lnTo>
                  <a:lnTo>
                    <a:pt x="426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ACEC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  <p:sp>
          <p:nvSpPr>
            <p:cNvPr id="108" name="Freeform 5"/>
            <p:cNvSpPr/>
            <p:nvPr>
              <p:custDataLst>
                <p:tags r:id="rId19"/>
              </p:custDataLst>
            </p:nvPr>
          </p:nvSpPr>
          <p:spPr bwMode="auto">
            <a:xfrm>
              <a:off x="2410900" y="4935911"/>
              <a:ext cx="623249" cy="842398"/>
            </a:xfrm>
            <a:custGeom>
              <a:avLst/>
              <a:gdLst>
                <a:gd name="T0" fmla="*/ 30 w 492"/>
                <a:gd name="T1" fmla="*/ 0 h 665"/>
                <a:gd name="T2" fmla="*/ 0 w 492"/>
                <a:gd name="T3" fmla="*/ 665 h 665"/>
                <a:gd name="T4" fmla="*/ 492 w 492"/>
                <a:gd name="T5" fmla="*/ 181 h 665"/>
                <a:gd name="T6" fmla="*/ 30 w 492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2" h="665">
                  <a:moveTo>
                    <a:pt x="30" y="0"/>
                  </a:moveTo>
                  <a:lnTo>
                    <a:pt x="0" y="665"/>
                  </a:lnTo>
                  <a:lnTo>
                    <a:pt x="492" y="18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5AAC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  <p:sp>
          <p:nvSpPr>
            <p:cNvPr id="109" name="Freeform 7"/>
            <p:cNvSpPr/>
            <p:nvPr>
              <p:custDataLst>
                <p:tags r:id="rId20"/>
              </p:custDataLst>
            </p:nvPr>
          </p:nvSpPr>
          <p:spPr bwMode="auto">
            <a:xfrm>
              <a:off x="2269022" y="5032185"/>
              <a:ext cx="899403" cy="891802"/>
            </a:xfrm>
            <a:custGeom>
              <a:avLst/>
              <a:gdLst>
                <a:gd name="T0" fmla="*/ 705 w 710"/>
                <a:gd name="T1" fmla="*/ 0 h 704"/>
                <a:gd name="T2" fmla="*/ 710 w 710"/>
                <a:gd name="T3" fmla="*/ 5 h 704"/>
                <a:gd name="T4" fmla="*/ 0 w 710"/>
                <a:gd name="T5" fmla="*/ 704 h 704"/>
                <a:gd name="T6" fmla="*/ 0 w 710"/>
                <a:gd name="T7" fmla="*/ 704 h 704"/>
                <a:gd name="T8" fmla="*/ 705 w 710"/>
                <a:gd name="T9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704">
                  <a:moveTo>
                    <a:pt x="705" y="0"/>
                  </a:moveTo>
                  <a:lnTo>
                    <a:pt x="710" y="5"/>
                  </a:lnTo>
                  <a:lnTo>
                    <a:pt x="0" y="704"/>
                  </a:lnTo>
                  <a:lnTo>
                    <a:pt x="0" y="70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5AAC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>
            <p:custDataLst>
              <p:tags r:id="rId21"/>
            </p:custDataLst>
          </p:nvPr>
        </p:nvGrpSpPr>
        <p:grpSpPr>
          <a:xfrm>
            <a:off x="1224280" y="1605280"/>
            <a:ext cx="4949825" cy="772160"/>
            <a:chOff x="1928" y="2528"/>
            <a:chExt cx="7795" cy="1216"/>
          </a:xfrm>
        </p:grpSpPr>
        <p:sp>
          <p:nvSpPr>
            <p:cNvPr id="49" name="矩形 48"/>
            <p:cNvSpPr/>
            <p:nvPr>
              <p:custDataLst>
                <p:tags r:id="rId22"/>
              </p:custDataLst>
            </p:nvPr>
          </p:nvSpPr>
          <p:spPr>
            <a:xfrm>
              <a:off x="3047" y="2884"/>
              <a:ext cx="6676" cy="860"/>
            </a:xfrm>
            <a:prstGeom prst="rect">
              <a:avLst/>
            </a:prstGeom>
          </p:spPr>
          <p:txBody>
            <a:bodyPr wrap="square" anchor="ctr">
              <a:noAutofit/>
            </a:bodyPr>
            <a:p>
              <a:pPr algn="l">
                <a:lnSpc>
                  <a:spcPct val="130000"/>
                </a:lnSpc>
              </a:pPr>
              <a:r>
                <a:rPr lang="zh-CN" altLang="en-US" sz="2400" b="1" smtClean="0"/>
                <a:t>我想做什么或我想做好什么？</a:t>
              </a:r>
              <a:endParaRPr lang="zh-CN" altLang="en-US" sz="2400" b="1" smtClean="0"/>
            </a:p>
          </p:txBody>
        </p:sp>
        <p:sp>
          <p:nvSpPr>
            <p:cNvPr id="118" name="文本框 117"/>
            <p:cNvSpPr txBox="1"/>
            <p:nvPr>
              <p:custDataLst>
                <p:tags r:id="rId23"/>
              </p:custDataLst>
            </p:nvPr>
          </p:nvSpPr>
          <p:spPr>
            <a:xfrm>
              <a:off x="1928" y="2528"/>
              <a:ext cx="940" cy="81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pPr algn="ctr"/>
              <a:r>
                <a:rPr lang="en-US" altLang="zh-CN" sz="2400" b="1" dirty="0" smtClean="0">
                  <a:solidFill>
                    <a:sysClr val="window" lastClr="FFFFFF"/>
                  </a:solidFill>
                </a:rPr>
                <a:t>01</a:t>
              </a:r>
              <a:endParaRPr lang="en-US" altLang="zh-CN" sz="2400" b="1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64" name="组合 63"/>
          <p:cNvGrpSpPr/>
          <p:nvPr>
            <p:custDataLst>
              <p:tags r:id="rId24"/>
            </p:custDataLst>
          </p:nvPr>
        </p:nvGrpSpPr>
        <p:grpSpPr>
          <a:xfrm>
            <a:off x="6294120" y="1635760"/>
            <a:ext cx="4969510" cy="758190"/>
            <a:chOff x="9912" y="2576"/>
            <a:chExt cx="7826" cy="1194"/>
          </a:xfrm>
        </p:grpSpPr>
        <p:sp>
          <p:nvSpPr>
            <p:cNvPr id="76" name="矩形 75"/>
            <p:cNvSpPr/>
            <p:nvPr>
              <p:custDataLst>
                <p:tags r:id="rId25"/>
              </p:custDataLst>
            </p:nvPr>
          </p:nvSpPr>
          <p:spPr>
            <a:xfrm>
              <a:off x="11062" y="2910"/>
              <a:ext cx="6676" cy="860"/>
            </a:xfrm>
            <a:prstGeom prst="rect">
              <a:avLst/>
            </a:prstGeom>
          </p:spPr>
          <p:txBody>
            <a:bodyPr wrap="square" anchor="ctr">
              <a:noAutofit/>
            </a:bodyPr>
            <a:p>
              <a:pPr algn="l">
                <a:lnSpc>
                  <a:spcPct val="130000"/>
                </a:lnSpc>
              </a:pPr>
              <a:r>
                <a:rPr lang="zh-CN" altLang="en-US" sz="2400" b="1" smtClean="0"/>
                <a:t>我想为自己的创见提出什么样的标准？</a:t>
              </a:r>
              <a:endParaRPr lang="zh-CN" altLang="en-US" sz="2400" b="1" smtClean="0"/>
            </a:p>
          </p:txBody>
        </p:sp>
        <p:sp>
          <p:nvSpPr>
            <p:cNvPr id="119" name="文本框 118"/>
            <p:cNvSpPr txBox="1"/>
            <p:nvPr>
              <p:custDataLst>
                <p:tags r:id="rId26"/>
              </p:custDataLst>
            </p:nvPr>
          </p:nvSpPr>
          <p:spPr>
            <a:xfrm>
              <a:off x="9912" y="2576"/>
              <a:ext cx="940" cy="81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pPr algn="ctr"/>
              <a:r>
                <a:rPr lang="en-US" altLang="zh-CN" sz="2400" b="1" dirty="0" smtClean="0">
                  <a:solidFill>
                    <a:sysClr val="window" lastClr="FFFFFF"/>
                  </a:solidFill>
                </a:rPr>
                <a:t>02</a:t>
              </a:r>
              <a:endParaRPr lang="en-US" altLang="zh-CN" sz="2400" b="1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65" name="组合 64"/>
          <p:cNvGrpSpPr/>
          <p:nvPr>
            <p:custDataLst>
              <p:tags r:id="rId27"/>
            </p:custDataLst>
          </p:nvPr>
        </p:nvGrpSpPr>
        <p:grpSpPr>
          <a:xfrm>
            <a:off x="1203960" y="3209925"/>
            <a:ext cx="4970145" cy="795020"/>
            <a:chOff x="1896" y="5055"/>
            <a:chExt cx="7827" cy="1252"/>
          </a:xfrm>
        </p:grpSpPr>
        <p:sp>
          <p:nvSpPr>
            <p:cNvPr id="88" name="矩形 87"/>
            <p:cNvSpPr/>
            <p:nvPr>
              <p:custDataLst>
                <p:tags r:id="rId28"/>
              </p:custDataLst>
            </p:nvPr>
          </p:nvSpPr>
          <p:spPr>
            <a:xfrm>
              <a:off x="3047" y="5447"/>
              <a:ext cx="6676" cy="860"/>
            </a:xfrm>
            <a:prstGeom prst="rect">
              <a:avLst/>
            </a:prstGeom>
          </p:spPr>
          <p:txBody>
            <a:bodyPr wrap="square" anchor="ctr">
              <a:noAutofit/>
            </a:bodyPr>
            <a:p>
              <a:pPr algn="l">
                <a:lnSpc>
                  <a:spcPct val="130000"/>
                </a:lnSpc>
              </a:pPr>
              <a:r>
                <a:rPr lang="zh-CN" altLang="en-US" sz="2400" b="1" smtClean="0"/>
                <a:t>我形成初步创见的最佳办法是什么？</a:t>
              </a:r>
              <a:endParaRPr lang="zh-CN" altLang="en-US" sz="2400" b="1" smtClean="0"/>
            </a:p>
          </p:txBody>
        </p:sp>
        <p:sp>
          <p:nvSpPr>
            <p:cNvPr id="120" name="文本框 119"/>
            <p:cNvSpPr txBox="1"/>
            <p:nvPr>
              <p:custDataLst>
                <p:tags r:id="rId29"/>
              </p:custDataLst>
            </p:nvPr>
          </p:nvSpPr>
          <p:spPr>
            <a:xfrm>
              <a:off x="1896" y="5055"/>
              <a:ext cx="940" cy="81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pPr algn="ctr"/>
              <a:r>
                <a:rPr lang="en-US" altLang="zh-CN" sz="2400" b="1" dirty="0" smtClean="0">
                  <a:solidFill>
                    <a:sysClr val="window" lastClr="FFFFFF"/>
                  </a:solidFill>
                </a:rPr>
                <a:t>03</a:t>
              </a:r>
              <a:endParaRPr lang="en-US" altLang="zh-CN" sz="2400" b="1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66" name="组合 65"/>
          <p:cNvGrpSpPr/>
          <p:nvPr>
            <p:custDataLst>
              <p:tags r:id="rId30"/>
            </p:custDataLst>
          </p:nvPr>
        </p:nvGrpSpPr>
        <p:grpSpPr>
          <a:xfrm>
            <a:off x="6301105" y="3202940"/>
            <a:ext cx="4962525" cy="791210"/>
            <a:chOff x="9923" y="5044"/>
            <a:chExt cx="7815" cy="1246"/>
          </a:xfrm>
        </p:grpSpPr>
        <p:sp>
          <p:nvSpPr>
            <p:cNvPr id="96" name="矩形 95"/>
            <p:cNvSpPr/>
            <p:nvPr>
              <p:custDataLst>
                <p:tags r:id="rId31"/>
              </p:custDataLst>
            </p:nvPr>
          </p:nvSpPr>
          <p:spPr>
            <a:xfrm>
              <a:off x="11062" y="5430"/>
              <a:ext cx="6676" cy="860"/>
            </a:xfrm>
            <a:prstGeom prst="rect">
              <a:avLst/>
            </a:prstGeom>
          </p:spPr>
          <p:txBody>
            <a:bodyPr wrap="square" anchor="ctr">
              <a:noAutofit/>
            </a:bodyPr>
            <a:p>
              <a:pPr algn="l">
                <a:lnSpc>
                  <a:spcPct val="130000"/>
                </a:lnSpc>
              </a:pPr>
              <a:r>
                <a:rPr lang="zh-CN" altLang="en-US" sz="2400" b="1" smtClean="0"/>
                <a:t>我如何改进自己的初步创见？</a:t>
              </a:r>
              <a:endParaRPr lang="zh-CN" altLang="en-US" sz="2400" b="1" smtClean="0"/>
            </a:p>
          </p:txBody>
        </p:sp>
        <p:sp>
          <p:nvSpPr>
            <p:cNvPr id="121" name="文本框 120"/>
            <p:cNvSpPr txBox="1"/>
            <p:nvPr>
              <p:custDataLst>
                <p:tags r:id="rId32"/>
              </p:custDataLst>
            </p:nvPr>
          </p:nvSpPr>
          <p:spPr>
            <a:xfrm>
              <a:off x="9923" y="5044"/>
              <a:ext cx="940" cy="81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pPr algn="ctr"/>
              <a:r>
                <a:rPr lang="en-US" altLang="zh-CN" sz="2400" b="1" dirty="0" smtClean="0">
                  <a:solidFill>
                    <a:sysClr val="window" lastClr="FFFFFF"/>
                  </a:solidFill>
                </a:rPr>
                <a:t>04</a:t>
              </a:r>
              <a:endParaRPr lang="en-US" altLang="zh-CN" sz="2400" b="1" dirty="0" smtClea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67" name="组合 66"/>
          <p:cNvGrpSpPr/>
          <p:nvPr>
            <p:custDataLst>
              <p:tags r:id="rId33"/>
            </p:custDataLst>
          </p:nvPr>
        </p:nvGrpSpPr>
        <p:grpSpPr>
          <a:xfrm>
            <a:off x="1205230" y="4836795"/>
            <a:ext cx="4968875" cy="767080"/>
            <a:chOff x="1898" y="7617"/>
            <a:chExt cx="7825" cy="1208"/>
          </a:xfrm>
        </p:grpSpPr>
        <p:sp>
          <p:nvSpPr>
            <p:cNvPr id="104" name="矩形 103"/>
            <p:cNvSpPr/>
            <p:nvPr>
              <p:custDataLst>
                <p:tags r:id="rId34"/>
              </p:custDataLst>
            </p:nvPr>
          </p:nvSpPr>
          <p:spPr>
            <a:xfrm>
              <a:off x="3047" y="7965"/>
              <a:ext cx="6676" cy="860"/>
            </a:xfrm>
            <a:prstGeom prst="rect">
              <a:avLst/>
            </a:prstGeom>
          </p:spPr>
          <p:txBody>
            <a:bodyPr wrap="square" anchor="ctr">
              <a:noAutofit/>
            </a:bodyPr>
            <a:p>
              <a:pPr algn="l">
                <a:lnSpc>
                  <a:spcPct val="130000"/>
                </a:lnSpc>
              </a:pPr>
              <a:r>
                <a:rPr lang="zh-CN" altLang="en-US" sz="2400" b="1" smtClean="0"/>
                <a:t>我的创见是否符合自己提出的标准？</a:t>
              </a:r>
              <a:endParaRPr lang="zh-CN" altLang="en-US" sz="2400" b="1" smtClean="0"/>
            </a:p>
          </p:txBody>
        </p:sp>
        <p:sp>
          <p:nvSpPr>
            <p:cNvPr id="122" name="文本框 121"/>
            <p:cNvSpPr txBox="1"/>
            <p:nvPr>
              <p:custDataLst>
                <p:tags r:id="rId35"/>
              </p:custDataLst>
            </p:nvPr>
          </p:nvSpPr>
          <p:spPr>
            <a:xfrm>
              <a:off x="1898" y="7617"/>
              <a:ext cx="940" cy="81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p>
              <a:pPr algn="ctr"/>
              <a:r>
                <a:rPr lang="en-US" altLang="zh-CN" sz="2400" b="1" dirty="0" smtClean="0">
                  <a:solidFill>
                    <a:sysClr val="window" lastClr="FFFFFF"/>
                  </a:solidFill>
                </a:rPr>
                <a:t>05</a:t>
              </a:r>
              <a:endParaRPr lang="en-US" altLang="zh-CN" sz="2400" b="1" dirty="0" smtClean="0">
                <a:solidFill>
                  <a:sysClr val="window" lastClr="FFFFFF"/>
                </a:solidFill>
              </a:endParaRPr>
            </a:p>
          </p:txBody>
        </p:sp>
      </p:grpSp>
    </p:spTree>
    <p:custDataLst>
      <p:tags r:id="rId3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5300" y="586105"/>
            <a:ext cx="8849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1D94CE"/>
                </a:solidFill>
              </a:rPr>
              <a:t>创见：</a:t>
            </a:r>
            <a:r>
              <a:rPr lang="zh-CN" sz="2800" b="1">
                <a:solidFill>
                  <a:schemeClr val="tx1"/>
                </a:solidFill>
              </a:rPr>
              <a:t>创造出指向</a:t>
            </a:r>
            <a:r>
              <a:rPr lang="zh-CN" sz="2800" b="1">
                <a:solidFill>
                  <a:srgbClr val="1D94CE"/>
                </a:solidFill>
              </a:rPr>
              <a:t>核心概念理解和有独特价值的作品</a:t>
            </a:r>
            <a:endParaRPr lang="zh-CN" sz="2800" b="1">
              <a:solidFill>
                <a:srgbClr val="1D94C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6425" y="1477010"/>
            <a:ext cx="3154680" cy="31546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20" y="1558925"/>
            <a:ext cx="2990215" cy="29902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32255" y="5000625"/>
            <a:ext cx="88499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1D94CE"/>
                </a:solidFill>
              </a:rPr>
              <a:t>任何一个富有创造力的产品都是需要经过不断修改，完善的，也要经过教师反馈、同伴启发，自主修订的过程。</a:t>
            </a:r>
            <a:endParaRPr lang="zh-CN" sz="2800" b="1">
              <a:solidFill>
                <a:srgbClr val="1D94CE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160476_3*m_i*1_1"/>
  <p:tag name="KSO_WM_TEMPLATE_CATEGORY" val="diagram"/>
  <p:tag name="KSO_WM_TEMPLATE_INDEX" val="160476"/>
  <p:tag name="KSO_WM_UNIT_LAYERLEVEL" val="1_1"/>
  <p:tag name="KSO_WM_TAG_VERSION" val="1.0"/>
  <p:tag name="KSO_WM_BEAUTIFY_FLAG" val="#wm#"/>
  <p:tag name="KSO_WM_UNIT_LINE_FORE_SCHEMECOLOR_INDEX" val="6"/>
  <p:tag name="KSO_WM_UNIT_LINE_FILL_TYPE" val="2"/>
  <p:tag name="KSO_WM_UNIT_DIAGRAM_SCHEMECOLOR_ID" val="1"/>
  <p:tag name="KSO_WM_UNIT_USESOURCEFORMAT_APPLY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2"/>
  <p:tag name="KSO_WM_UNIT_ID" val="diagram160476_3*m_h_i*1_3_2"/>
  <p:tag name="KSO_WM_TEMPLATE_CATEGORY" val="diagram"/>
  <p:tag name="KSO_WM_TEMPLATE_INDEX" val="16047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DIAGRAM_SCHEMECOLOR_ID" val="1"/>
  <p:tag name="KSO_WM_UNIT_USESOURCEFORMAT_APPLY" val="1"/>
</p:tagLst>
</file>

<file path=ppt/tags/tag100.xml><?xml version="1.0" encoding="utf-8"?>
<p:tagLst xmlns:p="http://schemas.openxmlformats.org/presentationml/2006/main">
  <p:tag name="KSO_WM_SLIDE_ANIMATION_ID" val="3167252"/>
  <p:tag name="KSO_WM_SLIDE_ANIMATION_TYPE" val="1_3_2_3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h_i"/>
  <p:tag name="KSO_WM_UNIT_INDEX" val="1_1_1"/>
  <p:tag name="KSO_WM_UNIT_ID" val="diagram20176575_4*m_h_i*1_1_1"/>
  <p:tag name="KSO_WM_UNIT_LAYERLEVEL" val="1_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h_i"/>
  <p:tag name="KSO_WM_UNIT_INDEX" val="1_2_1"/>
  <p:tag name="KSO_WM_UNIT_ID" val="diagram20176575_4*m_h_i*1_2_1"/>
  <p:tag name="KSO_WM_UNIT_LAYERLEVEL" val="1_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i"/>
  <p:tag name="KSO_WM_UNIT_INDEX" val="1_3"/>
  <p:tag name="KSO_WM_UNIT_ID" val="diagram20176575_4*m_i*1_3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h_i"/>
  <p:tag name="KSO_WM_UNIT_INDEX" val="1_3_1"/>
  <p:tag name="KSO_WM_UNIT_ID" val="diagram20176575_4*m_h_i*1_3_1"/>
  <p:tag name="KSO_WM_UNIT_LAYERLEVEL" val="1_1_1"/>
  <p:tag name="KSO_WM_DIAGRAM_GROUP_CODE" val="m1-1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i"/>
  <p:tag name="KSO_WM_UNIT_INDEX" val="1_5"/>
  <p:tag name="KSO_WM_UNIT_ID" val="diagram20176575_4*m_i*1_5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h_i"/>
  <p:tag name="KSO_WM_UNIT_INDEX" val="1_4_1"/>
  <p:tag name="KSO_WM_UNIT_ID" val="diagram20176575_4*m_h_i*1_4_1"/>
  <p:tag name="KSO_WM_UNIT_LAYERLEVEL" val="1_1_1"/>
  <p:tag name="KSO_WM_DIAGRAM_GROUP_CODE" val="m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i"/>
  <p:tag name="KSO_WM_UNIT_INDEX" val="1_8"/>
  <p:tag name="KSO_WM_UNIT_ID" val="diagram20176575_4*m_i*1_8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i"/>
  <p:tag name="KSO_WM_UNIT_INDEX" val="1_9"/>
  <p:tag name="KSO_WM_UNIT_ID" val="diagram20176575_4*m_i*1_9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h_f"/>
  <p:tag name="KSO_WM_UNIT_INDEX" val="1_1_1"/>
  <p:tag name="KSO_WM_UNIT_ID" val="diagram20176575_4*m_h_f*1_1_1"/>
  <p:tag name="KSO_WM_UNIT_LAYERLEVEL" val="1_1_1"/>
  <p:tag name="KSO_WM_UNIT_VALUE" val="21"/>
  <p:tag name="KSO_WM_UNIT_HIGHLIGHT" val="0"/>
  <p:tag name="KSO_WM_UNIT_COMPATIBLE" val="0"/>
  <p:tag name="KSO_WM_UNIT_CLEAR" val="0"/>
  <p:tag name="KSO_WM_UNIT_PRESET_TEXT_INDEX" val="2"/>
  <p:tag name="KSO_WM_UNIT_PRESET_TEXT_LEN" val="20"/>
  <p:tag name="KSO_WM_DIAGRAM_GROUP_CODE" val="m1-1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SLIDE_ANIMATION_ID" val="3167252"/>
  <p:tag name="KSO_WM_SLIDE_ANIMATION_TYPE" val="1_3_2_3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h_f"/>
  <p:tag name="KSO_WM_UNIT_INDEX" val="1_2_1"/>
  <p:tag name="KSO_WM_UNIT_ID" val="diagram20176575_4*m_h_f*1_2_1"/>
  <p:tag name="KSO_WM_UNIT_LAYERLEVEL" val="1_1_1"/>
  <p:tag name="KSO_WM_UNIT_VALUE" val="21"/>
  <p:tag name="KSO_WM_UNIT_HIGHLIGHT" val="0"/>
  <p:tag name="KSO_WM_UNIT_COMPATIBLE" val="0"/>
  <p:tag name="KSO_WM_UNIT_CLEAR" val="0"/>
  <p:tag name="KSO_WM_UNIT_PRESET_TEXT_INDEX" val="2"/>
  <p:tag name="KSO_WM_UNIT_PRESET_TEXT_LEN" val="20"/>
  <p:tag name="KSO_WM_DIAGRAM_GROUP_CODE" val="m1-1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h_f"/>
  <p:tag name="KSO_WM_UNIT_INDEX" val="1_3_1"/>
  <p:tag name="KSO_WM_UNIT_ID" val="diagram20176575_4*m_h_f*1_3_1"/>
  <p:tag name="KSO_WM_UNIT_LAYERLEVEL" val="1_1_1"/>
  <p:tag name="KSO_WM_UNIT_VALUE" val="21"/>
  <p:tag name="KSO_WM_UNIT_HIGHLIGHT" val="0"/>
  <p:tag name="KSO_WM_UNIT_COMPATIBLE" val="0"/>
  <p:tag name="KSO_WM_UNIT_CLEAR" val="0"/>
  <p:tag name="KSO_WM_UNIT_PRESET_TEXT_INDEX" val="2"/>
  <p:tag name="KSO_WM_UNIT_PRESET_TEXT_LEN" val="20"/>
  <p:tag name="KSO_WM_DIAGRAM_GROUP_CODE" val="m1-1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h_f"/>
  <p:tag name="KSO_WM_UNIT_INDEX" val="1_4_1"/>
  <p:tag name="KSO_WM_UNIT_ID" val="diagram20176575_4*m_h_f*1_4_1"/>
  <p:tag name="KSO_WM_UNIT_LAYERLEVEL" val="1_1_1"/>
  <p:tag name="KSO_WM_UNIT_VALUE" val="21"/>
  <p:tag name="KSO_WM_UNIT_HIGHLIGHT" val="0"/>
  <p:tag name="KSO_WM_UNIT_COMPATIBLE" val="0"/>
  <p:tag name="KSO_WM_UNIT_CLEAR" val="0"/>
  <p:tag name="KSO_WM_UNIT_PRESET_TEXT_INDEX" val="2"/>
  <p:tag name="KSO_WM_UNIT_PRESET_TEXT_LEN" val="20"/>
  <p:tag name="KSO_WM_DIAGRAM_GROUP_CODE" val="m1-1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h_f"/>
  <p:tag name="KSO_WM_UNIT_INDEX" val="1_5_1"/>
  <p:tag name="KSO_WM_UNIT_ID" val="diagram20176575_4*m_h_f*1_5_1"/>
  <p:tag name="KSO_WM_UNIT_LAYERLEVEL" val="1_1_1"/>
  <p:tag name="KSO_WM_UNIT_VALUE" val="21"/>
  <p:tag name="KSO_WM_UNIT_HIGHLIGHT" val="0"/>
  <p:tag name="KSO_WM_UNIT_COMPATIBLE" val="0"/>
  <p:tag name="KSO_WM_UNIT_CLEAR" val="0"/>
  <p:tag name="KSO_WM_UNIT_PRESET_TEXT_INDEX" val="2"/>
  <p:tag name="KSO_WM_UNIT_PRESET_TEXT_LEN" val="20"/>
  <p:tag name="KSO_WM_DIAGRAM_GROUP_CODE" val="m1-1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h_i"/>
  <p:tag name="KSO_WM_UNIT_INDEX" val="1_1_2"/>
  <p:tag name="KSO_WM_UNIT_ID" val="diagram20176575_4*m_h_i*1_1_2"/>
  <p:tag name="KSO_WM_UNIT_LAYERLEVEL" val="1_1_1"/>
  <p:tag name="KSO_WM_DIAGRAM_GROUP_CODE" val="m1-1"/>
  <p:tag name="KSO_WM_UNIT_LINE_FORE_SCHEMECOLOR_INDEX" val="5"/>
  <p:tag name="KSO_WM_UNIT_LINE_FILL_TYPE" val="2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h_i"/>
  <p:tag name="KSO_WM_UNIT_INDEX" val="1_3_2"/>
  <p:tag name="KSO_WM_UNIT_ID" val="diagram20176575_4*m_h_i*1_3_2"/>
  <p:tag name="KSO_WM_UNIT_LAYERLEVEL" val="1_1_1"/>
  <p:tag name="KSO_WM_DIAGRAM_GROUP_CODE" val="m1-1"/>
  <p:tag name="KSO_WM_UNIT_LINE_FORE_SCHEMECOLOR_INDEX" val="10"/>
  <p:tag name="KSO_WM_UNIT_LINE_FILL_TYPE" val="2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h_i"/>
  <p:tag name="KSO_WM_UNIT_INDEX" val="1_2_2"/>
  <p:tag name="KSO_WM_UNIT_ID" val="diagram20176575_4*m_h_i*1_2_2"/>
  <p:tag name="KSO_WM_UNIT_LAYERLEVEL" val="1_1_1"/>
  <p:tag name="KSO_WM_DIAGRAM_GROUP_CODE" val="m1-1"/>
  <p:tag name="KSO_WM_UNIT_LINE_FORE_SCHEMECOLOR_INDEX" val="6"/>
  <p:tag name="KSO_WM_UNIT_LINE_FILL_TYPE" val="2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h_i"/>
  <p:tag name="KSO_WM_UNIT_INDEX" val="1_4_2"/>
  <p:tag name="KSO_WM_UNIT_ID" val="diagram20176575_4*m_h_i*1_4_2"/>
  <p:tag name="KSO_WM_UNIT_LAYERLEVEL" val="1_1_1"/>
  <p:tag name="KSO_WM_DIAGRAM_GROUP_CODE" val="m1-1"/>
  <p:tag name="KSO_WM_UNIT_LINE_FORE_SCHEMECOLOR_INDEX" val="8"/>
  <p:tag name="KSO_WM_UNIT_LINE_FILL_TYPE" val="2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h_i"/>
  <p:tag name="KSO_WM_UNIT_INDEX" val="1_4_1"/>
  <p:tag name="KSO_WM_UNIT_ID" val="diagram20176575_4*m_h_i*1_4_1"/>
  <p:tag name="KSO_WM_UNIT_LAYERLEVEL" val="1_1_1"/>
  <p:tag name="KSO_WM_DIAGRAM_GROUP_CODE" val="m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575"/>
  <p:tag name="KSO_WM_UNIT_TYPE" val="m_h_i"/>
  <p:tag name="KSO_WM_UNIT_INDEX" val="1_4_2"/>
  <p:tag name="KSO_WM_UNIT_ID" val="diagram20176575_4*m_h_i*1_4_2"/>
  <p:tag name="KSO_WM_UNIT_LAYERLEVEL" val="1_1_1"/>
  <p:tag name="KSO_WM_DIAGRAM_GROUP_CODE" val="m1-1"/>
  <p:tag name="KSO_WM_UNIT_LINE_FORE_SCHEMECOLOR_INDEX" val="8"/>
  <p:tag name="KSO_WM_UNIT_LINE_FILL_TYPE" val="2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21"/>
  <p:tag name="KSO_WM_UNIT_TYPE" val="m_i"/>
  <p:tag name="KSO_WM_UNIT_INDEX" val="1_2"/>
  <p:tag name="KSO_WM_UNIT_ID" val="diagram160521_5*m_i*1_2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DIAGRAM_SCHEMECOLOR_ID" val="0"/>
  <p:tag name="KSO_WM_UNIT_USESOURCEFORMAT_APPLY" val="1"/>
</p:tagLst>
</file>

<file path=ppt/tags/tag120.xml><?xml version="1.0" encoding="utf-8"?>
<p:tagLst xmlns:p="http://schemas.openxmlformats.org/presentationml/2006/main">
  <p:tag name="KSO_WM_SLIDE_ANIMATION_ID" val="3167252"/>
  <p:tag name="KSO_WM_SLIDE_ANIMATION_TYPE" val="1_3_2_3"/>
</p:tagLst>
</file>

<file path=ppt/tags/tag1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89"/>
  <p:tag name="KSO_WM_UNIT_TYPE" val="l_i"/>
  <p:tag name="KSO_WM_UNIT_INDEX" val="1_1"/>
  <p:tag name="KSO_WM_UNIT_ID" val="diagram20169889_3*l_i*1_1"/>
  <p:tag name="KSO_WM_UNIT_LAYERLEVEL" val="1_1"/>
  <p:tag name="KSO_WM_DIAGRAM_GROUP_CODE" val="l1-1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89"/>
  <p:tag name="KSO_WM_UNIT_TYPE" val="l_h_f"/>
  <p:tag name="KSO_WM_UNIT_INDEX" val="1_1_1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0"/>
  <p:tag name="KSO_WM_DIAGRAM_GROUP_CODE" val="l1-1"/>
  <p:tag name="KSO_WM_UNIT_ID" val="diagram20169889_3*l_h_f*1_1_1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89"/>
  <p:tag name="KSO_WM_UNIT_TYPE" val="l_h_i"/>
  <p:tag name="KSO_WM_UNIT_INDEX" val="1_1_1"/>
  <p:tag name="KSO_WM_UNIT_ID" val="diagram20169889_3*l_h_i*1_1_1"/>
  <p:tag name="KSO_WM_UNIT_LAYERLEVEL" val="1_1_1"/>
  <p:tag name="KSO_WM_DIAGRAM_GROUP_CODE" val="l1-1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89"/>
  <p:tag name="KSO_WM_UNIT_TYPE" val="l_h_i"/>
  <p:tag name="KSO_WM_UNIT_INDEX" val="1_1_2"/>
  <p:tag name="KSO_WM_UNIT_ID" val="diagram20169889_3*l_h_i*1_1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89"/>
  <p:tag name="KSO_WM_UNIT_TYPE" val="l_h_a"/>
  <p:tag name="KSO_WM_UNIT_INDEX" val="1_1_1"/>
  <p:tag name="KSO_WM_UNIT_LAYERLEVEL" val="1_1_1"/>
  <p:tag name="KSO_WM_UNIT_VALUE" val="14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889_3*l_h_a*1_1_1"/>
  <p:tag name="KSO_WM_UNIT_TEXT_FILL_FORE_SCHEMECOLOR_INDEX" val="14"/>
  <p:tag name="KSO_WM_UNIT_TEXT_FILL_TYPE" val="1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89"/>
  <p:tag name="KSO_WM_UNIT_TYPE" val="l_h_f"/>
  <p:tag name="KSO_WM_UNIT_INDEX" val="1_2_1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0"/>
  <p:tag name="KSO_WM_DIAGRAM_GROUP_CODE" val="l1-1"/>
  <p:tag name="KSO_WM_UNIT_ID" val="diagram20169889_3*l_h_f*1_2_1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89"/>
  <p:tag name="KSO_WM_UNIT_TYPE" val="l_h_i"/>
  <p:tag name="KSO_WM_UNIT_INDEX" val="1_2_1"/>
  <p:tag name="KSO_WM_UNIT_ID" val="diagram20169889_3*l_h_i*1_2_1"/>
  <p:tag name="KSO_WM_UNIT_LAYERLEVEL" val="1_1_1"/>
  <p:tag name="KSO_WM_DIAGRAM_GROUP_CODE" val="l1-1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89"/>
  <p:tag name="KSO_WM_UNIT_TYPE" val="l_h_i"/>
  <p:tag name="KSO_WM_UNIT_INDEX" val="1_2_2"/>
  <p:tag name="KSO_WM_UNIT_ID" val="diagram20169889_3*l_h_i*1_2_2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89"/>
  <p:tag name="KSO_WM_UNIT_TYPE" val="l_h_a"/>
  <p:tag name="KSO_WM_UNIT_INDEX" val="1_2_1"/>
  <p:tag name="KSO_WM_UNIT_LAYERLEVEL" val="1_1_1"/>
  <p:tag name="KSO_WM_UNIT_VALUE" val="14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889_3*l_h_a*1_2_1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21"/>
  <p:tag name="KSO_WM_UNIT_TYPE" val="m_h_f"/>
  <p:tag name="KSO_WM_UNIT_INDEX" val="1_1_1"/>
  <p:tag name="KSO_WM_UNIT_ID" val="diagram160521_5*m_h_f*1_1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m1-1"/>
  <p:tag name="KSO_WM_UNIT_PRESET_TEXT" val="Lorem ipsum dolor sit a"/>
  <p:tag name="KSO_WM_UNIT_TEXT_FILL_FORE_SCHEMECOLOR_INDEX" val="5"/>
  <p:tag name="KSO_WM_UNIT_TEXT_FILL_TYPE" val="1"/>
  <p:tag name="KSO_WM_UNIT_DIAGRAM_SCHEMECOLOR_ID" val="0"/>
  <p:tag name="KSO_WM_UNIT_USESOURCEFORMAT_APPLY" val="1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89"/>
  <p:tag name="KSO_WM_UNIT_TYPE" val="l_h_f"/>
  <p:tag name="KSO_WM_UNIT_INDEX" val="1_3_1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0"/>
  <p:tag name="KSO_WM_DIAGRAM_GROUP_CODE" val="l1-1"/>
  <p:tag name="KSO_WM_UNIT_ID" val="diagram20169889_3*l_h_f*1_3_1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89"/>
  <p:tag name="KSO_WM_UNIT_TYPE" val="l_h_i"/>
  <p:tag name="KSO_WM_UNIT_INDEX" val="1_3_1"/>
  <p:tag name="KSO_WM_UNIT_ID" val="diagram20169889_3*l_h_i*1_3_1"/>
  <p:tag name="KSO_WM_UNIT_LAYERLEVEL" val="1_1_1"/>
  <p:tag name="KSO_WM_DIAGRAM_GROUP_CODE" val="l1-1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89"/>
  <p:tag name="KSO_WM_UNIT_TYPE" val="l_h_i"/>
  <p:tag name="KSO_WM_UNIT_INDEX" val="1_3_2"/>
  <p:tag name="KSO_WM_UNIT_ID" val="diagram20169889_3*l_h_i*1_3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9889"/>
  <p:tag name="KSO_WM_UNIT_TYPE" val="l_h_a"/>
  <p:tag name="KSO_WM_UNIT_INDEX" val="1_3_1"/>
  <p:tag name="KSO_WM_UNIT_LAYERLEVEL" val="1_1_1"/>
  <p:tag name="KSO_WM_UNIT_VALUE" val="14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889_3*l_h_a*1_3_1"/>
  <p:tag name="KSO_WM_UNIT_TEXT_FILL_FORE_SCHEMECOLOR_INDEX" val="14"/>
  <p:tag name="KSO_WM_UNIT_TEXT_FILL_TYPE" val="1"/>
</p:tagLst>
</file>

<file path=ppt/tags/tag134.xml><?xml version="1.0" encoding="utf-8"?>
<p:tagLst xmlns:p="http://schemas.openxmlformats.org/presentationml/2006/main">
  <p:tag name="KSO_WM_SLIDE_ANIMATION_ID" val="3167252"/>
  <p:tag name="KSO_WM_SLIDE_ANIMATION_TYPE" val="1_3_2_3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65046_1*i*0"/>
  <p:tag name="KSO_WM_TEMPLATE_CATEGORY" val="diagram"/>
  <p:tag name="KSO_WM_TEMPLATE_INDEX" val="20165046"/>
  <p:tag name="KSO_WM_UNIT_INDEX" val="0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46"/>
  <p:tag name="KSO_WM_UNIT_TYPE" val="l_i"/>
  <p:tag name="KSO_WM_UNIT_INDEX" val="1_1"/>
  <p:tag name="KSO_WM_UNIT_ID" val="diagram20165046_1*l_i*1_1"/>
  <p:tag name="KSO_WM_UNIT_LAYERLEVEL" val="1_1"/>
  <p:tag name="KSO_WM_DIAGRAM_GROUP_CODE" val="l1-1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46"/>
  <p:tag name="KSO_WM_UNIT_TYPE" val="l_i"/>
  <p:tag name="KSO_WM_UNIT_INDEX" val="1_2"/>
  <p:tag name="KSO_WM_UNIT_ID" val="diagram20165046_1*l_i*1_2"/>
  <p:tag name="KSO_WM_UNIT_LAYERLEVEL" val="1_1"/>
  <p:tag name="KSO_WM_DIAGRAM_GROUP_CODE" val="l1-1"/>
  <p:tag name="KSO_WM_UNIT_FILL_FORE_SCHEMECOLOR_INDEX" val="5"/>
  <p:tag name="KSO_WM_UNIT_FILL_TYPE" val="1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46"/>
  <p:tag name="KSO_WM_UNIT_TYPE" val="l_i"/>
  <p:tag name="KSO_WM_UNIT_INDEX" val="1_3"/>
  <p:tag name="KSO_WM_UNIT_ID" val="diagram20165046_1*l_i*1_3"/>
  <p:tag name="KSO_WM_UNIT_LAYERLEVEL" val="1_1"/>
  <p:tag name="KSO_WM_DIAGRAM_GROUP_CODE" val="l1-1"/>
  <p:tag name="KSO_WM_UNIT_FILL_FORE_SCHEMECOLOR_INDEX" val="7"/>
  <p:tag name="KSO_WM_UNIT_FILL_TYPE" val="1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46"/>
  <p:tag name="KSO_WM_UNIT_TYPE" val="l_i"/>
  <p:tag name="KSO_WM_UNIT_INDEX" val="1_4"/>
  <p:tag name="KSO_WM_UNIT_ID" val="diagram20165046_1*l_i*1_4"/>
  <p:tag name="KSO_WM_UNIT_LAYERLEVEL" val="1_1"/>
  <p:tag name="KSO_WM_DIAGRAM_GROUP_CODE" val="l1-1"/>
  <p:tag name="KSO_WM_UNIT_FILL_FORE_SCHEMECOLOR_INDEX" val="15"/>
  <p:tag name="KSO_WM_UNIT_FILL_TYPE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21"/>
  <p:tag name="KSO_WM_UNIT_TYPE" val="m_i"/>
  <p:tag name="KSO_WM_UNIT_INDEX" val="1_5"/>
  <p:tag name="KSO_WM_UNIT_ID" val="diagram160521_5*m_i*1_5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DIAGRAM_SCHEMECOLOR_ID" val="0"/>
  <p:tag name="KSO_WM_UNIT_USESOURCEFORMAT_APPLY" val="1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46"/>
  <p:tag name="KSO_WM_UNIT_TYPE" val="l_i"/>
  <p:tag name="KSO_WM_UNIT_INDEX" val="1_5"/>
  <p:tag name="KSO_WM_UNIT_ID" val="diagram20165046_1*l_i*1_5"/>
  <p:tag name="KSO_WM_UNIT_LAYERLEVEL" val="1_1"/>
  <p:tag name="KSO_WM_DIAGRAM_GROUP_CODE" val="l1-1"/>
  <p:tag name="KSO_WM_UNIT_FILL_FORE_SCHEMECOLOR_INDEX" val="7"/>
  <p:tag name="KSO_WM_UNIT_FILL_TYPE" val="1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46"/>
  <p:tag name="KSO_WM_UNIT_TYPE" val="l_i"/>
  <p:tag name="KSO_WM_UNIT_INDEX" val="1_6"/>
  <p:tag name="KSO_WM_UNIT_ID" val="diagram20165046_1*l_i*1_6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46"/>
  <p:tag name="KSO_WM_UNIT_TYPE" val="l_i"/>
  <p:tag name="KSO_WM_UNIT_INDEX" val="1_7"/>
  <p:tag name="KSO_WM_UNIT_ID" val="diagram20165046_1*l_i*1_7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46"/>
  <p:tag name="KSO_WM_UNIT_TYPE" val="l_i"/>
  <p:tag name="KSO_WM_UNIT_INDEX" val="1_8"/>
  <p:tag name="KSO_WM_UNIT_ID" val="diagram20165046_1*l_i*1_8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46"/>
  <p:tag name="KSO_WM_UNIT_TYPE" val="l_i"/>
  <p:tag name="KSO_WM_UNIT_INDEX" val="1_9"/>
  <p:tag name="KSO_WM_UNIT_ID" val="diagram20165046_1*l_i*1_9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46"/>
  <p:tag name="KSO_WM_UNIT_TYPE" val="l_h_a"/>
  <p:tag name="KSO_WM_UNIT_INDEX" val="1_1_1"/>
  <p:tag name="KSO_WM_UNIT_ID" val="diagram20165046_1*l_h_a*1_1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46"/>
  <p:tag name="KSO_WM_UNIT_TYPE" val="l_h_a"/>
  <p:tag name="KSO_WM_UNIT_INDEX" val="1_2_1"/>
  <p:tag name="KSO_WM_UNIT_ID" val="diagram20165046_1*l_h_a*1_2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46"/>
  <p:tag name="KSO_WM_UNIT_TYPE" val="l_h_a"/>
  <p:tag name="KSO_WM_UNIT_INDEX" val="1_3_1"/>
  <p:tag name="KSO_WM_UNIT_ID" val="diagram20165046_1*l_h_a*1_3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5046"/>
  <p:tag name="KSO_WM_UNIT_TYPE" val="l_h_a"/>
  <p:tag name="KSO_WM_UNIT_INDEX" val="1_4_1"/>
  <p:tag name="KSO_WM_UNIT_ID" val="diagram20165046_1*l_h_a*1_4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SLIDE_ANIMATION_ID" val="3167252"/>
  <p:tag name="KSO_WM_SLIDE_ANIMATION_TYPE" val="1_3_2_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21"/>
  <p:tag name="KSO_WM_UNIT_TYPE" val="m_h_f"/>
  <p:tag name="KSO_WM_UNIT_INDEX" val="1_2_1"/>
  <p:tag name="KSO_WM_UNIT_ID" val="diagram160521_5*m_h_f*1_2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m1-1"/>
  <p:tag name="KSO_WM_UNIT_PRESET_TEXT" val="Lorem ipsum dolor sit a"/>
  <p:tag name="KSO_WM_UNIT_TEXT_FILL_FORE_SCHEMECOLOR_INDEX" val="5"/>
  <p:tag name="KSO_WM_UNIT_TEXT_FILL_TYPE" val="1"/>
  <p:tag name="KSO_WM_UNIT_DIAGRAM_SCHEMECOLOR_ID" val="0"/>
  <p:tag name="KSO_WM_UNIT_USESOURCEFORMAT_APPLY" val="1"/>
</p:tagLst>
</file>

<file path=ppt/tags/tag150.xml><?xml version="1.0" encoding="utf-8"?>
<p:tagLst xmlns:p="http://schemas.openxmlformats.org/presentationml/2006/main">
  <p:tag name="KSO_WM_SLIDE_ANIMATION_ID" val="3167252"/>
  <p:tag name="KSO_WM_SLIDE_ANIMATION_TYPE" val="1_3_2_3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169953_4*q_h_i*1_1_2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DIAGRAM_SCHEMECOLOR_ID" val="2"/>
  <p:tag name="KSO_WM_UNIT_USESOURCEFORMAT_APPLY" val="1"/>
</p:tagLst>
</file>

<file path=ppt/tags/tag152.xml><?xml version="1.0" encoding="utf-8"?>
<p:tagLst xmlns:p="http://schemas.openxmlformats.org/presentationml/2006/main">
  <p:tag name="KSO_WM_UNIT_VALUE" val="130*129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1_1"/>
  <p:tag name="KSO_WM_UNIT_ID" val="diagram20169953_4*q_h_x*1_1_1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DIAGRAM_SCHEMECOLOR_ID" val="2"/>
  <p:tag name="KSO_WM_UNIT_USESOURCEFORMAT_APPLY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1_1"/>
  <p:tag name="KSO_WM_UNIT_ID" val="diagram20169953_4*q_h_i*1_1_1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2"/>
  <p:tag name="KSO_WM_UNIT_USESOURCEFORMAT_APPLY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169953_4*q_h_i*1_2_2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DIAGRAM_SCHEMECOLOR_ID" val="2"/>
  <p:tag name="KSO_WM_UNIT_USESOURCEFORMAT_APPLY" val="1"/>
</p:tagLst>
</file>

<file path=ppt/tags/tag155.xml><?xml version="1.0" encoding="utf-8"?>
<p:tagLst xmlns:p="http://schemas.openxmlformats.org/presentationml/2006/main">
  <p:tag name="KSO_WM_UNIT_VALUE" val="126*106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2_1"/>
  <p:tag name="KSO_WM_UNIT_ID" val="diagram20169953_4*q_h_x*1_2_1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DIAGRAM_SCHEMECOLOR_ID" val="2"/>
  <p:tag name="KSO_WM_UNIT_USESOURCEFORMAT_APPLY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2_1"/>
  <p:tag name="KSO_WM_UNIT_ID" val="diagram20169953_4*q_h_i*1_2_1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DIAGRAM_SCHEMECOLOR_ID" val="2"/>
  <p:tag name="KSO_WM_UNIT_USESOURCEFORMAT_APPLY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4_2"/>
  <p:tag name="KSO_WM_UNIT_ID" val="diagram20169953_4*q_h_i*1_4_2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  <p:tag name="KSO_WM_UNIT_DIAGRAM_SCHEMECOLOR_ID" val="2"/>
  <p:tag name="KSO_WM_UNIT_USESOURCEFORMAT_APPLY" val="1"/>
</p:tagLst>
</file>

<file path=ppt/tags/tag158.xml><?xml version="1.0" encoding="utf-8"?>
<p:tagLst xmlns:p="http://schemas.openxmlformats.org/presentationml/2006/main">
  <p:tag name="KSO_WM_UNIT_VALUE" val="128*89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4_1"/>
  <p:tag name="KSO_WM_UNIT_ID" val="diagram20169953_4*q_h_x*1_4_1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DIAGRAM_SCHEMECOLOR_ID" val="2"/>
  <p:tag name="KSO_WM_UNIT_USESOURCEFORMAT_APPLY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4_1"/>
  <p:tag name="KSO_WM_UNIT_ID" val="diagram20169953_4*q_h_i*1_4_1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TEXT_FILL_FORE_SCHEMECOLOR_INDEX" val="8"/>
  <p:tag name="KSO_WM_UNIT_TEXT_FILL_TYPE" val="1"/>
  <p:tag name="KSO_WM_UNIT_DIAGRAM_SCHEMECOLOR_ID" val="2"/>
  <p:tag name="KSO_WM_UNIT_USESOURCEFORMAT_APPLY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21"/>
  <p:tag name="KSO_WM_UNIT_TYPE" val="m_i"/>
  <p:tag name="KSO_WM_UNIT_INDEX" val="1_8"/>
  <p:tag name="KSO_WM_UNIT_ID" val="diagram160521_5*m_i*1_8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DIAGRAM_SCHEMECOLOR_ID" val="0"/>
  <p:tag name="KSO_WM_UNIT_USESOURCEFORMAT_APPLY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3_1"/>
  <p:tag name="KSO_WM_UNIT_ID" val="diagram20169953_4*q_h_i*1_3_1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TEXT_FILL_FORE_SCHEMECOLOR_INDEX" val="7"/>
  <p:tag name="KSO_WM_UNIT_TEXT_FILL_TYPE" val="1"/>
  <p:tag name="KSO_WM_UNIT_DIAGRAM_SCHEMECOLOR_ID" val="2"/>
  <p:tag name="KSO_WM_UNIT_USESOURCEFORMAT_APPLY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169953_4*q_h_i*1_3_2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DIAGRAM_SCHEMECOLOR_ID" val="2"/>
  <p:tag name="KSO_WM_UNIT_USESOURCEFORMAT_APPLY" val="1"/>
</p:tagLst>
</file>

<file path=ppt/tags/tag162.xml><?xml version="1.0" encoding="utf-8"?>
<p:tagLst xmlns:p="http://schemas.openxmlformats.org/presentationml/2006/main">
  <p:tag name="KSO_WM_UNIT_VALUE" val="130*102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3_1"/>
  <p:tag name="KSO_WM_UNIT_ID" val="diagram20169953_4*q_h_x*1_3_1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DIAGRAM_SCHEMECOLOR_ID" val="2"/>
  <p:tag name="KSO_WM_UNIT_USESOURCEFORMAT_APPLY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SUBTYPE" val="d"/>
  <p:tag name="KSO_WM_UNIT_TYPE" val="q_h_i"/>
  <p:tag name="KSO_WM_UNIT_INDEX" val="1_5_1"/>
  <p:tag name="KSO_WM_UNIT_ID" val="diagram20169953_4*q_h_i*1_5_1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TEXT_FILL_FORE_SCHEMECOLOR_INDEX" val="9"/>
  <p:tag name="KSO_WM_UNIT_TEXT_FILL_TYPE" val="1"/>
  <p:tag name="KSO_WM_UNIT_DIAGRAM_SCHEMECOLOR_ID" val="2"/>
  <p:tag name="KSO_WM_UNIT_USESOURCEFORMAT_APPLY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5_2"/>
  <p:tag name="KSO_WM_UNIT_ID" val="diagram20169953_4*q_h_i*1_5_2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  <p:tag name="KSO_WM_UNIT_DIAGRAM_SCHEMECOLOR_ID" val="2"/>
  <p:tag name="KSO_WM_UNIT_USESOURCEFORMAT_APPLY" val="1"/>
</p:tagLst>
</file>

<file path=ppt/tags/tag165.xml><?xml version="1.0" encoding="utf-8"?>
<p:tagLst xmlns:p="http://schemas.openxmlformats.org/presentationml/2006/main">
  <p:tag name="KSO_WM_UNIT_VALUE" val="130*104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x"/>
  <p:tag name="KSO_WM_UNIT_INDEX" val="1_5_1"/>
  <p:tag name="KSO_WM_UNIT_ID" val="diagram20169953_4*q_h_x*1_5_1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DIAGRAM_SCHEMECOLOR_ID" val="2"/>
  <p:tag name="KSO_WM_UNIT_USESOURCEFORMAT_APPLY" val="1"/>
</p:tagLst>
</file>

<file path=ppt/tags/tag166.xml><?xml version="1.0" encoding="utf-8"?>
<p:tagLst xmlns:p="http://schemas.openxmlformats.org/presentationml/2006/main">
  <p:tag name="KSO_WM_SLIDE_ANIMATION_ID" val="3167240"/>
  <p:tag name="KSO_WM_SLIDE_ANIMATION_TYPE" val="1_3_2_3"/>
</p:tagLst>
</file>

<file path=ppt/tags/tag167.xml><?xml version="1.0" encoding="utf-8"?>
<p:tagLst xmlns:p="http://schemas.openxmlformats.org/presentationml/2006/main">
  <p:tag name="KSO_WM_SLIDE_ANIMATION_ID" val="3167240"/>
  <p:tag name="KSO_WM_SLIDE_ANIMATION_TYPE" val="1_3_2_3"/>
</p:tagLst>
</file>

<file path=ppt/tags/tag168.xml><?xml version="1.0" encoding="utf-8"?>
<p:tagLst xmlns:p="http://schemas.openxmlformats.org/presentationml/2006/main">
  <p:tag name="KSO_WM_SLIDE_ANIMATION_ID" val="3167240"/>
  <p:tag name="KSO_WM_SLIDE_ANIMATION_TYPE" val="1_3_2_3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78812_5*m_h_i*1_1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21"/>
  <p:tag name="KSO_WM_UNIT_TYPE" val="m_h_f"/>
  <p:tag name="KSO_WM_UNIT_INDEX" val="1_3_1"/>
  <p:tag name="KSO_WM_UNIT_ID" val="diagram160521_5*m_h_f*1_3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m1-1"/>
  <p:tag name="KSO_WM_UNIT_PRESET_TEXT" val="Lorem ipsum dolor sit a"/>
  <p:tag name="KSO_WM_UNIT_TEXT_FILL_FORE_SCHEMECOLOR_INDEX" val="5"/>
  <p:tag name="KSO_WM_UNIT_TEXT_FILL_TYPE" val="1"/>
  <p:tag name="KSO_WM_UNIT_DIAGRAM_SCHEMECOLOR_ID" val="0"/>
  <p:tag name="KSO_WM_UNIT_USESOURCEFORMAT_APPLY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78812_5*m_h_i*1_1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78812_5*m_h_i*1_1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72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78812_5*m_h_a*1_1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78812_5*m_h_i*1_2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78812_5*m_h_i*1_2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78812_5*m_h_i*1_2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76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78812_5*m_h_a*1_2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78812_5*m_h_i*1_3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78812_5*m_h_i*1_3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78812_5*m_h_i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21"/>
  <p:tag name="KSO_WM_UNIT_TYPE" val="m_i"/>
  <p:tag name="KSO_WM_UNIT_INDEX" val="1_11"/>
  <p:tag name="KSO_WM_UNIT_ID" val="diagram160521_5*m_i*1_11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DIAGRAM_SCHEMECOLOR_ID" val="0"/>
  <p:tag name="KSO_WM_UNIT_USESOURCEFORMAT_APPLY" val="1"/>
</p:tagLst>
</file>

<file path=ppt/tags/tag180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78812_5*m_h_a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178812_5*m_h_i*1_4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178812_5*m_h_i*1_4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178812_5*m_h_i*1_4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84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178812_5*m_h_a*1_4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8"/>
  <p:tag name="KSO_WM_UNIT_TEXT_FILL_TYPE" val="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178812_5*m_h_i*1_5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diagram20178812_5*m_h_i*1_5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diagram20178812_5*m_h_i*1_5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88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diagram20178812_5*m_h_a*1_5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9"/>
  <p:tag name="KSO_WM_UNIT_TEXT_FILL_TYPE" val="1"/>
</p:tagLst>
</file>

<file path=ppt/tags/tag189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6_1"/>
  <p:tag name="KSO_WM_UNIT_ID" val="diagram20178812_5*m_h_a*1_6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0"/>
  <p:tag name="KSO_WM_UNIT_TEXT_FILL_TYPE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21"/>
  <p:tag name="KSO_WM_UNIT_TYPE" val="m_h_f"/>
  <p:tag name="KSO_WM_UNIT_INDEX" val="1_4_1"/>
  <p:tag name="KSO_WM_UNIT_ID" val="diagram160521_5*m_h_f*1_4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m1-1"/>
  <p:tag name="KSO_WM_UNIT_PRESET_TEXT" val="Lorem ipsum dolor sit a"/>
  <p:tag name="KSO_WM_UNIT_TEXT_FILL_FORE_SCHEMECOLOR_INDEX" val="5"/>
  <p:tag name="KSO_WM_UNIT_TEXT_FILL_TYPE" val="1"/>
  <p:tag name="KSO_WM_UNIT_DIAGRAM_SCHEMECOLOR_ID" val="0"/>
  <p:tag name="KSO_WM_UNIT_USESOURCEFORMAT_APPLY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3"/>
  <p:tag name="KSO_WM_UNIT_ID" val="diagram20178812_5*m_h_i*1_6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2"/>
  <p:tag name="KSO_WM_UNIT_ID" val="diagram20178812_5*m_h_i*1_6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6_1"/>
  <p:tag name="KSO_WM_UNIT_ID" val="diagram20178812_5*m_h_i*1_6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3.xml><?xml version="1.0" encoding="utf-8"?>
<p:tagLst xmlns:p="http://schemas.openxmlformats.org/presentationml/2006/main">
  <p:tag name="KSO_WM_SLIDE_ANIMATION_ID" val="3167240"/>
  <p:tag name="KSO_WM_SLIDE_ANIMATION_TYPE" val="1_3_2_3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476_3*m_h_i*1_1_1"/>
  <p:tag name="KSO_WM_TEMPLATE_CATEGORY" val="diagram"/>
  <p:tag name="KSO_WM_TEMPLATE_INDEX" val="160476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DIAGRAM_SCHEMECOLOR_ID" val="1"/>
  <p:tag name="KSO_WM_UNIT_USESOURCEFORMAT_APPLY" val="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21"/>
  <p:tag name="KSO_WM_UNIT_TYPE" val="m_i"/>
  <p:tag name="KSO_WM_UNIT_INDEX" val="1_14"/>
  <p:tag name="KSO_WM_UNIT_ID" val="diagram160521_5*m_i*1_14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DIAGRAM_SCHEMECOLOR_ID" val="0"/>
  <p:tag name="KSO_WM_UNIT_USESOURCEFORMAT_APPLY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21"/>
  <p:tag name="KSO_WM_UNIT_TYPE" val="m_h_f"/>
  <p:tag name="KSO_WM_UNIT_INDEX" val="1_5_1"/>
  <p:tag name="KSO_WM_UNIT_ID" val="diagram160521_5*m_h_f*1_5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m1-1"/>
  <p:tag name="KSO_WM_UNIT_PRESET_TEXT" val="Lorem ipsum dolor sit a"/>
  <p:tag name="KSO_WM_UNIT_TEXT_FILL_FORE_SCHEMECOLOR_INDEX" val="5"/>
  <p:tag name="KSO_WM_UNIT_TEXT_FILL_TYPE" val="1"/>
  <p:tag name="KSO_WM_UNIT_DIAGRAM_SCHEMECOLOR_ID" val="0"/>
  <p:tag name="KSO_WM_UNIT_USESOURCEFORMAT_APPLY" val="1"/>
</p:tagLst>
</file>

<file path=ppt/tags/tag22.xml><?xml version="1.0" encoding="utf-8"?>
<p:tagLst xmlns:p="http://schemas.openxmlformats.org/presentationml/2006/main">
  <p:tag name="KSO_WM_SLIDE_ANIMATION_ID" val="3167246"/>
  <p:tag name="KSO_WM_SLIDE_ANIMATION_TYPE" val="1_9_2_2"/>
</p:tagLst>
</file>

<file path=ppt/tags/tag23.xml><?xml version="1.0" encoding="utf-8"?>
<p:tagLst xmlns:p="http://schemas.openxmlformats.org/presentationml/2006/main">
  <p:tag name="KSO_WM_SLIDE_ANIMATION_ID" val="3167252"/>
  <p:tag name="KSO_WM_SLIDE_ANIMATION_TYPE" val="1_3_2_3"/>
</p:tagLst>
</file>

<file path=ppt/tags/tag24.xml><?xml version="1.0" encoding="utf-8"?>
<p:tagLst xmlns:p="http://schemas.openxmlformats.org/presentationml/2006/main">
  <p:tag name="KSO_WM_SLIDE_ANIMATION_ID" val="3167252"/>
  <p:tag name="KSO_WM_SLIDE_ANIMATION_TYPE" val="1_3_2_3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4747_5*i*1"/>
  <p:tag name="KSO_WM_TEMPLATE_CATEGORY" val="diagram"/>
  <p:tag name="KSO_WM_TEMPLATE_INDEX" val="20174747"/>
  <p:tag name="KSO_WM_UNIT_INDEX" val="1"/>
  <p:tag name="KSO_WM_SLIDE_ANIMATION_ID" val="3110599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1_1"/>
  <p:tag name="KSO_WM_UNIT_ID" val="diagram20174747_5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1_2"/>
  <p:tag name="KSO_WM_UNIT_ID" val="diagram20174747_5*l_h_i*1_1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1_3"/>
  <p:tag name="KSO_WM_UNIT_ID" val="diagram20174747_5*l_h_i*1_1_3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4747_5*i*10"/>
  <p:tag name="KSO_WM_TEMPLATE_CATEGORY" val="diagram"/>
  <p:tag name="KSO_WM_TEMPLATE_INDEX" val="20174747"/>
  <p:tag name="KSO_WM_UNIT_INDEX" val="10"/>
  <p:tag name="KSO_WM_SLIDE_ANIMATION_ID" val="3110599"/>
</p:tagLst>
</file>

<file path=ppt/tags/tag3.xml><?xml version="1.0" encoding="utf-8"?>
<p:tagLst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160476_3*m_h_f*1_1_1"/>
  <p:tag name="KSO_WM_TEMPLATE_CATEGORY" val="diagram"/>
  <p:tag name="KSO_WM_TEMPLATE_INDEX" val="160476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DIAGRAM_SCHEMECOLOR_ID" val="1"/>
  <p:tag name="KSO_WM_UNIT_USESOURCEFORMAT_APPLY" val="1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2_1"/>
  <p:tag name="KSO_WM_UNIT_ID" val="diagram20174747_5*l_h_i*1_2_1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2_2"/>
  <p:tag name="KSO_WM_UNIT_ID" val="diagram20174747_5*l_h_i*1_2_2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2_3"/>
  <p:tag name="KSO_WM_UNIT_ID" val="diagram20174747_5*l_h_i*1_2_3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4747_5*i*20"/>
  <p:tag name="KSO_WM_TEMPLATE_CATEGORY" val="diagram"/>
  <p:tag name="KSO_WM_TEMPLATE_INDEX" val="20174747"/>
  <p:tag name="KSO_WM_UNIT_INDEX" val="20"/>
  <p:tag name="KSO_WM_SLIDE_ANIMATION_ID" val="3110599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3_1"/>
  <p:tag name="KSO_WM_UNIT_ID" val="diagram20174747_5*l_h_i*1_3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3_2"/>
  <p:tag name="KSO_WM_UNIT_ID" val="diagram20174747_5*l_h_i*1_3_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3_3"/>
  <p:tag name="KSO_WM_UNIT_ID" val="diagram20174747_5*l_h_i*1_3_3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4747_5*i*30"/>
  <p:tag name="KSO_WM_TEMPLATE_CATEGORY" val="diagram"/>
  <p:tag name="KSO_WM_TEMPLATE_INDEX" val="20174747"/>
  <p:tag name="KSO_WM_UNIT_INDEX" val="30"/>
  <p:tag name="KSO_WM_SLIDE_ANIMATION_ID" val="3110599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4_1"/>
  <p:tag name="KSO_WM_UNIT_ID" val="diagram20174747_5*l_h_i*1_4_1"/>
  <p:tag name="KSO_WM_UNIT_LAYERLEVEL" val="1_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4_2"/>
  <p:tag name="KSO_WM_UNIT_ID" val="diagram20174747_5*l_h_i*1_4_2"/>
  <p:tag name="KSO_WM_UNIT_LAYERLEVEL" val="1_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2"/>
  <p:tag name="KSO_WM_UNIT_ID" val="diagram160476_3*m_h_i*1_1_2"/>
  <p:tag name="KSO_WM_TEMPLATE_CATEGORY" val="diagram"/>
  <p:tag name="KSO_WM_TEMPLATE_INDEX" val="16047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DIAGRAM_SCHEMECOLOR_ID" val="1"/>
  <p:tag name="KSO_WM_UNIT_USESOURCEFORMAT_APPLY" val="1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4_3"/>
  <p:tag name="KSO_WM_UNIT_ID" val="diagram20174747_5*l_h_i*1_4_3"/>
  <p:tag name="KSO_WM_UNIT_LAYERLEVEL" val="1_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4747_5*i*40"/>
  <p:tag name="KSO_WM_TEMPLATE_CATEGORY" val="diagram"/>
  <p:tag name="KSO_WM_TEMPLATE_INDEX" val="20174747"/>
  <p:tag name="KSO_WM_UNIT_INDEX" val="40"/>
  <p:tag name="KSO_WM_SLIDE_ANIMATION_ID" val="3110599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5_1"/>
  <p:tag name="KSO_WM_UNIT_ID" val="diagram20174747_5*l_h_i*1_5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5_2"/>
  <p:tag name="KSO_WM_UNIT_ID" val="diagram20174747_5*l_h_i*1_5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5_3"/>
  <p:tag name="KSO_WM_UNIT_ID" val="diagram20174747_5*l_h_i*1_5_3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SLIDE_ANIMATION_ID" val="3110599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f"/>
  <p:tag name="KSO_WM_UNIT_INDEX" val="1_1_1"/>
  <p:tag name="KSO_WM_UNIT_LAYERLEVEL" val="1_1_1"/>
  <p:tag name="KSO_WM_UNIT_VALUE" val="7"/>
  <p:tag name="KSO_WM_UNIT_HIGHLIGHT" val="0"/>
  <p:tag name="KSO_WM_UNIT_COMPATIBLE" val="0"/>
  <p:tag name="KSO_WM_UNIT_CLEAR" val="0"/>
  <p:tag name="KSO_WM_DIAGRAM_GROUP_CODE" val="l1-1"/>
  <p:tag name="KSO_WM_UNIT_ID" val="diagram20174747_5*l_h_f*1_1_1"/>
  <p:tag name="KSO_WM_UNIT_PRESET_TEXT" val="添加目录标题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1_6"/>
  <p:tag name="KSO_WM_UNIT_ID" val="diagram20174747_5*l_h_i*1_1_6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48.xml><?xml version="1.0" encoding="utf-8"?>
<p:tagLst xmlns:p="http://schemas.openxmlformats.org/presentationml/2006/main">
  <p:tag name="KSO_WM_SLIDE_ANIMATION_ID" val="3110599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f"/>
  <p:tag name="KSO_WM_UNIT_INDEX" val="1_2_1"/>
  <p:tag name="KSO_WM_UNIT_LAYERLEVEL" val="1_1_1"/>
  <p:tag name="KSO_WM_UNIT_VALUE" val="7"/>
  <p:tag name="KSO_WM_UNIT_HIGHLIGHT" val="0"/>
  <p:tag name="KSO_WM_UNIT_COMPATIBLE" val="0"/>
  <p:tag name="KSO_WM_UNIT_CLEAR" val="0"/>
  <p:tag name="KSO_WM_DIAGRAM_GROUP_CODE" val="l1-1"/>
  <p:tag name="KSO_WM_UNIT_ID" val="diagram20174747_5*l_h_f*1_2_1"/>
  <p:tag name="KSO_WM_UNIT_PRESET_TEXT" val="添加目录标题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476_3*m_h_i*1_2_1"/>
  <p:tag name="KSO_WM_TEMPLATE_CATEGORY" val="diagram"/>
  <p:tag name="KSO_WM_TEMPLATE_INDEX" val="160476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DIAGRAM_SCHEMECOLOR_ID" val="1"/>
  <p:tag name="KSO_WM_UNIT_USESOURCEFORMAT_APPLY" val="1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2_6"/>
  <p:tag name="KSO_WM_UNIT_ID" val="diagram20174747_5*l_h_i*1_2_6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51.xml><?xml version="1.0" encoding="utf-8"?>
<p:tagLst xmlns:p="http://schemas.openxmlformats.org/presentationml/2006/main">
  <p:tag name="KSO_WM_SLIDE_ANIMATION_ID" val="3110599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f"/>
  <p:tag name="KSO_WM_UNIT_INDEX" val="1_3_1"/>
  <p:tag name="KSO_WM_UNIT_LAYERLEVEL" val="1_1_1"/>
  <p:tag name="KSO_WM_UNIT_VALUE" val="7"/>
  <p:tag name="KSO_WM_UNIT_HIGHLIGHT" val="0"/>
  <p:tag name="KSO_WM_UNIT_COMPATIBLE" val="0"/>
  <p:tag name="KSO_WM_UNIT_CLEAR" val="0"/>
  <p:tag name="KSO_WM_DIAGRAM_GROUP_CODE" val="l1-1"/>
  <p:tag name="KSO_WM_UNIT_ID" val="diagram20174747_5*l_h_f*1_3_1"/>
  <p:tag name="KSO_WM_UNIT_PRESET_TEXT" val="添加目录标题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3_6"/>
  <p:tag name="KSO_WM_UNIT_ID" val="diagram20174747_5*l_h_i*1_3_6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54.xml><?xml version="1.0" encoding="utf-8"?>
<p:tagLst xmlns:p="http://schemas.openxmlformats.org/presentationml/2006/main">
  <p:tag name="KSO_WM_SLIDE_ANIMATION_ID" val="3110599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f"/>
  <p:tag name="KSO_WM_UNIT_INDEX" val="1_4_1"/>
  <p:tag name="KSO_WM_UNIT_LAYERLEVEL" val="1_1_1"/>
  <p:tag name="KSO_WM_UNIT_VALUE" val="7"/>
  <p:tag name="KSO_WM_UNIT_HIGHLIGHT" val="0"/>
  <p:tag name="KSO_WM_UNIT_COMPATIBLE" val="0"/>
  <p:tag name="KSO_WM_UNIT_CLEAR" val="0"/>
  <p:tag name="KSO_WM_DIAGRAM_GROUP_CODE" val="l1-1"/>
  <p:tag name="KSO_WM_UNIT_ID" val="diagram20174747_5*l_h_f*1_4_1"/>
  <p:tag name="KSO_WM_UNIT_PRESET_TEXT" val="添加目录标题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4_6"/>
  <p:tag name="KSO_WM_UNIT_ID" val="diagram20174747_5*l_h_i*1_4_6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57.xml><?xml version="1.0" encoding="utf-8"?>
<p:tagLst xmlns:p="http://schemas.openxmlformats.org/presentationml/2006/main">
  <p:tag name="KSO_WM_SLIDE_ANIMATION_ID" val="3110599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f"/>
  <p:tag name="KSO_WM_UNIT_INDEX" val="1_5_1"/>
  <p:tag name="KSO_WM_UNIT_LAYERLEVEL" val="1_1_1"/>
  <p:tag name="KSO_WM_UNIT_VALUE" val="7"/>
  <p:tag name="KSO_WM_UNIT_HIGHLIGHT" val="0"/>
  <p:tag name="KSO_WM_UNIT_COMPATIBLE" val="0"/>
  <p:tag name="KSO_WM_UNIT_CLEAR" val="0"/>
  <p:tag name="KSO_WM_DIAGRAM_GROUP_CODE" val="l1-1"/>
  <p:tag name="KSO_WM_UNIT_ID" val="diagram20174747_5*l_h_f*1_5_1"/>
  <p:tag name="KSO_WM_UNIT_PRESET_TEXT" val="添加目录标题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47"/>
  <p:tag name="KSO_WM_UNIT_TYPE" val="l_h_i"/>
  <p:tag name="KSO_WM_UNIT_INDEX" val="1_5_6"/>
  <p:tag name="KSO_WM_UNIT_ID" val="diagram20174747_5*l_h_i*1_5_6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160476_3*m_h_f*1_2_1"/>
  <p:tag name="KSO_WM_TEMPLATE_CATEGORY" val="diagram"/>
  <p:tag name="KSO_WM_TEMPLATE_INDEX" val="160476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DIAGRAM_SCHEMECOLOR_ID" val="1"/>
  <p:tag name="KSO_WM_UNIT_USESOURCEFORMAT_APPLY" val="1"/>
</p:tagLst>
</file>

<file path=ppt/tags/tag60.xml><?xml version="1.0" encoding="utf-8"?>
<p:tagLst xmlns:p="http://schemas.openxmlformats.org/presentationml/2006/main">
  <p:tag name="KSO_WM_SLIDE_ANIMATION_ID" val="3167252"/>
  <p:tag name="KSO_WM_SLIDE_ANIMATION_TYPE" val="1_3_2_3"/>
</p:tagLst>
</file>

<file path=ppt/tags/tag61.xml><?xml version="1.0" encoding="utf-8"?>
<p:tagLst xmlns:p="http://schemas.openxmlformats.org/presentationml/2006/main">
  <p:tag name="KSO_WM_UNIT_PLACING_PICTURE_USER_VIEWPORT" val="{&quot;height&quot;:7157,&quot;width&quot;:7157}"/>
</p:tagLst>
</file>

<file path=ppt/tags/tag62.xml><?xml version="1.0" encoding="utf-8"?>
<p:tagLst xmlns:p="http://schemas.openxmlformats.org/presentationml/2006/main">
  <p:tag name="KSO_WM_SLIDE_ANIMATION_ID" val="3167252"/>
  <p:tag name="KSO_WM_SLIDE_ANIMATION_TYPE" val="1_3_2_3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90"/>
  <p:tag name="KSO_WM_UNIT_TYPE" val="l_h_i"/>
  <p:tag name="KSO_WM_UNIT_INDEX" val="1_2_1"/>
  <p:tag name="KSO_WM_UNIT_ID" val="diagram20170390_1*l_h_i*1_2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90"/>
  <p:tag name="KSO_WM_UNIT_TYPE" val="l_h_i"/>
  <p:tag name="KSO_WM_UNIT_INDEX" val="1_1_1"/>
  <p:tag name="KSO_WM_UNIT_ID" val="diagram20170390_1*l_h_i*1_1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90"/>
  <p:tag name="KSO_WM_UNIT_TYPE" val="l_h_i"/>
  <p:tag name="KSO_WM_UNIT_INDEX" val="1_2_2"/>
  <p:tag name="KSO_WM_UNIT_ID" val="diagram20170390_1*l_h_i*1_2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7"/>
  <p:tag name="KSO_WM_UNIT_LINE_FILL_TYPE" val="2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90"/>
  <p:tag name="KSO_WM_UNIT_TYPE" val="l_h_i"/>
  <p:tag name="KSO_WM_UNIT_INDEX" val="1_1_2"/>
  <p:tag name="KSO_WM_UNIT_ID" val="diagram20170390_1*l_h_i*1_1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6"/>
  <p:tag name="KSO_WM_UNIT_LINE_FILL_TYPE" val="2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90"/>
  <p:tag name="KSO_WM_UNIT_TYPE" val="l_h_a"/>
  <p:tag name="KSO_WM_UNIT_INDEX" val="1_1_1"/>
  <p:tag name="KSO_WM_UNIT_LAYERLEVEL" val="1_1_1"/>
  <p:tag name="KSO_WM_UNIT_VALUE" val="10"/>
  <p:tag name="KSO_WM_UNIT_HIGHLIGHT" val="0"/>
  <p:tag name="KSO_WM_UNIT_COMPATIBLE" val="0"/>
  <p:tag name="KSO_WM_DIAGRAM_GROUP_CODE" val="l1-1"/>
  <p:tag name="KSO_WM_UNIT_ID" val="diagram20170390_1*l_h_a*1_1_1"/>
  <p:tag name="KSO_WM_UNIT_ISCONTENTSTITLE" val="0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90"/>
  <p:tag name="KSO_WM_UNIT_TYPE" val="l_h_a"/>
  <p:tag name="KSO_WM_UNIT_INDEX" val="1_2_1"/>
  <p:tag name="KSO_WM_UNIT_LAYERLEVEL" val="1_1_1"/>
  <p:tag name="KSO_WM_UNIT_VALUE" val="10"/>
  <p:tag name="KSO_WM_UNIT_HIGHLIGHT" val="0"/>
  <p:tag name="KSO_WM_UNIT_COMPATIBLE" val="0"/>
  <p:tag name="KSO_WM_DIAGRAM_GROUP_CODE" val="l1-1"/>
  <p:tag name="KSO_WM_UNIT_ID" val="diagram20170390_1*l_h_a*1_2_1"/>
  <p:tag name="KSO_WM_UNIT_ISCONTENTSTITLE" val="0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SLIDE_ANIMATION_ID" val="3167252"/>
  <p:tag name="KSO_WM_SLIDE_ANIMATION_TYPE" val="1_3_2_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2"/>
  <p:tag name="KSO_WM_UNIT_ID" val="diagram160476_3*m_h_i*1_2_2"/>
  <p:tag name="KSO_WM_TEMPLATE_CATEGORY" val="diagram"/>
  <p:tag name="KSO_WM_TEMPLATE_INDEX" val="16047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DIAGRAM_SCHEMECOLOR_ID" val="1"/>
  <p:tag name="KSO_WM_UNIT_USESOURCEFORMAT_APPLY" val="1"/>
</p:tagLst>
</file>

<file path=ppt/tags/tag70.xml><?xml version="1.0" encoding="utf-8"?>
<p:tagLst xmlns:p="http://schemas.openxmlformats.org/presentationml/2006/main">
  <p:tag name="KSO_WM_TAG_VERSION" val="1.0"/>
  <p:tag name="KSO_WM_TEMPLATE_CATEGORY" val="diagram"/>
  <p:tag name="KSO_WM_TEMPLATE_INDEX" val="160141"/>
  <p:tag name="KSO_WM_UNIT_TYPE" val="l_h_a"/>
  <p:tag name="KSO_WM_UNIT_INDEX" val="1_1_1"/>
  <p:tag name="KSO_WM_UNIT_ID" val="257*l_h_a*1_1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" val="LOREM&#13; IPSUM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1.xml><?xml version="1.0" encoding="utf-8"?>
<p:tagLst xmlns:p="http://schemas.openxmlformats.org/presentationml/2006/main">
  <p:tag name="KSO_WM_TAG_VERSION" val="1.0"/>
  <p:tag name="KSO_WM_TEMPLATE_CATEGORY" val="diagram"/>
  <p:tag name="KSO_WM_TEMPLATE_INDEX" val="160141"/>
  <p:tag name="KSO_WM_UNIT_TYPE" val="l_h_f"/>
  <p:tag name="KSO_WM_UNIT_INDEX" val="1_1_1"/>
  <p:tag name="KSO_WM_UNIT_ID" val="257*l_h_f*1_1_1"/>
  <p:tag name="KSO_WM_UNIT_CLEAR" val="1"/>
  <p:tag name="KSO_WM_UNIT_LAYERLEVEL" val="1_1_1"/>
  <p:tag name="KSO_WM_UNIT_VALUE" val="12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AG_VERSION" val="1.0"/>
  <p:tag name="KSO_WM_TEMPLATE_CATEGORY" val="diagram"/>
  <p:tag name="KSO_WM_TEMPLATE_INDEX" val="160141"/>
  <p:tag name="KSO_WM_UNIT_TYPE" val="l_h_a"/>
  <p:tag name="KSO_WM_UNIT_INDEX" val="1_3_1"/>
  <p:tag name="KSO_WM_UNIT_ID" val="257*l_h_a*1_3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" val="LOREM&#13; IPSUM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3.xml><?xml version="1.0" encoding="utf-8"?>
<p:tagLst xmlns:p="http://schemas.openxmlformats.org/presentationml/2006/main">
  <p:tag name="KSO_WM_TAG_VERSION" val="1.0"/>
  <p:tag name="KSO_WM_TEMPLATE_CATEGORY" val="diagram"/>
  <p:tag name="KSO_WM_TEMPLATE_INDEX" val="160141"/>
  <p:tag name="KSO_WM_UNIT_TYPE" val="l_h_f"/>
  <p:tag name="KSO_WM_UNIT_INDEX" val="1_3_1"/>
  <p:tag name="KSO_WM_UNIT_ID" val="257*l_h_f*1_3_1"/>
  <p:tag name="KSO_WM_UNIT_CLEAR" val="1"/>
  <p:tag name="KSO_WM_UNIT_LAYERLEVEL" val="1_1_1"/>
  <p:tag name="KSO_WM_UNIT_VALUE" val="12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TAG_VERSION" val="1.0"/>
  <p:tag name="KSO_WM_TEMPLATE_CATEGORY" val="diagram"/>
  <p:tag name="KSO_WM_TEMPLATE_INDEX" val="160141"/>
  <p:tag name="KSO_WM_UNIT_TYPE" val="l_h_a"/>
  <p:tag name="KSO_WM_UNIT_INDEX" val="1_5_1"/>
  <p:tag name="KSO_WM_UNIT_ID" val="257*l_h_a*1_5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" val="LOREM&#13; IPSUM"/>
  <p:tag name="KSO_WM_BEAUTIFY_FLAG" val="#wm#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75.xml><?xml version="1.0" encoding="utf-8"?>
<p:tagLst xmlns:p="http://schemas.openxmlformats.org/presentationml/2006/main">
  <p:tag name="KSO_WM_TAG_VERSION" val="1.0"/>
  <p:tag name="KSO_WM_TEMPLATE_CATEGORY" val="diagram"/>
  <p:tag name="KSO_WM_TEMPLATE_INDEX" val="160141"/>
  <p:tag name="KSO_WM_UNIT_TYPE" val="l_h_f"/>
  <p:tag name="KSO_WM_UNIT_INDEX" val="1_5_1"/>
  <p:tag name="KSO_WM_UNIT_ID" val="257*l_h_f*1_5_1"/>
  <p:tag name="KSO_WM_UNIT_CLEAR" val="1"/>
  <p:tag name="KSO_WM_UNIT_LAYERLEVEL" val="1_1_1"/>
  <p:tag name="KSO_WM_UNIT_VALUE" val="12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TAG_VERSION" val="1.0"/>
  <p:tag name="KSO_WM_TEMPLATE_CATEGORY" val="diagram"/>
  <p:tag name="KSO_WM_TEMPLATE_INDEX" val="160141"/>
  <p:tag name="KSO_WM_UNIT_TYPE" val="l_h_a"/>
  <p:tag name="KSO_WM_UNIT_INDEX" val="1_2_1"/>
  <p:tag name="KSO_WM_UNIT_ID" val="257*l_h_a*1_2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" val="LOREM&#13; IPSUM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7.xml><?xml version="1.0" encoding="utf-8"?>
<p:tagLst xmlns:p="http://schemas.openxmlformats.org/presentationml/2006/main">
  <p:tag name="KSO_WM_TAG_VERSION" val="1.0"/>
  <p:tag name="KSO_WM_TEMPLATE_CATEGORY" val="diagram"/>
  <p:tag name="KSO_WM_TEMPLATE_INDEX" val="160141"/>
  <p:tag name="KSO_WM_UNIT_TYPE" val="l_h_f"/>
  <p:tag name="KSO_WM_UNIT_INDEX" val="1_2_1"/>
  <p:tag name="KSO_WM_UNIT_ID" val="257*l_h_f*1_2_1"/>
  <p:tag name="KSO_WM_UNIT_CLEAR" val="1"/>
  <p:tag name="KSO_WM_UNIT_LAYERLEVEL" val="1_1_1"/>
  <p:tag name="KSO_WM_UNIT_VALUE" val="12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TAG_VERSION" val="1.0"/>
  <p:tag name="KSO_WM_TEMPLATE_CATEGORY" val="diagram"/>
  <p:tag name="KSO_WM_TEMPLATE_INDEX" val="160141"/>
  <p:tag name="KSO_WM_UNIT_TYPE" val="l_h_a"/>
  <p:tag name="KSO_WM_UNIT_INDEX" val="1_4_1"/>
  <p:tag name="KSO_WM_UNIT_ID" val="257*l_h_a*1_4_1"/>
  <p:tag name="KSO_WM_UNIT_CLEAR" val="1"/>
  <p:tag name="KSO_WM_UNIT_LAYERLEVEL" val="1_1_1"/>
  <p:tag name="KSO_WM_UNIT_VALUE" val="15"/>
  <p:tag name="KSO_WM_UNIT_HIGHLIGHT" val="0"/>
  <p:tag name="KSO_WM_UNIT_COMPATIBLE" val="0"/>
  <p:tag name="KSO_WM_UNIT_PRESET_TEXT" val="LOREM&#13; IPSUM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9.xml><?xml version="1.0" encoding="utf-8"?>
<p:tagLst xmlns:p="http://schemas.openxmlformats.org/presentationml/2006/main">
  <p:tag name="KSO_WM_TAG_VERSION" val="1.0"/>
  <p:tag name="KSO_WM_TEMPLATE_CATEGORY" val="diagram"/>
  <p:tag name="KSO_WM_TEMPLATE_INDEX" val="160141"/>
  <p:tag name="KSO_WM_UNIT_TYPE" val="l_h_f"/>
  <p:tag name="KSO_WM_UNIT_INDEX" val="1_4_1"/>
  <p:tag name="KSO_WM_UNIT_ID" val="257*l_h_f*1_4_1"/>
  <p:tag name="KSO_WM_UNIT_CLEAR" val="1"/>
  <p:tag name="KSO_WM_UNIT_LAYERLEVEL" val="1_1_1"/>
  <p:tag name="KSO_WM_UNIT_VALUE" val="12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160476_3*m_h_i*1_3_1"/>
  <p:tag name="KSO_WM_TEMPLATE_CATEGORY" val="diagram"/>
  <p:tag name="KSO_WM_TEMPLATE_INDEX" val="160476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DIAGRAM_SCHEMECOLOR_ID" val="1"/>
  <p:tag name="KSO_WM_UNIT_USESOURCEFORMAT_APPLY" val="1"/>
</p:tagLst>
</file>

<file path=ppt/tags/tag80.xml><?xml version="1.0" encoding="utf-8"?>
<p:tagLst xmlns:p="http://schemas.openxmlformats.org/presentationml/2006/main">
  <p:tag name="KSO_WM_SLIDE_ANIMATION_ID" val="3167252"/>
  <p:tag name="KSO_WM_SLIDE_ANIMATION_TYPE" val="1_3_2_3"/>
</p:tagLst>
</file>

<file path=ppt/tags/tag81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i"/>
  <p:tag name="KSO_WM_UNIT_INDEX" val="1_1"/>
  <p:tag name="KSO_WM_UNIT_ID" val="diagram20181268_3*l_i*1_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i"/>
  <p:tag name="KSO_WM_UNIT_INDEX" val="1_2"/>
  <p:tag name="KSO_WM_UNIT_ID" val="diagram20181268_3*l_i*1_2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268_3*i*3"/>
  <p:tag name="KSO_WM_TEMPLATE_CATEGORY" val="diagram"/>
  <p:tag name="KSO_WM_TEMPLATE_INDEX" val="20181268"/>
  <p:tag name="KSO_WM_UNIT_INDEX" val="3"/>
</p:tagLst>
</file>

<file path=ppt/tags/tag84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i"/>
  <p:tag name="KSO_WM_UNIT_INDEX" val="1_1_1"/>
  <p:tag name="KSO_WM_UNIT_ID" val="diagram20181268_3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5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i"/>
  <p:tag name="KSO_WM_UNIT_INDEX" val="1_1_2"/>
  <p:tag name="KSO_WM_UNIT_ID" val="diagram20181268_3*l_h_i*1_1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6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i"/>
  <p:tag name="KSO_WM_UNIT_INDEX" val="1_2_1"/>
  <p:tag name="KSO_WM_UNIT_ID" val="diagram20181268_3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7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i"/>
  <p:tag name="KSO_WM_UNIT_INDEX" val="1_2_2"/>
  <p:tag name="KSO_WM_UNIT_ID" val="diagram20181268_3*l_h_i*1_2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8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i"/>
  <p:tag name="KSO_WM_UNIT_INDEX" val="1_3_1"/>
  <p:tag name="KSO_WM_UNIT_ID" val="diagram20181268_3*l_h_i*1_3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9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i"/>
  <p:tag name="KSO_WM_UNIT_INDEX" val="1_3_2"/>
  <p:tag name="KSO_WM_UNIT_ID" val="diagram20181268_3*l_h_i*1_3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160476_3*m_h_f*1_3_1"/>
  <p:tag name="KSO_WM_TEMPLATE_CATEGORY" val="diagram"/>
  <p:tag name="KSO_WM_TEMPLATE_INDEX" val="160476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DIAGRAM_SCHEMECOLOR_ID" val="1"/>
  <p:tag name="KSO_WM_UNIT_USESOURCEFORMAT_APPLY" val="1"/>
</p:tagLst>
</file>

<file path=ppt/tags/tag90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i"/>
  <p:tag name="KSO_WM_UNIT_INDEX" val="1_4_1"/>
  <p:tag name="KSO_WM_UNIT_ID" val="diagram20181268_3*l_h_i*1_4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1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i"/>
  <p:tag name="KSO_WM_UNIT_INDEX" val="1_4_2"/>
  <p:tag name="KSO_WM_UNIT_ID" val="diagram20181268_3*l_h_i*1_4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a"/>
  <p:tag name="KSO_WM_UNIT_INDEX" val="1_1_1"/>
  <p:tag name="KSO_WM_UNIT_ID" val="diagram20181268_3*l_h_a*1_1_1"/>
  <p:tag name="KSO_WM_UNIT_LAYERLEVEL" val="1_1_1"/>
  <p:tag name="KSO_WM_UNIT_VALUE" val="11"/>
  <p:tag name="KSO_WM_UNIT_HIGHLIGHT" val="0"/>
  <p:tag name="KSO_WM_UNIT_COMPATIBLE" val="0"/>
  <p:tag name="KSO_WM_UNIT_CLEAR" val="0"/>
  <p:tag name="KSO_WM_DIAGRAM_GROUP_CODE" val="l1-1"/>
  <p:tag name="KSO_WM_UNIT_PRESET_TEXT" val="点击输入标题文本内容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a"/>
  <p:tag name="KSO_WM_UNIT_INDEX" val="1_2_1"/>
  <p:tag name="KSO_WM_UNIT_ID" val="diagram20181268_3*l_h_a*1_2_1"/>
  <p:tag name="KSO_WM_UNIT_LAYERLEVEL" val="1_1_1"/>
  <p:tag name="KSO_WM_UNIT_VALUE" val="11"/>
  <p:tag name="KSO_WM_UNIT_HIGHLIGHT" val="0"/>
  <p:tag name="KSO_WM_UNIT_COMPATIBLE" val="0"/>
  <p:tag name="KSO_WM_UNIT_CLEAR" val="0"/>
  <p:tag name="KSO_WM_DIAGRAM_GROUP_CODE" val="l1-1"/>
  <p:tag name="KSO_WM_UNIT_PRESET_TEXT" val="点击输入标题文本内容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a"/>
  <p:tag name="KSO_WM_UNIT_INDEX" val="1_3_1"/>
  <p:tag name="KSO_WM_UNIT_ID" val="diagram20181268_3*l_h_a*1_3_1"/>
  <p:tag name="KSO_WM_UNIT_LAYERLEVEL" val="1_1_1"/>
  <p:tag name="KSO_WM_UNIT_VALUE" val="11"/>
  <p:tag name="KSO_WM_UNIT_HIGHLIGHT" val="0"/>
  <p:tag name="KSO_WM_UNIT_COMPATIBLE" val="0"/>
  <p:tag name="KSO_WM_UNIT_CLEAR" val="0"/>
  <p:tag name="KSO_WM_DIAGRAM_GROUP_CODE" val="l1-1"/>
  <p:tag name="KSO_WM_UNIT_PRESET_TEXT" val="点击输入标题文本内容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a"/>
  <p:tag name="KSO_WM_UNIT_INDEX" val="1_4_1"/>
  <p:tag name="KSO_WM_UNIT_ID" val="diagram20181268_3*l_h_a*1_4_1"/>
  <p:tag name="KSO_WM_UNIT_LAYERLEVEL" val="1_1_1"/>
  <p:tag name="KSO_WM_UNIT_VALUE" val="11"/>
  <p:tag name="KSO_WM_UNIT_HIGHLIGHT" val="0"/>
  <p:tag name="KSO_WM_UNIT_COMPATIBLE" val="0"/>
  <p:tag name="KSO_WM_UNIT_CLEAR" val="0"/>
  <p:tag name="KSO_WM_DIAGRAM_GROUP_CODE" val="l1-1"/>
  <p:tag name="KSO_WM_UNIT_PRESET_TEXT" val="点击输入标题文本内容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a"/>
  <p:tag name="KSO_WM_UNIT_INDEX" val="1_4_1"/>
  <p:tag name="KSO_WM_UNIT_ID" val="diagram20181268_3*l_h_a*1_4_1"/>
  <p:tag name="KSO_WM_UNIT_LAYERLEVEL" val="1_1_1"/>
  <p:tag name="KSO_WM_UNIT_VALUE" val="11"/>
  <p:tag name="KSO_WM_UNIT_HIGHLIGHT" val="0"/>
  <p:tag name="KSO_WM_UNIT_COMPATIBLE" val="0"/>
  <p:tag name="KSO_WM_UNIT_CLEAR" val="0"/>
  <p:tag name="KSO_WM_DIAGRAM_GROUP_CODE" val="l1-1"/>
  <p:tag name="KSO_WM_UNIT_PRESET_TEXT" val="点击输入标题文本内容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i"/>
  <p:tag name="KSO_WM_UNIT_INDEX" val="1_4_1"/>
  <p:tag name="KSO_WM_UNIT_ID" val="diagram20181268_3*l_h_i*1_4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8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i"/>
  <p:tag name="KSO_WM_UNIT_INDEX" val="1_4_2"/>
  <p:tag name="KSO_WM_UNIT_ID" val="diagram20181268_3*l_h_i*1_4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9.xml><?xml version="1.0" encoding="utf-8"?>
<p:tagLst xmlns:p="http://schemas.openxmlformats.org/presentationml/2006/main">
  <p:tag name="KSO_WM_SLIDE_ANIMATION_ID" val="3167252"/>
  <p:tag name="KSO_WM_SLIDE_ANIMATION_TYPE" val="1_3_2_3"/>
</p:tagLst>
</file>

<file path=ppt/theme/theme1.xml><?xml version="1.0" encoding="utf-8"?>
<a:theme xmlns:a="http://schemas.openxmlformats.org/drawingml/2006/main" name="Office 主题​​">
  <a:themeElements>
    <a:clrScheme name="自定义 7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EC8C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7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EC8C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2421</Words>
  <Application>WPS 演示</Application>
  <PresentationFormat>宽屏</PresentationFormat>
  <Paragraphs>292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站酷快乐体2016修订版</vt:lpstr>
      <vt:lpstr>微软雅黑</vt:lpstr>
      <vt:lpstr>等线</vt:lpstr>
      <vt:lpstr>Arial Unicode MS</vt:lpstr>
      <vt:lpstr>Calibri Light</vt:lpstr>
      <vt:lpstr>等线 Light</vt:lpstr>
      <vt:lpstr>黑体</vt:lpstr>
      <vt:lpstr>Calibri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Destino</cp:lastModifiedBy>
  <cp:revision>162</cp:revision>
  <dcterms:created xsi:type="dcterms:W3CDTF">2020-06-28T05:03:00Z</dcterms:created>
  <dcterms:modified xsi:type="dcterms:W3CDTF">2021-04-21T13:29:56Z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47A4E989B9C54028B354D0F45818F062</vt:lpwstr>
  </property>
  <property fmtid="{D5CDD505-2E9C-101B-9397-08002B2CF9AE}" pid="3" name="KSOProductBuildVer">
    <vt:lpwstr>2052-11.1.0.10463</vt:lpwstr>
  </property>
</Properties>
</file>