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sldIdLst>
    <p:sldId id="349" r:id="rId4"/>
    <p:sldId id="361" r:id="rId5"/>
  </p:sldIdLst>
  <p:sldSz cx="12192000" cy="6858000"/>
  <p:notesSz cx="6858000" cy="9144000"/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FF00"/>
    <a:srgbClr val="EA2BF5"/>
    <a:srgbClr val="FFFFCC"/>
    <a:srgbClr val="FFFFFF"/>
    <a:srgbClr val="D90B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5"/>
    <p:restoredTop sz="94660"/>
  </p:normalViewPr>
  <p:slideViewPr>
    <p:cSldViewPr snapToGrid="0" showGuides="1">
      <p:cViewPr varScale="1">
        <p:scale>
          <a:sx n="86" d="100"/>
          <a:sy n="86" d="100"/>
        </p:scale>
        <p:origin x="318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7" Type="http://schemas.openxmlformats.org/officeDocument/2006/relationships/viewProps" Target="viewProps.xml"/><Relationship Id="rId6" Type="http://schemas.openxmlformats.org/officeDocument/2006/relationships/presProps" Target="presProps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68C6081-2023-41B8-B521-F86B0DB84C91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68C6081-2023-41B8-B521-F86B0DB84C91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68C6081-2023-41B8-B521-F86B0DB84C91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68C6081-2023-41B8-B521-F86B0DB84C91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5427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5427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427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59721A5-23F5-44CF-B634-BFB19D844794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5427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5427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427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5B30D51-C063-41EC-BB26-E8B382E2EAA8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日期占位符 5427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5427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427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10EC0E0-1806-40D1-879E-AC105B5DC325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日期占位符 5427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427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5427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275FAAD-667B-4945-93C6-EA48066262B6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5" y="1778438"/>
            <a:ext cx="4873575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5" y="2665379"/>
            <a:ext cx="4873575" cy="3524284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8"/>
            <a:ext cx="4897576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7" name="日期占位符 5427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5427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5427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DCDBF0B-F5A5-423C-8ACA-9329E45423FF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5427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5427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5427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B647BA9-D6E0-491F-9706-D49C1872AB67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5427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5427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5427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D8A5FC2-7C45-4122-BCC9-770FCA365DE6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68C6081-2023-41B8-B521-F86B0DB84C91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5427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427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5427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F5D0725-9AAA-42DA-99AB-414DEC029CC0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5427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427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5427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8CDD6FE-FC98-4F35-B86D-97AE2ED9148A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5427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5427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427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B28FF07-1C88-4617-9CC2-C27DBA8CBD91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5427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5427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427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769F8C5-4AEF-4E76-BD95-73B8A1EE0B09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3" name="日期占位符 5427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5427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5427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3870C34-2FA9-4ECD-8B6F-1E93DEF69B94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68C6081-2023-41B8-B521-F86B0DB84C91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68C6081-2023-41B8-B521-F86B0DB84C91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5" y="1778438"/>
            <a:ext cx="4873575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5" y="2665379"/>
            <a:ext cx="4873575" cy="3524284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8"/>
            <a:ext cx="4897576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68C6081-2023-41B8-B521-F86B0DB84C91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68C6081-2023-41B8-B521-F86B0DB84C91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68C6081-2023-41B8-B521-F86B0DB84C91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68C6081-2023-41B8-B521-F86B0DB84C91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68C6081-2023-41B8-B521-F86B0DB84C91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4" Type="http://schemas.openxmlformats.org/officeDocument/2006/relationships/theme" Target="../theme/theme2.xml"/><Relationship Id="rId13" Type="http://schemas.openxmlformats.org/officeDocument/2006/relationships/image" Target="../media/image1.jpeg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 54273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2051" name="文本占位符 54274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4276" name="日期占位符 54275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defRPr sz="1400" noProof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4277" name="页脚占位符 54276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ctr" eaLnBrk="1" fontAlgn="auto" hangingPunct="1">
              <a:defRPr sz="1400" noProof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4278" name="灯片编号占位符 54277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 eaLnBrk="1" fontAlgn="auto" hangingPunct="1">
              <a:defRPr sz="1400" noProof="1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68C6081-2023-41B8-B521-F86B0DB84C91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ctr" defTabSz="914400" eaLnBrk="1" fontAlgn="base" latinLnBrk="0" hangingPunct="1">
        <a:lnSpc>
          <a:spcPct val="100000"/>
        </a:lnSpc>
        <a:spcBef>
          <a:spcPct val="5000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ctr" defTabSz="914400" eaLnBrk="1" fontAlgn="base" latinLnBrk="0" hangingPunct="1">
        <a:lnSpc>
          <a:spcPct val="100000"/>
        </a:lnSpc>
        <a:spcBef>
          <a:spcPct val="5000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ctr" defTabSz="914400" eaLnBrk="1" fontAlgn="base" latinLnBrk="0" hangingPunct="1">
        <a:lnSpc>
          <a:spcPct val="100000"/>
        </a:lnSpc>
        <a:spcBef>
          <a:spcPct val="5000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ctr" defTabSz="914400" eaLnBrk="1" fontAlgn="base" latinLnBrk="0" hangingPunct="1">
        <a:lnSpc>
          <a:spcPct val="100000"/>
        </a:lnSpc>
        <a:spcBef>
          <a:spcPct val="5000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ctr" defTabSz="914400" eaLnBrk="1" fontAlgn="base" latinLnBrk="0" hangingPunct="1">
        <a:lnSpc>
          <a:spcPct val="100000"/>
        </a:lnSpc>
        <a:spcBef>
          <a:spcPct val="5000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ctr" defTabSz="914400" eaLnBrk="1" fontAlgn="base" latinLnBrk="0" hangingPunct="1">
        <a:lnSpc>
          <a:spcPct val="100000"/>
        </a:lnSpc>
        <a:spcBef>
          <a:spcPct val="5000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ctr" defTabSz="914400" eaLnBrk="1" fontAlgn="base" latinLnBrk="0" hangingPunct="1">
        <a:lnSpc>
          <a:spcPct val="100000"/>
        </a:lnSpc>
        <a:spcBef>
          <a:spcPct val="5000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ctr" defTabSz="914400" eaLnBrk="1" fontAlgn="base" latinLnBrk="0" hangingPunct="1">
        <a:lnSpc>
          <a:spcPct val="100000"/>
        </a:lnSpc>
        <a:spcBef>
          <a:spcPct val="5000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 5427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1027" name="文本占位符 54274"/>
          <p:cNvSpPr>
            <a:spLocks noGrp="1" noChangeArrowheads="1"/>
          </p:cNvSpPr>
          <p:nvPr>
            <p:ph type="body" idx="9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54276" name="日期占位符 54275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defRPr sz="1400" noProof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4277" name="页脚占位符 54276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ctr" eaLnBrk="1" fontAlgn="auto" hangingPunct="1">
              <a:defRPr sz="1400" noProof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4278" name="灯片编号占位符 54277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 eaLnBrk="1" fontAlgn="auto" hangingPunct="1">
              <a:defRPr sz="1400" noProof="1" dirty="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45E12C9-3BB9-4B1E-B718-F36DA167875A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ctr" defTabSz="914400" eaLnBrk="1" fontAlgn="base" latinLnBrk="0" hangingPunct="1">
        <a:lnSpc>
          <a:spcPct val="100000"/>
        </a:lnSpc>
        <a:spcBef>
          <a:spcPct val="5000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ctr" defTabSz="914400" eaLnBrk="1" fontAlgn="base" latinLnBrk="0" hangingPunct="1">
        <a:lnSpc>
          <a:spcPct val="100000"/>
        </a:lnSpc>
        <a:spcBef>
          <a:spcPct val="5000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ctr" defTabSz="914400" eaLnBrk="1" fontAlgn="base" latinLnBrk="0" hangingPunct="1">
        <a:lnSpc>
          <a:spcPct val="100000"/>
        </a:lnSpc>
        <a:spcBef>
          <a:spcPct val="5000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ctr" defTabSz="914400" eaLnBrk="1" fontAlgn="base" latinLnBrk="0" hangingPunct="1">
        <a:lnSpc>
          <a:spcPct val="100000"/>
        </a:lnSpc>
        <a:spcBef>
          <a:spcPct val="5000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ctr" defTabSz="914400" eaLnBrk="1" fontAlgn="base" latinLnBrk="0" hangingPunct="1">
        <a:lnSpc>
          <a:spcPct val="100000"/>
        </a:lnSpc>
        <a:spcBef>
          <a:spcPct val="5000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ctr" defTabSz="914400" eaLnBrk="1" fontAlgn="base" latinLnBrk="0" hangingPunct="1">
        <a:lnSpc>
          <a:spcPct val="100000"/>
        </a:lnSpc>
        <a:spcBef>
          <a:spcPct val="5000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ctr" defTabSz="914400" eaLnBrk="1" fontAlgn="base" latinLnBrk="0" hangingPunct="1">
        <a:lnSpc>
          <a:spcPct val="100000"/>
        </a:lnSpc>
        <a:spcBef>
          <a:spcPct val="5000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ctr" defTabSz="914400" eaLnBrk="1" fontAlgn="base" latinLnBrk="0" hangingPunct="1">
        <a:lnSpc>
          <a:spcPct val="100000"/>
        </a:lnSpc>
        <a:spcBef>
          <a:spcPct val="5000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jpeg"/><Relationship Id="rId8" Type="http://schemas.openxmlformats.org/officeDocument/2006/relationships/image" Target="../media/image9.jpeg"/><Relationship Id="rId7" Type="http://schemas.openxmlformats.org/officeDocument/2006/relationships/image" Target="../media/image8.jpeg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tags" Target="../tags/tag2.xml"/><Relationship Id="rId3" Type="http://schemas.openxmlformats.org/officeDocument/2006/relationships/image" Target="../media/image5.jpeg"/><Relationship Id="rId2" Type="http://schemas.openxmlformats.org/officeDocument/2006/relationships/tags" Target="../tags/tag1.xml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3.xml"/><Relationship Id="rId13" Type="http://schemas.openxmlformats.org/officeDocument/2006/relationships/image" Target="../media/image14.jpeg"/><Relationship Id="rId12" Type="http://schemas.openxmlformats.org/officeDocument/2006/relationships/image" Target="../media/image13.jpeg"/><Relationship Id="rId11" Type="http://schemas.openxmlformats.org/officeDocument/2006/relationships/image" Target="../media/image12.jpeg"/><Relationship Id="rId10" Type="http://schemas.openxmlformats.org/officeDocument/2006/relationships/image" Target="../media/image11.jpeg"/><Relationship Id="rId1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矩形 25603"/>
          <p:cNvSpPr>
            <a:spLocks noChangeArrowheads="1" noChangeShapeType="1" noTextEdit="1"/>
          </p:cNvSpPr>
          <p:nvPr/>
        </p:nvSpPr>
        <p:spPr bwMode="auto">
          <a:xfrm>
            <a:off x="320675" y="500063"/>
            <a:ext cx="7140575" cy="8874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4970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8000" b="1" i="0" u="none" strike="noStrike" kern="1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13500000" algn="br" rotWithShape="0">
                    <a:srgbClr val="000000">
                      <a:alpha val="39999"/>
                    </a:srgbClr>
                  </a:outerShdw>
                </a:effectLst>
                <a:uLnTx/>
                <a:uFillTx/>
                <a:latin typeface="华文楷体" panose="02010600040101010101" charset="-122"/>
                <a:ea typeface="宋体" panose="02010600030101010101" pitchFamily="2" charset="-122"/>
                <a:cs typeface="+mn-cs"/>
              </a:rPr>
              <a:t>常州西藏民族中学</a:t>
            </a:r>
            <a:endParaRPr kumimoji="0" lang="zh-CN" altLang="en-US" sz="8000" b="1" i="0" u="none" strike="noStrike" kern="10" cap="none" spc="0" normalizeH="0" baseline="0" noProof="0" smtClean="0">
              <a:ln>
                <a:noFill/>
              </a:ln>
              <a:solidFill>
                <a:srgbClr val="FFFF00"/>
              </a:solidFill>
              <a:effectLst>
                <a:outerShdw blurRad="50800" dist="38100" dir="13500000" algn="br" rotWithShape="0">
                  <a:srgbClr val="000000">
                    <a:alpha val="39999"/>
                  </a:srgbClr>
                </a:outerShdw>
              </a:effectLst>
              <a:uLnTx/>
              <a:uFillTx/>
              <a:latin typeface="华文楷体" panose="02010600040101010101" charset="-122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075" name="图片 25606" descr="新校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4652963"/>
            <a:ext cx="7678737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815465" y="2385695"/>
            <a:ext cx="8754110" cy="16821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0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8800" b="1" i="0" u="none" strike="noStrike" kern="1200" cap="none" spc="0" normalizeH="0" baseline="0" noProof="1">
                <a:ln>
                  <a:solidFill>
                    <a:srgbClr val="CCCCFF">
                      <a:lumMod val="90000"/>
                    </a:srgbClr>
                  </a:solidFill>
                </a:ln>
                <a:solidFill>
                  <a:srgbClr val="FFFF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60000" endA="900" endPos="60000" dist="29997" dir="5400000" sy="-100000" algn="bl" rotWithShape="0"/>
                </a:effectLst>
                <a:uLnTx/>
                <a:uFillTx/>
                <a:latin typeface="华文新魏" panose="02010800040101010101" charset="-122"/>
                <a:ea typeface="华文新魏" panose="02010800040101010101" charset="-122"/>
                <a:cs typeface="+mn-cs"/>
                <a:sym typeface="+mn-ea"/>
              </a:rPr>
              <a:t>新闻发布平台</a:t>
            </a:r>
            <a:endParaRPr kumimoji="0" lang="zh-CN" altLang="en-US" sz="8800" b="1" i="0" u="none" strike="noStrike" kern="1200" cap="none" spc="0" normalizeH="0" baseline="0" noProof="1">
              <a:ln>
                <a:solidFill>
                  <a:srgbClr val="CCCCFF">
                    <a:lumMod val="90000"/>
                  </a:srgbClr>
                </a:solidFill>
              </a:ln>
              <a:solidFill>
                <a:srgbClr val="FFFF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  <a:reflection blurRad="6350" stA="60000" endA="900" endPos="60000" dist="29997" dir="5400000" sy="-100000" algn="bl" rotWithShape="0"/>
              </a:effectLst>
              <a:uLnTx/>
              <a:uFillTx/>
              <a:latin typeface="华文新魏" panose="02010800040101010101" charset="-122"/>
              <a:ea typeface="华文新魏" panose="02010800040101010101" charset="-122"/>
              <a:cs typeface="+mn-cs"/>
            </a:endParaRP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 t="14251" b="14251"/>
          <a:stretch>
            <a:fillRect/>
          </a:stretch>
        </p:blipFill>
        <p:spPr>
          <a:xfrm>
            <a:off x="2756535" y="1372558"/>
            <a:ext cx="8429701" cy="4520242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6560" h="8880">
                <a:moveTo>
                  <a:pt x="0" y="0"/>
                </a:moveTo>
                <a:lnTo>
                  <a:pt x="16560" y="0"/>
                </a:lnTo>
                <a:lnTo>
                  <a:pt x="16560" y="8880"/>
                </a:lnTo>
                <a:lnTo>
                  <a:pt x="0" y="888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247650" y="1176655"/>
            <a:ext cx="1323340" cy="5302885"/>
          </a:xfrm>
          <a:prstGeom prst="rect">
            <a:avLst/>
          </a:prstGeom>
          <a:solidFill>
            <a:schemeClr val="bg1">
              <a:lumMod val="95000"/>
              <a:alpha val="62000"/>
            </a:schemeClr>
          </a:solidFill>
        </p:spPr>
        <p:txBody>
          <a:bodyPr vert="eaVert" wrap="square" lIns="63500" tIns="25400" rIns="63500" bIns="25400" rtlCol="0" anchor="ctr" anchorCtr="0"/>
          <a:p>
            <a:pPr mar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200" b="1" spc="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十年磨一剑，霜刃未曾试</a:t>
            </a:r>
            <a:endParaRPr lang="zh-CN" altLang="en-US" sz="3200" b="1" spc="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3200" b="1" spc="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3200" b="1" spc="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毅行剪影</a:t>
            </a:r>
            <a:endParaRPr lang="zh-CN" altLang="en-US" sz="3200" b="1" spc="2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 descr="IMG_20210312_115635"/>
          <p:cNvPicPr>
            <a:picLocks noChangeAspect="1"/>
          </p:cNvPicPr>
          <p:nvPr/>
        </p:nvPicPr>
        <p:blipFill>
          <a:blip r:embed="rId5"/>
          <a:srcRect t="18232" r="4697" b="16641"/>
          <a:stretch>
            <a:fillRect/>
          </a:stretch>
        </p:blipFill>
        <p:spPr>
          <a:xfrm>
            <a:off x="2442210" y="1176655"/>
            <a:ext cx="9585960" cy="4912995"/>
          </a:xfrm>
          <a:prstGeom prst="rect">
            <a:avLst/>
          </a:prstGeom>
        </p:spPr>
      </p:pic>
      <p:pic>
        <p:nvPicPr>
          <p:cNvPr id="6" name="图片 5" descr="QQ图片20210318112354"/>
          <p:cNvPicPr>
            <a:picLocks noChangeAspect="1"/>
          </p:cNvPicPr>
          <p:nvPr/>
        </p:nvPicPr>
        <p:blipFill>
          <a:blip r:embed="rId6"/>
          <a:srcRect b="15847"/>
          <a:stretch>
            <a:fillRect/>
          </a:stretch>
        </p:blipFill>
        <p:spPr>
          <a:xfrm>
            <a:off x="3198495" y="1104900"/>
            <a:ext cx="8368030" cy="5208905"/>
          </a:xfrm>
          <a:prstGeom prst="rect">
            <a:avLst/>
          </a:prstGeom>
        </p:spPr>
      </p:pic>
      <p:pic>
        <p:nvPicPr>
          <p:cNvPr id="7" name="图片 6" descr="QQ图片20210318112420"/>
          <p:cNvPicPr>
            <a:picLocks noChangeAspect="1"/>
          </p:cNvPicPr>
          <p:nvPr/>
        </p:nvPicPr>
        <p:blipFill>
          <a:blip r:embed="rId7"/>
          <a:srcRect t="26461"/>
          <a:stretch>
            <a:fillRect/>
          </a:stretch>
        </p:blipFill>
        <p:spPr>
          <a:xfrm>
            <a:off x="2561590" y="1104900"/>
            <a:ext cx="9347835" cy="5161915"/>
          </a:xfrm>
          <a:prstGeom prst="rect">
            <a:avLst/>
          </a:prstGeom>
        </p:spPr>
      </p:pic>
      <p:pic>
        <p:nvPicPr>
          <p:cNvPr id="8" name="图片 7" descr="IMG_20210312_12135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3600" y="1396365"/>
            <a:ext cx="9967595" cy="4626610"/>
          </a:xfrm>
          <a:prstGeom prst="rect">
            <a:avLst/>
          </a:prstGeom>
        </p:spPr>
      </p:pic>
      <p:pic>
        <p:nvPicPr>
          <p:cNvPr id="9" name="图片 8" descr="IMG_20210312_115139"/>
          <p:cNvPicPr>
            <a:picLocks noChangeAspect="1"/>
          </p:cNvPicPr>
          <p:nvPr/>
        </p:nvPicPr>
        <p:blipFill>
          <a:blip r:embed="rId9"/>
          <a:srcRect l="6395" r="8984"/>
          <a:stretch>
            <a:fillRect/>
          </a:stretch>
        </p:blipFill>
        <p:spPr>
          <a:xfrm>
            <a:off x="2701290" y="1308735"/>
            <a:ext cx="8832215" cy="4801235"/>
          </a:xfrm>
          <a:prstGeom prst="rect">
            <a:avLst/>
          </a:prstGeom>
        </p:spPr>
      </p:pic>
      <p:pic>
        <p:nvPicPr>
          <p:cNvPr id="10" name="图片 9" descr="IMG_20210312_12035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61490" y="1396365"/>
            <a:ext cx="10058400" cy="4626610"/>
          </a:xfrm>
          <a:prstGeom prst="rect">
            <a:avLst/>
          </a:prstGeom>
        </p:spPr>
      </p:pic>
      <p:pic>
        <p:nvPicPr>
          <p:cNvPr id="11" name="图片 10" descr="QQ图片2021031813485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72665" y="1104900"/>
            <a:ext cx="9260840" cy="5209540"/>
          </a:xfrm>
          <a:prstGeom prst="rect">
            <a:avLst/>
          </a:prstGeom>
        </p:spPr>
      </p:pic>
      <p:pic>
        <p:nvPicPr>
          <p:cNvPr id="12" name="图片 11" descr="QQ图片20210318134835"/>
          <p:cNvPicPr>
            <a:picLocks noChangeAspect="1"/>
          </p:cNvPicPr>
          <p:nvPr/>
        </p:nvPicPr>
        <p:blipFill>
          <a:blip r:embed="rId12"/>
          <a:srcRect t="15968"/>
          <a:stretch>
            <a:fillRect/>
          </a:stretch>
        </p:blipFill>
        <p:spPr>
          <a:xfrm>
            <a:off x="3164205" y="1134745"/>
            <a:ext cx="8142605" cy="5132070"/>
          </a:xfrm>
          <a:prstGeom prst="rect">
            <a:avLst/>
          </a:prstGeom>
        </p:spPr>
      </p:pic>
      <p:pic>
        <p:nvPicPr>
          <p:cNvPr id="13" name="图片 12" descr="mmexport16155259299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42210" y="1264285"/>
            <a:ext cx="8864600" cy="487299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  <p:transition spd="slow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12" presetClass="exit" presetSubtype="4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0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500"/>
                            </p:stCondLst>
                            <p:childTnLst>
                              <p:par>
                                <p:cTn id="27" presetID="5" presetClass="exit" presetSubtype="1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1000"/>
                            </p:stCondLst>
                            <p:childTnLst>
                              <p:par>
                                <p:cTn id="3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1500"/>
                            </p:stCondLst>
                            <p:childTnLst>
                              <p:par>
                                <p:cTn id="35" presetID="9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800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8500"/>
                            </p:stCondLst>
                            <p:childTnLst>
                              <p:par>
                                <p:cTn id="43" presetID="5" presetClass="exit" presetSubtype="1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0"/>
                            </p:stCondLst>
                            <p:childTnLst>
                              <p:par>
                                <p:cTn id="4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500"/>
                            </p:stCondLst>
                            <p:childTnLst>
                              <p:par>
                                <p:cTn id="51" presetID="5" presetClass="exit" presetSubtype="1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20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2500"/>
                            </p:stCondLst>
                            <p:childTnLst>
                              <p:par>
                                <p:cTn id="59" presetID="9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9000"/>
                            </p:stCondLst>
                            <p:childTnLst>
                              <p:par>
                                <p:cTn id="6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9500"/>
                            </p:stCondLst>
                            <p:childTnLst>
                              <p:par>
                                <p:cTn id="67" presetID="5" presetClass="exit" presetSubtype="1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6000"/>
                            </p:stCondLst>
                            <p:childTnLst>
                              <p:par>
                                <p:cTn id="7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650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3000"/>
                            </p:stCondLst>
                            <p:childTnLst>
                              <p:par>
                                <p:cTn id="7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VALUE" val="1565*2919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1009_1*d*1"/>
  <p:tag name="KSO_WM_TEMPLATE_CATEGORY" val="diagram"/>
  <p:tag name="KSO_WM_TEMPLATE_INDEX" val="20211009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067a1067e53d44fa88bba46050999d7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a087b74232934be0822a4de08887c75b"/>
  <p:tag name="KSO_WM_UNIT_PLACING_PICTURE" val="a087b74232934be0822a4de08887c75b"/>
  <p:tag name="KSO_WM_TEMPLATE_ASSEMBLE_XID" val="5fd0ae421fa9d42129dd2d95"/>
  <p:tag name="KSO_WM_TEMPLATE_ASSEMBLE_GROUPID" val="5fd0ae421fa9d42129dd2d95"/>
  <p:tag name="KSO_WM_UNIT_PICTURE_CLIP_FLAG" val="0"/>
  <p:tag name="KSO_WM_UNIT_PLACING_PICTURE_INFO" val="{&quot;code&quot;:&quot;&quot;,&quot;full_picture&quot;:false,&quot;scheme&quot;:&quot;&quot;,&quot;spacing&quot;:5}"/>
  <p:tag name="KSO_WM_UNIT_PLACING_PICTURE_COLLAGE_VIEWPORT" val="{&quot;height&quot;:7118.4909919248175,&quot;width&quot;:13275.119685039366}"/>
</p:tagLst>
</file>

<file path=ppt/tags/tag2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SHOW_EDIT_AREA_INDICATION" val="1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09_1*a*1"/>
  <p:tag name="KSO_WM_TEMPLATE_CATEGORY" val="diagram"/>
  <p:tag name="KSO_WM_TEMPLATE_INDEX" val="20211009"/>
  <p:tag name="KSO_WM_UNIT_LAYERLEVEL" val="1"/>
  <p:tag name="KSO_WM_TAG_VERSION" val="1.0"/>
  <p:tag name="KSO_WM_BEAUTIFY_FLAG" val="#wm#"/>
  <p:tag name="KSO_WM_UNIT_DEFAULT_FONT" val="24;44;4"/>
  <p:tag name="KSO_WM_UNIT_BLOCK" val="0"/>
  <p:tag name="KSO_WM_UNIT_DEC_AREA_ID" val="56a309b46f1b41e79bdbfbcb5ea5378e"/>
  <p:tag name="KSO_WM_CHIP_GROUPID" val="5ed9b8b3eee88846f39f355c"/>
  <p:tag name="KSO_WM_CHIP_XID" val="5ed9b8b3eee88846f39f355d"/>
  <p:tag name="KSO_WM_CHIP_FILLAREA_FILL_RULE" val="{&quot;fill_align&quot;:&quot;cm&quot;,&quot;fill_mode&quot;:&quot;full&quot;,&quot;sacle_strategy&quot;:&quot;smart&quot;}"/>
  <p:tag name="KSO_WM_ASSEMBLE_CHIP_INDEX" val="cb6e587fecbd4c61857d3b68f70acc6d"/>
  <p:tag name="KSO_WM_UNIT_TEXT_FILL_FORE_SCHEMECOLOR_INDEX_BRIGHTNESS" val="0"/>
  <p:tag name="KSO_WM_UNIT_TEXT_FILL_FORE_SCHEMECOLOR_INDEX" val="13"/>
  <p:tag name="KSO_WM_UNIT_TEXT_FILL_TYPE" val="1"/>
  <p:tag name="KSO_WM_TEMPLATE_ASSEMBLE_XID" val="5fd0ae421fa9d42129dd2d95"/>
  <p:tag name="KSO_WM_TEMPLATE_ASSEMBLE_GROUPID" val="5fd0ae421fa9d42129dd2d95"/>
</p:tagLst>
</file>

<file path=ppt/tags/tag3.xml><?xml version="1.0" encoding="utf-8"?>
<p:tagLst xmlns:p="http://schemas.openxmlformats.org/presentationml/2006/main">
  <p:tag name="KSO_WM_TEMPLATE_CATEGORY" val="diagram"/>
  <p:tag name="KSO_WM_TEMPLATE_INDEX" val="20211009"/>
  <p:tag name="KSO_WM_SLIDE_ID" val="diagram20211009_1"/>
  <p:tag name="KSO_WM_SLIDE_INDEX" val="1"/>
  <p:tag name="KSO_WM_SLIDE_ITEM_CNT" val="0"/>
  <p:tag name="KSO_WM_SLIDE_LAYOUT" val="a_d"/>
  <p:tag name="KSO_WM_SLIDE_LAYOUT_CNT" val="1_1"/>
  <p:tag name="KSO_WM_SLIDE_TYPE" val="text"/>
  <p:tag name="KSO_WM_BEAUTIFY_FLAG" val="#wm#"/>
  <p:tag name="KSO_WM_SLIDE_POSITION" val="0*48"/>
  <p:tag name="KSO_WM_SLIDE_SIZE" val="960*444"/>
  <p:tag name="KSO_WM_TAG_VERSION" val="1.0"/>
  <p:tag name="KSO_WM_TEMPLATE_SUBCATEGORY" val="21"/>
  <p:tag name="KSO_WM_SLIDE_SUBTYPE" val="picTxt"/>
  <p:tag name="KSO_WM_SPECIAL_SOURCE" val="bdnull"/>
  <p:tag name="KSO_WM_SLIDE_BACKGROUND" val="[&quot;general&quot;]"/>
  <p:tag name="KSO_WM_SLIDE_RATIO" val="1.777778"/>
  <p:tag name="KSO_WM_TEMPLATE_MASTER_TYPE" val="0"/>
  <p:tag name="KSO_WM_TEMPLATE_COLOR_TYPE" val="1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cm&quot;,&quot;text_direction&quot;:&quot;horizontal&quot;,&quot;support_features&quot;:[&quot;collage&quot;,&quot;carousel&quot;],&quot;support_big_font&quot;:false,&quot;fill_id&quot;:&quot;428e808870bf45799bffb9cac323725f&quot;,&quot;fill_align&quot;:&quot;cm&quot;,&quot;chip_types&quot;:[&quot;picture&quot;]},{&quot;text_align&quot;:&quot;cm&quot;,&quot;text_direction&quot;:&quot;vertical&quot;,&quot;support_big_font&quot;:false,&quot;fill_id&quot;:&quot;ac319cfcced045d4b1b96701c5c4cb6f&quot;,&quot;fill_align&quot;:&quot;cm&quot;,&quot;chip_types&quot;:[&quot;header&quot;]}],[{&quot;text_align&quot;:&quot;cm&quot;,&quot;text_direction&quot;:&quot;horizontal&quot;,&quot;support_features&quot;:[&quot;collage&quot;,&quot;carousel&quot;],&quot;support_big_font&quot;:false,&quot;fill_id&quot;:&quot;428e808870bf45799bffb9cac323725f&quot;,&quot;fill_align&quot;:&quot;cm&quot;,&quot;chip_types&quot;:[&quot;picture&quot;]},{&quot;text_align&quot;:&quot;ct&quot;,&quot;text_direction&quot;:&quot;vertical&quot;,&quot;support_big_font&quot;:false,&quot;fill_id&quot;:&quot;ac319cfcced045d4b1b96701c5c4cb6f&quot;,&quot;fill_align&quot;:&quot;cm&quot;,&quot;chip_types&quot;:[&quot;text&quot;]}]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0-12-09T19:00:18&quot;,&quot;maxSize&quot;:{&quot;size1&quot;:86.299999999999997},&quot;minSize&quot;:{&quot;size1&quot;:78.099999999999994},&quot;normalSize&quot;:{&quot;size1&quot;:86.200000000000003},&quot;subLayout&quot;:[{&quot;id&quot;:&quot;2020-12-09T19:00:18&quot;,&quot;margin&quot;:{&quot;bottom&quot;:1.6929999589920044,&quot;left&quot;:0,&quot;right&quot;:0.3970000147819519,&quot;top&quot;:1.6929999589920044},&quot;type&quot;:0},{&quot;id&quot;:&quot;2020-12-09T19:00:18&quot;,&quot;margin&quot;:{&quot;bottom&quot;:2.6809999942779541,&quot;left&quot;:1.4819999933242798,&quot;right&quot;:1.0579999685287476,&quot;top&quot;:2.5399999618530273},&quot;type&quot;:0}],&quot;type&quot;:0}"/>
  <p:tag name="KSO_WM_CHIP_XID" val="5efd9c3b81ee359a788b1deb"/>
  <p:tag name="KSO_WM_SLIDE_CAN_ADD_NAVIGATION" val="1"/>
  <p:tag name="KSO_WM_CHIP_DECFILLPROP" val="[]"/>
  <p:tag name="KSO_WM_CHIP_GROUPID" val="5efd9c3b81ee359a788b1dea"/>
  <p:tag name="KSO_WM_SLIDE_BK_DARK_LIGHT" val="2"/>
  <p:tag name="KSO_WM_SLIDE_BACKGROUND_TYPE" val="general"/>
  <p:tag name="KSO_WM_SLIDE_SUPPORT_FEATURE_TYPE" val="3"/>
  <p:tag name="KSO_WM_TEMPLATE_ASSEMBLE_XID" val="5fd0ae421fa9d42129dd2d95"/>
  <p:tag name="KSO_WM_TEMPLATE_ASSEMBLE_GROUPID" val="5fd0ae421fa9d42129dd2d95"/>
</p:tagLst>
</file>

<file path=ppt/theme/theme1.xml><?xml version="1.0" encoding="utf-8"?>
<a:theme xmlns:a="http://schemas.openxmlformats.org/drawingml/2006/main" name="1_defaul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7B7E5"/>
      </a:accent6>
      <a:hlink>
        <a:srgbClr val="3333CC"/>
      </a:hlink>
      <a:folHlink>
        <a:srgbClr val="AF67FF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lang="zh-CN" altLang="en-US"/>
        </a:defPPr>
      </a:lstStyle>
    </a:txDef>
  </a:objectDefaults>
  <a:extraClrSchemeLst>
    <a:extraClrScheme>
      <a:clrScheme name="1_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7B7E5"/>
      </a:accent6>
      <a:hlink>
        <a:srgbClr val="3333CC"/>
      </a:hlink>
      <a:folHlink>
        <a:srgbClr val="AF67FF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</Words>
  <Application>WPS 演示</Application>
  <PresentationFormat>宽屏</PresentationFormat>
  <Paragraphs>7</Paragraphs>
  <Slides>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</vt:i4>
      </vt:variant>
    </vt:vector>
  </HeadingPairs>
  <TitlesOfParts>
    <vt:vector size="13" baseType="lpstr">
      <vt:lpstr>Arial</vt:lpstr>
      <vt:lpstr>宋体</vt:lpstr>
      <vt:lpstr>Wingdings</vt:lpstr>
      <vt:lpstr>Arial</vt:lpstr>
      <vt:lpstr>华文楷体</vt:lpstr>
      <vt:lpstr>华文新魏</vt:lpstr>
      <vt:lpstr>微软雅黑</vt:lpstr>
      <vt:lpstr>Arial Unicode MS</vt:lpstr>
      <vt:lpstr>Calibri</vt:lpstr>
      <vt:lpstr>1_default</vt:lpstr>
      <vt:lpstr>default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LENOVO</dc:creator>
  <cp:lastModifiedBy>兰陵笑笑子---</cp:lastModifiedBy>
  <cp:revision>58</cp:revision>
  <dcterms:created xsi:type="dcterms:W3CDTF">2020-12-13T15:53:00Z</dcterms:created>
  <dcterms:modified xsi:type="dcterms:W3CDTF">2021-03-18T05:58:16Z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