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349" r:id="rId3"/>
    <p:sldId id="347" r:id="rId4"/>
    <p:sldId id="350" r:id="rId5"/>
    <p:sldId id="353" r:id="rId6"/>
    <p:sldId id="354" r:id="rId7"/>
  </p:sldIdLst>
  <p:sldSz cx="12192000" cy="6858000"/>
  <p:notesSz cx="6858000" cy="9144000"/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itchFamily="34" charset="0"/>
        <a:ea typeface="宋体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itchFamily="34" charset="0"/>
        <a:ea typeface="宋体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itchFamily="34" charset="0"/>
        <a:ea typeface="宋体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itchFamily="34" charset="0"/>
        <a:ea typeface="宋体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itchFamily="34" charset="0"/>
        <a:ea typeface="宋体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itchFamily="34" charset="0"/>
        <a:ea typeface="宋体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itchFamily="34" charset="0"/>
        <a:ea typeface="宋体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itchFamily="34" charset="0"/>
        <a:ea typeface="宋体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itchFamily="34" charset="0"/>
        <a:ea typeface="宋体" pitchFamily="2" charset="-122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FF00"/>
    <a:srgbClr val="EA2BF5"/>
    <a:srgbClr val="FFFFCC"/>
    <a:srgbClr val="FFFFFF"/>
    <a:srgbClr val="D90B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5"/>
    <p:restoredTop sz="94660"/>
  </p:normalViewPr>
  <p:slideViewPr>
    <p:cSldViewPr snapToGrid="0" showGuides="1">
      <p:cViewPr varScale="1">
        <p:scale>
          <a:sx n="86" d="100"/>
          <a:sy n="86" d="100"/>
        </p:scale>
        <p:origin x="318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68C6081-2023-41B8-B521-F86B0DB84C91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68C6081-2023-41B8-B521-F86B0DB84C91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68C6081-2023-41B8-B521-F86B0DB84C91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68C6081-2023-41B8-B521-F86B0DB84C91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54275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54276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4277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9721A5-23F5-44CF-B634-BFB19D844794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0126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54275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54276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4277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B30D51-C063-41EC-BB26-E8B382E2EAA8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12070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54275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54276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4277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0EC0E0-1806-40D1-879E-AC105B5DC325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2086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日期占位符 54275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4276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54277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75FAAD-667B-4945-93C6-EA48066262B6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3658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5" y="1778438"/>
            <a:ext cx="4873575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5" y="2665379"/>
            <a:ext cx="4873575" cy="3524284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8"/>
            <a:ext cx="4897576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日期占位符 54275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54276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54277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CDBF0B-F5A5-423C-8ACA-9329E45423FF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2088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54275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54276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54277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647BA9-D6E0-491F-9706-D49C1872AB67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7129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54275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54276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54277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8A5FC2-7C45-4122-BCC9-770FCA365DE6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117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68C6081-2023-41B8-B521-F86B0DB84C91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54275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4276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54277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5D0725-9AAA-42DA-99AB-414DEC029CC0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3062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54275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4276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54277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CDD6FE-FC98-4F35-B86D-97AE2ED9148A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0447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54275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54276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4277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28FF07-1C88-4617-9CC2-C27DBA8CBD91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2982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54275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54276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4277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69F8C5-4AEF-4E76-BD95-73B8A1EE0B09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58230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3" name="日期占位符 54275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54276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54277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870C34-2FA9-4ECD-8B6F-1E93DEF69B94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1729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68C6081-2023-41B8-B521-F86B0DB84C91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68C6081-2023-41B8-B521-F86B0DB84C91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5" y="1778438"/>
            <a:ext cx="4873575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5" y="2665379"/>
            <a:ext cx="4873575" cy="3524284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8"/>
            <a:ext cx="4897576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68C6081-2023-41B8-B521-F86B0DB84C91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68C6081-2023-41B8-B521-F86B0DB84C91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68C6081-2023-41B8-B521-F86B0DB84C91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68C6081-2023-41B8-B521-F86B0DB84C91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68C6081-2023-41B8-B521-F86B0DB84C91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 54273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2051" name="文本占位符 54274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 indent="-285750"/>
            <a:r>
              <a:rPr lang="zh-CN" altLang="en-US" dirty="0"/>
              <a:t>第二级</a:t>
            </a:r>
          </a:p>
          <a:p>
            <a:pPr lvl="2" indent="-228600"/>
            <a:r>
              <a:rPr lang="zh-CN" altLang="en-US" dirty="0"/>
              <a:t>第三级</a:t>
            </a:r>
          </a:p>
          <a:p>
            <a:pPr lvl="3" indent="-228600"/>
            <a:r>
              <a:rPr lang="zh-CN" altLang="en-US" dirty="0"/>
              <a:t>第四级</a:t>
            </a:r>
          </a:p>
          <a:p>
            <a:pPr lvl="4" indent="-228600"/>
            <a:r>
              <a:rPr lang="zh-CN" altLang="en-US" dirty="0"/>
              <a:t>第五级</a:t>
            </a:r>
          </a:p>
        </p:txBody>
      </p:sp>
      <p:sp>
        <p:nvSpPr>
          <p:cNvPr id="54276" name="日期占位符 54275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defRPr sz="1400" noProof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4277" name="页脚占位符 54276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ctr" eaLnBrk="1" fontAlgn="auto" hangingPunct="1">
              <a:defRPr sz="1400" noProof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4278" name="灯片编号占位符 54277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 eaLnBrk="1" fontAlgn="auto" hangingPunct="1">
              <a:defRPr sz="1400" noProof="1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68C6081-2023-41B8-B521-F86B0DB84C91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ctr" defTabSz="914400" eaLnBrk="1" fontAlgn="base" latinLnBrk="0" hangingPunct="1">
        <a:lnSpc>
          <a:spcPct val="100000"/>
        </a:lnSpc>
        <a:spcBef>
          <a:spcPct val="5000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ctr" defTabSz="914400" eaLnBrk="1" fontAlgn="base" latinLnBrk="0" hangingPunct="1">
        <a:lnSpc>
          <a:spcPct val="100000"/>
        </a:lnSpc>
        <a:spcBef>
          <a:spcPct val="5000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ctr" defTabSz="914400" eaLnBrk="1" fontAlgn="base" latinLnBrk="0" hangingPunct="1">
        <a:lnSpc>
          <a:spcPct val="100000"/>
        </a:lnSpc>
        <a:spcBef>
          <a:spcPct val="5000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ctr" defTabSz="914400" eaLnBrk="1" fontAlgn="base" latinLnBrk="0" hangingPunct="1">
        <a:lnSpc>
          <a:spcPct val="100000"/>
        </a:lnSpc>
        <a:spcBef>
          <a:spcPct val="5000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ctr" defTabSz="914400" eaLnBrk="1" fontAlgn="base" latinLnBrk="0" hangingPunct="1">
        <a:lnSpc>
          <a:spcPct val="100000"/>
        </a:lnSpc>
        <a:spcBef>
          <a:spcPct val="5000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ctr" defTabSz="914400" eaLnBrk="1" fontAlgn="base" latinLnBrk="0" hangingPunct="1">
        <a:lnSpc>
          <a:spcPct val="100000"/>
        </a:lnSpc>
        <a:spcBef>
          <a:spcPct val="5000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ctr" defTabSz="914400" eaLnBrk="1" fontAlgn="base" latinLnBrk="0" hangingPunct="1">
        <a:lnSpc>
          <a:spcPct val="100000"/>
        </a:lnSpc>
        <a:spcBef>
          <a:spcPct val="5000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ctr" defTabSz="914400" eaLnBrk="1" fontAlgn="base" latinLnBrk="0" hangingPunct="1">
        <a:lnSpc>
          <a:spcPct val="100000"/>
        </a:lnSpc>
        <a:spcBef>
          <a:spcPct val="5000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 5427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54274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54276" name="日期占位符 54275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defRPr sz="1400" noProof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4277" name="页脚占位符 54276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ctr" eaLnBrk="1" fontAlgn="auto" hangingPunct="1">
              <a:defRPr sz="1400" noProof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4278" name="灯片编号占位符 54277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 eaLnBrk="1" fontAlgn="auto" hangingPunct="1">
              <a:defRPr sz="1400" noProof="1" dirty="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5E12C9-3BB9-4B1E-B718-F36DA167875A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391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ctr" defTabSz="914400" eaLnBrk="1" fontAlgn="base" latinLnBrk="0" hangingPunct="1">
        <a:lnSpc>
          <a:spcPct val="100000"/>
        </a:lnSpc>
        <a:spcBef>
          <a:spcPct val="5000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ctr" defTabSz="914400" eaLnBrk="1" fontAlgn="base" latinLnBrk="0" hangingPunct="1">
        <a:lnSpc>
          <a:spcPct val="100000"/>
        </a:lnSpc>
        <a:spcBef>
          <a:spcPct val="5000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ctr" defTabSz="914400" eaLnBrk="1" fontAlgn="base" latinLnBrk="0" hangingPunct="1">
        <a:lnSpc>
          <a:spcPct val="100000"/>
        </a:lnSpc>
        <a:spcBef>
          <a:spcPct val="5000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ctr" defTabSz="914400" eaLnBrk="1" fontAlgn="base" latinLnBrk="0" hangingPunct="1">
        <a:lnSpc>
          <a:spcPct val="100000"/>
        </a:lnSpc>
        <a:spcBef>
          <a:spcPct val="5000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ctr" defTabSz="914400" eaLnBrk="1" fontAlgn="base" latinLnBrk="0" hangingPunct="1">
        <a:lnSpc>
          <a:spcPct val="100000"/>
        </a:lnSpc>
        <a:spcBef>
          <a:spcPct val="5000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ctr" defTabSz="914400" eaLnBrk="1" fontAlgn="base" latinLnBrk="0" hangingPunct="1">
        <a:lnSpc>
          <a:spcPct val="100000"/>
        </a:lnSpc>
        <a:spcBef>
          <a:spcPct val="5000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ctr" defTabSz="914400" eaLnBrk="1" fontAlgn="base" latinLnBrk="0" hangingPunct="1">
        <a:lnSpc>
          <a:spcPct val="100000"/>
        </a:lnSpc>
        <a:spcBef>
          <a:spcPct val="5000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ctr" defTabSz="914400" eaLnBrk="1" fontAlgn="base" latinLnBrk="0" hangingPunct="1">
        <a:lnSpc>
          <a:spcPct val="100000"/>
        </a:lnSpc>
        <a:spcBef>
          <a:spcPct val="5000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17" Type="http://schemas.openxmlformats.org/officeDocument/2006/relationships/image" Target="../media/image21.jpeg"/><Relationship Id="rId2" Type="http://schemas.openxmlformats.org/officeDocument/2006/relationships/image" Target="../media/image4.jpeg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5" Type="http://schemas.openxmlformats.org/officeDocument/2006/relationships/image" Target="../media/image1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Relationship Id="rId1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矩形 25603"/>
          <p:cNvSpPr>
            <a:spLocks noChangeArrowheads="1" noChangeShapeType="1" noTextEdit="1"/>
          </p:cNvSpPr>
          <p:nvPr/>
        </p:nvSpPr>
        <p:spPr bwMode="auto">
          <a:xfrm>
            <a:off x="320675" y="500063"/>
            <a:ext cx="7140575" cy="8874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970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000" b="1" i="0" u="none" strike="noStrike" kern="1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13500000" algn="br" rotWithShape="0">
                    <a:srgbClr val="000000">
                      <a:alpha val="39999"/>
                    </a:srgbClr>
                  </a:outerShdw>
                </a:effectLst>
                <a:uLnTx/>
                <a:uFillTx/>
                <a:latin typeface="华文楷体"/>
                <a:ea typeface="宋体" panose="02010600030101010101" pitchFamily="2" charset="-122"/>
                <a:cs typeface="+mn-cs"/>
              </a:rPr>
              <a:t>常州西藏民族中学</a:t>
            </a:r>
          </a:p>
        </p:txBody>
      </p:sp>
      <p:pic>
        <p:nvPicPr>
          <p:cNvPr id="3075" name="图片 25606" descr="新校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4652963"/>
            <a:ext cx="7678737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815465" y="2385695"/>
            <a:ext cx="8754110" cy="16821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0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800" b="1" i="0" u="none" strike="noStrike" kern="1200" cap="none" spc="0" normalizeH="0" baseline="0" noProof="1">
                <a:ln>
                  <a:solidFill>
                    <a:srgbClr val="CCCCFF">
                      <a:lumMod val="90000"/>
                    </a:srgbClr>
                  </a:solidFill>
                </a:ln>
                <a:solidFill>
                  <a:srgbClr val="FFFF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60000" endA="900" endPos="60000" dist="29997" dir="5400000" sy="-100000" algn="bl" rotWithShape="0"/>
                </a:effectLst>
                <a:uLnTx/>
                <a:uFillTx/>
                <a:latin typeface="华文新魏" charset="0"/>
                <a:ea typeface="华文新魏" charset="0"/>
                <a:cs typeface="+mn-cs"/>
                <a:sym typeface="+mn-ea"/>
              </a:rPr>
              <a:t>新闻发布平台</a:t>
            </a:r>
            <a:endParaRPr kumimoji="0" lang="zh-CN" altLang="en-US" sz="8800" b="1" i="0" u="none" strike="noStrike" kern="1200" cap="none" spc="0" normalizeH="0" baseline="0" noProof="1">
              <a:ln>
                <a:solidFill>
                  <a:srgbClr val="CCCCFF">
                    <a:lumMod val="90000"/>
                  </a:srgbClr>
                </a:solidFill>
              </a:ln>
              <a:solidFill>
                <a:srgbClr val="FFFF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  <a:reflection blurRad="6350" stA="60000" endA="900" endPos="60000" dist="29997" dir="5400000" sy="-100000" algn="bl" rotWithShape="0"/>
              </a:effectLst>
              <a:uLnTx/>
              <a:uFillTx/>
              <a:latin typeface="华文新魏" charset="0"/>
              <a:ea typeface="华文新魏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8274377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文本框 211970"/>
          <p:cNvSpPr txBox="1"/>
          <p:nvPr/>
        </p:nvSpPr>
        <p:spPr>
          <a:xfrm>
            <a:off x="3197225" y="5621338"/>
            <a:ext cx="3944938" cy="3651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>
            <a:spAutoFit/>
          </a:bodyPr>
          <a:lstStyle/>
          <a:p>
            <a:pPr lvl="0" algn="ctr" eaLnBrk="0" hangingPunct="0"/>
            <a:endParaRPr lang="zh-CN" altLang="zh-CN" b="1" dirty="0">
              <a:solidFill>
                <a:srgbClr val="000000"/>
              </a:solidFill>
              <a:latin typeface="Arial" charset="0"/>
              <a:ea typeface="宋体" charset="-122"/>
            </a:endParaRPr>
          </a:p>
        </p:txBody>
      </p:sp>
      <p:sp>
        <p:nvSpPr>
          <p:cNvPr id="7" name="文本框 211970"/>
          <p:cNvSpPr txBox="1">
            <a:spLocks noChangeArrowheads="1"/>
          </p:cNvSpPr>
          <p:nvPr/>
        </p:nvSpPr>
        <p:spPr bwMode="auto">
          <a:xfrm>
            <a:off x="3182937" y="5592763"/>
            <a:ext cx="39449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zh-CN" b="1">
              <a:solidFill>
                <a:srgbClr val="00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82801" y="1282333"/>
            <a:ext cx="8904288" cy="4860000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fontAlgn="auto" hangingPunct="1">
              <a:defRPr/>
            </a:pPr>
            <a:endParaRPr lang="en-US" altLang="zh-CN" noProof="1"/>
          </a:p>
          <a:p>
            <a:pPr eaLnBrk="1" fontAlgn="auto" hangingPunct="1">
              <a:defRPr/>
            </a:pPr>
            <a:endParaRPr lang="en-US" altLang="zh-CN" noProof="1"/>
          </a:p>
          <a:p>
            <a:pPr eaLnBrk="1" fontAlgn="auto" hangingPunct="1">
              <a:defRPr/>
            </a:pPr>
            <a:endParaRPr lang="en-US" altLang="zh-CN" noProof="1"/>
          </a:p>
          <a:p>
            <a:pPr eaLnBrk="1" fontAlgn="auto" hangingPunct="1">
              <a:defRPr/>
            </a:pPr>
            <a:endParaRPr lang="en-US" altLang="zh-CN" noProof="1"/>
          </a:p>
          <a:p>
            <a:pPr eaLnBrk="1" fontAlgn="auto" hangingPunct="1">
              <a:defRPr/>
            </a:pPr>
            <a:endParaRPr lang="en-US" altLang="zh-CN" noProof="1"/>
          </a:p>
          <a:p>
            <a:pPr eaLnBrk="1" fontAlgn="auto" hangingPunct="1">
              <a:defRPr/>
            </a:pPr>
            <a:endParaRPr lang="en-US" altLang="zh-CN" noProof="1"/>
          </a:p>
          <a:p>
            <a:pPr eaLnBrk="1" fontAlgn="auto" hangingPunct="1">
              <a:defRPr/>
            </a:pPr>
            <a:endParaRPr lang="en-US" altLang="zh-CN" noProof="1"/>
          </a:p>
          <a:p>
            <a:pPr eaLnBrk="1" fontAlgn="auto" hangingPunct="1">
              <a:defRPr/>
            </a:pPr>
            <a:endParaRPr lang="en-US" altLang="zh-CN" noProof="1"/>
          </a:p>
          <a:p>
            <a:pPr eaLnBrk="1" fontAlgn="auto" hangingPunct="1">
              <a:defRPr/>
            </a:pPr>
            <a:endParaRPr lang="en-US" altLang="zh-CN" noProof="1"/>
          </a:p>
          <a:p>
            <a:pPr eaLnBrk="1" fontAlgn="auto" hangingPunct="1">
              <a:defRPr/>
            </a:pPr>
            <a:endParaRPr lang="en-US" altLang="zh-CN" noProof="1"/>
          </a:p>
          <a:p>
            <a:pPr eaLnBrk="1" fontAlgn="auto" hangingPunct="1">
              <a:defRPr/>
            </a:pPr>
            <a:endParaRPr lang="en-US" altLang="zh-CN" noProof="1"/>
          </a:p>
          <a:p>
            <a:pPr eaLnBrk="1" fontAlgn="auto" hangingPunct="1">
              <a:defRPr/>
            </a:pPr>
            <a:endParaRPr lang="en-US" altLang="zh-CN" noProof="1"/>
          </a:p>
          <a:p>
            <a:pPr eaLnBrk="1" fontAlgn="auto" hangingPunct="1">
              <a:defRPr/>
            </a:pPr>
            <a:endParaRPr lang="en-US" altLang="zh-CN" noProof="1"/>
          </a:p>
          <a:p>
            <a:pPr eaLnBrk="1" fontAlgn="auto" hangingPunct="1">
              <a:defRPr/>
            </a:pPr>
            <a:endParaRPr lang="en-US" altLang="zh-CN" noProof="1"/>
          </a:p>
          <a:p>
            <a:pPr eaLnBrk="1" fontAlgn="auto" hangingPunct="1">
              <a:defRPr/>
            </a:pPr>
            <a:endParaRPr lang="en-US" altLang="zh-CN" noProof="1"/>
          </a:p>
          <a:p>
            <a:pPr eaLnBrk="1" fontAlgn="auto" hangingPunct="1">
              <a:defRPr/>
            </a:pPr>
            <a:endParaRPr lang="en-US" altLang="zh-CN" noProof="1"/>
          </a:p>
          <a:p>
            <a:pPr eaLnBrk="1" fontAlgn="auto" hangingPunct="1">
              <a:defRPr/>
            </a:pPr>
            <a:endParaRPr lang="en-US" altLang="zh-CN" noProof="1"/>
          </a:p>
          <a:p>
            <a:pPr eaLnBrk="1" fontAlgn="auto" hangingPunct="1">
              <a:defRPr/>
            </a:pPr>
            <a:r>
              <a:rPr lang="en-US" altLang="zh-CN" noProof="1"/>
              <a:t>                                                                                                                                                      </a:t>
            </a:r>
          </a:p>
        </p:txBody>
      </p:sp>
      <p:pic>
        <p:nvPicPr>
          <p:cNvPr id="10" name="图片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1390647"/>
            <a:ext cx="8686009" cy="4694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10"/>
          <p:cNvSpPr txBox="1"/>
          <p:nvPr/>
        </p:nvSpPr>
        <p:spPr>
          <a:xfrm>
            <a:off x="694783" y="1639520"/>
            <a:ext cx="546410" cy="37856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defRPr/>
            </a:pPr>
            <a:r>
              <a:rPr lang="zh-CN" altLang="en-US" sz="4800" b="1" dirty="0">
                <a:ln w="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2">
                      <a:lumMod val="90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华文新魏" pitchFamily="2" charset="-122"/>
                <a:ea typeface="华文新魏" pitchFamily="2" charset="-122"/>
              </a:rPr>
              <a:t>应知应会篇</a:t>
            </a:r>
          </a:p>
        </p:txBody>
      </p:sp>
    </p:spTree>
  </p:cSld>
  <p:clrMapOvr>
    <a:masterClrMapping/>
  </p:clrMapOvr>
  <p:transition spd="slow" advTm="5000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文本框 211970"/>
          <p:cNvSpPr txBox="1"/>
          <p:nvPr/>
        </p:nvSpPr>
        <p:spPr>
          <a:xfrm>
            <a:off x="3197225" y="5621338"/>
            <a:ext cx="3944938" cy="3651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</a:endParaRPr>
          </a:p>
        </p:txBody>
      </p:sp>
      <p:sp>
        <p:nvSpPr>
          <p:cNvPr id="7" name="文本框 211970"/>
          <p:cNvSpPr txBox="1">
            <a:spLocks noChangeArrowheads="1"/>
          </p:cNvSpPr>
          <p:nvPr/>
        </p:nvSpPr>
        <p:spPr bwMode="auto">
          <a:xfrm>
            <a:off x="3182937" y="5592763"/>
            <a:ext cx="39449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zh-CN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82801" y="1282333"/>
            <a:ext cx="8904288" cy="4860000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94783" y="1639520"/>
            <a:ext cx="546410" cy="37856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 w="0">
                  <a:noFill/>
                </a:ln>
                <a:solidFill>
                  <a:srgbClr val="99CCFF">
                    <a:lumMod val="75000"/>
                  </a:srgbClr>
                </a:solidFill>
                <a:effectLst>
                  <a:glow rad="63500">
                    <a:srgbClr val="CCCCFF">
                      <a:lumMod val="90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华文新魏" pitchFamily="2" charset="-122"/>
                <a:ea typeface="华文新魏" pitchFamily="2" charset="-122"/>
              </a:rPr>
              <a:t>应知应会篇</a:t>
            </a:r>
          </a:p>
        </p:txBody>
      </p:sp>
      <p:pic>
        <p:nvPicPr>
          <p:cNvPr id="8" name="图片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989" y="1405549"/>
            <a:ext cx="8701086" cy="4699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0958818"/>
      </p:ext>
    </p:extLst>
  </p:cSld>
  <p:clrMapOvr>
    <a:masterClrMapping/>
  </p:clrMapOvr>
  <p:transition spd="slow" advTm="5000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2732048" y="1374733"/>
            <a:ext cx="8006575" cy="4680000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12289" name="文本框 211970"/>
          <p:cNvSpPr txBox="1"/>
          <p:nvPr/>
        </p:nvSpPr>
        <p:spPr>
          <a:xfrm>
            <a:off x="3197225" y="5621338"/>
            <a:ext cx="3944938" cy="3651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</a:endParaRPr>
          </a:p>
        </p:txBody>
      </p:sp>
      <p:sp>
        <p:nvSpPr>
          <p:cNvPr id="7" name="文本框 211970"/>
          <p:cNvSpPr txBox="1">
            <a:spLocks noChangeArrowheads="1"/>
          </p:cNvSpPr>
          <p:nvPr/>
        </p:nvSpPr>
        <p:spPr bwMode="auto">
          <a:xfrm>
            <a:off x="3182937" y="5592763"/>
            <a:ext cx="39449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zh-CN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176412" y="1658024"/>
            <a:ext cx="738664" cy="4538663"/>
          </a:xfrm>
          <a:prstGeom prst="rect">
            <a:avLst/>
          </a:prstGeom>
          <a:noFill/>
        </p:spPr>
        <p:txBody>
          <a:bodyPr vert="eaVert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新魏" charset="0"/>
              </a:rPr>
              <a:t>美好生活 劳动智造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华文新魏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50" y="1541228"/>
            <a:ext cx="6915369" cy="43470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50" y="1541228"/>
            <a:ext cx="6915369" cy="434513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49" y="1539353"/>
            <a:ext cx="6915369" cy="43470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48" y="1537478"/>
            <a:ext cx="6915370" cy="434888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46" y="1537478"/>
            <a:ext cx="6915371" cy="434888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45" y="1538720"/>
            <a:ext cx="6915372" cy="434764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43" y="1557617"/>
            <a:ext cx="6915373" cy="430860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42" y="1535603"/>
            <a:ext cx="6915374" cy="433061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38" y="1545399"/>
            <a:ext cx="6915377" cy="434846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34" y="1545399"/>
            <a:ext cx="6915377" cy="4348464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34" y="1528175"/>
            <a:ext cx="6915377" cy="436130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26" y="1528175"/>
            <a:ext cx="6915385" cy="439426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18" y="1535604"/>
            <a:ext cx="6915393" cy="4382452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10" y="1557925"/>
            <a:ext cx="6915401" cy="4369539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02" y="1533095"/>
            <a:ext cx="6915409" cy="440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263160"/>
      </p:ext>
    </p:extLst>
  </p:cSld>
  <p:clrMapOvr>
    <a:masterClrMapping/>
  </p:clrMapOvr>
  <p:transition spd="slow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1817650" y="1374733"/>
            <a:ext cx="9735014" cy="4428000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12289" name="文本框 211970"/>
          <p:cNvSpPr txBox="1"/>
          <p:nvPr/>
        </p:nvSpPr>
        <p:spPr>
          <a:xfrm>
            <a:off x="3197225" y="5621338"/>
            <a:ext cx="3944938" cy="3651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</a:endParaRPr>
          </a:p>
        </p:txBody>
      </p:sp>
      <p:sp>
        <p:nvSpPr>
          <p:cNvPr id="7" name="文本框 211970"/>
          <p:cNvSpPr txBox="1">
            <a:spLocks noChangeArrowheads="1"/>
          </p:cNvSpPr>
          <p:nvPr/>
        </p:nvSpPr>
        <p:spPr bwMode="auto">
          <a:xfrm>
            <a:off x="3182937" y="5592763"/>
            <a:ext cx="39449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zh-CN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02510" y="1447800"/>
            <a:ext cx="738664" cy="4538663"/>
          </a:xfrm>
          <a:prstGeom prst="rect">
            <a:avLst/>
          </a:prstGeom>
          <a:noFill/>
        </p:spPr>
        <p:txBody>
          <a:bodyPr vert="eaVert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华文新魏" charset="0"/>
                <a:ea typeface="宋体" pitchFamily="2" charset="-122"/>
              </a:rPr>
              <a:t>#</a:t>
            </a: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华文新魏" charset="0"/>
                <a:ea typeface="宋体" pitchFamily="2" charset="-122"/>
              </a:rPr>
              <a:t>中美高层战略对话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华文新魏" charset="0"/>
                <a:ea typeface="宋体" pitchFamily="2" charset="-122"/>
              </a:rPr>
              <a:t>#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华文新魏" charset="0"/>
              <a:ea typeface="宋体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216" y="1662198"/>
            <a:ext cx="9507881" cy="395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286850"/>
      </p:ext>
    </p:extLst>
  </p:cSld>
  <p:clrMapOvr>
    <a:masterClrMapping/>
  </p:clrMapOvr>
  <p:transition spd="slow" advTm="5000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7B7E5"/>
      </a:accent6>
      <a:hlink>
        <a:srgbClr val="3333CC"/>
      </a:hlink>
      <a:folHlink>
        <a:srgbClr val="AF67FF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lang="zh-CN" altLang="en-US"/>
        </a:defPPr>
      </a:lstStyle>
    </a:txDef>
  </a:objectDefaults>
  <a:extraClrSchemeLst>
    <a:extraClrScheme>
      <a:clrScheme name="1_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7B7E5"/>
      </a:accent6>
      <a:hlink>
        <a:srgbClr val="3333CC"/>
      </a:hlink>
      <a:folHlink>
        <a:srgbClr val="AF67FF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2401</TotalTime>
  <Words>46</Words>
  <Application>Microsoft Office PowerPoint</Application>
  <PresentationFormat>宽屏</PresentationFormat>
  <Paragraphs>78</Paragraphs>
  <Slides>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5</vt:i4>
      </vt:variant>
    </vt:vector>
  </HeadingPairs>
  <TitlesOfParts>
    <vt:vector size="11" baseType="lpstr">
      <vt:lpstr>华文楷体</vt:lpstr>
      <vt:lpstr>华文新魏</vt:lpstr>
      <vt:lpstr>宋体</vt:lpstr>
      <vt:lpstr>Arial</vt:lpstr>
      <vt:lpstr>1_default</vt:lpstr>
      <vt:lpstr>default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LENOVO</dc:creator>
  <cp:lastModifiedBy>Windows 用户</cp:lastModifiedBy>
  <cp:revision>61</cp:revision>
  <dcterms:created xsi:type="dcterms:W3CDTF">2020-12-13T15:53:00Z</dcterms:created>
  <dcterms:modified xsi:type="dcterms:W3CDTF">2021-03-22T09:28:29Z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2052-10.1.0.5559</vt:lpwstr>
  </property>
</Properties>
</file>