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349" r:id="rId3"/>
    <p:sldId id="347" r:id="rId4"/>
    <p:sldId id="350" r:id="rId5"/>
    <p:sldId id="353" r:id="rId6"/>
    <p:sldId id="357" r:id="rId7"/>
    <p:sldId id="358" r:id="rId8"/>
    <p:sldId id="361" r:id="rId9"/>
    <p:sldId id="362" r:id="rId10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  <a:srgbClr val="EA2BF5"/>
    <a:srgbClr val="FFFFCC"/>
    <a:srgbClr val="FFFFFF"/>
    <a:srgbClr val="D90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5"/>
    <p:restoredTop sz="94660"/>
  </p:normalViewPr>
  <p:slideViewPr>
    <p:cSldViewPr snapToGrid="0" showGuides="1">
      <p:cViewPr varScale="1">
        <p:scale>
          <a:sx n="86" d="100"/>
          <a:sy n="86" d="100"/>
        </p:scale>
        <p:origin x="31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8C6081-2023-41B8-B521-F86B0DB84C91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8C6081-2023-41B8-B521-F86B0DB84C91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8C6081-2023-41B8-B521-F86B0DB84C91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8C6081-2023-41B8-B521-F86B0DB84C91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5427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5427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427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9721A5-23F5-44CF-B634-BFB19D844794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012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5427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5427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427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B30D51-C063-41EC-BB26-E8B382E2EAA8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207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5427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5427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427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0EC0E0-1806-40D1-879E-AC105B5DC325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208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5427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427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427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75FAAD-667B-4945-93C6-EA48066262B6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365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5427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427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427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CDBF0B-F5A5-423C-8ACA-9329E45423FF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208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5427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5427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5427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647BA9-D6E0-491F-9706-D49C1872AB67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712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5427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5427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5427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A5FC2-7C45-4122-BCC9-770FCA365DE6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11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8C6081-2023-41B8-B521-F86B0DB84C91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5427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427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427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5D0725-9AAA-42DA-99AB-414DEC029CC0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306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5427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427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427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CDD6FE-FC98-4F35-B86D-97AE2ED9148A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044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5427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5427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427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28FF07-1C88-4617-9CC2-C27DBA8CBD91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298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5427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5427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427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69F8C5-4AEF-4E76-BD95-73B8A1EE0B09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823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5427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5427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5427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870C34-2FA9-4ECD-8B6F-1E93DEF69B94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8C6081-2023-41B8-B521-F86B0DB84C91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8C6081-2023-41B8-B521-F86B0DB84C91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8C6081-2023-41B8-B521-F86B0DB84C91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8C6081-2023-41B8-B521-F86B0DB84C91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8C6081-2023-41B8-B521-F86B0DB84C91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8C6081-2023-41B8-B521-F86B0DB84C91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8C6081-2023-41B8-B521-F86B0DB84C91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5427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54274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54276" name="日期占位符 54275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eaLnBrk="1" fontAlgn="auto" hangingPunct="1">
              <a:defRPr sz="14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4277" name="页脚占位符 54276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 eaLnBrk="1" fontAlgn="auto" hangingPunct="1">
              <a:defRPr sz="1400" noProof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4278" name="灯片编号占位符 54277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 eaLnBrk="1" fontAlgn="auto" hangingPunct="1">
              <a:defRPr sz="14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8C6081-2023-41B8-B521-F86B0DB84C91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5427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5427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4276" name="日期占位符 54275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eaLnBrk="1" fontAlgn="auto" hangingPunct="1">
              <a:defRPr sz="14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7" name="页脚占位符 54276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 eaLnBrk="1" fontAlgn="auto" hangingPunct="1">
              <a:defRPr sz="1400" noProof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8" name="灯片编号占位符 54277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 eaLnBrk="1" fontAlgn="auto" hangingPunct="1">
              <a:defRPr sz="1400" noProof="1" dirty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5E12C9-3BB9-4B1E-B718-F36DA167875A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39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25603"/>
          <p:cNvSpPr>
            <a:spLocks noChangeArrowheads="1" noChangeShapeType="1" noTextEdit="1"/>
          </p:cNvSpPr>
          <p:nvPr/>
        </p:nvSpPr>
        <p:spPr bwMode="auto">
          <a:xfrm>
            <a:off x="320675" y="500063"/>
            <a:ext cx="7140575" cy="8874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7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srgbClr val="000000">
                      <a:alpha val="39999"/>
                    </a:srgbClr>
                  </a:outerShdw>
                </a:effectLst>
                <a:uLnTx/>
                <a:uFillTx/>
                <a:latin typeface="华文楷体"/>
                <a:ea typeface="宋体" panose="02010600030101010101" pitchFamily="2" charset="-122"/>
                <a:cs typeface="+mn-cs"/>
              </a:rPr>
              <a:t>常州西藏民族中学</a:t>
            </a:r>
          </a:p>
        </p:txBody>
      </p:sp>
      <p:pic>
        <p:nvPicPr>
          <p:cNvPr id="3075" name="图片 25606" descr="新校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652963"/>
            <a:ext cx="7678737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815465" y="2385695"/>
            <a:ext cx="8754110" cy="16821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1">
                <a:ln>
                  <a:solidFill>
                    <a:srgbClr val="CCCCFF">
                      <a:lumMod val="9000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uLnTx/>
                <a:uFillTx/>
                <a:latin typeface="华文新魏" charset="0"/>
                <a:ea typeface="华文新魏" charset="0"/>
                <a:cs typeface="+mn-cs"/>
                <a:sym typeface="+mn-ea"/>
              </a:rPr>
              <a:t>新闻发布平台</a:t>
            </a:r>
            <a:endParaRPr kumimoji="0" lang="zh-CN" altLang="en-US" sz="8800" b="1" i="0" u="none" strike="noStrike" kern="1200" cap="none" spc="0" normalizeH="0" baseline="0" noProof="1">
              <a:ln>
                <a:solidFill>
                  <a:srgbClr val="CCCCFF">
                    <a:lumMod val="90000"/>
                  </a:srgbClr>
                </a:solidFill>
              </a:ln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uLnTx/>
              <a:uFillTx/>
              <a:latin typeface="华文新魏" charset="0"/>
              <a:ea typeface="华文新魏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274377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211970"/>
          <p:cNvSpPr txBox="1"/>
          <p:nvPr/>
        </p:nvSpPr>
        <p:spPr>
          <a:xfrm>
            <a:off x="3197225" y="5621338"/>
            <a:ext cx="3944938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 eaLnBrk="0" hangingPunct="0"/>
            <a:endParaRPr lang="zh-CN" altLang="zh-CN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7" name="文本框 211970"/>
          <p:cNvSpPr txBox="1">
            <a:spLocks noChangeArrowheads="1"/>
          </p:cNvSpPr>
          <p:nvPr/>
        </p:nvSpPr>
        <p:spPr bwMode="auto">
          <a:xfrm>
            <a:off x="3182937" y="5592763"/>
            <a:ext cx="394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b="1">
              <a:solidFill>
                <a:srgbClr val="0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82801" y="1282333"/>
            <a:ext cx="8904288" cy="486000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defRPr/>
            </a:pPr>
            <a:endParaRPr lang="en-US" altLang="zh-CN" noProof="1"/>
          </a:p>
          <a:p>
            <a:pPr eaLnBrk="1" fontAlgn="auto" hangingPunct="1">
              <a:defRPr/>
            </a:pPr>
            <a:endParaRPr lang="en-US" altLang="zh-CN" noProof="1"/>
          </a:p>
          <a:p>
            <a:pPr eaLnBrk="1" fontAlgn="auto" hangingPunct="1">
              <a:defRPr/>
            </a:pPr>
            <a:endParaRPr lang="en-US" altLang="zh-CN" noProof="1"/>
          </a:p>
          <a:p>
            <a:pPr eaLnBrk="1" fontAlgn="auto" hangingPunct="1">
              <a:defRPr/>
            </a:pPr>
            <a:endParaRPr lang="en-US" altLang="zh-CN" noProof="1"/>
          </a:p>
          <a:p>
            <a:pPr eaLnBrk="1" fontAlgn="auto" hangingPunct="1">
              <a:defRPr/>
            </a:pPr>
            <a:endParaRPr lang="en-US" altLang="zh-CN" noProof="1"/>
          </a:p>
          <a:p>
            <a:pPr eaLnBrk="1" fontAlgn="auto" hangingPunct="1">
              <a:defRPr/>
            </a:pPr>
            <a:endParaRPr lang="en-US" altLang="zh-CN" noProof="1"/>
          </a:p>
          <a:p>
            <a:pPr eaLnBrk="1" fontAlgn="auto" hangingPunct="1">
              <a:defRPr/>
            </a:pPr>
            <a:endParaRPr lang="en-US" altLang="zh-CN" noProof="1"/>
          </a:p>
          <a:p>
            <a:pPr eaLnBrk="1" fontAlgn="auto" hangingPunct="1">
              <a:defRPr/>
            </a:pPr>
            <a:endParaRPr lang="en-US" altLang="zh-CN" noProof="1"/>
          </a:p>
          <a:p>
            <a:pPr eaLnBrk="1" fontAlgn="auto" hangingPunct="1">
              <a:defRPr/>
            </a:pPr>
            <a:endParaRPr lang="en-US" altLang="zh-CN" noProof="1"/>
          </a:p>
          <a:p>
            <a:pPr eaLnBrk="1" fontAlgn="auto" hangingPunct="1">
              <a:defRPr/>
            </a:pPr>
            <a:endParaRPr lang="en-US" altLang="zh-CN" noProof="1"/>
          </a:p>
          <a:p>
            <a:pPr eaLnBrk="1" fontAlgn="auto" hangingPunct="1">
              <a:defRPr/>
            </a:pPr>
            <a:endParaRPr lang="en-US" altLang="zh-CN" noProof="1"/>
          </a:p>
          <a:p>
            <a:pPr eaLnBrk="1" fontAlgn="auto" hangingPunct="1">
              <a:defRPr/>
            </a:pPr>
            <a:endParaRPr lang="en-US" altLang="zh-CN" noProof="1"/>
          </a:p>
          <a:p>
            <a:pPr eaLnBrk="1" fontAlgn="auto" hangingPunct="1">
              <a:defRPr/>
            </a:pPr>
            <a:endParaRPr lang="en-US" altLang="zh-CN" noProof="1"/>
          </a:p>
          <a:p>
            <a:pPr eaLnBrk="1" fontAlgn="auto" hangingPunct="1">
              <a:defRPr/>
            </a:pPr>
            <a:endParaRPr lang="en-US" altLang="zh-CN" noProof="1"/>
          </a:p>
          <a:p>
            <a:pPr eaLnBrk="1" fontAlgn="auto" hangingPunct="1">
              <a:defRPr/>
            </a:pPr>
            <a:endParaRPr lang="en-US" altLang="zh-CN" noProof="1"/>
          </a:p>
          <a:p>
            <a:pPr eaLnBrk="1" fontAlgn="auto" hangingPunct="1">
              <a:defRPr/>
            </a:pPr>
            <a:endParaRPr lang="en-US" altLang="zh-CN" noProof="1"/>
          </a:p>
          <a:p>
            <a:pPr eaLnBrk="1" fontAlgn="auto" hangingPunct="1">
              <a:defRPr/>
            </a:pPr>
            <a:endParaRPr lang="en-US" altLang="zh-CN" noProof="1"/>
          </a:p>
          <a:p>
            <a:pPr eaLnBrk="1" fontAlgn="auto" hangingPunct="1">
              <a:defRPr/>
            </a:pPr>
            <a:r>
              <a:rPr lang="en-US" altLang="zh-CN" noProof="1"/>
              <a:t>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390647"/>
            <a:ext cx="8686009" cy="469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694783" y="1639520"/>
            <a:ext cx="54641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defRPr/>
            </a:pPr>
            <a:r>
              <a:rPr lang="zh-CN" altLang="en-US" sz="4800" b="1" dirty="0">
                <a:ln w="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lumMod val="90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华文新魏" pitchFamily="2" charset="-122"/>
                <a:ea typeface="华文新魏" pitchFamily="2" charset="-122"/>
              </a:rPr>
              <a:t>应知应会篇</a:t>
            </a:r>
          </a:p>
        </p:txBody>
      </p:sp>
    </p:spTree>
  </p:cSld>
  <p:clrMapOvr>
    <a:masterClrMapping/>
  </p:clrMapOvr>
  <p:transition spd="slow" advTm="5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211970"/>
          <p:cNvSpPr txBox="1"/>
          <p:nvPr/>
        </p:nvSpPr>
        <p:spPr>
          <a:xfrm>
            <a:off x="3197225" y="5621338"/>
            <a:ext cx="3944938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7" name="文本框 211970"/>
          <p:cNvSpPr txBox="1">
            <a:spLocks noChangeArrowheads="1"/>
          </p:cNvSpPr>
          <p:nvPr/>
        </p:nvSpPr>
        <p:spPr bwMode="auto">
          <a:xfrm>
            <a:off x="3182937" y="5592763"/>
            <a:ext cx="394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82801" y="1282333"/>
            <a:ext cx="8904288" cy="486000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4783" y="1639520"/>
            <a:ext cx="54641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 w="0">
                  <a:noFill/>
                </a:ln>
                <a:solidFill>
                  <a:srgbClr val="99CCFF">
                    <a:lumMod val="75000"/>
                  </a:srgbClr>
                </a:solidFill>
                <a:effectLst>
                  <a:glow rad="63500">
                    <a:srgbClr val="CCCCFF">
                      <a:lumMod val="90000"/>
                      <a:alpha val="40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华文新魏" pitchFamily="2" charset="-122"/>
                <a:ea typeface="华文新魏" pitchFamily="2" charset="-122"/>
              </a:rPr>
              <a:t>应知应会篇</a:t>
            </a:r>
          </a:p>
        </p:txBody>
      </p:sp>
      <p:pic>
        <p:nvPicPr>
          <p:cNvPr id="8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9" y="1405549"/>
            <a:ext cx="8701086" cy="469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958818"/>
      </p:ext>
    </p:extLst>
  </p:cSld>
  <p:clrMapOvr>
    <a:masterClrMapping/>
  </p:clrMapOvr>
  <p:transition spd="slow" advTm="5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211970"/>
          <p:cNvSpPr txBox="1"/>
          <p:nvPr/>
        </p:nvSpPr>
        <p:spPr>
          <a:xfrm>
            <a:off x="3197225" y="5621338"/>
            <a:ext cx="3944938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7" name="文本框 211970"/>
          <p:cNvSpPr txBox="1">
            <a:spLocks noChangeArrowheads="1"/>
          </p:cNvSpPr>
          <p:nvPr/>
        </p:nvSpPr>
        <p:spPr bwMode="auto">
          <a:xfrm>
            <a:off x="3182937" y="5592763"/>
            <a:ext cx="394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16616" y="1602268"/>
            <a:ext cx="8904288" cy="385200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98595" y="2404883"/>
            <a:ext cx="8118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2800" b="1" dirty="0" smtClean="0"/>
              <a:t>   党</a:t>
            </a:r>
            <a:r>
              <a:rPr lang="zh-CN" altLang="en-US" sz="2800" b="1" dirty="0"/>
              <a:t>中央决定，在建党百年之际，以中共中央名义首次颁授</a:t>
            </a:r>
            <a:r>
              <a:rPr lang="zh-CN" altLang="en-US" sz="2800" b="1" dirty="0">
                <a:solidFill>
                  <a:srgbClr val="FF0000"/>
                </a:solidFill>
              </a:rPr>
              <a:t>“七一勋章”</a:t>
            </a:r>
            <a:r>
              <a:rPr lang="zh-CN" altLang="en-US" sz="2800" b="1" dirty="0"/>
              <a:t>。我国最高荣誉体系中的“五章”包含已颁授过的“共和国勋章”、“八一勋章”、“友谊勋章”和国家荣誉称号，加上今年的“七一勋章</a:t>
            </a:r>
            <a:r>
              <a:rPr lang="zh-CN" altLang="en-US" sz="2800" b="1" dirty="0" smtClean="0"/>
              <a:t>”。</a:t>
            </a:r>
            <a:endParaRPr lang="zh-CN" altLang="en-US" sz="28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788631" y="1602268"/>
            <a:ext cx="923330" cy="4538663"/>
          </a:xfrm>
          <a:prstGeom prst="rect">
            <a:avLst/>
          </a:prstGeom>
          <a:noFill/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charset="0"/>
              </a:rPr>
              <a:t>建党百年 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charset="0"/>
                <a:ea typeface="宋体" pitchFamily="2" charset="-122"/>
              </a:rPr>
              <a:t>特辑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新魏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6263160"/>
      </p:ext>
    </p:extLst>
  </p:cSld>
  <p:clrMapOvr>
    <a:masterClrMapping/>
  </p:clrMapOvr>
  <p:transition spd="slow" advTm="5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211970"/>
          <p:cNvSpPr txBox="1"/>
          <p:nvPr/>
        </p:nvSpPr>
        <p:spPr>
          <a:xfrm>
            <a:off x="3197225" y="5621338"/>
            <a:ext cx="3944938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7" name="文本框 211970"/>
          <p:cNvSpPr txBox="1">
            <a:spLocks noChangeArrowheads="1"/>
          </p:cNvSpPr>
          <p:nvPr/>
        </p:nvSpPr>
        <p:spPr bwMode="auto">
          <a:xfrm>
            <a:off x="3182937" y="5592763"/>
            <a:ext cx="394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46449" y="1282333"/>
            <a:ext cx="5218771" cy="478800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88631" y="1602268"/>
            <a:ext cx="923330" cy="4538663"/>
          </a:xfrm>
          <a:prstGeom prst="rect">
            <a:avLst/>
          </a:prstGeom>
          <a:noFill/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charset="0"/>
              </a:rPr>
              <a:t>建党百年 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charset="0"/>
                <a:ea typeface="宋体" pitchFamily="2" charset="-122"/>
              </a:rPr>
              <a:t>特辑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新魏" charset="0"/>
              <a:ea typeface="宋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59" y="1380382"/>
            <a:ext cx="4169609" cy="457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70017"/>
      </p:ext>
    </p:extLst>
  </p:cSld>
  <p:clrMapOvr>
    <a:masterClrMapping/>
  </p:clrMapOvr>
  <p:transition spd="slow" advTm="5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211970"/>
          <p:cNvSpPr txBox="1"/>
          <p:nvPr/>
        </p:nvSpPr>
        <p:spPr>
          <a:xfrm>
            <a:off x="3197225" y="5621338"/>
            <a:ext cx="3944938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7" name="文本框 211970"/>
          <p:cNvSpPr txBox="1">
            <a:spLocks noChangeArrowheads="1"/>
          </p:cNvSpPr>
          <p:nvPr/>
        </p:nvSpPr>
        <p:spPr bwMode="auto">
          <a:xfrm>
            <a:off x="3182937" y="5592763"/>
            <a:ext cx="394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97151" y="1282333"/>
            <a:ext cx="8474927" cy="482400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88631" y="1602268"/>
            <a:ext cx="923330" cy="4538663"/>
          </a:xfrm>
          <a:prstGeom prst="rect">
            <a:avLst/>
          </a:prstGeom>
          <a:noFill/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charset="0"/>
                <a:ea typeface="宋体" pitchFamily="2" charset="-122"/>
              </a:rPr>
              <a:t>建党百年 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charset="0"/>
                <a:ea typeface="宋体" pitchFamily="2" charset="-122"/>
              </a:rPr>
              <a:t>特辑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新魏" charset="0"/>
              <a:ea typeface="宋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85" y="1398817"/>
            <a:ext cx="3412687" cy="45876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962" y="1398817"/>
            <a:ext cx="3479181" cy="455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63106"/>
      </p:ext>
    </p:extLst>
  </p:cSld>
  <p:clrMapOvr>
    <a:masterClrMapping/>
  </p:clrMapOvr>
  <p:transition spd="slow" advTm="5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211970"/>
          <p:cNvSpPr txBox="1"/>
          <p:nvPr/>
        </p:nvSpPr>
        <p:spPr>
          <a:xfrm>
            <a:off x="3197225" y="5621338"/>
            <a:ext cx="3944938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7" name="文本框 211970"/>
          <p:cNvSpPr txBox="1">
            <a:spLocks noChangeArrowheads="1"/>
          </p:cNvSpPr>
          <p:nvPr/>
        </p:nvSpPr>
        <p:spPr bwMode="auto">
          <a:xfrm>
            <a:off x="3182937" y="5592763"/>
            <a:ext cx="394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97151" y="1282333"/>
            <a:ext cx="8474927" cy="482400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88631" y="1602268"/>
            <a:ext cx="923330" cy="4538663"/>
          </a:xfrm>
          <a:prstGeom prst="rect">
            <a:avLst/>
          </a:prstGeom>
          <a:noFill/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charset="0"/>
                <a:ea typeface="宋体" pitchFamily="2" charset="-122"/>
              </a:rPr>
              <a:t>建党百年 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charset="0"/>
                <a:ea typeface="宋体" pitchFamily="2" charset="-122"/>
              </a:rPr>
              <a:t>特辑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新魏" charset="0"/>
              <a:ea typeface="宋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21" y="1419053"/>
            <a:ext cx="3368155" cy="4538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059" y="1419053"/>
            <a:ext cx="3316352" cy="45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60207"/>
      </p:ext>
    </p:extLst>
  </p:cSld>
  <p:clrMapOvr>
    <a:masterClrMapping/>
  </p:clrMapOvr>
  <p:transition spd="slow" advTm="5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211970"/>
          <p:cNvSpPr txBox="1"/>
          <p:nvPr/>
        </p:nvSpPr>
        <p:spPr>
          <a:xfrm>
            <a:off x="3197225" y="5621338"/>
            <a:ext cx="3944938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7" name="文本框 211970"/>
          <p:cNvSpPr txBox="1">
            <a:spLocks noChangeArrowheads="1"/>
          </p:cNvSpPr>
          <p:nvPr/>
        </p:nvSpPr>
        <p:spPr bwMode="auto">
          <a:xfrm>
            <a:off x="3182937" y="5592763"/>
            <a:ext cx="394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63698" y="1316931"/>
            <a:ext cx="8642195" cy="482400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53" y="1602268"/>
            <a:ext cx="3792859" cy="43059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189" y="1598099"/>
            <a:ext cx="4011097" cy="431007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88631" y="1602268"/>
            <a:ext cx="923330" cy="4538663"/>
          </a:xfrm>
          <a:prstGeom prst="rect">
            <a:avLst/>
          </a:prstGeom>
          <a:noFill/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charset="0"/>
              </a:rPr>
              <a:t>建党百年 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charset="0"/>
                <a:ea typeface="宋体" pitchFamily="2" charset="-122"/>
              </a:rPr>
              <a:t>特辑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新魏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4131666"/>
      </p:ext>
    </p:extLst>
  </p:cSld>
  <p:clrMapOvr>
    <a:masterClrMapping/>
  </p:clrMapOvr>
  <p:transition spd="slow" advTm="5000">
    <p:push dir="u"/>
  </p:transition>
</p:sld>
</file>

<file path=ppt/theme/theme1.xml><?xml version="1.0" encoding="utf-8"?>
<a:theme xmlns:a="http://schemas.openxmlformats.org/drawingml/2006/main" name="1_defaul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7B7E5"/>
      </a:accent6>
      <a:hlink>
        <a:srgbClr val="3333CC"/>
      </a:hlink>
      <a:folHlink>
        <a:srgbClr val="AF67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zh-CN" altLang="en-US"/>
        </a:defPPr>
      </a:lstStyle>
    </a:txDef>
  </a:objectDefaults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7B7E5"/>
      </a:accent6>
      <a:hlink>
        <a:srgbClr val="3333CC"/>
      </a:hlink>
      <a:folHlink>
        <a:srgbClr val="AF67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156</Words>
  <Application>Microsoft Office PowerPoint</Application>
  <PresentationFormat>宽屏</PresentationFormat>
  <Paragraphs>136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华文楷体</vt:lpstr>
      <vt:lpstr>华文新魏</vt:lpstr>
      <vt:lpstr>宋体</vt:lpstr>
      <vt:lpstr>Arial</vt:lpstr>
      <vt:lpstr>1_default</vt:lpstr>
      <vt:lpstr>default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Windows 用户</cp:lastModifiedBy>
  <cp:revision>55</cp:revision>
  <dcterms:created xsi:type="dcterms:W3CDTF">2020-12-13T15:53:00Z</dcterms:created>
  <dcterms:modified xsi:type="dcterms:W3CDTF">2021-03-10T12:13:59Z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