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emf" ContentType="image/x-emf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</p:sldMasterIdLst>
  <p:notesMasterIdLst>
    <p:notesMasterId r:id="rId24"/>
  </p:notesMasterIdLst>
  <p:sldIdLst>
    <p:sldId id="825" r:id="rId10"/>
    <p:sldId id="1002" r:id="rId11"/>
    <p:sldId id="1004" r:id="rId12"/>
    <p:sldId id="1007" r:id="rId13"/>
    <p:sldId id="1003" r:id="rId14"/>
    <p:sldId id="829" r:id="rId15"/>
    <p:sldId id="1005" r:id="rId16"/>
    <p:sldId id="906" r:id="rId17"/>
    <p:sldId id="982" r:id="rId18"/>
    <p:sldId id="1039" r:id="rId19"/>
    <p:sldId id="1033" r:id="rId20"/>
    <p:sldId id="1042" r:id="rId21"/>
    <p:sldId id="1040" r:id="rId22"/>
    <p:sldId id="1041" r:id="rId23"/>
    <p:sldId id="1034" r:id="rId25"/>
    <p:sldId id="1043" r:id="rId26"/>
    <p:sldId id="1044" r:id="rId27"/>
    <p:sldId id="1035" r:id="rId28"/>
    <p:sldId id="1036" r:id="rId29"/>
    <p:sldId id="1045" r:id="rId30"/>
    <p:sldId id="1069" r:id="rId31"/>
    <p:sldId id="1047" r:id="rId32"/>
    <p:sldId id="1058" r:id="rId33"/>
    <p:sldId id="1070" r:id="rId34"/>
    <p:sldId id="1050" r:id="rId35"/>
    <p:sldId id="1053" r:id="rId36"/>
    <p:sldId id="1052" r:id="rId37"/>
    <p:sldId id="987" r:id="rId38"/>
    <p:sldId id="1037" r:id="rId39"/>
    <p:sldId id="1097" r:id="rId40"/>
    <p:sldId id="1054" r:id="rId41"/>
    <p:sldId id="1055" r:id="rId42"/>
    <p:sldId id="1056" r:id="rId43"/>
    <p:sldId id="1057" r:id="rId44"/>
    <p:sldId id="989" r:id="rId45"/>
    <p:sldId id="1062" r:id="rId46"/>
    <p:sldId id="1063" r:id="rId47"/>
    <p:sldId id="1065" r:id="rId48"/>
    <p:sldId id="1064" r:id="rId49"/>
    <p:sldId id="1096" r:id="rId50"/>
    <p:sldId id="917" r:id="rId51"/>
    <p:sldId id="990" r:id="rId52"/>
    <p:sldId id="991" r:id="rId53"/>
    <p:sldId id="1061" r:id="rId54"/>
    <p:sldId id="1038" r:id="rId55"/>
    <p:sldId id="1059" r:id="rId56"/>
    <p:sldId id="1068" r:id="rId57"/>
    <p:sldId id="1067" r:id="rId58"/>
  </p:sldIdLst>
  <p:sldSz cx="14401800" cy="10801350"/>
  <p:notesSz cx="6735445" cy="986917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1pPr>
    <a:lvl2pPr marL="386080" lvl="1" indent="33020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2pPr>
    <a:lvl3pPr marL="773430" lvl="2" indent="66167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3pPr>
    <a:lvl4pPr marL="1160780" lvl="3" indent="995045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4pPr>
    <a:lvl5pPr marL="1548130" lvl="4" indent="132715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5pPr>
    <a:lvl6pPr marL="2286000" lvl="5" indent="132715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6pPr>
    <a:lvl7pPr marL="2743200" lvl="6" indent="132715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7pPr>
    <a:lvl8pPr marL="3200400" lvl="7" indent="132715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8pPr>
    <a:lvl9pPr marL="3657600" lvl="8" indent="132715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E6B9B8"/>
    <a:srgbClr val="CAE8AA"/>
    <a:srgbClr val="CFFDE2"/>
    <a:srgbClr val="EECFCE"/>
    <a:srgbClr val="33CC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41" d="100"/>
          <a:sy n="41" d="100"/>
        </p:scale>
        <p:origin x="-996" y="-126"/>
      </p:cViewPr>
      <p:guideLst>
        <p:guide orient="horz" pos="3430"/>
        <p:guide pos="442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1" Type="http://schemas.openxmlformats.org/officeDocument/2006/relationships/tableStyles" Target="tableStyles.xml"/><Relationship Id="rId60" Type="http://schemas.openxmlformats.org/officeDocument/2006/relationships/viewProps" Target="viewProps.xml"/><Relationship Id="rId6" Type="http://schemas.openxmlformats.org/officeDocument/2006/relationships/slideMaster" Target="slideMasters/slideMaster5.xml"/><Relationship Id="rId59" Type="http://schemas.openxmlformats.org/officeDocument/2006/relationships/presProps" Target="presProps.xml"/><Relationship Id="rId58" Type="http://schemas.openxmlformats.org/officeDocument/2006/relationships/slide" Target="slides/slide48.xml"/><Relationship Id="rId57" Type="http://schemas.openxmlformats.org/officeDocument/2006/relationships/slide" Target="slides/slide47.xml"/><Relationship Id="rId56" Type="http://schemas.openxmlformats.org/officeDocument/2006/relationships/slide" Target="slides/slide46.xml"/><Relationship Id="rId55" Type="http://schemas.openxmlformats.org/officeDocument/2006/relationships/slide" Target="slides/slide45.xml"/><Relationship Id="rId54" Type="http://schemas.openxmlformats.org/officeDocument/2006/relationships/slide" Target="slides/slide44.xml"/><Relationship Id="rId53" Type="http://schemas.openxmlformats.org/officeDocument/2006/relationships/slide" Target="slides/slide43.xml"/><Relationship Id="rId52" Type="http://schemas.openxmlformats.org/officeDocument/2006/relationships/slide" Target="slides/slide42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9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0" Type="http://schemas.openxmlformats.org/officeDocument/2006/relationships/slide" Target="slides/slide30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fontAlgn="base" hangingPunct="1"/>
            <a:endParaRPr lang="zh-CN" altLang="en-US" sz="1200" strike="noStrike" noProof="1"/>
          </a:p>
        </p:txBody>
      </p:sp>
      <p:sp>
        <p:nvSpPr>
          <p:cNvPr id="10243" name="日期占位符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3" cy="49371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eaLnBrk="1" fontAlgn="base" hangingPunct="1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</a:fld>
            <a:endParaRPr lang="zh-CN" altLang="en-US" sz="1200" strike="noStrike" noProof="1"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922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9221" name="备注占位符 4"/>
          <p:cNvSpPr>
            <a:spLocks noGrp="1"/>
          </p:cNvSpPr>
          <p:nvPr>
            <p:ph type="body" sz="quarter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4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371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eaLnBrk="1" fontAlgn="base" hangingPunct="1"/>
            <a:endParaRPr lang="zh-CN" altLang="en-US" sz="1200" strike="noStrike" noProof="1"/>
          </a:p>
        </p:txBody>
      </p:sp>
      <p:sp>
        <p:nvSpPr>
          <p:cNvPr id="1024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3" cy="49371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9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1pPr>
    <a:lvl2pPr marL="386080" lvl="1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9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2pPr>
    <a:lvl3pPr marL="773430" lvl="2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9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3pPr>
    <a:lvl4pPr marL="1160780" lvl="3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9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4pPr>
    <a:lvl5pPr marL="1548130" lvl="4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9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9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9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9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900" b="0" i="0" u="none" kern="1200" baseline="0">
        <a:solidFill>
          <a:schemeClr val="tx1"/>
        </a:solidFill>
        <a:latin typeface="Calibri" panose="020F0502020204030204" pitchFamily="2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233473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6146" name="文本占位符 233474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6147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DC9B7299-1786-471A-B538-A8C98EFF391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幻灯片图像占位符 2334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4" name="文本占位符 233474"/>
          <p:cNvSpPr>
            <a:spLocks noGrp="1"/>
          </p:cNvSpPr>
          <p:nvPr>
            <p:ph type="body"/>
          </p:nvPr>
        </p:nvSpPr>
        <p:spPr/>
        <p:txBody>
          <a:bodyPr anchor="t"/>
          <a:lstStyle/>
          <a:p>
            <a:pPr lvl="0" indent="0"/>
            <a:endParaRPr lang="zh-CN" altLang="en-US" dirty="0"/>
          </a:p>
        </p:txBody>
      </p:sp>
      <p:sp>
        <p:nvSpPr>
          <p:cNvPr id="8195" name="灯片编号占位符 1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indent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幻灯片图像占位符 2334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4" name="文本占位符 233474"/>
          <p:cNvSpPr>
            <a:spLocks noGrp="1"/>
          </p:cNvSpPr>
          <p:nvPr>
            <p:ph type="body"/>
          </p:nvPr>
        </p:nvSpPr>
        <p:spPr/>
        <p:txBody>
          <a:bodyPr anchor="t"/>
          <a:lstStyle/>
          <a:p>
            <a:pPr lvl="0" indent="0"/>
            <a:endParaRPr lang="zh-CN" altLang="en-US" dirty="0"/>
          </a:p>
        </p:txBody>
      </p:sp>
      <p:sp>
        <p:nvSpPr>
          <p:cNvPr id="13315" name="灯片编号占位符 1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indent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00225" y="1767722"/>
            <a:ext cx="10801350" cy="3760470"/>
          </a:xfrm>
        </p:spPr>
        <p:txBody>
          <a:bodyPr anchor="b"/>
          <a:lstStyle>
            <a:lvl1pPr algn="ctr">
              <a:defRPr sz="7085"/>
            </a:lvl1pPr>
          </a:lstStyle>
          <a:p>
            <a:pPr fontAlgn="base"/>
            <a:r>
              <a:rPr lang="zh-CN" altLang="en-US" sz="708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00225" y="5673210"/>
            <a:ext cx="10801350" cy="2607825"/>
          </a:xfrm>
        </p:spPr>
        <p:txBody>
          <a:bodyPr/>
          <a:lstStyle>
            <a:lvl1pPr marL="0" indent="0" algn="ctr">
              <a:buNone/>
              <a:defRPr sz="2835"/>
            </a:lvl1pPr>
            <a:lvl2pPr marL="539750" indent="0" algn="ctr">
              <a:buNone/>
              <a:defRPr sz="2360"/>
            </a:lvl2pPr>
            <a:lvl3pPr marL="1080135" indent="0" algn="ctr">
              <a:buNone/>
              <a:defRPr sz="2125"/>
            </a:lvl3pPr>
            <a:lvl4pPr marL="1619885" indent="0" algn="ctr">
              <a:buNone/>
              <a:defRPr sz="1890"/>
            </a:lvl4pPr>
            <a:lvl5pPr marL="2160270" indent="0" algn="ctr">
              <a:buNone/>
              <a:defRPr sz="1890"/>
            </a:lvl5pPr>
            <a:lvl6pPr marL="2700020" indent="0" algn="ctr">
              <a:buNone/>
              <a:defRPr sz="1890"/>
            </a:lvl6pPr>
            <a:lvl7pPr marL="3240405" indent="0" algn="ctr">
              <a:buNone/>
              <a:defRPr sz="1890"/>
            </a:lvl7pPr>
            <a:lvl8pPr marL="3780155" indent="0" algn="ctr">
              <a:buNone/>
              <a:defRPr sz="1890"/>
            </a:lvl8pPr>
            <a:lvl9pPr marL="4320540" indent="0" algn="ctr">
              <a:buNone/>
              <a:defRPr sz="1890"/>
            </a:lvl9pPr>
          </a:lstStyle>
          <a:p>
            <a:pPr fontAlgn="base"/>
            <a:r>
              <a:rPr lang="zh-CN" altLang="en-US" sz="2835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436622" y="68263"/>
            <a:ext cx="3244453" cy="974725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3263" y="68263"/>
            <a:ext cx="9545275" cy="974725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00225" y="1767722"/>
            <a:ext cx="10801350" cy="3760470"/>
          </a:xfrm>
        </p:spPr>
        <p:txBody>
          <a:bodyPr anchor="b"/>
          <a:lstStyle>
            <a:lvl1pPr algn="ctr">
              <a:defRPr sz="7085"/>
            </a:lvl1pPr>
          </a:lstStyle>
          <a:p>
            <a:pPr fontAlgn="base"/>
            <a:r>
              <a:rPr lang="zh-CN" altLang="en-US" sz="708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00225" y="5673210"/>
            <a:ext cx="10801350" cy="2607825"/>
          </a:xfrm>
        </p:spPr>
        <p:txBody>
          <a:bodyPr/>
          <a:lstStyle>
            <a:lvl1pPr marL="0" indent="0" algn="ctr">
              <a:buNone/>
              <a:defRPr sz="2835"/>
            </a:lvl1pPr>
            <a:lvl2pPr marL="539750" indent="0" algn="ctr">
              <a:buNone/>
              <a:defRPr sz="2360"/>
            </a:lvl2pPr>
            <a:lvl3pPr marL="1080135" indent="0" algn="ctr">
              <a:buNone/>
              <a:defRPr sz="2125"/>
            </a:lvl3pPr>
            <a:lvl4pPr marL="1619885" indent="0" algn="ctr">
              <a:buNone/>
              <a:defRPr sz="1890"/>
            </a:lvl4pPr>
            <a:lvl5pPr marL="2160270" indent="0" algn="ctr">
              <a:buNone/>
              <a:defRPr sz="1890"/>
            </a:lvl5pPr>
            <a:lvl6pPr marL="2700020" indent="0" algn="ctr">
              <a:buNone/>
              <a:defRPr sz="1890"/>
            </a:lvl6pPr>
            <a:lvl7pPr marL="3240405" indent="0" algn="ctr">
              <a:buNone/>
              <a:defRPr sz="1890"/>
            </a:lvl7pPr>
            <a:lvl8pPr marL="3780155" indent="0" algn="ctr">
              <a:buNone/>
              <a:defRPr sz="1890"/>
            </a:lvl8pPr>
            <a:lvl9pPr marL="4320540" indent="0" algn="ctr">
              <a:buNone/>
              <a:defRPr sz="1890"/>
            </a:lvl9pPr>
          </a:lstStyle>
          <a:p>
            <a:pPr fontAlgn="base"/>
            <a:r>
              <a:rPr lang="zh-CN" altLang="en-US" sz="2835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2623" y="2692837"/>
            <a:ext cx="12421552" cy="4493061"/>
          </a:xfrm>
        </p:spPr>
        <p:txBody>
          <a:bodyPr anchor="b"/>
          <a:lstStyle>
            <a:lvl1pPr>
              <a:defRPr sz="7085"/>
            </a:lvl1pPr>
          </a:lstStyle>
          <a:p>
            <a:pPr fontAlgn="base"/>
            <a:r>
              <a:rPr lang="zh-CN" altLang="en-US" sz="708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82623" y="7228404"/>
            <a:ext cx="12421552" cy="2362795"/>
          </a:xfrm>
        </p:spPr>
        <p:txBody>
          <a:bodyPr/>
          <a:lstStyle>
            <a:lvl1pPr marL="0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1pPr>
            <a:lvl2pPr marL="539750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2pPr>
            <a:lvl3pPr marL="1080135" indent="0">
              <a:buNone/>
              <a:defRPr sz="2125">
                <a:solidFill>
                  <a:schemeClr val="tx1">
                    <a:tint val="75000"/>
                  </a:schemeClr>
                </a:solidFill>
              </a:defRPr>
            </a:lvl3pPr>
            <a:lvl4pPr marL="161988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6027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7000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4040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8015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2054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28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20725" y="1639888"/>
            <a:ext cx="6350572" cy="81756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330504" y="1639888"/>
            <a:ext cx="6350572" cy="81756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575072"/>
            <a:ext cx="12421552" cy="208776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01877" y="2801040"/>
            <a:ext cx="5756909" cy="1297661"/>
          </a:xfrm>
        </p:spPr>
        <p:txBody>
          <a:bodyPr anchor="ctr" anchorCtr="0"/>
          <a:lstStyle>
            <a:lvl1pPr marL="0" indent="0">
              <a:buNone/>
              <a:defRPr sz="3305"/>
            </a:lvl1pPr>
            <a:lvl2pPr marL="539750" indent="0">
              <a:buNone/>
              <a:defRPr sz="2835"/>
            </a:lvl2pPr>
            <a:lvl3pPr marL="1080135" indent="0">
              <a:buNone/>
              <a:defRPr sz="2360"/>
            </a:lvl3pPr>
            <a:lvl4pPr marL="1619885" indent="0">
              <a:buNone/>
              <a:defRPr sz="2125"/>
            </a:lvl4pPr>
            <a:lvl5pPr marL="2160270" indent="0">
              <a:buNone/>
              <a:defRPr sz="2125"/>
            </a:lvl5pPr>
            <a:lvl6pPr marL="2700020" indent="0">
              <a:buNone/>
              <a:defRPr sz="2125"/>
            </a:lvl6pPr>
            <a:lvl7pPr marL="3240405" indent="0">
              <a:buNone/>
              <a:defRPr sz="2125"/>
            </a:lvl7pPr>
            <a:lvl8pPr marL="3780155" indent="0">
              <a:buNone/>
              <a:defRPr sz="2125"/>
            </a:lvl8pPr>
            <a:lvl9pPr marL="4320540" indent="0">
              <a:buNone/>
              <a:defRPr sz="2125"/>
            </a:lvl9pPr>
          </a:lstStyle>
          <a:p>
            <a:pPr lvl="0" fontAlgn="base"/>
            <a:r>
              <a:rPr lang="zh-CN" altLang="en-US" sz="330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401877" y="4197972"/>
            <a:ext cx="5756909" cy="55507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391008" y="2801040"/>
            <a:ext cx="5785262" cy="1297661"/>
          </a:xfrm>
        </p:spPr>
        <p:txBody>
          <a:bodyPr anchor="ctr" anchorCtr="0"/>
          <a:lstStyle>
            <a:lvl1pPr marL="0" indent="0">
              <a:buNone/>
              <a:defRPr sz="3305"/>
            </a:lvl1pPr>
            <a:lvl2pPr marL="539750" indent="0">
              <a:buNone/>
              <a:defRPr sz="2835"/>
            </a:lvl2pPr>
            <a:lvl3pPr marL="1080135" indent="0">
              <a:buNone/>
              <a:defRPr sz="2360"/>
            </a:lvl3pPr>
            <a:lvl4pPr marL="1619885" indent="0">
              <a:buNone/>
              <a:defRPr sz="2125"/>
            </a:lvl4pPr>
            <a:lvl5pPr marL="2160270" indent="0">
              <a:buNone/>
              <a:defRPr sz="2125"/>
            </a:lvl5pPr>
            <a:lvl6pPr marL="2700020" indent="0">
              <a:buNone/>
              <a:defRPr sz="2125"/>
            </a:lvl6pPr>
            <a:lvl7pPr marL="3240405" indent="0">
              <a:buNone/>
              <a:defRPr sz="2125"/>
            </a:lvl7pPr>
            <a:lvl8pPr marL="3780155" indent="0">
              <a:buNone/>
              <a:defRPr sz="2125"/>
            </a:lvl8pPr>
            <a:lvl9pPr marL="4320540" indent="0">
              <a:buNone/>
              <a:defRPr sz="2125"/>
            </a:lvl9pPr>
          </a:lstStyle>
          <a:p>
            <a:pPr lvl="0" fontAlgn="base"/>
            <a:r>
              <a:rPr lang="zh-CN" altLang="en-US" sz="330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391008" y="4197972"/>
            <a:ext cx="5785262" cy="55507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720090"/>
            <a:ext cx="4644955" cy="2520315"/>
          </a:xfrm>
        </p:spPr>
        <p:txBody>
          <a:bodyPr anchor="b"/>
          <a:lstStyle>
            <a:lvl1pPr>
              <a:defRPr sz="3780"/>
            </a:lvl1pPr>
          </a:lstStyle>
          <a:p>
            <a:pPr fontAlgn="base"/>
            <a:r>
              <a:rPr lang="zh-CN" altLang="en-US" sz="378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22641" y="1555194"/>
            <a:ext cx="7290911" cy="7675959"/>
          </a:xfrm>
        </p:spPr>
        <p:txBody>
          <a:bodyPr/>
          <a:lstStyle>
            <a:lvl1pPr>
              <a:defRPr sz="3780"/>
            </a:lvl1pPr>
            <a:lvl2pPr>
              <a:defRPr sz="3305"/>
            </a:lvl2pPr>
            <a:lvl3pPr>
              <a:defRPr sz="2835"/>
            </a:lvl3pPr>
            <a:lvl4pPr>
              <a:defRPr sz="2360"/>
            </a:lvl4pPr>
            <a:lvl5pPr>
              <a:defRPr sz="2360"/>
            </a:lvl5pPr>
            <a:lvl6pPr>
              <a:defRPr sz="2360"/>
            </a:lvl6pPr>
            <a:lvl7pPr>
              <a:defRPr sz="2360"/>
            </a:lvl7pPr>
            <a:lvl8pPr>
              <a:defRPr sz="2360"/>
            </a:lvl8pPr>
            <a:lvl9pPr>
              <a:defRPr sz="2360"/>
            </a:lvl9pPr>
          </a:lstStyle>
          <a:p>
            <a:pPr lvl="0" fontAlgn="base"/>
            <a:r>
              <a:rPr lang="zh-CN" altLang="en-US" sz="378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330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83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36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36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92000" y="3240405"/>
            <a:ext cx="4644955" cy="6003251"/>
          </a:xfrm>
        </p:spPr>
        <p:txBody>
          <a:bodyPr/>
          <a:lstStyle>
            <a:lvl1pPr marL="0" indent="0">
              <a:buNone/>
              <a:defRPr sz="1890"/>
            </a:lvl1pPr>
            <a:lvl2pPr marL="539750" indent="0">
              <a:buNone/>
              <a:defRPr sz="1655"/>
            </a:lvl2pPr>
            <a:lvl3pPr marL="1080135" indent="0">
              <a:buNone/>
              <a:defRPr sz="1415"/>
            </a:lvl3pPr>
            <a:lvl4pPr marL="1619885" indent="0">
              <a:buNone/>
              <a:defRPr sz="1180"/>
            </a:lvl4pPr>
            <a:lvl5pPr marL="2160270" indent="0">
              <a:buNone/>
              <a:defRPr sz="1180"/>
            </a:lvl5pPr>
            <a:lvl6pPr marL="2700020" indent="0">
              <a:buNone/>
              <a:defRPr sz="1180"/>
            </a:lvl6pPr>
            <a:lvl7pPr marL="3240405" indent="0">
              <a:buNone/>
              <a:defRPr sz="1180"/>
            </a:lvl7pPr>
            <a:lvl8pPr marL="3780155" indent="0">
              <a:buNone/>
              <a:defRPr sz="1180"/>
            </a:lvl8pPr>
            <a:lvl9pPr marL="4320540" indent="0">
              <a:buNone/>
              <a:defRPr sz="1180"/>
            </a:lvl9pPr>
          </a:lstStyle>
          <a:p>
            <a:pPr lvl="0" fontAlgn="base"/>
            <a:r>
              <a:rPr lang="zh-CN" altLang="en-US" sz="189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720090"/>
            <a:ext cx="4920319" cy="2520315"/>
          </a:xfrm>
        </p:spPr>
        <p:txBody>
          <a:bodyPr anchor="b"/>
          <a:lstStyle>
            <a:lvl1pPr>
              <a:defRPr sz="3780"/>
            </a:lvl1pPr>
          </a:lstStyle>
          <a:p>
            <a:pPr fontAlgn="base"/>
            <a:r>
              <a:rPr lang="zh-CN" altLang="en-US" sz="378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122641" y="720092"/>
            <a:ext cx="7290911" cy="8511064"/>
          </a:xfrm>
        </p:spPr>
        <p:txBody>
          <a:bodyPr/>
          <a:lstStyle>
            <a:lvl1pPr marL="0" indent="0">
              <a:buNone/>
              <a:defRPr sz="3780"/>
            </a:lvl1pPr>
            <a:lvl2pPr marL="539750" indent="0">
              <a:buNone/>
              <a:defRPr sz="3305"/>
            </a:lvl2pPr>
            <a:lvl3pPr marL="1080135" indent="0">
              <a:buNone/>
              <a:defRPr sz="2835"/>
            </a:lvl3pPr>
            <a:lvl4pPr marL="1619885" indent="0">
              <a:buNone/>
              <a:defRPr sz="2360"/>
            </a:lvl4pPr>
            <a:lvl5pPr marL="2160270" indent="0">
              <a:buNone/>
              <a:defRPr sz="2360"/>
            </a:lvl5pPr>
            <a:lvl6pPr marL="2700020" indent="0">
              <a:buNone/>
              <a:defRPr sz="2360"/>
            </a:lvl6pPr>
            <a:lvl7pPr marL="3240405" indent="0">
              <a:buNone/>
              <a:defRPr sz="2360"/>
            </a:lvl7pPr>
            <a:lvl8pPr marL="3780155" indent="0">
              <a:buNone/>
              <a:defRPr sz="2360"/>
            </a:lvl8pPr>
            <a:lvl9pPr marL="4320540" indent="0">
              <a:buNone/>
              <a:defRPr sz="236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92000" y="3240405"/>
            <a:ext cx="4920319" cy="6003251"/>
          </a:xfrm>
        </p:spPr>
        <p:txBody>
          <a:bodyPr/>
          <a:lstStyle>
            <a:lvl1pPr marL="0" indent="0">
              <a:buNone/>
              <a:defRPr sz="2360"/>
            </a:lvl1pPr>
            <a:lvl2pPr marL="539750" indent="0">
              <a:buNone/>
              <a:defRPr sz="2125"/>
            </a:lvl2pPr>
            <a:lvl3pPr marL="1080135" indent="0">
              <a:buNone/>
              <a:defRPr sz="1890"/>
            </a:lvl3pPr>
            <a:lvl4pPr marL="1619885" indent="0">
              <a:buNone/>
              <a:defRPr sz="1655"/>
            </a:lvl4pPr>
            <a:lvl5pPr marL="2160270" indent="0">
              <a:buNone/>
              <a:defRPr sz="1655"/>
            </a:lvl5pPr>
            <a:lvl6pPr marL="2700020" indent="0">
              <a:buNone/>
              <a:defRPr sz="1655"/>
            </a:lvl6pPr>
            <a:lvl7pPr marL="3240405" indent="0">
              <a:buNone/>
              <a:defRPr sz="1655"/>
            </a:lvl7pPr>
            <a:lvl8pPr marL="3780155" indent="0">
              <a:buNone/>
              <a:defRPr sz="1655"/>
            </a:lvl8pPr>
            <a:lvl9pPr marL="4320540" indent="0">
              <a:buNone/>
              <a:defRPr sz="1655"/>
            </a:lvl9pPr>
          </a:lstStyle>
          <a:p>
            <a:pPr lvl="0" fontAlgn="base"/>
            <a:r>
              <a:rPr lang="zh-CN" altLang="en-US" sz="236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436622" y="68263"/>
            <a:ext cx="3244453" cy="974725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3263" y="68263"/>
            <a:ext cx="9545275" cy="974725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00225" y="1767722"/>
            <a:ext cx="10801350" cy="3760470"/>
          </a:xfrm>
        </p:spPr>
        <p:txBody>
          <a:bodyPr anchor="b"/>
          <a:lstStyle>
            <a:lvl1pPr algn="ctr">
              <a:defRPr sz="7085"/>
            </a:lvl1pPr>
          </a:lstStyle>
          <a:p>
            <a:pPr fontAlgn="base"/>
            <a:r>
              <a:rPr lang="zh-CN" altLang="en-US" sz="708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00225" y="5673210"/>
            <a:ext cx="10801350" cy="2607825"/>
          </a:xfrm>
        </p:spPr>
        <p:txBody>
          <a:bodyPr/>
          <a:lstStyle>
            <a:lvl1pPr marL="0" indent="0" algn="ctr">
              <a:buNone/>
              <a:defRPr sz="2835"/>
            </a:lvl1pPr>
            <a:lvl2pPr marL="539750" indent="0" algn="ctr">
              <a:buNone/>
              <a:defRPr sz="2360"/>
            </a:lvl2pPr>
            <a:lvl3pPr marL="1080135" indent="0" algn="ctr">
              <a:buNone/>
              <a:defRPr sz="2125"/>
            </a:lvl3pPr>
            <a:lvl4pPr marL="1619885" indent="0" algn="ctr">
              <a:buNone/>
              <a:defRPr sz="1890"/>
            </a:lvl4pPr>
            <a:lvl5pPr marL="2160270" indent="0" algn="ctr">
              <a:buNone/>
              <a:defRPr sz="1890"/>
            </a:lvl5pPr>
            <a:lvl6pPr marL="2700020" indent="0" algn="ctr">
              <a:buNone/>
              <a:defRPr sz="1890"/>
            </a:lvl6pPr>
            <a:lvl7pPr marL="3240405" indent="0" algn="ctr">
              <a:buNone/>
              <a:defRPr sz="1890"/>
            </a:lvl7pPr>
            <a:lvl8pPr marL="3780155" indent="0" algn="ctr">
              <a:buNone/>
              <a:defRPr sz="1890"/>
            </a:lvl8pPr>
            <a:lvl9pPr marL="4320540" indent="0" algn="ctr">
              <a:buNone/>
              <a:defRPr sz="1890"/>
            </a:lvl9pPr>
          </a:lstStyle>
          <a:p>
            <a:pPr fontAlgn="base"/>
            <a:r>
              <a:rPr lang="zh-CN" altLang="en-US" sz="2835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2623" y="2692837"/>
            <a:ext cx="12421552" cy="4493061"/>
          </a:xfrm>
        </p:spPr>
        <p:txBody>
          <a:bodyPr anchor="b"/>
          <a:lstStyle>
            <a:lvl1pPr>
              <a:defRPr sz="7085"/>
            </a:lvl1pPr>
          </a:lstStyle>
          <a:p>
            <a:pPr fontAlgn="base"/>
            <a:r>
              <a:rPr lang="zh-CN" altLang="en-US" sz="708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82623" y="7228404"/>
            <a:ext cx="12421552" cy="2362795"/>
          </a:xfrm>
        </p:spPr>
        <p:txBody>
          <a:bodyPr/>
          <a:lstStyle>
            <a:lvl1pPr marL="0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1pPr>
            <a:lvl2pPr marL="539750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2pPr>
            <a:lvl3pPr marL="1080135" indent="0">
              <a:buNone/>
              <a:defRPr sz="2125">
                <a:solidFill>
                  <a:schemeClr val="tx1">
                    <a:tint val="75000"/>
                  </a:schemeClr>
                </a:solidFill>
              </a:defRPr>
            </a:lvl3pPr>
            <a:lvl4pPr marL="161988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6027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7000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4040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8015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2054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28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20725" y="1639888"/>
            <a:ext cx="6350572" cy="81756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330504" y="1639888"/>
            <a:ext cx="6350572" cy="81756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575072"/>
            <a:ext cx="12421552" cy="208776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01877" y="2801040"/>
            <a:ext cx="5756909" cy="1297661"/>
          </a:xfrm>
        </p:spPr>
        <p:txBody>
          <a:bodyPr anchor="ctr" anchorCtr="0"/>
          <a:lstStyle>
            <a:lvl1pPr marL="0" indent="0">
              <a:buNone/>
              <a:defRPr sz="3305"/>
            </a:lvl1pPr>
            <a:lvl2pPr marL="539750" indent="0">
              <a:buNone/>
              <a:defRPr sz="2835"/>
            </a:lvl2pPr>
            <a:lvl3pPr marL="1080135" indent="0">
              <a:buNone/>
              <a:defRPr sz="2360"/>
            </a:lvl3pPr>
            <a:lvl4pPr marL="1619885" indent="0">
              <a:buNone/>
              <a:defRPr sz="2125"/>
            </a:lvl4pPr>
            <a:lvl5pPr marL="2160270" indent="0">
              <a:buNone/>
              <a:defRPr sz="2125"/>
            </a:lvl5pPr>
            <a:lvl6pPr marL="2700020" indent="0">
              <a:buNone/>
              <a:defRPr sz="2125"/>
            </a:lvl6pPr>
            <a:lvl7pPr marL="3240405" indent="0">
              <a:buNone/>
              <a:defRPr sz="2125"/>
            </a:lvl7pPr>
            <a:lvl8pPr marL="3780155" indent="0">
              <a:buNone/>
              <a:defRPr sz="2125"/>
            </a:lvl8pPr>
            <a:lvl9pPr marL="4320540" indent="0">
              <a:buNone/>
              <a:defRPr sz="2125"/>
            </a:lvl9pPr>
          </a:lstStyle>
          <a:p>
            <a:pPr lvl="0" fontAlgn="base"/>
            <a:r>
              <a:rPr lang="zh-CN" altLang="en-US" sz="330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401877" y="4197972"/>
            <a:ext cx="5756909" cy="55507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391008" y="2801040"/>
            <a:ext cx="5785262" cy="1297661"/>
          </a:xfrm>
        </p:spPr>
        <p:txBody>
          <a:bodyPr anchor="ctr" anchorCtr="0"/>
          <a:lstStyle>
            <a:lvl1pPr marL="0" indent="0">
              <a:buNone/>
              <a:defRPr sz="3305"/>
            </a:lvl1pPr>
            <a:lvl2pPr marL="539750" indent="0">
              <a:buNone/>
              <a:defRPr sz="2835"/>
            </a:lvl2pPr>
            <a:lvl3pPr marL="1080135" indent="0">
              <a:buNone/>
              <a:defRPr sz="2360"/>
            </a:lvl3pPr>
            <a:lvl4pPr marL="1619885" indent="0">
              <a:buNone/>
              <a:defRPr sz="2125"/>
            </a:lvl4pPr>
            <a:lvl5pPr marL="2160270" indent="0">
              <a:buNone/>
              <a:defRPr sz="2125"/>
            </a:lvl5pPr>
            <a:lvl6pPr marL="2700020" indent="0">
              <a:buNone/>
              <a:defRPr sz="2125"/>
            </a:lvl6pPr>
            <a:lvl7pPr marL="3240405" indent="0">
              <a:buNone/>
              <a:defRPr sz="2125"/>
            </a:lvl7pPr>
            <a:lvl8pPr marL="3780155" indent="0">
              <a:buNone/>
              <a:defRPr sz="2125"/>
            </a:lvl8pPr>
            <a:lvl9pPr marL="4320540" indent="0">
              <a:buNone/>
              <a:defRPr sz="2125"/>
            </a:lvl9pPr>
          </a:lstStyle>
          <a:p>
            <a:pPr lvl="0" fontAlgn="base"/>
            <a:r>
              <a:rPr lang="zh-CN" altLang="en-US" sz="330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391008" y="4197972"/>
            <a:ext cx="5785262" cy="55507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2623" y="2692837"/>
            <a:ext cx="12421552" cy="4493061"/>
          </a:xfrm>
        </p:spPr>
        <p:txBody>
          <a:bodyPr anchor="b"/>
          <a:lstStyle>
            <a:lvl1pPr>
              <a:defRPr sz="7085"/>
            </a:lvl1pPr>
          </a:lstStyle>
          <a:p>
            <a:pPr fontAlgn="base"/>
            <a:r>
              <a:rPr lang="zh-CN" altLang="en-US" sz="708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82623" y="7228404"/>
            <a:ext cx="12421552" cy="2362795"/>
          </a:xfrm>
        </p:spPr>
        <p:txBody>
          <a:bodyPr/>
          <a:lstStyle>
            <a:lvl1pPr marL="0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1pPr>
            <a:lvl2pPr marL="539750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2pPr>
            <a:lvl3pPr marL="1080135" indent="0">
              <a:buNone/>
              <a:defRPr sz="2125">
                <a:solidFill>
                  <a:schemeClr val="tx1">
                    <a:tint val="75000"/>
                  </a:schemeClr>
                </a:solidFill>
              </a:defRPr>
            </a:lvl3pPr>
            <a:lvl4pPr marL="161988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6027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7000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4040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8015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2054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28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720090"/>
            <a:ext cx="4644955" cy="2520315"/>
          </a:xfrm>
        </p:spPr>
        <p:txBody>
          <a:bodyPr anchor="b"/>
          <a:lstStyle>
            <a:lvl1pPr>
              <a:defRPr sz="3780"/>
            </a:lvl1pPr>
          </a:lstStyle>
          <a:p>
            <a:pPr fontAlgn="base"/>
            <a:r>
              <a:rPr lang="zh-CN" altLang="en-US" sz="378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22641" y="1555194"/>
            <a:ext cx="7290911" cy="7675959"/>
          </a:xfrm>
        </p:spPr>
        <p:txBody>
          <a:bodyPr/>
          <a:lstStyle>
            <a:lvl1pPr>
              <a:defRPr sz="3780"/>
            </a:lvl1pPr>
            <a:lvl2pPr>
              <a:defRPr sz="3305"/>
            </a:lvl2pPr>
            <a:lvl3pPr>
              <a:defRPr sz="2835"/>
            </a:lvl3pPr>
            <a:lvl4pPr>
              <a:defRPr sz="2360"/>
            </a:lvl4pPr>
            <a:lvl5pPr>
              <a:defRPr sz="2360"/>
            </a:lvl5pPr>
            <a:lvl6pPr>
              <a:defRPr sz="2360"/>
            </a:lvl6pPr>
            <a:lvl7pPr>
              <a:defRPr sz="2360"/>
            </a:lvl7pPr>
            <a:lvl8pPr>
              <a:defRPr sz="2360"/>
            </a:lvl8pPr>
            <a:lvl9pPr>
              <a:defRPr sz="2360"/>
            </a:lvl9pPr>
          </a:lstStyle>
          <a:p>
            <a:pPr lvl="0" fontAlgn="base"/>
            <a:r>
              <a:rPr lang="zh-CN" altLang="en-US" sz="378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330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83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36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36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92000" y="3240405"/>
            <a:ext cx="4644955" cy="6003251"/>
          </a:xfrm>
        </p:spPr>
        <p:txBody>
          <a:bodyPr/>
          <a:lstStyle>
            <a:lvl1pPr marL="0" indent="0">
              <a:buNone/>
              <a:defRPr sz="1890"/>
            </a:lvl1pPr>
            <a:lvl2pPr marL="539750" indent="0">
              <a:buNone/>
              <a:defRPr sz="1655"/>
            </a:lvl2pPr>
            <a:lvl3pPr marL="1080135" indent="0">
              <a:buNone/>
              <a:defRPr sz="1415"/>
            </a:lvl3pPr>
            <a:lvl4pPr marL="1619885" indent="0">
              <a:buNone/>
              <a:defRPr sz="1180"/>
            </a:lvl4pPr>
            <a:lvl5pPr marL="2160270" indent="0">
              <a:buNone/>
              <a:defRPr sz="1180"/>
            </a:lvl5pPr>
            <a:lvl6pPr marL="2700020" indent="0">
              <a:buNone/>
              <a:defRPr sz="1180"/>
            </a:lvl6pPr>
            <a:lvl7pPr marL="3240405" indent="0">
              <a:buNone/>
              <a:defRPr sz="1180"/>
            </a:lvl7pPr>
            <a:lvl8pPr marL="3780155" indent="0">
              <a:buNone/>
              <a:defRPr sz="1180"/>
            </a:lvl8pPr>
            <a:lvl9pPr marL="4320540" indent="0">
              <a:buNone/>
              <a:defRPr sz="1180"/>
            </a:lvl9pPr>
          </a:lstStyle>
          <a:p>
            <a:pPr lvl="0" fontAlgn="base"/>
            <a:r>
              <a:rPr lang="zh-CN" altLang="en-US" sz="189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720090"/>
            <a:ext cx="4920319" cy="2520315"/>
          </a:xfrm>
        </p:spPr>
        <p:txBody>
          <a:bodyPr anchor="b"/>
          <a:lstStyle>
            <a:lvl1pPr>
              <a:defRPr sz="3780"/>
            </a:lvl1pPr>
          </a:lstStyle>
          <a:p>
            <a:pPr fontAlgn="base"/>
            <a:r>
              <a:rPr lang="zh-CN" altLang="en-US" sz="378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122641" y="720092"/>
            <a:ext cx="7290911" cy="8511064"/>
          </a:xfrm>
        </p:spPr>
        <p:txBody>
          <a:bodyPr/>
          <a:lstStyle>
            <a:lvl1pPr marL="0" indent="0">
              <a:buNone/>
              <a:defRPr sz="3780"/>
            </a:lvl1pPr>
            <a:lvl2pPr marL="539750" indent="0">
              <a:buNone/>
              <a:defRPr sz="3305"/>
            </a:lvl2pPr>
            <a:lvl3pPr marL="1080135" indent="0">
              <a:buNone/>
              <a:defRPr sz="2835"/>
            </a:lvl3pPr>
            <a:lvl4pPr marL="1619885" indent="0">
              <a:buNone/>
              <a:defRPr sz="2360"/>
            </a:lvl4pPr>
            <a:lvl5pPr marL="2160270" indent="0">
              <a:buNone/>
              <a:defRPr sz="2360"/>
            </a:lvl5pPr>
            <a:lvl6pPr marL="2700020" indent="0">
              <a:buNone/>
              <a:defRPr sz="2360"/>
            </a:lvl6pPr>
            <a:lvl7pPr marL="3240405" indent="0">
              <a:buNone/>
              <a:defRPr sz="2360"/>
            </a:lvl7pPr>
            <a:lvl8pPr marL="3780155" indent="0">
              <a:buNone/>
              <a:defRPr sz="2360"/>
            </a:lvl8pPr>
            <a:lvl9pPr marL="4320540" indent="0">
              <a:buNone/>
              <a:defRPr sz="236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92000" y="3240405"/>
            <a:ext cx="4920319" cy="6003251"/>
          </a:xfrm>
        </p:spPr>
        <p:txBody>
          <a:bodyPr/>
          <a:lstStyle>
            <a:lvl1pPr marL="0" indent="0">
              <a:buNone/>
              <a:defRPr sz="2360"/>
            </a:lvl1pPr>
            <a:lvl2pPr marL="539750" indent="0">
              <a:buNone/>
              <a:defRPr sz="2125"/>
            </a:lvl2pPr>
            <a:lvl3pPr marL="1080135" indent="0">
              <a:buNone/>
              <a:defRPr sz="1890"/>
            </a:lvl3pPr>
            <a:lvl4pPr marL="1619885" indent="0">
              <a:buNone/>
              <a:defRPr sz="1655"/>
            </a:lvl4pPr>
            <a:lvl5pPr marL="2160270" indent="0">
              <a:buNone/>
              <a:defRPr sz="1655"/>
            </a:lvl5pPr>
            <a:lvl6pPr marL="2700020" indent="0">
              <a:buNone/>
              <a:defRPr sz="1655"/>
            </a:lvl6pPr>
            <a:lvl7pPr marL="3240405" indent="0">
              <a:buNone/>
              <a:defRPr sz="1655"/>
            </a:lvl7pPr>
            <a:lvl8pPr marL="3780155" indent="0">
              <a:buNone/>
              <a:defRPr sz="1655"/>
            </a:lvl8pPr>
            <a:lvl9pPr marL="4320540" indent="0">
              <a:buNone/>
              <a:defRPr sz="1655"/>
            </a:lvl9pPr>
          </a:lstStyle>
          <a:p>
            <a:pPr lvl="0" fontAlgn="base"/>
            <a:r>
              <a:rPr lang="zh-CN" altLang="en-US" sz="236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436622" y="68263"/>
            <a:ext cx="3244453" cy="974725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3263" y="68263"/>
            <a:ext cx="9545275" cy="974725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00225" y="1767722"/>
            <a:ext cx="10801350" cy="3760470"/>
          </a:xfrm>
        </p:spPr>
        <p:txBody>
          <a:bodyPr anchor="b"/>
          <a:lstStyle>
            <a:lvl1pPr algn="ctr">
              <a:defRPr sz="7085"/>
            </a:lvl1pPr>
          </a:lstStyle>
          <a:p>
            <a:pPr fontAlgn="base"/>
            <a:r>
              <a:rPr lang="zh-CN" altLang="en-US" sz="708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00225" y="5673210"/>
            <a:ext cx="10801350" cy="2607825"/>
          </a:xfrm>
        </p:spPr>
        <p:txBody>
          <a:bodyPr/>
          <a:lstStyle>
            <a:lvl1pPr marL="0" indent="0" algn="ctr">
              <a:buNone/>
              <a:defRPr sz="2835"/>
            </a:lvl1pPr>
            <a:lvl2pPr marL="539750" indent="0" algn="ctr">
              <a:buNone/>
              <a:defRPr sz="2360"/>
            </a:lvl2pPr>
            <a:lvl3pPr marL="1080135" indent="0" algn="ctr">
              <a:buNone/>
              <a:defRPr sz="2125"/>
            </a:lvl3pPr>
            <a:lvl4pPr marL="1619885" indent="0" algn="ctr">
              <a:buNone/>
              <a:defRPr sz="1890"/>
            </a:lvl4pPr>
            <a:lvl5pPr marL="2160270" indent="0" algn="ctr">
              <a:buNone/>
              <a:defRPr sz="1890"/>
            </a:lvl5pPr>
            <a:lvl6pPr marL="2700020" indent="0" algn="ctr">
              <a:buNone/>
              <a:defRPr sz="1890"/>
            </a:lvl6pPr>
            <a:lvl7pPr marL="3240405" indent="0" algn="ctr">
              <a:buNone/>
              <a:defRPr sz="1890"/>
            </a:lvl7pPr>
            <a:lvl8pPr marL="3780155" indent="0" algn="ctr">
              <a:buNone/>
              <a:defRPr sz="1890"/>
            </a:lvl8pPr>
            <a:lvl9pPr marL="4320540" indent="0" algn="ctr">
              <a:buNone/>
              <a:defRPr sz="1890"/>
            </a:lvl9pPr>
          </a:lstStyle>
          <a:p>
            <a:pPr fontAlgn="base"/>
            <a:r>
              <a:rPr lang="zh-CN" altLang="en-US" sz="2835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2623" y="2692837"/>
            <a:ext cx="12421552" cy="4493061"/>
          </a:xfrm>
        </p:spPr>
        <p:txBody>
          <a:bodyPr anchor="b"/>
          <a:lstStyle>
            <a:lvl1pPr>
              <a:defRPr sz="7085"/>
            </a:lvl1pPr>
          </a:lstStyle>
          <a:p>
            <a:pPr fontAlgn="base"/>
            <a:r>
              <a:rPr lang="zh-CN" altLang="en-US" sz="708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82623" y="7228404"/>
            <a:ext cx="12421552" cy="2362795"/>
          </a:xfrm>
        </p:spPr>
        <p:txBody>
          <a:bodyPr/>
          <a:lstStyle>
            <a:lvl1pPr marL="0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1pPr>
            <a:lvl2pPr marL="539750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2pPr>
            <a:lvl3pPr marL="1080135" indent="0">
              <a:buNone/>
              <a:defRPr sz="2125">
                <a:solidFill>
                  <a:schemeClr val="tx1">
                    <a:tint val="75000"/>
                  </a:schemeClr>
                </a:solidFill>
              </a:defRPr>
            </a:lvl3pPr>
            <a:lvl4pPr marL="161988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6027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7000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4040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8015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2054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28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20725" y="1639888"/>
            <a:ext cx="6350572" cy="81756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330504" y="1639888"/>
            <a:ext cx="6350572" cy="81756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575072"/>
            <a:ext cx="12421552" cy="208776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01877" y="2801040"/>
            <a:ext cx="5756909" cy="1297661"/>
          </a:xfrm>
        </p:spPr>
        <p:txBody>
          <a:bodyPr anchor="ctr" anchorCtr="0"/>
          <a:lstStyle>
            <a:lvl1pPr marL="0" indent="0">
              <a:buNone/>
              <a:defRPr sz="3305"/>
            </a:lvl1pPr>
            <a:lvl2pPr marL="539750" indent="0">
              <a:buNone/>
              <a:defRPr sz="2835"/>
            </a:lvl2pPr>
            <a:lvl3pPr marL="1080135" indent="0">
              <a:buNone/>
              <a:defRPr sz="2360"/>
            </a:lvl3pPr>
            <a:lvl4pPr marL="1619885" indent="0">
              <a:buNone/>
              <a:defRPr sz="2125"/>
            </a:lvl4pPr>
            <a:lvl5pPr marL="2160270" indent="0">
              <a:buNone/>
              <a:defRPr sz="2125"/>
            </a:lvl5pPr>
            <a:lvl6pPr marL="2700020" indent="0">
              <a:buNone/>
              <a:defRPr sz="2125"/>
            </a:lvl6pPr>
            <a:lvl7pPr marL="3240405" indent="0">
              <a:buNone/>
              <a:defRPr sz="2125"/>
            </a:lvl7pPr>
            <a:lvl8pPr marL="3780155" indent="0">
              <a:buNone/>
              <a:defRPr sz="2125"/>
            </a:lvl8pPr>
            <a:lvl9pPr marL="4320540" indent="0">
              <a:buNone/>
              <a:defRPr sz="2125"/>
            </a:lvl9pPr>
          </a:lstStyle>
          <a:p>
            <a:pPr lvl="0" fontAlgn="base"/>
            <a:r>
              <a:rPr lang="zh-CN" altLang="en-US" sz="330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401877" y="4197972"/>
            <a:ext cx="5756909" cy="55507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391008" y="2801040"/>
            <a:ext cx="5785262" cy="1297661"/>
          </a:xfrm>
        </p:spPr>
        <p:txBody>
          <a:bodyPr anchor="ctr" anchorCtr="0"/>
          <a:lstStyle>
            <a:lvl1pPr marL="0" indent="0">
              <a:buNone/>
              <a:defRPr sz="3305"/>
            </a:lvl1pPr>
            <a:lvl2pPr marL="539750" indent="0">
              <a:buNone/>
              <a:defRPr sz="2835"/>
            </a:lvl2pPr>
            <a:lvl3pPr marL="1080135" indent="0">
              <a:buNone/>
              <a:defRPr sz="2360"/>
            </a:lvl3pPr>
            <a:lvl4pPr marL="1619885" indent="0">
              <a:buNone/>
              <a:defRPr sz="2125"/>
            </a:lvl4pPr>
            <a:lvl5pPr marL="2160270" indent="0">
              <a:buNone/>
              <a:defRPr sz="2125"/>
            </a:lvl5pPr>
            <a:lvl6pPr marL="2700020" indent="0">
              <a:buNone/>
              <a:defRPr sz="2125"/>
            </a:lvl6pPr>
            <a:lvl7pPr marL="3240405" indent="0">
              <a:buNone/>
              <a:defRPr sz="2125"/>
            </a:lvl7pPr>
            <a:lvl8pPr marL="3780155" indent="0">
              <a:buNone/>
              <a:defRPr sz="2125"/>
            </a:lvl8pPr>
            <a:lvl9pPr marL="4320540" indent="0">
              <a:buNone/>
              <a:defRPr sz="2125"/>
            </a:lvl9pPr>
          </a:lstStyle>
          <a:p>
            <a:pPr lvl="0" fontAlgn="base"/>
            <a:r>
              <a:rPr lang="zh-CN" altLang="en-US" sz="330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391008" y="4197972"/>
            <a:ext cx="5785262" cy="55507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20725" y="1639888"/>
            <a:ext cx="6350572" cy="81756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330504" y="1639888"/>
            <a:ext cx="6350572" cy="81756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720090"/>
            <a:ext cx="4644955" cy="2520315"/>
          </a:xfrm>
        </p:spPr>
        <p:txBody>
          <a:bodyPr anchor="b"/>
          <a:lstStyle>
            <a:lvl1pPr>
              <a:defRPr sz="3780"/>
            </a:lvl1pPr>
          </a:lstStyle>
          <a:p>
            <a:pPr fontAlgn="base"/>
            <a:r>
              <a:rPr lang="zh-CN" altLang="en-US" sz="378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22641" y="1555194"/>
            <a:ext cx="7290911" cy="7675959"/>
          </a:xfrm>
        </p:spPr>
        <p:txBody>
          <a:bodyPr/>
          <a:lstStyle>
            <a:lvl1pPr>
              <a:defRPr sz="3780"/>
            </a:lvl1pPr>
            <a:lvl2pPr>
              <a:defRPr sz="3305"/>
            </a:lvl2pPr>
            <a:lvl3pPr>
              <a:defRPr sz="2835"/>
            </a:lvl3pPr>
            <a:lvl4pPr>
              <a:defRPr sz="2360"/>
            </a:lvl4pPr>
            <a:lvl5pPr>
              <a:defRPr sz="2360"/>
            </a:lvl5pPr>
            <a:lvl6pPr>
              <a:defRPr sz="2360"/>
            </a:lvl6pPr>
            <a:lvl7pPr>
              <a:defRPr sz="2360"/>
            </a:lvl7pPr>
            <a:lvl8pPr>
              <a:defRPr sz="2360"/>
            </a:lvl8pPr>
            <a:lvl9pPr>
              <a:defRPr sz="2360"/>
            </a:lvl9pPr>
          </a:lstStyle>
          <a:p>
            <a:pPr lvl="0" fontAlgn="base"/>
            <a:r>
              <a:rPr lang="zh-CN" altLang="en-US" sz="378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330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83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36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36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92000" y="3240405"/>
            <a:ext cx="4644955" cy="6003251"/>
          </a:xfrm>
        </p:spPr>
        <p:txBody>
          <a:bodyPr/>
          <a:lstStyle>
            <a:lvl1pPr marL="0" indent="0">
              <a:buNone/>
              <a:defRPr sz="1890"/>
            </a:lvl1pPr>
            <a:lvl2pPr marL="539750" indent="0">
              <a:buNone/>
              <a:defRPr sz="1655"/>
            </a:lvl2pPr>
            <a:lvl3pPr marL="1080135" indent="0">
              <a:buNone/>
              <a:defRPr sz="1415"/>
            </a:lvl3pPr>
            <a:lvl4pPr marL="1619885" indent="0">
              <a:buNone/>
              <a:defRPr sz="1180"/>
            </a:lvl4pPr>
            <a:lvl5pPr marL="2160270" indent="0">
              <a:buNone/>
              <a:defRPr sz="1180"/>
            </a:lvl5pPr>
            <a:lvl6pPr marL="2700020" indent="0">
              <a:buNone/>
              <a:defRPr sz="1180"/>
            </a:lvl6pPr>
            <a:lvl7pPr marL="3240405" indent="0">
              <a:buNone/>
              <a:defRPr sz="1180"/>
            </a:lvl7pPr>
            <a:lvl8pPr marL="3780155" indent="0">
              <a:buNone/>
              <a:defRPr sz="1180"/>
            </a:lvl8pPr>
            <a:lvl9pPr marL="4320540" indent="0">
              <a:buNone/>
              <a:defRPr sz="1180"/>
            </a:lvl9pPr>
          </a:lstStyle>
          <a:p>
            <a:pPr lvl="0" fontAlgn="base"/>
            <a:r>
              <a:rPr lang="zh-CN" altLang="en-US" sz="189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720090"/>
            <a:ext cx="4920319" cy="2520315"/>
          </a:xfrm>
        </p:spPr>
        <p:txBody>
          <a:bodyPr anchor="b"/>
          <a:lstStyle>
            <a:lvl1pPr>
              <a:defRPr sz="3780"/>
            </a:lvl1pPr>
          </a:lstStyle>
          <a:p>
            <a:pPr fontAlgn="base"/>
            <a:r>
              <a:rPr lang="zh-CN" altLang="en-US" sz="378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122641" y="720092"/>
            <a:ext cx="7290911" cy="8511064"/>
          </a:xfrm>
        </p:spPr>
        <p:txBody>
          <a:bodyPr/>
          <a:lstStyle>
            <a:lvl1pPr marL="0" indent="0">
              <a:buNone/>
              <a:defRPr sz="3780"/>
            </a:lvl1pPr>
            <a:lvl2pPr marL="539750" indent="0">
              <a:buNone/>
              <a:defRPr sz="3305"/>
            </a:lvl2pPr>
            <a:lvl3pPr marL="1080135" indent="0">
              <a:buNone/>
              <a:defRPr sz="2835"/>
            </a:lvl3pPr>
            <a:lvl4pPr marL="1619885" indent="0">
              <a:buNone/>
              <a:defRPr sz="2360"/>
            </a:lvl4pPr>
            <a:lvl5pPr marL="2160270" indent="0">
              <a:buNone/>
              <a:defRPr sz="2360"/>
            </a:lvl5pPr>
            <a:lvl6pPr marL="2700020" indent="0">
              <a:buNone/>
              <a:defRPr sz="2360"/>
            </a:lvl6pPr>
            <a:lvl7pPr marL="3240405" indent="0">
              <a:buNone/>
              <a:defRPr sz="2360"/>
            </a:lvl7pPr>
            <a:lvl8pPr marL="3780155" indent="0">
              <a:buNone/>
              <a:defRPr sz="2360"/>
            </a:lvl8pPr>
            <a:lvl9pPr marL="4320540" indent="0">
              <a:buNone/>
              <a:defRPr sz="236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92000" y="3240405"/>
            <a:ext cx="4920319" cy="6003251"/>
          </a:xfrm>
        </p:spPr>
        <p:txBody>
          <a:bodyPr/>
          <a:lstStyle>
            <a:lvl1pPr marL="0" indent="0">
              <a:buNone/>
              <a:defRPr sz="2360"/>
            </a:lvl1pPr>
            <a:lvl2pPr marL="539750" indent="0">
              <a:buNone/>
              <a:defRPr sz="2125"/>
            </a:lvl2pPr>
            <a:lvl3pPr marL="1080135" indent="0">
              <a:buNone/>
              <a:defRPr sz="1890"/>
            </a:lvl3pPr>
            <a:lvl4pPr marL="1619885" indent="0">
              <a:buNone/>
              <a:defRPr sz="1655"/>
            </a:lvl4pPr>
            <a:lvl5pPr marL="2160270" indent="0">
              <a:buNone/>
              <a:defRPr sz="1655"/>
            </a:lvl5pPr>
            <a:lvl6pPr marL="2700020" indent="0">
              <a:buNone/>
              <a:defRPr sz="1655"/>
            </a:lvl6pPr>
            <a:lvl7pPr marL="3240405" indent="0">
              <a:buNone/>
              <a:defRPr sz="1655"/>
            </a:lvl7pPr>
            <a:lvl8pPr marL="3780155" indent="0">
              <a:buNone/>
              <a:defRPr sz="1655"/>
            </a:lvl8pPr>
            <a:lvl9pPr marL="4320540" indent="0">
              <a:buNone/>
              <a:defRPr sz="1655"/>
            </a:lvl9pPr>
          </a:lstStyle>
          <a:p>
            <a:pPr lvl="0" fontAlgn="base"/>
            <a:r>
              <a:rPr lang="zh-CN" altLang="en-US" sz="236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436622" y="68263"/>
            <a:ext cx="3244453" cy="974725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3263" y="68263"/>
            <a:ext cx="9545275" cy="974725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00225" y="1767722"/>
            <a:ext cx="10801350" cy="3760470"/>
          </a:xfrm>
        </p:spPr>
        <p:txBody>
          <a:bodyPr anchor="b"/>
          <a:lstStyle>
            <a:lvl1pPr algn="ctr">
              <a:defRPr sz="7085"/>
            </a:lvl1pPr>
          </a:lstStyle>
          <a:p>
            <a:pPr fontAlgn="base"/>
            <a:r>
              <a:rPr lang="zh-CN" altLang="en-US" sz="708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00225" y="5673210"/>
            <a:ext cx="10801350" cy="2607825"/>
          </a:xfrm>
        </p:spPr>
        <p:txBody>
          <a:bodyPr/>
          <a:lstStyle>
            <a:lvl1pPr marL="0" indent="0" algn="ctr">
              <a:buNone/>
              <a:defRPr sz="2835"/>
            </a:lvl1pPr>
            <a:lvl2pPr marL="539750" indent="0" algn="ctr">
              <a:buNone/>
              <a:defRPr sz="2360"/>
            </a:lvl2pPr>
            <a:lvl3pPr marL="1080135" indent="0" algn="ctr">
              <a:buNone/>
              <a:defRPr sz="2125"/>
            </a:lvl3pPr>
            <a:lvl4pPr marL="1619885" indent="0" algn="ctr">
              <a:buNone/>
              <a:defRPr sz="1890"/>
            </a:lvl4pPr>
            <a:lvl5pPr marL="2160270" indent="0" algn="ctr">
              <a:buNone/>
              <a:defRPr sz="1890"/>
            </a:lvl5pPr>
            <a:lvl6pPr marL="2700020" indent="0" algn="ctr">
              <a:buNone/>
              <a:defRPr sz="1890"/>
            </a:lvl6pPr>
            <a:lvl7pPr marL="3240405" indent="0" algn="ctr">
              <a:buNone/>
              <a:defRPr sz="1890"/>
            </a:lvl7pPr>
            <a:lvl8pPr marL="3780155" indent="0" algn="ctr">
              <a:buNone/>
              <a:defRPr sz="1890"/>
            </a:lvl8pPr>
            <a:lvl9pPr marL="4320540" indent="0" algn="ctr">
              <a:buNone/>
              <a:defRPr sz="1890"/>
            </a:lvl9pPr>
          </a:lstStyle>
          <a:p>
            <a:pPr fontAlgn="base"/>
            <a:r>
              <a:rPr lang="zh-CN" altLang="en-US" sz="2835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2623" y="2692837"/>
            <a:ext cx="12421552" cy="4493061"/>
          </a:xfrm>
        </p:spPr>
        <p:txBody>
          <a:bodyPr anchor="b"/>
          <a:lstStyle>
            <a:lvl1pPr>
              <a:defRPr sz="7085"/>
            </a:lvl1pPr>
          </a:lstStyle>
          <a:p>
            <a:pPr fontAlgn="base"/>
            <a:r>
              <a:rPr lang="zh-CN" altLang="en-US" sz="708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82623" y="7228404"/>
            <a:ext cx="12421552" cy="2362795"/>
          </a:xfrm>
        </p:spPr>
        <p:txBody>
          <a:bodyPr/>
          <a:lstStyle>
            <a:lvl1pPr marL="0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1pPr>
            <a:lvl2pPr marL="539750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2pPr>
            <a:lvl3pPr marL="1080135" indent="0">
              <a:buNone/>
              <a:defRPr sz="2125">
                <a:solidFill>
                  <a:schemeClr val="tx1">
                    <a:tint val="75000"/>
                  </a:schemeClr>
                </a:solidFill>
              </a:defRPr>
            </a:lvl3pPr>
            <a:lvl4pPr marL="161988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6027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7000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4040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8015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2054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28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20725" y="1639888"/>
            <a:ext cx="6350572" cy="81756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330504" y="1639888"/>
            <a:ext cx="6350572" cy="81756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575072"/>
            <a:ext cx="12421552" cy="208776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01877" y="2801040"/>
            <a:ext cx="5756909" cy="1297661"/>
          </a:xfrm>
        </p:spPr>
        <p:txBody>
          <a:bodyPr anchor="ctr" anchorCtr="0"/>
          <a:lstStyle>
            <a:lvl1pPr marL="0" indent="0">
              <a:buNone/>
              <a:defRPr sz="3305"/>
            </a:lvl1pPr>
            <a:lvl2pPr marL="539750" indent="0">
              <a:buNone/>
              <a:defRPr sz="2835"/>
            </a:lvl2pPr>
            <a:lvl3pPr marL="1080135" indent="0">
              <a:buNone/>
              <a:defRPr sz="2360"/>
            </a:lvl3pPr>
            <a:lvl4pPr marL="1619885" indent="0">
              <a:buNone/>
              <a:defRPr sz="2125"/>
            </a:lvl4pPr>
            <a:lvl5pPr marL="2160270" indent="0">
              <a:buNone/>
              <a:defRPr sz="2125"/>
            </a:lvl5pPr>
            <a:lvl6pPr marL="2700020" indent="0">
              <a:buNone/>
              <a:defRPr sz="2125"/>
            </a:lvl6pPr>
            <a:lvl7pPr marL="3240405" indent="0">
              <a:buNone/>
              <a:defRPr sz="2125"/>
            </a:lvl7pPr>
            <a:lvl8pPr marL="3780155" indent="0">
              <a:buNone/>
              <a:defRPr sz="2125"/>
            </a:lvl8pPr>
            <a:lvl9pPr marL="4320540" indent="0">
              <a:buNone/>
              <a:defRPr sz="2125"/>
            </a:lvl9pPr>
          </a:lstStyle>
          <a:p>
            <a:pPr lvl="0" fontAlgn="base"/>
            <a:r>
              <a:rPr lang="zh-CN" altLang="en-US" sz="330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401877" y="4197972"/>
            <a:ext cx="5756909" cy="55507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391008" y="2801040"/>
            <a:ext cx="5785262" cy="1297661"/>
          </a:xfrm>
        </p:spPr>
        <p:txBody>
          <a:bodyPr anchor="ctr" anchorCtr="0"/>
          <a:lstStyle>
            <a:lvl1pPr marL="0" indent="0">
              <a:buNone/>
              <a:defRPr sz="3305"/>
            </a:lvl1pPr>
            <a:lvl2pPr marL="539750" indent="0">
              <a:buNone/>
              <a:defRPr sz="2835"/>
            </a:lvl2pPr>
            <a:lvl3pPr marL="1080135" indent="0">
              <a:buNone/>
              <a:defRPr sz="2360"/>
            </a:lvl3pPr>
            <a:lvl4pPr marL="1619885" indent="0">
              <a:buNone/>
              <a:defRPr sz="2125"/>
            </a:lvl4pPr>
            <a:lvl5pPr marL="2160270" indent="0">
              <a:buNone/>
              <a:defRPr sz="2125"/>
            </a:lvl5pPr>
            <a:lvl6pPr marL="2700020" indent="0">
              <a:buNone/>
              <a:defRPr sz="2125"/>
            </a:lvl6pPr>
            <a:lvl7pPr marL="3240405" indent="0">
              <a:buNone/>
              <a:defRPr sz="2125"/>
            </a:lvl7pPr>
            <a:lvl8pPr marL="3780155" indent="0">
              <a:buNone/>
              <a:defRPr sz="2125"/>
            </a:lvl8pPr>
            <a:lvl9pPr marL="4320540" indent="0">
              <a:buNone/>
              <a:defRPr sz="2125"/>
            </a:lvl9pPr>
          </a:lstStyle>
          <a:p>
            <a:pPr lvl="0" fontAlgn="base"/>
            <a:r>
              <a:rPr lang="zh-CN" altLang="en-US" sz="330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391008" y="4197972"/>
            <a:ext cx="5785262" cy="55507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575072"/>
            <a:ext cx="12421552" cy="208776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01877" y="2801040"/>
            <a:ext cx="5756909" cy="1297661"/>
          </a:xfrm>
        </p:spPr>
        <p:txBody>
          <a:bodyPr anchor="ctr" anchorCtr="0"/>
          <a:lstStyle>
            <a:lvl1pPr marL="0" indent="0">
              <a:buNone/>
              <a:defRPr sz="3305"/>
            </a:lvl1pPr>
            <a:lvl2pPr marL="539750" indent="0">
              <a:buNone/>
              <a:defRPr sz="2835"/>
            </a:lvl2pPr>
            <a:lvl3pPr marL="1080135" indent="0">
              <a:buNone/>
              <a:defRPr sz="2360"/>
            </a:lvl3pPr>
            <a:lvl4pPr marL="1619885" indent="0">
              <a:buNone/>
              <a:defRPr sz="2125"/>
            </a:lvl4pPr>
            <a:lvl5pPr marL="2160270" indent="0">
              <a:buNone/>
              <a:defRPr sz="2125"/>
            </a:lvl5pPr>
            <a:lvl6pPr marL="2700020" indent="0">
              <a:buNone/>
              <a:defRPr sz="2125"/>
            </a:lvl6pPr>
            <a:lvl7pPr marL="3240405" indent="0">
              <a:buNone/>
              <a:defRPr sz="2125"/>
            </a:lvl7pPr>
            <a:lvl8pPr marL="3780155" indent="0">
              <a:buNone/>
              <a:defRPr sz="2125"/>
            </a:lvl8pPr>
            <a:lvl9pPr marL="4320540" indent="0">
              <a:buNone/>
              <a:defRPr sz="2125"/>
            </a:lvl9pPr>
          </a:lstStyle>
          <a:p>
            <a:pPr lvl="0" fontAlgn="base"/>
            <a:r>
              <a:rPr lang="zh-CN" altLang="en-US" sz="330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401877" y="4197972"/>
            <a:ext cx="5756909" cy="55507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391008" y="2801040"/>
            <a:ext cx="5785262" cy="1297661"/>
          </a:xfrm>
        </p:spPr>
        <p:txBody>
          <a:bodyPr anchor="ctr" anchorCtr="0"/>
          <a:lstStyle>
            <a:lvl1pPr marL="0" indent="0">
              <a:buNone/>
              <a:defRPr sz="3305"/>
            </a:lvl1pPr>
            <a:lvl2pPr marL="539750" indent="0">
              <a:buNone/>
              <a:defRPr sz="2835"/>
            </a:lvl2pPr>
            <a:lvl3pPr marL="1080135" indent="0">
              <a:buNone/>
              <a:defRPr sz="2360"/>
            </a:lvl3pPr>
            <a:lvl4pPr marL="1619885" indent="0">
              <a:buNone/>
              <a:defRPr sz="2125"/>
            </a:lvl4pPr>
            <a:lvl5pPr marL="2160270" indent="0">
              <a:buNone/>
              <a:defRPr sz="2125"/>
            </a:lvl5pPr>
            <a:lvl6pPr marL="2700020" indent="0">
              <a:buNone/>
              <a:defRPr sz="2125"/>
            </a:lvl6pPr>
            <a:lvl7pPr marL="3240405" indent="0">
              <a:buNone/>
              <a:defRPr sz="2125"/>
            </a:lvl7pPr>
            <a:lvl8pPr marL="3780155" indent="0">
              <a:buNone/>
              <a:defRPr sz="2125"/>
            </a:lvl8pPr>
            <a:lvl9pPr marL="4320540" indent="0">
              <a:buNone/>
              <a:defRPr sz="2125"/>
            </a:lvl9pPr>
          </a:lstStyle>
          <a:p>
            <a:pPr lvl="0" fontAlgn="base"/>
            <a:r>
              <a:rPr lang="zh-CN" altLang="en-US" sz="330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391008" y="4197972"/>
            <a:ext cx="5785262" cy="55507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720090"/>
            <a:ext cx="4644955" cy="2520315"/>
          </a:xfrm>
        </p:spPr>
        <p:txBody>
          <a:bodyPr anchor="b"/>
          <a:lstStyle>
            <a:lvl1pPr>
              <a:defRPr sz="3780"/>
            </a:lvl1pPr>
          </a:lstStyle>
          <a:p>
            <a:pPr fontAlgn="base"/>
            <a:r>
              <a:rPr lang="zh-CN" altLang="en-US" sz="378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22641" y="1555194"/>
            <a:ext cx="7290911" cy="7675959"/>
          </a:xfrm>
        </p:spPr>
        <p:txBody>
          <a:bodyPr/>
          <a:lstStyle>
            <a:lvl1pPr>
              <a:defRPr sz="3780"/>
            </a:lvl1pPr>
            <a:lvl2pPr>
              <a:defRPr sz="3305"/>
            </a:lvl2pPr>
            <a:lvl3pPr>
              <a:defRPr sz="2835"/>
            </a:lvl3pPr>
            <a:lvl4pPr>
              <a:defRPr sz="2360"/>
            </a:lvl4pPr>
            <a:lvl5pPr>
              <a:defRPr sz="2360"/>
            </a:lvl5pPr>
            <a:lvl6pPr>
              <a:defRPr sz="2360"/>
            </a:lvl6pPr>
            <a:lvl7pPr>
              <a:defRPr sz="2360"/>
            </a:lvl7pPr>
            <a:lvl8pPr>
              <a:defRPr sz="2360"/>
            </a:lvl8pPr>
            <a:lvl9pPr>
              <a:defRPr sz="2360"/>
            </a:lvl9pPr>
          </a:lstStyle>
          <a:p>
            <a:pPr lvl="0" fontAlgn="base"/>
            <a:r>
              <a:rPr lang="zh-CN" altLang="en-US" sz="378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330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83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36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36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92000" y="3240405"/>
            <a:ext cx="4644955" cy="6003251"/>
          </a:xfrm>
        </p:spPr>
        <p:txBody>
          <a:bodyPr/>
          <a:lstStyle>
            <a:lvl1pPr marL="0" indent="0">
              <a:buNone/>
              <a:defRPr sz="1890"/>
            </a:lvl1pPr>
            <a:lvl2pPr marL="539750" indent="0">
              <a:buNone/>
              <a:defRPr sz="1655"/>
            </a:lvl2pPr>
            <a:lvl3pPr marL="1080135" indent="0">
              <a:buNone/>
              <a:defRPr sz="1415"/>
            </a:lvl3pPr>
            <a:lvl4pPr marL="1619885" indent="0">
              <a:buNone/>
              <a:defRPr sz="1180"/>
            </a:lvl4pPr>
            <a:lvl5pPr marL="2160270" indent="0">
              <a:buNone/>
              <a:defRPr sz="1180"/>
            </a:lvl5pPr>
            <a:lvl6pPr marL="2700020" indent="0">
              <a:buNone/>
              <a:defRPr sz="1180"/>
            </a:lvl6pPr>
            <a:lvl7pPr marL="3240405" indent="0">
              <a:buNone/>
              <a:defRPr sz="1180"/>
            </a:lvl7pPr>
            <a:lvl8pPr marL="3780155" indent="0">
              <a:buNone/>
              <a:defRPr sz="1180"/>
            </a:lvl8pPr>
            <a:lvl9pPr marL="4320540" indent="0">
              <a:buNone/>
              <a:defRPr sz="1180"/>
            </a:lvl9pPr>
          </a:lstStyle>
          <a:p>
            <a:pPr lvl="0" fontAlgn="base"/>
            <a:r>
              <a:rPr lang="zh-CN" altLang="en-US" sz="189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720090"/>
            <a:ext cx="4920319" cy="2520315"/>
          </a:xfrm>
        </p:spPr>
        <p:txBody>
          <a:bodyPr anchor="b"/>
          <a:lstStyle>
            <a:lvl1pPr>
              <a:defRPr sz="3780"/>
            </a:lvl1pPr>
          </a:lstStyle>
          <a:p>
            <a:pPr fontAlgn="base"/>
            <a:r>
              <a:rPr lang="zh-CN" altLang="en-US" sz="378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122641" y="720092"/>
            <a:ext cx="7290911" cy="8511064"/>
          </a:xfrm>
        </p:spPr>
        <p:txBody>
          <a:bodyPr/>
          <a:lstStyle>
            <a:lvl1pPr marL="0" indent="0">
              <a:buNone/>
              <a:defRPr sz="3780"/>
            </a:lvl1pPr>
            <a:lvl2pPr marL="539750" indent="0">
              <a:buNone/>
              <a:defRPr sz="3305"/>
            </a:lvl2pPr>
            <a:lvl3pPr marL="1080135" indent="0">
              <a:buNone/>
              <a:defRPr sz="2835"/>
            </a:lvl3pPr>
            <a:lvl4pPr marL="1619885" indent="0">
              <a:buNone/>
              <a:defRPr sz="2360"/>
            </a:lvl4pPr>
            <a:lvl5pPr marL="2160270" indent="0">
              <a:buNone/>
              <a:defRPr sz="2360"/>
            </a:lvl5pPr>
            <a:lvl6pPr marL="2700020" indent="0">
              <a:buNone/>
              <a:defRPr sz="2360"/>
            </a:lvl6pPr>
            <a:lvl7pPr marL="3240405" indent="0">
              <a:buNone/>
              <a:defRPr sz="2360"/>
            </a:lvl7pPr>
            <a:lvl8pPr marL="3780155" indent="0">
              <a:buNone/>
              <a:defRPr sz="2360"/>
            </a:lvl8pPr>
            <a:lvl9pPr marL="4320540" indent="0">
              <a:buNone/>
              <a:defRPr sz="236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92000" y="3240405"/>
            <a:ext cx="4920319" cy="6003251"/>
          </a:xfrm>
        </p:spPr>
        <p:txBody>
          <a:bodyPr/>
          <a:lstStyle>
            <a:lvl1pPr marL="0" indent="0">
              <a:buNone/>
              <a:defRPr sz="2360"/>
            </a:lvl1pPr>
            <a:lvl2pPr marL="539750" indent="0">
              <a:buNone/>
              <a:defRPr sz="2125"/>
            </a:lvl2pPr>
            <a:lvl3pPr marL="1080135" indent="0">
              <a:buNone/>
              <a:defRPr sz="1890"/>
            </a:lvl3pPr>
            <a:lvl4pPr marL="1619885" indent="0">
              <a:buNone/>
              <a:defRPr sz="1655"/>
            </a:lvl4pPr>
            <a:lvl5pPr marL="2160270" indent="0">
              <a:buNone/>
              <a:defRPr sz="1655"/>
            </a:lvl5pPr>
            <a:lvl6pPr marL="2700020" indent="0">
              <a:buNone/>
              <a:defRPr sz="1655"/>
            </a:lvl6pPr>
            <a:lvl7pPr marL="3240405" indent="0">
              <a:buNone/>
              <a:defRPr sz="1655"/>
            </a:lvl7pPr>
            <a:lvl8pPr marL="3780155" indent="0">
              <a:buNone/>
              <a:defRPr sz="1655"/>
            </a:lvl8pPr>
            <a:lvl9pPr marL="4320540" indent="0">
              <a:buNone/>
              <a:defRPr sz="1655"/>
            </a:lvl9pPr>
          </a:lstStyle>
          <a:p>
            <a:pPr lvl="0" fontAlgn="base"/>
            <a:r>
              <a:rPr lang="zh-CN" altLang="en-US" sz="236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436622" y="68263"/>
            <a:ext cx="3244453" cy="974725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3263" y="68263"/>
            <a:ext cx="9545275" cy="974725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00225" y="1767722"/>
            <a:ext cx="10801350" cy="3760470"/>
          </a:xfrm>
        </p:spPr>
        <p:txBody>
          <a:bodyPr anchor="b"/>
          <a:lstStyle>
            <a:lvl1pPr algn="ctr">
              <a:defRPr sz="7085"/>
            </a:lvl1pPr>
          </a:lstStyle>
          <a:p>
            <a:pPr fontAlgn="base"/>
            <a:r>
              <a:rPr lang="zh-CN" altLang="en-US" sz="708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00225" y="5673210"/>
            <a:ext cx="10801350" cy="2607825"/>
          </a:xfrm>
        </p:spPr>
        <p:txBody>
          <a:bodyPr/>
          <a:lstStyle>
            <a:lvl1pPr marL="0" indent="0" algn="ctr">
              <a:buNone/>
              <a:defRPr sz="2835"/>
            </a:lvl1pPr>
            <a:lvl2pPr marL="539750" indent="0" algn="ctr">
              <a:buNone/>
              <a:defRPr sz="2360"/>
            </a:lvl2pPr>
            <a:lvl3pPr marL="1080135" indent="0" algn="ctr">
              <a:buNone/>
              <a:defRPr sz="2125"/>
            </a:lvl3pPr>
            <a:lvl4pPr marL="1619885" indent="0" algn="ctr">
              <a:buNone/>
              <a:defRPr sz="1890"/>
            </a:lvl4pPr>
            <a:lvl5pPr marL="2160270" indent="0" algn="ctr">
              <a:buNone/>
              <a:defRPr sz="1890"/>
            </a:lvl5pPr>
            <a:lvl6pPr marL="2700020" indent="0" algn="ctr">
              <a:buNone/>
              <a:defRPr sz="1890"/>
            </a:lvl6pPr>
            <a:lvl7pPr marL="3240405" indent="0" algn="ctr">
              <a:buNone/>
              <a:defRPr sz="1890"/>
            </a:lvl7pPr>
            <a:lvl8pPr marL="3780155" indent="0" algn="ctr">
              <a:buNone/>
              <a:defRPr sz="1890"/>
            </a:lvl8pPr>
            <a:lvl9pPr marL="4320540" indent="0" algn="ctr">
              <a:buNone/>
              <a:defRPr sz="1890"/>
            </a:lvl9pPr>
          </a:lstStyle>
          <a:p>
            <a:pPr fontAlgn="base"/>
            <a:r>
              <a:rPr lang="zh-CN" altLang="en-US" sz="2835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2623" y="2692837"/>
            <a:ext cx="12421552" cy="4493061"/>
          </a:xfrm>
        </p:spPr>
        <p:txBody>
          <a:bodyPr anchor="b"/>
          <a:lstStyle>
            <a:lvl1pPr>
              <a:defRPr sz="7085"/>
            </a:lvl1pPr>
          </a:lstStyle>
          <a:p>
            <a:pPr fontAlgn="base"/>
            <a:r>
              <a:rPr lang="zh-CN" altLang="en-US" sz="708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82623" y="7228404"/>
            <a:ext cx="12421552" cy="2362795"/>
          </a:xfrm>
        </p:spPr>
        <p:txBody>
          <a:bodyPr/>
          <a:lstStyle>
            <a:lvl1pPr marL="0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1pPr>
            <a:lvl2pPr marL="539750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2pPr>
            <a:lvl3pPr marL="1080135" indent="0">
              <a:buNone/>
              <a:defRPr sz="2125">
                <a:solidFill>
                  <a:schemeClr val="tx1">
                    <a:tint val="75000"/>
                  </a:schemeClr>
                </a:solidFill>
              </a:defRPr>
            </a:lvl3pPr>
            <a:lvl4pPr marL="161988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6027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7000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4040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8015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2054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28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20725" y="1639888"/>
            <a:ext cx="6350572" cy="81756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330504" y="1639888"/>
            <a:ext cx="6350572" cy="81756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575072"/>
            <a:ext cx="12421552" cy="208776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01877" y="2801040"/>
            <a:ext cx="5756909" cy="1297661"/>
          </a:xfrm>
        </p:spPr>
        <p:txBody>
          <a:bodyPr anchor="ctr" anchorCtr="0"/>
          <a:lstStyle>
            <a:lvl1pPr marL="0" indent="0">
              <a:buNone/>
              <a:defRPr sz="3305"/>
            </a:lvl1pPr>
            <a:lvl2pPr marL="539750" indent="0">
              <a:buNone/>
              <a:defRPr sz="2835"/>
            </a:lvl2pPr>
            <a:lvl3pPr marL="1080135" indent="0">
              <a:buNone/>
              <a:defRPr sz="2360"/>
            </a:lvl3pPr>
            <a:lvl4pPr marL="1619885" indent="0">
              <a:buNone/>
              <a:defRPr sz="2125"/>
            </a:lvl4pPr>
            <a:lvl5pPr marL="2160270" indent="0">
              <a:buNone/>
              <a:defRPr sz="2125"/>
            </a:lvl5pPr>
            <a:lvl6pPr marL="2700020" indent="0">
              <a:buNone/>
              <a:defRPr sz="2125"/>
            </a:lvl6pPr>
            <a:lvl7pPr marL="3240405" indent="0">
              <a:buNone/>
              <a:defRPr sz="2125"/>
            </a:lvl7pPr>
            <a:lvl8pPr marL="3780155" indent="0">
              <a:buNone/>
              <a:defRPr sz="2125"/>
            </a:lvl8pPr>
            <a:lvl9pPr marL="4320540" indent="0">
              <a:buNone/>
              <a:defRPr sz="2125"/>
            </a:lvl9pPr>
          </a:lstStyle>
          <a:p>
            <a:pPr lvl="0" fontAlgn="base"/>
            <a:r>
              <a:rPr lang="zh-CN" altLang="en-US" sz="330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401877" y="4197972"/>
            <a:ext cx="5756909" cy="55507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391008" y="2801040"/>
            <a:ext cx="5785262" cy="1297661"/>
          </a:xfrm>
        </p:spPr>
        <p:txBody>
          <a:bodyPr anchor="ctr" anchorCtr="0"/>
          <a:lstStyle>
            <a:lvl1pPr marL="0" indent="0">
              <a:buNone/>
              <a:defRPr sz="3305"/>
            </a:lvl1pPr>
            <a:lvl2pPr marL="539750" indent="0">
              <a:buNone/>
              <a:defRPr sz="2835"/>
            </a:lvl2pPr>
            <a:lvl3pPr marL="1080135" indent="0">
              <a:buNone/>
              <a:defRPr sz="2360"/>
            </a:lvl3pPr>
            <a:lvl4pPr marL="1619885" indent="0">
              <a:buNone/>
              <a:defRPr sz="2125"/>
            </a:lvl4pPr>
            <a:lvl5pPr marL="2160270" indent="0">
              <a:buNone/>
              <a:defRPr sz="2125"/>
            </a:lvl5pPr>
            <a:lvl6pPr marL="2700020" indent="0">
              <a:buNone/>
              <a:defRPr sz="2125"/>
            </a:lvl6pPr>
            <a:lvl7pPr marL="3240405" indent="0">
              <a:buNone/>
              <a:defRPr sz="2125"/>
            </a:lvl7pPr>
            <a:lvl8pPr marL="3780155" indent="0">
              <a:buNone/>
              <a:defRPr sz="2125"/>
            </a:lvl8pPr>
            <a:lvl9pPr marL="4320540" indent="0">
              <a:buNone/>
              <a:defRPr sz="2125"/>
            </a:lvl9pPr>
          </a:lstStyle>
          <a:p>
            <a:pPr lvl="0" fontAlgn="base"/>
            <a:r>
              <a:rPr lang="zh-CN" altLang="en-US" sz="330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391008" y="4197972"/>
            <a:ext cx="5785262" cy="55507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720090"/>
            <a:ext cx="4644955" cy="2520315"/>
          </a:xfrm>
        </p:spPr>
        <p:txBody>
          <a:bodyPr anchor="b"/>
          <a:lstStyle>
            <a:lvl1pPr>
              <a:defRPr sz="3780"/>
            </a:lvl1pPr>
          </a:lstStyle>
          <a:p>
            <a:pPr fontAlgn="base"/>
            <a:r>
              <a:rPr lang="zh-CN" altLang="en-US" sz="378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22641" y="1555194"/>
            <a:ext cx="7290911" cy="7675959"/>
          </a:xfrm>
        </p:spPr>
        <p:txBody>
          <a:bodyPr/>
          <a:lstStyle>
            <a:lvl1pPr>
              <a:defRPr sz="3780"/>
            </a:lvl1pPr>
            <a:lvl2pPr>
              <a:defRPr sz="3305"/>
            </a:lvl2pPr>
            <a:lvl3pPr>
              <a:defRPr sz="2835"/>
            </a:lvl3pPr>
            <a:lvl4pPr>
              <a:defRPr sz="2360"/>
            </a:lvl4pPr>
            <a:lvl5pPr>
              <a:defRPr sz="2360"/>
            </a:lvl5pPr>
            <a:lvl6pPr>
              <a:defRPr sz="2360"/>
            </a:lvl6pPr>
            <a:lvl7pPr>
              <a:defRPr sz="2360"/>
            </a:lvl7pPr>
            <a:lvl8pPr>
              <a:defRPr sz="2360"/>
            </a:lvl8pPr>
            <a:lvl9pPr>
              <a:defRPr sz="2360"/>
            </a:lvl9pPr>
          </a:lstStyle>
          <a:p>
            <a:pPr lvl="0" fontAlgn="base"/>
            <a:r>
              <a:rPr lang="zh-CN" altLang="en-US" sz="378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330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83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36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36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92000" y="3240405"/>
            <a:ext cx="4644955" cy="6003251"/>
          </a:xfrm>
        </p:spPr>
        <p:txBody>
          <a:bodyPr/>
          <a:lstStyle>
            <a:lvl1pPr marL="0" indent="0">
              <a:buNone/>
              <a:defRPr sz="1890"/>
            </a:lvl1pPr>
            <a:lvl2pPr marL="539750" indent="0">
              <a:buNone/>
              <a:defRPr sz="1655"/>
            </a:lvl2pPr>
            <a:lvl3pPr marL="1080135" indent="0">
              <a:buNone/>
              <a:defRPr sz="1415"/>
            </a:lvl3pPr>
            <a:lvl4pPr marL="1619885" indent="0">
              <a:buNone/>
              <a:defRPr sz="1180"/>
            </a:lvl4pPr>
            <a:lvl5pPr marL="2160270" indent="0">
              <a:buNone/>
              <a:defRPr sz="1180"/>
            </a:lvl5pPr>
            <a:lvl6pPr marL="2700020" indent="0">
              <a:buNone/>
              <a:defRPr sz="1180"/>
            </a:lvl6pPr>
            <a:lvl7pPr marL="3240405" indent="0">
              <a:buNone/>
              <a:defRPr sz="1180"/>
            </a:lvl7pPr>
            <a:lvl8pPr marL="3780155" indent="0">
              <a:buNone/>
              <a:defRPr sz="1180"/>
            </a:lvl8pPr>
            <a:lvl9pPr marL="4320540" indent="0">
              <a:buNone/>
              <a:defRPr sz="1180"/>
            </a:lvl9pPr>
          </a:lstStyle>
          <a:p>
            <a:pPr lvl="0" fontAlgn="base"/>
            <a:r>
              <a:rPr lang="zh-CN" altLang="en-US" sz="189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720090"/>
            <a:ext cx="4920319" cy="2520315"/>
          </a:xfrm>
        </p:spPr>
        <p:txBody>
          <a:bodyPr anchor="b"/>
          <a:lstStyle>
            <a:lvl1pPr>
              <a:defRPr sz="3780"/>
            </a:lvl1pPr>
          </a:lstStyle>
          <a:p>
            <a:pPr fontAlgn="base"/>
            <a:r>
              <a:rPr lang="zh-CN" altLang="en-US" sz="378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122641" y="720092"/>
            <a:ext cx="7290911" cy="8511064"/>
          </a:xfrm>
        </p:spPr>
        <p:txBody>
          <a:bodyPr/>
          <a:lstStyle>
            <a:lvl1pPr marL="0" indent="0">
              <a:buNone/>
              <a:defRPr sz="3780"/>
            </a:lvl1pPr>
            <a:lvl2pPr marL="539750" indent="0">
              <a:buNone/>
              <a:defRPr sz="3305"/>
            </a:lvl2pPr>
            <a:lvl3pPr marL="1080135" indent="0">
              <a:buNone/>
              <a:defRPr sz="2835"/>
            </a:lvl3pPr>
            <a:lvl4pPr marL="1619885" indent="0">
              <a:buNone/>
              <a:defRPr sz="2360"/>
            </a:lvl4pPr>
            <a:lvl5pPr marL="2160270" indent="0">
              <a:buNone/>
              <a:defRPr sz="2360"/>
            </a:lvl5pPr>
            <a:lvl6pPr marL="2700020" indent="0">
              <a:buNone/>
              <a:defRPr sz="2360"/>
            </a:lvl6pPr>
            <a:lvl7pPr marL="3240405" indent="0">
              <a:buNone/>
              <a:defRPr sz="2360"/>
            </a:lvl7pPr>
            <a:lvl8pPr marL="3780155" indent="0">
              <a:buNone/>
              <a:defRPr sz="2360"/>
            </a:lvl8pPr>
            <a:lvl9pPr marL="4320540" indent="0">
              <a:buNone/>
              <a:defRPr sz="236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92000" y="3240405"/>
            <a:ext cx="4920319" cy="6003251"/>
          </a:xfrm>
        </p:spPr>
        <p:txBody>
          <a:bodyPr/>
          <a:lstStyle>
            <a:lvl1pPr marL="0" indent="0">
              <a:buNone/>
              <a:defRPr sz="2360"/>
            </a:lvl1pPr>
            <a:lvl2pPr marL="539750" indent="0">
              <a:buNone/>
              <a:defRPr sz="2125"/>
            </a:lvl2pPr>
            <a:lvl3pPr marL="1080135" indent="0">
              <a:buNone/>
              <a:defRPr sz="1890"/>
            </a:lvl3pPr>
            <a:lvl4pPr marL="1619885" indent="0">
              <a:buNone/>
              <a:defRPr sz="1655"/>
            </a:lvl4pPr>
            <a:lvl5pPr marL="2160270" indent="0">
              <a:buNone/>
              <a:defRPr sz="1655"/>
            </a:lvl5pPr>
            <a:lvl6pPr marL="2700020" indent="0">
              <a:buNone/>
              <a:defRPr sz="1655"/>
            </a:lvl6pPr>
            <a:lvl7pPr marL="3240405" indent="0">
              <a:buNone/>
              <a:defRPr sz="1655"/>
            </a:lvl7pPr>
            <a:lvl8pPr marL="3780155" indent="0">
              <a:buNone/>
              <a:defRPr sz="1655"/>
            </a:lvl8pPr>
            <a:lvl9pPr marL="4320540" indent="0">
              <a:buNone/>
              <a:defRPr sz="1655"/>
            </a:lvl9pPr>
          </a:lstStyle>
          <a:p>
            <a:pPr lvl="0" fontAlgn="base"/>
            <a:r>
              <a:rPr lang="zh-CN" altLang="en-US" sz="236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436622" y="68263"/>
            <a:ext cx="3244453" cy="974725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3263" y="68263"/>
            <a:ext cx="9545275" cy="974725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00225" y="1767722"/>
            <a:ext cx="10801350" cy="3760470"/>
          </a:xfrm>
        </p:spPr>
        <p:txBody>
          <a:bodyPr anchor="b"/>
          <a:lstStyle>
            <a:lvl1pPr algn="ctr">
              <a:defRPr sz="7085"/>
            </a:lvl1pPr>
          </a:lstStyle>
          <a:p>
            <a:pPr fontAlgn="base"/>
            <a:r>
              <a:rPr lang="zh-CN" altLang="en-US" sz="708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00225" y="5673210"/>
            <a:ext cx="10801350" cy="2607825"/>
          </a:xfrm>
        </p:spPr>
        <p:txBody>
          <a:bodyPr/>
          <a:lstStyle>
            <a:lvl1pPr marL="0" indent="0" algn="ctr">
              <a:buNone/>
              <a:defRPr sz="2835"/>
            </a:lvl1pPr>
            <a:lvl2pPr marL="539750" indent="0" algn="ctr">
              <a:buNone/>
              <a:defRPr sz="2360"/>
            </a:lvl2pPr>
            <a:lvl3pPr marL="1080135" indent="0" algn="ctr">
              <a:buNone/>
              <a:defRPr sz="2125"/>
            </a:lvl3pPr>
            <a:lvl4pPr marL="1619885" indent="0" algn="ctr">
              <a:buNone/>
              <a:defRPr sz="1890"/>
            </a:lvl4pPr>
            <a:lvl5pPr marL="2160270" indent="0" algn="ctr">
              <a:buNone/>
              <a:defRPr sz="1890"/>
            </a:lvl5pPr>
            <a:lvl6pPr marL="2700020" indent="0" algn="ctr">
              <a:buNone/>
              <a:defRPr sz="1890"/>
            </a:lvl6pPr>
            <a:lvl7pPr marL="3240405" indent="0" algn="ctr">
              <a:buNone/>
              <a:defRPr sz="1890"/>
            </a:lvl7pPr>
            <a:lvl8pPr marL="3780155" indent="0" algn="ctr">
              <a:buNone/>
              <a:defRPr sz="1890"/>
            </a:lvl8pPr>
            <a:lvl9pPr marL="4320540" indent="0" algn="ctr">
              <a:buNone/>
              <a:defRPr sz="1890"/>
            </a:lvl9pPr>
          </a:lstStyle>
          <a:p>
            <a:pPr fontAlgn="base"/>
            <a:r>
              <a:rPr lang="zh-CN" altLang="en-US" sz="2835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2623" y="2692837"/>
            <a:ext cx="12421552" cy="4493061"/>
          </a:xfrm>
        </p:spPr>
        <p:txBody>
          <a:bodyPr anchor="b"/>
          <a:lstStyle>
            <a:lvl1pPr>
              <a:defRPr sz="7085"/>
            </a:lvl1pPr>
          </a:lstStyle>
          <a:p>
            <a:pPr fontAlgn="base"/>
            <a:r>
              <a:rPr lang="zh-CN" altLang="en-US" sz="708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82623" y="7228404"/>
            <a:ext cx="12421552" cy="2362795"/>
          </a:xfrm>
        </p:spPr>
        <p:txBody>
          <a:bodyPr/>
          <a:lstStyle>
            <a:lvl1pPr marL="0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1pPr>
            <a:lvl2pPr marL="539750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2pPr>
            <a:lvl3pPr marL="1080135" indent="0">
              <a:buNone/>
              <a:defRPr sz="2125">
                <a:solidFill>
                  <a:schemeClr val="tx1">
                    <a:tint val="75000"/>
                  </a:schemeClr>
                </a:solidFill>
              </a:defRPr>
            </a:lvl3pPr>
            <a:lvl4pPr marL="161988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6027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7000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4040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8015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2054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28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20725" y="1639888"/>
            <a:ext cx="6350572" cy="81756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330504" y="1639888"/>
            <a:ext cx="6350572" cy="81756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575072"/>
            <a:ext cx="12421552" cy="208776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01877" y="2801040"/>
            <a:ext cx="5756909" cy="1297661"/>
          </a:xfrm>
        </p:spPr>
        <p:txBody>
          <a:bodyPr anchor="ctr" anchorCtr="0"/>
          <a:lstStyle>
            <a:lvl1pPr marL="0" indent="0">
              <a:buNone/>
              <a:defRPr sz="3305"/>
            </a:lvl1pPr>
            <a:lvl2pPr marL="539750" indent="0">
              <a:buNone/>
              <a:defRPr sz="2835"/>
            </a:lvl2pPr>
            <a:lvl3pPr marL="1080135" indent="0">
              <a:buNone/>
              <a:defRPr sz="2360"/>
            </a:lvl3pPr>
            <a:lvl4pPr marL="1619885" indent="0">
              <a:buNone/>
              <a:defRPr sz="2125"/>
            </a:lvl4pPr>
            <a:lvl5pPr marL="2160270" indent="0">
              <a:buNone/>
              <a:defRPr sz="2125"/>
            </a:lvl5pPr>
            <a:lvl6pPr marL="2700020" indent="0">
              <a:buNone/>
              <a:defRPr sz="2125"/>
            </a:lvl6pPr>
            <a:lvl7pPr marL="3240405" indent="0">
              <a:buNone/>
              <a:defRPr sz="2125"/>
            </a:lvl7pPr>
            <a:lvl8pPr marL="3780155" indent="0">
              <a:buNone/>
              <a:defRPr sz="2125"/>
            </a:lvl8pPr>
            <a:lvl9pPr marL="4320540" indent="0">
              <a:buNone/>
              <a:defRPr sz="2125"/>
            </a:lvl9pPr>
          </a:lstStyle>
          <a:p>
            <a:pPr lvl="0" fontAlgn="base"/>
            <a:r>
              <a:rPr lang="zh-CN" altLang="en-US" sz="330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401877" y="4197972"/>
            <a:ext cx="5756909" cy="55507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391008" y="2801040"/>
            <a:ext cx="5785262" cy="1297661"/>
          </a:xfrm>
        </p:spPr>
        <p:txBody>
          <a:bodyPr anchor="ctr" anchorCtr="0"/>
          <a:lstStyle>
            <a:lvl1pPr marL="0" indent="0">
              <a:buNone/>
              <a:defRPr sz="3305"/>
            </a:lvl1pPr>
            <a:lvl2pPr marL="539750" indent="0">
              <a:buNone/>
              <a:defRPr sz="2835"/>
            </a:lvl2pPr>
            <a:lvl3pPr marL="1080135" indent="0">
              <a:buNone/>
              <a:defRPr sz="2360"/>
            </a:lvl3pPr>
            <a:lvl4pPr marL="1619885" indent="0">
              <a:buNone/>
              <a:defRPr sz="2125"/>
            </a:lvl4pPr>
            <a:lvl5pPr marL="2160270" indent="0">
              <a:buNone/>
              <a:defRPr sz="2125"/>
            </a:lvl5pPr>
            <a:lvl6pPr marL="2700020" indent="0">
              <a:buNone/>
              <a:defRPr sz="2125"/>
            </a:lvl6pPr>
            <a:lvl7pPr marL="3240405" indent="0">
              <a:buNone/>
              <a:defRPr sz="2125"/>
            </a:lvl7pPr>
            <a:lvl8pPr marL="3780155" indent="0">
              <a:buNone/>
              <a:defRPr sz="2125"/>
            </a:lvl8pPr>
            <a:lvl9pPr marL="4320540" indent="0">
              <a:buNone/>
              <a:defRPr sz="2125"/>
            </a:lvl9pPr>
          </a:lstStyle>
          <a:p>
            <a:pPr lvl="0" fontAlgn="base"/>
            <a:r>
              <a:rPr lang="zh-CN" altLang="en-US" sz="330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391008" y="4197972"/>
            <a:ext cx="5785262" cy="55507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720090"/>
            <a:ext cx="4644955" cy="2520315"/>
          </a:xfrm>
        </p:spPr>
        <p:txBody>
          <a:bodyPr anchor="b"/>
          <a:lstStyle>
            <a:lvl1pPr>
              <a:defRPr sz="3780"/>
            </a:lvl1pPr>
          </a:lstStyle>
          <a:p>
            <a:pPr fontAlgn="base"/>
            <a:r>
              <a:rPr lang="zh-CN" altLang="en-US" sz="378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22641" y="1555194"/>
            <a:ext cx="7290911" cy="7675959"/>
          </a:xfrm>
        </p:spPr>
        <p:txBody>
          <a:bodyPr/>
          <a:lstStyle>
            <a:lvl1pPr>
              <a:defRPr sz="3780"/>
            </a:lvl1pPr>
            <a:lvl2pPr>
              <a:defRPr sz="3305"/>
            </a:lvl2pPr>
            <a:lvl3pPr>
              <a:defRPr sz="2835"/>
            </a:lvl3pPr>
            <a:lvl4pPr>
              <a:defRPr sz="2360"/>
            </a:lvl4pPr>
            <a:lvl5pPr>
              <a:defRPr sz="2360"/>
            </a:lvl5pPr>
            <a:lvl6pPr>
              <a:defRPr sz="2360"/>
            </a:lvl6pPr>
            <a:lvl7pPr>
              <a:defRPr sz="2360"/>
            </a:lvl7pPr>
            <a:lvl8pPr>
              <a:defRPr sz="2360"/>
            </a:lvl8pPr>
            <a:lvl9pPr>
              <a:defRPr sz="2360"/>
            </a:lvl9pPr>
          </a:lstStyle>
          <a:p>
            <a:pPr lvl="0" fontAlgn="base"/>
            <a:r>
              <a:rPr lang="zh-CN" altLang="en-US" sz="378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330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83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36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36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92000" y="3240405"/>
            <a:ext cx="4644955" cy="6003251"/>
          </a:xfrm>
        </p:spPr>
        <p:txBody>
          <a:bodyPr/>
          <a:lstStyle>
            <a:lvl1pPr marL="0" indent="0">
              <a:buNone/>
              <a:defRPr sz="1890"/>
            </a:lvl1pPr>
            <a:lvl2pPr marL="539750" indent="0">
              <a:buNone/>
              <a:defRPr sz="1655"/>
            </a:lvl2pPr>
            <a:lvl3pPr marL="1080135" indent="0">
              <a:buNone/>
              <a:defRPr sz="1415"/>
            </a:lvl3pPr>
            <a:lvl4pPr marL="1619885" indent="0">
              <a:buNone/>
              <a:defRPr sz="1180"/>
            </a:lvl4pPr>
            <a:lvl5pPr marL="2160270" indent="0">
              <a:buNone/>
              <a:defRPr sz="1180"/>
            </a:lvl5pPr>
            <a:lvl6pPr marL="2700020" indent="0">
              <a:buNone/>
              <a:defRPr sz="1180"/>
            </a:lvl6pPr>
            <a:lvl7pPr marL="3240405" indent="0">
              <a:buNone/>
              <a:defRPr sz="1180"/>
            </a:lvl7pPr>
            <a:lvl8pPr marL="3780155" indent="0">
              <a:buNone/>
              <a:defRPr sz="1180"/>
            </a:lvl8pPr>
            <a:lvl9pPr marL="4320540" indent="0">
              <a:buNone/>
              <a:defRPr sz="1180"/>
            </a:lvl9pPr>
          </a:lstStyle>
          <a:p>
            <a:pPr lvl="0" fontAlgn="base"/>
            <a:r>
              <a:rPr lang="zh-CN" altLang="en-US" sz="189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720090"/>
            <a:ext cx="4920319" cy="2520315"/>
          </a:xfrm>
        </p:spPr>
        <p:txBody>
          <a:bodyPr anchor="b"/>
          <a:lstStyle>
            <a:lvl1pPr>
              <a:defRPr sz="3780"/>
            </a:lvl1pPr>
          </a:lstStyle>
          <a:p>
            <a:pPr fontAlgn="base"/>
            <a:r>
              <a:rPr lang="zh-CN" altLang="en-US" sz="378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122641" y="720092"/>
            <a:ext cx="7290911" cy="8511064"/>
          </a:xfrm>
        </p:spPr>
        <p:txBody>
          <a:bodyPr/>
          <a:lstStyle>
            <a:lvl1pPr marL="0" indent="0">
              <a:buNone/>
              <a:defRPr sz="3780"/>
            </a:lvl1pPr>
            <a:lvl2pPr marL="539750" indent="0">
              <a:buNone/>
              <a:defRPr sz="3305"/>
            </a:lvl2pPr>
            <a:lvl3pPr marL="1080135" indent="0">
              <a:buNone/>
              <a:defRPr sz="2835"/>
            </a:lvl3pPr>
            <a:lvl4pPr marL="1619885" indent="0">
              <a:buNone/>
              <a:defRPr sz="2360"/>
            </a:lvl4pPr>
            <a:lvl5pPr marL="2160270" indent="0">
              <a:buNone/>
              <a:defRPr sz="2360"/>
            </a:lvl5pPr>
            <a:lvl6pPr marL="2700020" indent="0">
              <a:buNone/>
              <a:defRPr sz="2360"/>
            </a:lvl6pPr>
            <a:lvl7pPr marL="3240405" indent="0">
              <a:buNone/>
              <a:defRPr sz="2360"/>
            </a:lvl7pPr>
            <a:lvl8pPr marL="3780155" indent="0">
              <a:buNone/>
              <a:defRPr sz="2360"/>
            </a:lvl8pPr>
            <a:lvl9pPr marL="4320540" indent="0">
              <a:buNone/>
              <a:defRPr sz="236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92000" y="3240405"/>
            <a:ext cx="4920319" cy="6003251"/>
          </a:xfrm>
        </p:spPr>
        <p:txBody>
          <a:bodyPr/>
          <a:lstStyle>
            <a:lvl1pPr marL="0" indent="0">
              <a:buNone/>
              <a:defRPr sz="2360"/>
            </a:lvl1pPr>
            <a:lvl2pPr marL="539750" indent="0">
              <a:buNone/>
              <a:defRPr sz="2125"/>
            </a:lvl2pPr>
            <a:lvl3pPr marL="1080135" indent="0">
              <a:buNone/>
              <a:defRPr sz="1890"/>
            </a:lvl3pPr>
            <a:lvl4pPr marL="1619885" indent="0">
              <a:buNone/>
              <a:defRPr sz="1655"/>
            </a:lvl4pPr>
            <a:lvl5pPr marL="2160270" indent="0">
              <a:buNone/>
              <a:defRPr sz="1655"/>
            </a:lvl5pPr>
            <a:lvl6pPr marL="2700020" indent="0">
              <a:buNone/>
              <a:defRPr sz="1655"/>
            </a:lvl6pPr>
            <a:lvl7pPr marL="3240405" indent="0">
              <a:buNone/>
              <a:defRPr sz="1655"/>
            </a:lvl7pPr>
            <a:lvl8pPr marL="3780155" indent="0">
              <a:buNone/>
              <a:defRPr sz="1655"/>
            </a:lvl8pPr>
            <a:lvl9pPr marL="4320540" indent="0">
              <a:buNone/>
              <a:defRPr sz="1655"/>
            </a:lvl9pPr>
          </a:lstStyle>
          <a:p>
            <a:pPr lvl="0" fontAlgn="base"/>
            <a:r>
              <a:rPr lang="zh-CN" altLang="en-US" sz="236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436622" y="68263"/>
            <a:ext cx="3244453" cy="974725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3263" y="68263"/>
            <a:ext cx="9545275" cy="974725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00225" y="1767722"/>
            <a:ext cx="10801350" cy="3760470"/>
          </a:xfrm>
        </p:spPr>
        <p:txBody>
          <a:bodyPr anchor="b"/>
          <a:lstStyle>
            <a:lvl1pPr algn="ctr">
              <a:defRPr sz="7085"/>
            </a:lvl1pPr>
          </a:lstStyle>
          <a:p>
            <a:pPr fontAlgn="base"/>
            <a:r>
              <a:rPr lang="zh-CN" altLang="en-US" sz="708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00225" y="5673210"/>
            <a:ext cx="10801350" cy="2607825"/>
          </a:xfrm>
        </p:spPr>
        <p:txBody>
          <a:bodyPr/>
          <a:lstStyle>
            <a:lvl1pPr marL="0" indent="0" algn="ctr">
              <a:buNone/>
              <a:defRPr sz="2835"/>
            </a:lvl1pPr>
            <a:lvl2pPr marL="539750" indent="0" algn="ctr">
              <a:buNone/>
              <a:defRPr sz="2360"/>
            </a:lvl2pPr>
            <a:lvl3pPr marL="1080135" indent="0" algn="ctr">
              <a:buNone/>
              <a:defRPr sz="2125"/>
            </a:lvl3pPr>
            <a:lvl4pPr marL="1619885" indent="0" algn="ctr">
              <a:buNone/>
              <a:defRPr sz="1890"/>
            </a:lvl4pPr>
            <a:lvl5pPr marL="2160270" indent="0" algn="ctr">
              <a:buNone/>
              <a:defRPr sz="1890"/>
            </a:lvl5pPr>
            <a:lvl6pPr marL="2700020" indent="0" algn="ctr">
              <a:buNone/>
              <a:defRPr sz="1890"/>
            </a:lvl6pPr>
            <a:lvl7pPr marL="3240405" indent="0" algn="ctr">
              <a:buNone/>
              <a:defRPr sz="1890"/>
            </a:lvl7pPr>
            <a:lvl8pPr marL="3780155" indent="0" algn="ctr">
              <a:buNone/>
              <a:defRPr sz="1890"/>
            </a:lvl8pPr>
            <a:lvl9pPr marL="4320540" indent="0" algn="ctr">
              <a:buNone/>
              <a:defRPr sz="1890"/>
            </a:lvl9pPr>
          </a:lstStyle>
          <a:p>
            <a:pPr fontAlgn="base"/>
            <a:r>
              <a:rPr lang="zh-CN" altLang="en-US" sz="2835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720090"/>
            <a:ext cx="4644955" cy="2520315"/>
          </a:xfrm>
        </p:spPr>
        <p:txBody>
          <a:bodyPr anchor="b"/>
          <a:lstStyle>
            <a:lvl1pPr>
              <a:defRPr sz="3780"/>
            </a:lvl1pPr>
          </a:lstStyle>
          <a:p>
            <a:pPr fontAlgn="base"/>
            <a:r>
              <a:rPr lang="zh-CN" altLang="en-US" sz="378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22641" y="1555194"/>
            <a:ext cx="7290911" cy="7675959"/>
          </a:xfrm>
        </p:spPr>
        <p:txBody>
          <a:bodyPr/>
          <a:lstStyle>
            <a:lvl1pPr>
              <a:defRPr sz="3780"/>
            </a:lvl1pPr>
            <a:lvl2pPr>
              <a:defRPr sz="3305"/>
            </a:lvl2pPr>
            <a:lvl3pPr>
              <a:defRPr sz="2835"/>
            </a:lvl3pPr>
            <a:lvl4pPr>
              <a:defRPr sz="2360"/>
            </a:lvl4pPr>
            <a:lvl5pPr>
              <a:defRPr sz="2360"/>
            </a:lvl5pPr>
            <a:lvl6pPr>
              <a:defRPr sz="2360"/>
            </a:lvl6pPr>
            <a:lvl7pPr>
              <a:defRPr sz="2360"/>
            </a:lvl7pPr>
            <a:lvl8pPr>
              <a:defRPr sz="2360"/>
            </a:lvl8pPr>
            <a:lvl9pPr>
              <a:defRPr sz="2360"/>
            </a:lvl9pPr>
          </a:lstStyle>
          <a:p>
            <a:pPr lvl="0" fontAlgn="base"/>
            <a:r>
              <a:rPr lang="zh-CN" altLang="en-US" sz="378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330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83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36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36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92000" y="3240405"/>
            <a:ext cx="4644955" cy="6003251"/>
          </a:xfrm>
        </p:spPr>
        <p:txBody>
          <a:bodyPr/>
          <a:lstStyle>
            <a:lvl1pPr marL="0" indent="0">
              <a:buNone/>
              <a:defRPr sz="1890"/>
            </a:lvl1pPr>
            <a:lvl2pPr marL="539750" indent="0">
              <a:buNone/>
              <a:defRPr sz="1655"/>
            </a:lvl2pPr>
            <a:lvl3pPr marL="1080135" indent="0">
              <a:buNone/>
              <a:defRPr sz="1415"/>
            </a:lvl3pPr>
            <a:lvl4pPr marL="1619885" indent="0">
              <a:buNone/>
              <a:defRPr sz="1180"/>
            </a:lvl4pPr>
            <a:lvl5pPr marL="2160270" indent="0">
              <a:buNone/>
              <a:defRPr sz="1180"/>
            </a:lvl5pPr>
            <a:lvl6pPr marL="2700020" indent="0">
              <a:buNone/>
              <a:defRPr sz="1180"/>
            </a:lvl6pPr>
            <a:lvl7pPr marL="3240405" indent="0">
              <a:buNone/>
              <a:defRPr sz="1180"/>
            </a:lvl7pPr>
            <a:lvl8pPr marL="3780155" indent="0">
              <a:buNone/>
              <a:defRPr sz="1180"/>
            </a:lvl8pPr>
            <a:lvl9pPr marL="4320540" indent="0">
              <a:buNone/>
              <a:defRPr sz="1180"/>
            </a:lvl9pPr>
          </a:lstStyle>
          <a:p>
            <a:pPr lvl="0" fontAlgn="base"/>
            <a:r>
              <a:rPr lang="zh-CN" altLang="en-US" sz="189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2623" y="2692837"/>
            <a:ext cx="12421552" cy="4493061"/>
          </a:xfrm>
        </p:spPr>
        <p:txBody>
          <a:bodyPr anchor="b"/>
          <a:lstStyle>
            <a:lvl1pPr>
              <a:defRPr sz="7085"/>
            </a:lvl1pPr>
          </a:lstStyle>
          <a:p>
            <a:pPr fontAlgn="base"/>
            <a:r>
              <a:rPr lang="zh-CN" altLang="en-US" sz="708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82623" y="7228404"/>
            <a:ext cx="12421552" cy="2362795"/>
          </a:xfrm>
        </p:spPr>
        <p:txBody>
          <a:bodyPr/>
          <a:lstStyle>
            <a:lvl1pPr marL="0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1pPr>
            <a:lvl2pPr marL="539750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2pPr>
            <a:lvl3pPr marL="1080135" indent="0">
              <a:buNone/>
              <a:defRPr sz="2125">
                <a:solidFill>
                  <a:schemeClr val="tx1">
                    <a:tint val="75000"/>
                  </a:schemeClr>
                </a:solidFill>
              </a:defRPr>
            </a:lvl3pPr>
            <a:lvl4pPr marL="161988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6027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7000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4040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8015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2054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28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20725" y="2520950"/>
            <a:ext cx="6350572" cy="71278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330504" y="2520950"/>
            <a:ext cx="6350572" cy="71278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575072"/>
            <a:ext cx="12421552" cy="208776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01877" y="2801040"/>
            <a:ext cx="5756909" cy="1297661"/>
          </a:xfrm>
        </p:spPr>
        <p:txBody>
          <a:bodyPr anchor="ctr" anchorCtr="0"/>
          <a:lstStyle>
            <a:lvl1pPr marL="0" indent="0">
              <a:buNone/>
              <a:defRPr sz="3305"/>
            </a:lvl1pPr>
            <a:lvl2pPr marL="539750" indent="0">
              <a:buNone/>
              <a:defRPr sz="2835"/>
            </a:lvl2pPr>
            <a:lvl3pPr marL="1080135" indent="0">
              <a:buNone/>
              <a:defRPr sz="2360"/>
            </a:lvl3pPr>
            <a:lvl4pPr marL="1619885" indent="0">
              <a:buNone/>
              <a:defRPr sz="2125"/>
            </a:lvl4pPr>
            <a:lvl5pPr marL="2160270" indent="0">
              <a:buNone/>
              <a:defRPr sz="2125"/>
            </a:lvl5pPr>
            <a:lvl6pPr marL="2700020" indent="0">
              <a:buNone/>
              <a:defRPr sz="2125"/>
            </a:lvl6pPr>
            <a:lvl7pPr marL="3240405" indent="0">
              <a:buNone/>
              <a:defRPr sz="2125"/>
            </a:lvl7pPr>
            <a:lvl8pPr marL="3780155" indent="0">
              <a:buNone/>
              <a:defRPr sz="2125"/>
            </a:lvl8pPr>
            <a:lvl9pPr marL="4320540" indent="0">
              <a:buNone/>
              <a:defRPr sz="2125"/>
            </a:lvl9pPr>
          </a:lstStyle>
          <a:p>
            <a:pPr lvl="0" fontAlgn="base"/>
            <a:r>
              <a:rPr lang="zh-CN" altLang="en-US" sz="330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401877" y="4197972"/>
            <a:ext cx="5756909" cy="55507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391008" y="2801040"/>
            <a:ext cx="5785262" cy="1297661"/>
          </a:xfrm>
        </p:spPr>
        <p:txBody>
          <a:bodyPr anchor="ctr" anchorCtr="0"/>
          <a:lstStyle>
            <a:lvl1pPr marL="0" indent="0">
              <a:buNone/>
              <a:defRPr sz="3305"/>
            </a:lvl1pPr>
            <a:lvl2pPr marL="539750" indent="0">
              <a:buNone/>
              <a:defRPr sz="2835"/>
            </a:lvl2pPr>
            <a:lvl3pPr marL="1080135" indent="0">
              <a:buNone/>
              <a:defRPr sz="2360"/>
            </a:lvl3pPr>
            <a:lvl4pPr marL="1619885" indent="0">
              <a:buNone/>
              <a:defRPr sz="2125"/>
            </a:lvl4pPr>
            <a:lvl5pPr marL="2160270" indent="0">
              <a:buNone/>
              <a:defRPr sz="2125"/>
            </a:lvl5pPr>
            <a:lvl6pPr marL="2700020" indent="0">
              <a:buNone/>
              <a:defRPr sz="2125"/>
            </a:lvl6pPr>
            <a:lvl7pPr marL="3240405" indent="0">
              <a:buNone/>
              <a:defRPr sz="2125"/>
            </a:lvl7pPr>
            <a:lvl8pPr marL="3780155" indent="0">
              <a:buNone/>
              <a:defRPr sz="2125"/>
            </a:lvl8pPr>
            <a:lvl9pPr marL="4320540" indent="0">
              <a:buNone/>
              <a:defRPr sz="2125"/>
            </a:lvl9pPr>
          </a:lstStyle>
          <a:p>
            <a:pPr lvl="0" fontAlgn="base"/>
            <a:r>
              <a:rPr lang="zh-CN" altLang="en-US" sz="330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391008" y="4197972"/>
            <a:ext cx="5785262" cy="555074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720090"/>
            <a:ext cx="4644955" cy="2520315"/>
          </a:xfrm>
        </p:spPr>
        <p:txBody>
          <a:bodyPr anchor="b"/>
          <a:lstStyle>
            <a:lvl1pPr>
              <a:defRPr sz="3780"/>
            </a:lvl1pPr>
          </a:lstStyle>
          <a:p>
            <a:pPr fontAlgn="base"/>
            <a:r>
              <a:rPr lang="zh-CN" altLang="en-US" sz="378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22641" y="1555194"/>
            <a:ext cx="7290911" cy="7675959"/>
          </a:xfrm>
        </p:spPr>
        <p:txBody>
          <a:bodyPr/>
          <a:lstStyle>
            <a:lvl1pPr>
              <a:defRPr sz="3780"/>
            </a:lvl1pPr>
            <a:lvl2pPr>
              <a:defRPr sz="3305"/>
            </a:lvl2pPr>
            <a:lvl3pPr>
              <a:defRPr sz="2835"/>
            </a:lvl3pPr>
            <a:lvl4pPr>
              <a:defRPr sz="2360"/>
            </a:lvl4pPr>
            <a:lvl5pPr>
              <a:defRPr sz="2360"/>
            </a:lvl5pPr>
            <a:lvl6pPr>
              <a:defRPr sz="2360"/>
            </a:lvl6pPr>
            <a:lvl7pPr>
              <a:defRPr sz="2360"/>
            </a:lvl7pPr>
            <a:lvl8pPr>
              <a:defRPr sz="2360"/>
            </a:lvl8pPr>
            <a:lvl9pPr>
              <a:defRPr sz="2360"/>
            </a:lvl9pPr>
          </a:lstStyle>
          <a:p>
            <a:pPr lvl="0" fontAlgn="base"/>
            <a:r>
              <a:rPr lang="zh-CN" altLang="en-US" sz="378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330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83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36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36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92000" y="3240405"/>
            <a:ext cx="4644955" cy="6003251"/>
          </a:xfrm>
        </p:spPr>
        <p:txBody>
          <a:bodyPr/>
          <a:lstStyle>
            <a:lvl1pPr marL="0" indent="0">
              <a:buNone/>
              <a:defRPr sz="1890"/>
            </a:lvl1pPr>
            <a:lvl2pPr marL="539750" indent="0">
              <a:buNone/>
              <a:defRPr sz="1655"/>
            </a:lvl2pPr>
            <a:lvl3pPr marL="1080135" indent="0">
              <a:buNone/>
              <a:defRPr sz="1415"/>
            </a:lvl3pPr>
            <a:lvl4pPr marL="1619885" indent="0">
              <a:buNone/>
              <a:defRPr sz="1180"/>
            </a:lvl4pPr>
            <a:lvl5pPr marL="2160270" indent="0">
              <a:buNone/>
              <a:defRPr sz="1180"/>
            </a:lvl5pPr>
            <a:lvl6pPr marL="2700020" indent="0">
              <a:buNone/>
              <a:defRPr sz="1180"/>
            </a:lvl6pPr>
            <a:lvl7pPr marL="3240405" indent="0">
              <a:buNone/>
              <a:defRPr sz="1180"/>
            </a:lvl7pPr>
            <a:lvl8pPr marL="3780155" indent="0">
              <a:buNone/>
              <a:defRPr sz="1180"/>
            </a:lvl8pPr>
            <a:lvl9pPr marL="4320540" indent="0">
              <a:buNone/>
              <a:defRPr sz="1180"/>
            </a:lvl9pPr>
          </a:lstStyle>
          <a:p>
            <a:pPr lvl="0" fontAlgn="base"/>
            <a:r>
              <a:rPr lang="zh-CN" altLang="en-US" sz="189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720090"/>
            <a:ext cx="4920319" cy="2520315"/>
          </a:xfrm>
        </p:spPr>
        <p:txBody>
          <a:bodyPr anchor="b"/>
          <a:lstStyle>
            <a:lvl1pPr>
              <a:defRPr sz="3780"/>
            </a:lvl1pPr>
          </a:lstStyle>
          <a:p>
            <a:pPr fontAlgn="base"/>
            <a:r>
              <a:rPr lang="zh-CN" altLang="en-US" sz="378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122641" y="720092"/>
            <a:ext cx="7290911" cy="8511064"/>
          </a:xfrm>
        </p:spPr>
        <p:txBody>
          <a:bodyPr/>
          <a:lstStyle>
            <a:lvl1pPr marL="0" indent="0">
              <a:buNone/>
              <a:defRPr sz="3780"/>
            </a:lvl1pPr>
            <a:lvl2pPr marL="539750" indent="0">
              <a:buNone/>
              <a:defRPr sz="3305"/>
            </a:lvl2pPr>
            <a:lvl3pPr marL="1080135" indent="0">
              <a:buNone/>
              <a:defRPr sz="2835"/>
            </a:lvl3pPr>
            <a:lvl4pPr marL="1619885" indent="0">
              <a:buNone/>
              <a:defRPr sz="2360"/>
            </a:lvl4pPr>
            <a:lvl5pPr marL="2160270" indent="0">
              <a:buNone/>
              <a:defRPr sz="2360"/>
            </a:lvl5pPr>
            <a:lvl6pPr marL="2700020" indent="0">
              <a:buNone/>
              <a:defRPr sz="2360"/>
            </a:lvl6pPr>
            <a:lvl7pPr marL="3240405" indent="0">
              <a:buNone/>
              <a:defRPr sz="2360"/>
            </a:lvl7pPr>
            <a:lvl8pPr marL="3780155" indent="0">
              <a:buNone/>
              <a:defRPr sz="2360"/>
            </a:lvl8pPr>
            <a:lvl9pPr marL="4320540" indent="0">
              <a:buNone/>
              <a:defRPr sz="236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92000" y="3240405"/>
            <a:ext cx="4920319" cy="6003251"/>
          </a:xfrm>
        </p:spPr>
        <p:txBody>
          <a:bodyPr/>
          <a:lstStyle>
            <a:lvl1pPr marL="0" indent="0">
              <a:buNone/>
              <a:defRPr sz="2360"/>
            </a:lvl1pPr>
            <a:lvl2pPr marL="539750" indent="0">
              <a:buNone/>
              <a:defRPr sz="2125"/>
            </a:lvl2pPr>
            <a:lvl3pPr marL="1080135" indent="0">
              <a:buNone/>
              <a:defRPr sz="1890"/>
            </a:lvl3pPr>
            <a:lvl4pPr marL="1619885" indent="0">
              <a:buNone/>
              <a:defRPr sz="1655"/>
            </a:lvl4pPr>
            <a:lvl5pPr marL="2160270" indent="0">
              <a:buNone/>
              <a:defRPr sz="1655"/>
            </a:lvl5pPr>
            <a:lvl6pPr marL="2700020" indent="0">
              <a:buNone/>
              <a:defRPr sz="1655"/>
            </a:lvl6pPr>
            <a:lvl7pPr marL="3240405" indent="0">
              <a:buNone/>
              <a:defRPr sz="1655"/>
            </a:lvl7pPr>
            <a:lvl8pPr marL="3780155" indent="0">
              <a:buNone/>
              <a:defRPr sz="1655"/>
            </a:lvl8pPr>
            <a:lvl9pPr marL="4320540" indent="0">
              <a:buNone/>
              <a:defRPr sz="1655"/>
            </a:lvl9pPr>
          </a:lstStyle>
          <a:p>
            <a:pPr lvl="0" fontAlgn="base"/>
            <a:r>
              <a:rPr lang="zh-CN" altLang="en-US" sz="236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440988" y="431800"/>
            <a:ext cx="3240087" cy="92170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20725" y="431800"/>
            <a:ext cx="9532431" cy="92170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990124" y="2875359"/>
            <a:ext cx="6120765" cy="685335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290911" y="2875359"/>
            <a:ext cx="6120765" cy="685335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en-US" altLang="x-none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2000" y="720090"/>
            <a:ext cx="4920319" cy="2520315"/>
          </a:xfrm>
        </p:spPr>
        <p:txBody>
          <a:bodyPr anchor="b"/>
          <a:lstStyle>
            <a:lvl1pPr>
              <a:defRPr sz="3780"/>
            </a:lvl1pPr>
          </a:lstStyle>
          <a:p>
            <a:pPr fontAlgn="base"/>
            <a:r>
              <a:rPr lang="zh-CN" altLang="en-US" sz="378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122641" y="720092"/>
            <a:ext cx="7290911" cy="8511064"/>
          </a:xfrm>
        </p:spPr>
        <p:txBody>
          <a:bodyPr/>
          <a:lstStyle>
            <a:lvl1pPr marL="0" indent="0">
              <a:buNone/>
              <a:defRPr sz="3780"/>
            </a:lvl1pPr>
            <a:lvl2pPr marL="539750" indent="0">
              <a:buNone/>
              <a:defRPr sz="3305"/>
            </a:lvl2pPr>
            <a:lvl3pPr marL="1080135" indent="0">
              <a:buNone/>
              <a:defRPr sz="2835"/>
            </a:lvl3pPr>
            <a:lvl4pPr marL="1619885" indent="0">
              <a:buNone/>
              <a:defRPr sz="2360"/>
            </a:lvl4pPr>
            <a:lvl5pPr marL="2160270" indent="0">
              <a:buNone/>
              <a:defRPr sz="2360"/>
            </a:lvl5pPr>
            <a:lvl6pPr marL="2700020" indent="0">
              <a:buNone/>
              <a:defRPr sz="2360"/>
            </a:lvl6pPr>
            <a:lvl7pPr marL="3240405" indent="0">
              <a:buNone/>
              <a:defRPr sz="2360"/>
            </a:lvl7pPr>
            <a:lvl8pPr marL="3780155" indent="0">
              <a:buNone/>
              <a:defRPr sz="2360"/>
            </a:lvl8pPr>
            <a:lvl9pPr marL="4320540" indent="0">
              <a:buNone/>
              <a:defRPr sz="236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92000" y="3240405"/>
            <a:ext cx="4920319" cy="6003251"/>
          </a:xfrm>
        </p:spPr>
        <p:txBody>
          <a:bodyPr/>
          <a:lstStyle>
            <a:lvl1pPr marL="0" indent="0">
              <a:buNone/>
              <a:defRPr sz="2360"/>
            </a:lvl1pPr>
            <a:lvl2pPr marL="539750" indent="0">
              <a:buNone/>
              <a:defRPr sz="2125"/>
            </a:lvl2pPr>
            <a:lvl3pPr marL="1080135" indent="0">
              <a:buNone/>
              <a:defRPr sz="1890"/>
            </a:lvl3pPr>
            <a:lvl4pPr marL="1619885" indent="0">
              <a:buNone/>
              <a:defRPr sz="1655"/>
            </a:lvl4pPr>
            <a:lvl5pPr marL="2160270" indent="0">
              <a:buNone/>
              <a:defRPr sz="1655"/>
            </a:lvl5pPr>
            <a:lvl6pPr marL="2700020" indent="0">
              <a:buNone/>
              <a:defRPr sz="1655"/>
            </a:lvl6pPr>
            <a:lvl7pPr marL="3240405" indent="0">
              <a:buNone/>
              <a:defRPr sz="1655"/>
            </a:lvl7pPr>
            <a:lvl8pPr marL="3780155" indent="0">
              <a:buNone/>
              <a:defRPr sz="1655"/>
            </a:lvl8pPr>
            <a:lvl9pPr marL="4320540" indent="0">
              <a:buNone/>
              <a:defRPr sz="1655"/>
            </a:lvl9pPr>
          </a:lstStyle>
          <a:p>
            <a:pPr lvl="0" fontAlgn="base"/>
            <a:r>
              <a:rPr lang="zh-CN" altLang="en-US" sz="236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20090" y="432555"/>
            <a:ext cx="12961620" cy="921615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2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4" Type="http://schemas.openxmlformats.org/officeDocument/2006/relationships/theme" Target="../theme/theme4.xml"/><Relationship Id="rId13" Type="http://schemas.openxmlformats.org/officeDocument/2006/relationships/image" Target="../media/image3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4" Type="http://schemas.openxmlformats.org/officeDocument/2006/relationships/theme" Target="../theme/theme7.xml"/><Relationship Id="rId13" Type="http://schemas.openxmlformats.org/officeDocument/2006/relationships/image" Target="../media/image3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5" Type="http://schemas.openxmlformats.org/officeDocument/2006/relationships/theme" Target="../theme/theme8.xml"/><Relationship Id="rId14" Type="http://schemas.openxmlformats.org/officeDocument/2006/relationships/image" Target="../media/image4.jpeg"/><Relationship Id="rId13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703263" y="68263"/>
            <a:ext cx="8740775" cy="1192212"/>
          </a:xfrm>
          <a:prstGeom prst="rect">
            <a:avLst/>
          </a:prstGeom>
          <a:noFill/>
          <a:ln w="9525">
            <a:noFill/>
          </a:ln>
        </p:spPr>
        <p:txBody>
          <a:bodyPr lIns="117426" tIns="58714" rIns="117426" bIns="58714"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720725" y="1639888"/>
            <a:ext cx="12960350" cy="8175625"/>
          </a:xfrm>
          <a:prstGeom prst="rect">
            <a:avLst/>
          </a:prstGeom>
          <a:noFill/>
          <a:ln w="9525">
            <a:noFill/>
          </a:ln>
        </p:spPr>
        <p:txBody>
          <a:bodyPr lIns="117426" tIns="58714" rIns="117426" bIns="58714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361950"/>
            <a:r>
              <a:rPr lang="zh-CN" altLang="en-US"/>
              <a:t>第二级</a:t>
            </a:r>
            <a:endParaRPr lang="zh-CN" altLang="en-US"/>
          </a:p>
          <a:p>
            <a:pPr lvl="2" indent="-290830"/>
            <a:r>
              <a:rPr lang="zh-CN" altLang="en-US"/>
              <a:t>第三级</a:t>
            </a:r>
            <a:endParaRPr lang="zh-CN" altLang="en-US"/>
          </a:p>
          <a:p>
            <a:pPr lvl="3" indent="-290195"/>
            <a:r>
              <a:rPr lang="zh-CN" altLang="en-US"/>
              <a:t>第四级</a:t>
            </a:r>
            <a:endParaRPr lang="zh-CN" altLang="en-US"/>
          </a:p>
          <a:p>
            <a:pPr lvl="4" indent="-290195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3"/>
          <p:cNvSpPr>
            <a:spLocks noGrp="1"/>
          </p:cNvSpPr>
          <p:nvPr>
            <p:ph type="dt" sz="half" idx="2"/>
          </p:nvPr>
        </p:nvSpPr>
        <p:spPr>
          <a:xfrm>
            <a:off x="720725" y="10010775"/>
            <a:ext cx="3359150" cy="576263"/>
          </a:xfrm>
          <a:prstGeom prst="rect">
            <a:avLst/>
          </a:prstGeom>
          <a:noFill/>
          <a:ln w="9525">
            <a:noFill/>
          </a:ln>
        </p:spPr>
        <p:txBody>
          <a:bodyPr lIns="117426" tIns="58714" rIns="117426" bIns="58714" anchor="ctr"/>
          <a:lstStyle>
            <a:lvl1pPr>
              <a:defRPr sz="1600">
                <a:solidFill>
                  <a:srgbClr val="FFFFFF"/>
                </a:solidFill>
                <a:latin typeface="Franklin Gothic Book" panose="020B0503020102020204" pitchFamily="2" charset="0"/>
                <a:ea typeface="黑体" panose="02010609060101010101" pitchFamily="2" charset="-122"/>
              </a:defRPr>
            </a:lvl1pPr>
          </a:lstStyle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921250" y="10010775"/>
            <a:ext cx="4559300" cy="576263"/>
          </a:xfrm>
          <a:prstGeom prst="rect">
            <a:avLst/>
          </a:prstGeom>
          <a:noFill/>
          <a:ln w="9525">
            <a:noFill/>
          </a:ln>
        </p:spPr>
        <p:txBody>
          <a:bodyPr lIns="117426" tIns="58714" rIns="117426" bIns="58714" anchor="ctr"/>
          <a:lstStyle>
            <a:lvl1pPr algn="ctr">
              <a:defRPr sz="1600">
                <a:solidFill>
                  <a:srgbClr val="FFFFFF"/>
                </a:solidFill>
                <a:latin typeface="Franklin Gothic Book" panose="020B0503020102020204" pitchFamily="2" charset="0"/>
                <a:ea typeface="黑体" panose="02010609060101010101" pitchFamily="2" charset="-122"/>
              </a:defRPr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103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321925" y="10010775"/>
            <a:ext cx="3359150" cy="576263"/>
          </a:xfrm>
          <a:prstGeom prst="rect">
            <a:avLst/>
          </a:prstGeom>
          <a:noFill/>
          <a:ln w="9525">
            <a:noFill/>
          </a:ln>
        </p:spPr>
        <p:txBody>
          <a:bodyPr lIns="117426" tIns="58714" rIns="117426" bIns="58714" anchor="ctr"/>
          <a:lstStyle>
            <a:lvl1pPr algn="r">
              <a:defRPr sz="1600">
                <a:solidFill>
                  <a:srgbClr val="FFFFFF"/>
                </a:solidFill>
                <a:latin typeface="Franklin Gothic Book" panose="020B0503020102020204" pitchFamily="2" charset="0"/>
                <a:ea typeface="黑体" panose="02010609060101010101" pitchFamily="2" charset="-122"/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l" defTabSz="1170305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700" b="0" i="0" u="none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38150" lvl="0" indent="-43815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1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951230" lvl="1" indent="-36195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6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465580" lvl="2" indent="-29083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2051050" lvl="3" indent="-290195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638425" lvl="4" indent="-290195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lvl="5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6pPr>
      <a:lvl7pPr marL="2971800" lvl="6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7pPr>
      <a:lvl8pPr marL="3429000" lvl="7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8pPr>
      <a:lvl9pPr marL="3886200" lvl="8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86080" lvl="1" indent="33020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2pPr>
      <a:lvl3pPr marL="773430" lvl="2" indent="66167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3pPr>
      <a:lvl4pPr marL="1160780" lvl="3" indent="995045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4pPr>
      <a:lvl5pPr marL="1548130" lvl="4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5pPr>
      <a:lvl6pPr marL="2286000" lvl="5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6pPr>
      <a:lvl7pPr marL="2743200" lvl="6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7pPr>
      <a:lvl8pPr marL="3200400" lvl="7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8pPr>
      <a:lvl9pPr marL="3657600" lvl="8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Users\ejoy\Desktop\新建文件夹\图片3.emf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3175" y="6350"/>
            <a:ext cx="14398625" cy="10798175"/>
          </a:xfrm>
          <a:prstGeom prst="rect">
            <a:avLst/>
          </a:prstGeom>
          <a:gradFill rotWithShape="1">
            <a:gsLst>
              <a:gs pos="0">
                <a:srgbClr val="9B2D2A">
                  <a:alpha val="100000"/>
                </a:srgbClr>
              </a:gs>
              <a:gs pos="80000">
                <a:srgbClr val="CB3D3A">
                  <a:alpha val="100000"/>
                </a:srgbClr>
              </a:gs>
              <a:gs pos="100000">
                <a:srgbClr val="CE3B37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  <a:effectLst>
            <a:outerShdw dist="23000" dir="5400000" algn="ctr" rotWithShape="0">
              <a:srgbClr val="000000">
                <a:alpha val="28000"/>
              </a:srgbClr>
            </a:outerShdw>
          </a:effectLst>
        </p:spPr>
      </p:pic>
      <p:sp>
        <p:nvSpPr>
          <p:cNvPr id="2051" name="标题占位符 1"/>
          <p:cNvSpPr>
            <a:spLocks noGrp="1"/>
          </p:cNvSpPr>
          <p:nvPr>
            <p:ph type="title"/>
          </p:nvPr>
        </p:nvSpPr>
        <p:spPr>
          <a:xfrm>
            <a:off x="703263" y="68263"/>
            <a:ext cx="8740775" cy="1192212"/>
          </a:xfrm>
          <a:prstGeom prst="rect">
            <a:avLst/>
          </a:prstGeom>
          <a:noFill/>
          <a:ln w="9525">
            <a:noFill/>
          </a:ln>
        </p:spPr>
        <p:txBody>
          <a:bodyPr lIns="117426" tIns="58714" rIns="117426" bIns="58714"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2" name="文本占位符 2"/>
          <p:cNvSpPr>
            <a:spLocks noGrp="1"/>
          </p:cNvSpPr>
          <p:nvPr>
            <p:ph type="body"/>
          </p:nvPr>
        </p:nvSpPr>
        <p:spPr>
          <a:xfrm>
            <a:off x="720725" y="1639888"/>
            <a:ext cx="12960350" cy="8175625"/>
          </a:xfrm>
          <a:prstGeom prst="rect">
            <a:avLst/>
          </a:prstGeom>
          <a:noFill/>
          <a:ln w="9525">
            <a:noFill/>
          </a:ln>
        </p:spPr>
        <p:txBody>
          <a:bodyPr lIns="117426" tIns="58714" rIns="117426" bIns="58714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361950"/>
            <a:r>
              <a:rPr lang="zh-CN" altLang="en-US"/>
              <a:t>第二级</a:t>
            </a:r>
            <a:endParaRPr lang="zh-CN" altLang="en-US"/>
          </a:p>
          <a:p>
            <a:pPr lvl="2" indent="-290830"/>
            <a:r>
              <a:rPr lang="zh-CN" altLang="en-US"/>
              <a:t>第三级</a:t>
            </a:r>
            <a:endParaRPr lang="zh-CN" altLang="en-US"/>
          </a:p>
          <a:p>
            <a:pPr lvl="3" indent="-290195"/>
            <a:r>
              <a:rPr lang="zh-CN" altLang="en-US"/>
              <a:t>第四级</a:t>
            </a:r>
            <a:endParaRPr lang="zh-CN" altLang="en-US"/>
          </a:p>
          <a:p>
            <a:pPr lvl="4" indent="-290195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053" name="日期占位符 3"/>
          <p:cNvSpPr>
            <a:spLocks noGrp="1"/>
          </p:cNvSpPr>
          <p:nvPr>
            <p:ph type="dt" sz="half" idx="2"/>
          </p:nvPr>
        </p:nvSpPr>
        <p:spPr>
          <a:xfrm>
            <a:off x="720725" y="10010775"/>
            <a:ext cx="3359150" cy="576263"/>
          </a:xfrm>
          <a:prstGeom prst="rect">
            <a:avLst/>
          </a:prstGeom>
          <a:noFill/>
          <a:ln w="9525">
            <a:noFill/>
          </a:ln>
        </p:spPr>
        <p:txBody>
          <a:bodyPr lIns="117426" tIns="58714" rIns="117426" bIns="58714" anchor="ctr"/>
          <a:lstStyle>
            <a:lvl1pPr>
              <a:defRPr sz="1600">
                <a:solidFill>
                  <a:srgbClr val="FFFFFF"/>
                </a:solidFill>
                <a:latin typeface="Franklin Gothic Book" panose="020B0503020102020204" pitchFamily="2" charset="0"/>
                <a:ea typeface="黑体" panose="02010609060101010101" pitchFamily="2" charset="-122"/>
              </a:defRPr>
            </a:lvl1pPr>
          </a:lstStyle>
          <a:p>
            <a:pPr lvl="0" eaLnBrk="1" fontAlgn="base" hangingPunct="1"/>
            <a:fld id="{BB962C8B-B14F-4D97-AF65-F5344CB8AC3E}" type="datetimeFigureOut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>
              <a:latin typeface="Franklin Gothic Book" panose="020B0503020102020204" pitchFamily="2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054" name="页脚占位符 4"/>
          <p:cNvSpPr>
            <a:spLocks noGrp="1"/>
          </p:cNvSpPr>
          <p:nvPr>
            <p:ph type="ftr" sz="quarter" idx="3"/>
          </p:nvPr>
        </p:nvSpPr>
        <p:spPr>
          <a:xfrm>
            <a:off x="4921250" y="10010775"/>
            <a:ext cx="4559300" cy="576263"/>
          </a:xfrm>
          <a:prstGeom prst="rect">
            <a:avLst/>
          </a:prstGeom>
          <a:noFill/>
          <a:ln w="9525">
            <a:noFill/>
          </a:ln>
        </p:spPr>
        <p:txBody>
          <a:bodyPr lIns="117426" tIns="58714" rIns="117426" bIns="58714" anchor="ctr"/>
          <a:lstStyle>
            <a:lvl1pPr algn="ctr">
              <a:defRPr sz="1600">
                <a:solidFill>
                  <a:srgbClr val="FFFFFF"/>
                </a:solidFill>
                <a:latin typeface="Franklin Gothic Book" panose="020B0503020102020204" pitchFamily="2" charset="0"/>
                <a:ea typeface="黑体" panose="02010609060101010101" pitchFamily="2" charset="-122"/>
              </a:defRPr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205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321925" y="10010775"/>
            <a:ext cx="3359150" cy="576263"/>
          </a:xfrm>
          <a:prstGeom prst="rect">
            <a:avLst/>
          </a:prstGeom>
          <a:noFill/>
          <a:ln w="9525">
            <a:noFill/>
          </a:ln>
        </p:spPr>
        <p:txBody>
          <a:bodyPr lIns="117426" tIns="58714" rIns="117426" bIns="58714" anchor="ctr"/>
          <a:lstStyle>
            <a:lvl1pPr algn="r">
              <a:defRPr sz="1600">
                <a:solidFill>
                  <a:srgbClr val="FFFFFF"/>
                </a:solidFill>
                <a:latin typeface="Franklin Gothic Book" panose="020B0503020102020204" pitchFamily="2" charset="0"/>
                <a:ea typeface="黑体" panose="02010609060101010101" pitchFamily="2" charset="-122"/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Franklin Gothic Book" panose="020B0503020102020204" pitchFamily="2" charset="0"/>
                <a:ea typeface="黑体" panose="0201060906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l" defTabSz="1170305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700" b="0" i="0" u="none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38150" lvl="0" indent="-43815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1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951230" lvl="1" indent="-36195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6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465580" lvl="2" indent="-29083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2051050" lvl="3" indent="-290195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638425" lvl="4" indent="-290195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lvl="5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6pPr>
      <a:lvl7pPr marL="2971800" lvl="6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7pPr>
      <a:lvl8pPr marL="3429000" lvl="7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8pPr>
      <a:lvl9pPr marL="3886200" lvl="8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86080" lvl="1" indent="33020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2pPr>
      <a:lvl3pPr marL="773430" lvl="2" indent="66167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3pPr>
      <a:lvl4pPr marL="1160780" lvl="3" indent="995045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4pPr>
      <a:lvl5pPr marL="1548130" lvl="4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5pPr>
      <a:lvl6pPr marL="2286000" lvl="5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6pPr>
      <a:lvl7pPr marL="2743200" lvl="6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7pPr>
      <a:lvl8pPr marL="3200400" lvl="7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8pPr>
      <a:lvl9pPr marL="3657600" lvl="8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703263" y="68263"/>
            <a:ext cx="8740775" cy="1192212"/>
          </a:xfrm>
          <a:prstGeom prst="rect">
            <a:avLst/>
          </a:prstGeom>
          <a:noFill/>
          <a:ln w="9525">
            <a:noFill/>
          </a:ln>
        </p:spPr>
        <p:txBody>
          <a:bodyPr lIns="117426" tIns="58714" rIns="117426" bIns="58714"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2"/>
          <p:cNvSpPr>
            <a:spLocks noGrp="1"/>
          </p:cNvSpPr>
          <p:nvPr>
            <p:ph type="body"/>
          </p:nvPr>
        </p:nvSpPr>
        <p:spPr>
          <a:xfrm>
            <a:off x="720725" y="1639888"/>
            <a:ext cx="12960350" cy="8175625"/>
          </a:xfrm>
          <a:prstGeom prst="rect">
            <a:avLst/>
          </a:prstGeom>
          <a:noFill/>
          <a:ln w="9525">
            <a:noFill/>
          </a:ln>
        </p:spPr>
        <p:txBody>
          <a:bodyPr lIns="117426" tIns="58714" rIns="117426" bIns="58714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361950"/>
            <a:r>
              <a:rPr lang="zh-CN" altLang="en-US"/>
              <a:t>第二级</a:t>
            </a:r>
            <a:endParaRPr lang="zh-CN" altLang="en-US"/>
          </a:p>
          <a:p>
            <a:pPr lvl="2" indent="-290830"/>
            <a:r>
              <a:rPr lang="zh-CN" altLang="en-US"/>
              <a:t>第三级</a:t>
            </a:r>
            <a:endParaRPr lang="zh-CN" altLang="en-US"/>
          </a:p>
          <a:p>
            <a:pPr lvl="3" indent="-290195"/>
            <a:r>
              <a:rPr lang="zh-CN" altLang="en-US"/>
              <a:t>第四级</a:t>
            </a:r>
            <a:endParaRPr lang="zh-CN" altLang="en-US"/>
          </a:p>
          <a:p>
            <a:pPr lvl="4" indent="-290195"/>
            <a:r>
              <a:rPr lang="zh-CN" altLang="en-US"/>
              <a:t>第五级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l" defTabSz="1170305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700" b="0" i="0" u="none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38150" lvl="0" indent="-43815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1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951230" lvl="1" indent="-36195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6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465580" lvl="2" indent="-29083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2051050" lvl="3" indent="-290195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638425" lvl="4" indent="-290195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lvl="5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6pPr>
      <a:lvl7pPr marL="2971800" lvl="6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7pPr>
      <a:lvl8pPr marL="3429000" lvl="7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8pPr>
      <a:lvl9pPr marL="3886200" lvl="8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86080" lvl="1" indent="33020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2pPr>
      <a:lvl3pPr marL="773430" lvl="2" indent="66167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3pPr>
      <a:lvl4pPr marL="1160780" lvl="3" indent="995045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4pPr>
      <a:lvl5pPr marL="1548130" lvl="4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5pPr>
      <a:lvl6pPr marL="2286000" lvl="5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6pPr>
      <a:lvl7pPr marL="2743200" lvl="6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7pPr>
      <a:lvl8pPr marL="3200400" lvl="7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8pPr>
      <a:lvl9pPr marL="3657600" lvl="8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内页3副本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3175" y="3175"/>
            <a:ext cx="14395450" cy="1079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标题占位符 1"/>
          <p:cNvSpPr>
            <a:spLocks noGrp="1"/>
          </p:cNvSpPr>
          <p:nvPr>
            <p:ph type="title"/>
          </p:nvPr>
        </p:nvSpPr>
        <p:spPr>
          <a:xfrm>
            <a:off x="703263" y="68263"/>
            <a:ext cx="8740775" cy="1192212"/>
          </a:xfrm>
          <a:prstGeom prst="rect">
            <a:avLst/>
          </a:prstGeom>
          <a:noFill/>
          <a:ln w="9525">
            <a:noFill/>
          </a:ln>
        </p:spPr>
        <p:txBody>
          <a:bodyPr lIns="117426" tIns="58714" rIns="117426" bIns="58714"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100" name="文本占位符 2"/>
          <p:cNvSpPr>
            <a:spLocks noGrp="1"/>
          </p:cNvSpPr>
          <p:nvPr>
            <p:ph type="body"/>
          </p:nvPr>
        </p:nvSpPr>
        <p:spPr>
          <a:xfrm>
            <a:off x="720725" y="1639888"/>
            <a:ext cx="12960350" cy="8175625"/>
          </a:xfrm>
          <a:prstGeom prst="rect">
            <a:avLst/>
          </a:prstGeom>
          <a:noFill/>
          <a:ln w="9525">
            <a:noFill/>
          </a:ln>
        </p:spPr>
        <p:txBody>
          <a:bodyPr lIns="117426" tIns="58714" rIns="117426" bIns="58714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361950"/>
            <a:r>
              <a:rPr lang="zh-CN" altLang="en-US"/>
              <a:t>第二级</a:t>
            </a:r>
            <a:endParaRPr lang="zh-CN" altLang="en-US"/>
          </a:p>
          <a:p>
            <a:pPr lvl="2" indent="-290830"/>
            <a:r>
              <a:rPr lang="zh-CN" altLang="en-US"/>
              <a:t>第三级</a:t>
            </a:r>
            <a:endParaRPr lang="zh-CN" altLang="en-US"/>
          </a:p>
          <a:p>
            <a:pPr lvl="3" indent="-290195"/>
            <a:r>
              <a:rPr lang="zh-CN" altLang="en-US"/>
              <a:t>第四级</a:t>
            </a:r>
            <a:endParaRPr lang="zh-CN" altLang="en-US"/>
          </a:p>
          <a:p>
            <a:pPr lvl="4" indent="-290195"/>
            <a:r>
              <a:rPr lang="zh-CN" altLang="en-US"/>
              <a:t>第五级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marL="0" lvl="0" indent="0" algn="l" defTabSz="1170305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700" b="0" i="0" u="none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38150" lvl="0" indent="-43815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1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951230" lvl="1" indent="-36195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6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465580" lvl="2" indent="-29083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2051050" lvl="3" indent="-290195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638425" lvl="4" indent="-290195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lvl="5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6pPr>
      <a:lvl7pPr marL="2971800" lvl="6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7pPr>
      <a:lvl8pPr marL="3429000" lvl="7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8pPr>
      <a:lvl9pPr marL="3886200" lvl="8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86080" lvl="1" indent="33020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2pPr>
      <a:lvl3pPr marL="773430" lvl="2" indent="66167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3pPr>
      <a:lvl4pPr marL="1160780" lvl="3" indent="995045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4pPr>
      <a:lvl5pPr marL="1548130" lvl="4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5pPr>
      <a:lvl6pPr marL="2286000" lvl="5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6pPr>
      <a:lvl7pPr marL="2743200" lvl="6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7pPr>
      <a:lvl8pPr marL="3200400" lvl="7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8pPr>
      <a:lvl9pPr marL="3657600" lvl="8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/>
          </p:cNvSpPr>
          <p:nvPr>
            <p:ph type="title"/>
          </p:nvPr>
        </p:nvSpPr>
        <p:spPr>
          <a:xfrm>
            <a:off x="703263" y="68263"/>
            <a:ext cx="8740775" cy="1192212"/>
          </a:xfrm>
          <a:prstGeom prst="rect">
            <a:avLst/>
          </a:prstGeom>
          <a:noFill/>
          <a:ln w="9525">
            <a:noFill/>
          </a:ln>
        </p:spPr>
        <p:txBody>
          <a:bodyPr lIns="117426" tIns="58714" rIns="117426" bIns="58714"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123" name="文本占位符 2"/>
          <p:cNvSpPr>
            <a:spLocks noGrp="1"/>
          </p:cNvSpPr>
          <p:nvPr>
            <p:ph type="body"/>
          </p:nvPr>
        </p:nvSpPr>
        <p:spPr>
          <a:xfrm>
            <a:off x="720725" y="1639888"/>
            <a:ext cx="12960350" cy="8175625"/>
          </a:xfrm>
          <a:prstGeom prst="rect">
            <a:avLst/>
          </a:prstGeom>
          <a:noFill/>
          <a:ln w="9525">
            <a:noFill/>
          </a:ln>
        </p:spPr>
        <p:txBody>
          <a:bodyPr lIns="117426" tIns="58714" rIns="117426" bIns="58714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361950"/>
            <a:r>
              <a:rPr lang="zh-CN" altLang="en-US"/>
              <a:t>第二级</a:t>
            </a:r>
            <a:endParaRPr lang="zh-CN" altLang="en-US"/>
          </a:p>
          <a:p>
            <a:pPr lvl="2" indent="-290830"/>
            <a:r>
              <a:rPr lang="zh-CN" altLang="en-US"/>
              <a:t>第三级</a:t>
            </a:r>
            <a:endParaRPr lang="zh-CN" altLang="en-US"/>
          </a:p>
          <a:p>
            <a:pPr lvl="3" indent="-290195"/>
            <a:r>
              <a:rPr lang="zh-CN" altLang="en-US"/>
              <a:t>第四级</a:t>
            </a:r>
            <a:endParaRPr lang="zh-CN" altLang="en-US"/>
          </a:p>
          <a:p>
            <a:pPr lvl="4" indent="-290195"/>
            <a:r>
              <a:rPr lang="zh-CN" altLang="en-US"/>
              <a:t>第五级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hf sldNum="0" hdr="0" ftr="0" dt="0"/>
  <p:txStyles>
    <p:titleStyle>
      <a:lvl1pPr marL="0" lvl="0" indent="0" algn="l" defTabSz="1170305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700" b="0" i="0" u="none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38150" lvl="0" indent="-43815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1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951230" lvl="1" indent="-36195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6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465580" lvl="2" indent="-29083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2051050" lvl="3" indent="-290195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638425" lvl="4" indent="-290195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lvl="5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6pPr>
      <a:lvl7pPr marL="2971800" lvl="6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7pPr>
      <a:lvl8pPr marL="3429000" lvl="7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8pPr>
      <a:lvl9pPr marL="3886200" lvl="8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86080" lvl="1" indent="33020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2pPr>
      <a:lvl3pPr marL="773430" lvl="2" indent="66167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3pPr>
      <a:lvl4pPr marL="1160780" lvl="3" indent="995045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4pPr>
      <a:lvl5pPr marL="1548130" lvl="4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5pPr>
      <a:lvl6pPr marL="2286000" lvl="5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6pPr>
      <a:lvl7pPr marL="2743200" lvl="6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7pPr>
      <a:lvl8pPr marL="3200400" lvl="7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8pPr>
      <a:lvl9pPr marL="3657600" lvl="8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占位符 1"/>
          <p:cNvSpPr>
            <a:spLocks noGrp="1"/>
          </p:cNvSpPr>
          <p:nvPr>
            <p:ph type="title"/>
          </p:nvPr>
        </p:nvSpPr>
        <p:spPr>
          <a:xfrm>
            <a:off x="703263" y="68263"/>
            <a:ext cx="8740775" cy="1192212"/>
          </a:xfrm>
          <a:prstGeom prst="rect">
            <a:avLst/>
          </a:prstGeom>
          <a:noFill/>
          <a:ln w="9525">
            <a:noFill/>
          </a:ln>
        </p:spPr>
        <p:txBody>
          <a:bodyPr lIns="117426" tIns="58714" rIns="117426" bIns="58714"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6147" name="文本占位符 2"/>
          <p:cNvSpPr>
            <a:spLocks noGrp="1"/>
          </p:cNvSpPr>
          <p:nvPr>
            <p:ph type="body"/>
          </p:nvPr>
        </p:nvSpPr>
        <p:spPr>
          <a:xfrm>
            <a:off x="720725" y="1639888"/>
            <a:ext cx="12960350" cy="8175625"/>
          </a:xfrm>
          <a:prstGeom prst="rect">
            <a:avLst/>
          </a:prstGeom>
          <a:noFill/>
          <a:ln w="9525">
            <a:noFill/>
          </a:ln>
        </p:spPr>
        <p:txBody>
          <a:bodyPr lIns="117426" tIns="58714" rIns="117426" bIns="58714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361950"/>
            <a:r>
              <a:rPr lang="zh-CN" altLang="en-US"/>
              <a:t>第二级</a:t>
            </a:r>
            <a:endParaRPr lang="zh-CN" altLang="en-US"/>
          </a:p>
          <a:p>
            <a:pPr lvl="2" indent="-290830"/>
            <a:r>
              <a:rPr lang="zh-CN" altLang="en-US"/>
              <a:t>第三级</a:t>
            </a:r>
            <a:endParaRPr lang="zh-CN" altLang="en-US"/>
          </a:p>
          <a:p>
            <a:pPr lvl="3" indent="-290195"/>
            <a:r>
              <a:rPr lang="zh-CN" altLang="en-US"/>
              <a:t>第四级</a:t>
            </a:r>
            <a:endParaRPr lang="zh-CN" altLang="en-US"/>
          </a:p>
          <a:p>
            <a:pPr lvl="4" indent="-290195"/>
            <a:r>
              <a:rPr lang="zh-CN" altLang="en-US"/>
              <a:t>第五级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hf sldNum="0" hdr="0" ftr="0" dt="0"/>
  <p:txStyles>
    <p:titleStyle>
      <a:lvl1pPr marL="0" lvl="0" indent="0" algn="l" defTabSz="1170305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700" b="0" i="0" u="none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38150" lvl="0" indent="-43815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1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951230" lvl="1" indent="-36195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6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465580" lvl="2" indent="-29083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2051050" lvl="3" indent="-290195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638425" lvl="4" indent="-290195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lvl="5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6pPr>
      <a:lvl7pPr marL="2971800" lvl="6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7pPr>
      <a:lvl8pPr marL="3429000" lvl="7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8pPr>
      <a:lvl9pPr marL="3886200" lvl="8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86080" lvl="1" indent="33020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2pPr>
      <a:lvl3pPr marL="773430" lvl="2" indent="66167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3pPr>
      <a:lvl4pPr marL="1160780" lvl="3" indent="995045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4pPr>
      <a:lvl5pPr marL="1548130" lvl="4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5pPr>
      <a:lvl6pPr marL="2286000" lvl="5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6pPr>
      <a:lvl7pPr marL="2743200" lvl="6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7pPr>
      <a:lvl8pPr marL="3200400" lvl="7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8pPr>
      <a:lvl9pPr marL="3657600" lvl="8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内页3副本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3175" y="3175"/>
            <a:ext cx="14395450" cy="1079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标题占位符 1"/>
          <p:cNvSpPr>
            <a:spLocks noGrp="1"/>
          </p:cNvSpPr>
          <p:nvPr>
            <p:ph type="title"/>
          </p:nvPr>
        </p:nvSpPr>
        <p:spPr>
          <a:xfrm>
            <a:off x="703263" y="68263"/>
            <a:ext cx="8740775" cy="1192212"/>
          </a:xfrm>
          <a:prstGeom prst="rect">
            <a:avLst/>
          </a:prstGeom>
          <a:noFill/>
          <a:ln w="9525">
            <a:noFill/>
          </a:ln>
        </p:spPr>
        <p:txBody>
          <a:bodyPr lIns="117426" tIns="58714" rIns="117426" bIns="58714"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172" name="文本占位符 2"/>
          <p:cNvSpPr>
            <a:spLocks noGrp="1"/>
          </p:cNvSpPr>
          <p:nvPr>
            <p:ph type="body"/>
          </p:nvPr>
        </p:nvSpPr>
        <p:spPr>
          <a:xfrm>
            <a:off x="720725" y="1639888"/>
            <a:ext cx="12960350" cy="8175625"/>
          </a:xfrm>
          <a:prstGeom prst="rect">
            <a:avLst/>
          </a:prstGeom>
          <a:noFill/>
          <a:ln w="9525">
            <a:noFill/>
          </a:ln>
        </p:spPr>
        <p:txBody>
          <a:bodyPr lIns="117426" tIns="58714" rIns="117426" bIns="58714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361950"/>
            <a:r>
              <a:rPr lang="zh-CN" altLang="en-US"/>
              <a:t>第二级</a:t>
            </a:r>
            <a:endParaRPr lang="zh-CN" altLang="en-US"/>
          </a:p>
          <a:p>
            <a:pPr lvl="2" indent="-290830"/>
            <a:r>
              <a:rPr lang="zh-CN" altLang="en-US"/>
              <a:t>第三级</a:t>
            </a:r>
            <a:endParaRPr lang="zh-CN" altLang="en-US"/>
          </a:p>
          <a:p>
            <a:pPr lvl="3" indent="-290195"/>
            <a:r>
              <a:rPr lang="zh-CN" altLang="en-US"/>
              <a:t>第四级</a:t>
            </a:r>
            <a:endParaRPr lang="zh-CN" altLang="en-US"/>
          </a:p>
          <a:p>
            <a:pPr lvl="4" indent="-290195"/>
            <a:r>
              <a:rPr lang="zh-CN" altLang="en-US"/>
              <a:t>第五级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marL="0" lvl="0" indent="0" algn="l" defTabSz="1170305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700" b="0" i="0" u="none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38150" lvl="0" indent="-43815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1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951230" lvl="1" indent="-36195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6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465580" lvl="2" indent="-29083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2051050" lvl="3" indent="-290195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638425" lvl="4" indent="-290195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lvl="5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6pPr>
      <a:lvl7pPr marL="2971800" lvl="6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7pPr>
      <a:lvl8pPr marL="3429000" lvl="7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8pPr>
      <a:lvl9pPr marL="3886200" lvl="8" indent="-228600" algn="l" defTabSz="1170305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b="0" i="0" u="none" kern="1200" baseline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86080" lvl="1" indent="33020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2pPr>
      <a:lvl3pPr marL="773430" lvl="2" indent="66167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3pPr>
      <a:lvl4pPr marL="1160780" lvl="3" indent="995045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4pPr>
      <a:lvl5pPr marL="1548130" lvl="4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5pPr>
      <a:lvl6pPr marL="2286000" lvl="5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6pPr>
      <a:lvl7pPr marL="2743200" lvl="6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7pPr>
      <a:lvl8pPr marL="3200400" lvl="7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8pPr>
      <a:lvl9pPr marL="3657600" lvl="8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>
          <a:xfrm>
            <a:off x="720725" y="431800"/>
            <a:ext cx="12960350" cy="1800225"/>
          </a:xfrm>
          <a:prstGeom prst="rect">
            <a:avLst/>
          </a:prstGeom>
          <a:noFill/>
          <a:ln w="9525">
            <a:noFill/>
          </a:ln>
        </p:spPr>
        <p:txBody>
          <a:bodyPr lIns="144018" tIns="72009" rIns="144018" bIns="72009"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195" name="Text Placeholder 2"/>
          <p:cNvSpPr>
            <a:spLocks noGrp="1"/>
          </p:cNvSpPr>
          <p:nvPr>
            <p:ph type="body"/>
          </p:nvPr>
        </p:nvSpPr>
        <p:spPr>
          <a:xfrm>
            <a:off x="720725" y="2520950"/>
            <a:ext cx="12960350" cy="7127875"/>
          </a:xfrm>
          <a:prstGeom prst="rect">
            <a:avLst/>
          </a:prstGeom>
          <a:noFill/>
          <a:ln w="9525">
            <a:noFill/>
          </a:ln>
        </p:spPr>
        <p:txBody>
          <a:bodyPr lIns="144018" tIns="72009" rIns="144018" bIns="72009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449580"/>
            <a:r>
              <a:rPr lang="zh-CN" altLang="en-US"/>
              <a:t>第二级</a:t>
            </a:r>
            <a:endParaRPr lang="zh-CN" altLang="en-US"/>
          </a:p>
          <a:p>
            <a:pPr lvl="2" indent="-358775"/>
            <a:r>
              <a:rPr lang="zh-CN" altLang="en-US"/>
              <a:t>第三级</a:t>
            </a:r>
            <a:endParaRPr lang="zh-CN" altLang="en-US"/>
          </a:p>
          <a:p>
            <a:pPr lvl="3" indent="-358775"/>
            <a:r>
              <a:rPr lang="zh-CN" altLang="en-US"/>
              <a:t>第四级</a:t>
            </a:r>
            <a:endParaRPr lang="zh-CN" altLang="en-US"/>
          </a:p>
          <a:p>
            <a:pPr lvl="4" indent="-358775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8196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" y="10010775"/>
            <a:ext cx="3359150" cy="576263"/>
          </a:xfrm>
          <a:prstGeom prst="rect">
            <a:avLst/>
          </a:prstGeom>
          <a:noFill/>
          <a:ln w="9525">
            <a:noFill/>
          </a:ln>
        </p:spPr>
        <p:txBody>
          <a:bodyPr lIns="144018" tIns="72009" rIns="144018" bIns="72009" anchor="ctr"/>
          <a:lstStyle>
            <a:lvl1pPr>
              <a:defRPr sz="19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BB962C8B-B14F-4D97-AF65-F5344CB8AC3E}" type="datetime1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21250" y="10010775"/>
            <a:ext cx="4559300" cy="576263"/>
          </a:xfrm>
          <a:prstGeom prst="rect">
            <a:avLst/>
          </a:prstGeom>
          <a:noFill/>
          <a:ln w="9525">
            <a:noFill/>
          </a:ln>
        </p:spPr>
        <p:txBody>
          <a:bodyPr lIns="144018" tIns="72009" rIns="144018" bIns="72009" anchor="ctr"/>
          <a:lstStyle>
            <a:lvl1pPr algn="ctr">
              <a:defRPr sz="19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endParaRPr lang="en-US" altLang="x-none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21925" y="10010775"/>
            <a:ext cx="3359150" cy="576263"/>
          </a:xfrm>
          <a:prstGeom prst="rect">
            <a:avLst/>
          </a:prstGeom>
          <a:noFill/>
          <a:ln w="9525">
            <a:noFill/>
          </a:ln>
        </p:spPr>
        <p:txBody>
          <a:bodyPr lIns="144018" tIns="72009" rIns="144018" bIns="72009" anchor="ctr"/>
          <a:lstStyle>
            <a:lvl1pPr algn="r">
              <a:defRPr sz="19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ransition>
    <p:fade/>
  </p:transition>
  <p:hf sldNum="0" hdr="0" ftr="0" dt="0"/>
  <p:txStyles>
    <p:titleStyle>
      <a:lvl1pPr marL="0" lvl="0" indent="0" algn="ctr" defTabSz="144018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6900" b="0" i="0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750" lvl="0" indent="-539750" algn="l" defTabSz="144018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70305" lvl="1" indent="-449580" algn="l" defTabSz="144018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00225" lvl="2" indent="-358775" algn="l" defTabSz="144018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519680" lvl="3" indent="-358775" algn="l" defTabSz="144018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240405" lvl="4" indent="-358775" algn="l" defTabSz="144018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44018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44018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44018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44018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86080" lvl="1" indent="33020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2pPr>
      <a:lvl3pPr marL="773430" lvl="2" indent="66167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3pPr>
      <a:lvl4pPr marL="1160780" lvl="3" indent="995045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4pPr>
      <a:lvl5pPr marL="1548130" lvl="4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5pPr>
      <a:lvl6pPr marL="2286000" lvl="5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6pPr>
      <a:lvl7pPr marL="2743200" lvl="6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7pPr>
      <a:lvl8pPr marL="3200400" lvl="7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8pPr>
      <a:lvl9pPr marL="3657600" lvl="8" indent="132715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4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0.xml"/><Relationship Id="rId6" Type="http://schemas.openxmlformats.org/officeDocument/2006/relationships/image" Target="../media/image8.png"/><Relationship Id="rId5" Type="http://schemas.microsoft.com/office/2007/relationships/media" Target="file:///D:\&#20010;&#20154;&#36164;&#26009;\&#33521;&#35821;&#25945;&#23398;\&#37049;&#30340;&#20844;&#24320;&#35838;\&#37049;%20&#23450;&#31295;2017.5.11%20&#21306;&#32423;\&#37049;%20&#23450;&#31295;\P50Story\&#38083;&#22768;%20-%20&#28404;&#28404;&#31572;&#31572;&#30701;&#28040;&#24687;&#38899;&#25928;.mp3" TargetMode="External"/><Relationship Id="rId4" Type="http://schemas.openxmlformats.org/officeDocument/2006/relationships/audio" Target="file:///D:\&#20010;&#20154;&#36164;&#26009;\&#33521;&#35821;&#25945;&#23398;\&#37049;&#30340;&#20844;&#24320;&#35838;\&#37049;%20&#23450;&#31295;2017.5.11%20&#21306;&#32423;\&#37049;%20&#23450;&#31295;\P50Story\&#38083;&#22768;%20-%20&#28404;&#28404;&#31572;&#31572;&#30701;&#28040;&#24687;&#38899;&#25928;.mp3" TargetMode="External"/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0.xml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90.xml"/><Relationship Id="rId4" Type="http://schemas.openxmlformats.org/officeDocument/2006/relationships/image" Target="../media/image10.jpeg"/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90.xml"/><Relationship Id="rId7" Type="http://schemas.openxmlformats.org/officeDocument/2006/relationships/image" Target="../media/image7.png"/><Relationship Id="rId6" Type="http://schemas.openxmlformats.org/officeDocument/2006/relationships/slide" Target="slide3.xml"/><Relationship Id="rId5" Type="http://schemas.openxmlformats.org/officeDocument/2006/relationships/image" Target="../media/image12.jpeg"/><Relationship Id="rId4" Type="http://schemas.openxmlformats.org/officeDocument/2006/relationships/image" Target="../media/image11.emf"/><Relationship Id="rId3" Type="http://schemas.microsoft.com/office/2007/relationships/media" Target="file:///C:\Users\Administrator\Desktop\&#19977;&#19979;&#31532;&#20843;&#21333;&#20803;&#37049;.1\&#38083;&#22768;%20-%20&#28404;&#28404;&#31572;&#31572;&#30701;&#28040;&#24687;&#38899;&#25928;.mp3" TargetMode="External"/><Relationship Id="rId2" Type="http://schemas.openxmlformats.org/officeDocument/2006/relationships/audio" Target="file:///C:\Users\Administrator\Desktop\&#19977;&#19979;&#31532;&#20843;&#21333;&#20803;&#37049;.1\&#38083;&#22768;%20-%20&#28404;&#28404;&#31572;&#31572;&#30701;&#28040;&#24687;&#38899;&#25928;.mp3" TargetMode="External"/><Relationship Id="rId1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0.xml"/><Relationship Id="rId1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slide" Target="slide3.xml"/><Relationship Id="rId7" Type="http://schemas.openxmlformats.org/officeDocument/2006/relationships/image" Target="../media/image18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0" Type="http://schemas.openxmlformats.org/officeDocument/2006/relationships/slideLayout" Target="../slideLayouts/slideLayout79.xml"/><Relationship Id="rId1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8" Type="http://schemas.openxmlformats.org/officeDocument/2006/relationships/oleObject" Target="../embeddings/oleObject3.bin"/><Relationship Id="rId7" Type="http://schemas.openxmlformats.org/officeDocument/2006/relationships/image" Target="../media/image20.png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.bin"/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2" Type="http://schemas.openxmlformats.org/officeDocument/2006/relationships/notesSlide" Target="../notesSlides/notesSlide3.xml"/><Relationship Id="rId11" Type="http://schemas.openxmlformats.org/officeDocument/2006/relationships/vmlDrawing" Target="../drawings/vmlDrawing1.vml"/><Relationship Id="rId10" Type="http://schemas.openxmlformats.org/officeDocument/2006/relationships/slideLayout" Target="../slideLayouts/slideLayout90.xml"/><Relationship Id="rId1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9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9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microsoft.com/office/2007/relationships/media" Target="file:///D:\laopo\laopo%20D\3B\u8\3Bunit8\unit8&#21407;&#21019;&#20462;&#25913;\story01.mp3" TargetMode="External"/><Relationship Id="rId7" Type="http://schemas.openxmlformats.org/officeDocument/2006/relationships/audio" Target="file:///D:\laopo\laopo%20D\3B\u8\3Bunit8\unit8&#21407;&#21019;&#20462;&#25913;\story01.mp3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6" Type="http://schemas.openxmlformats.org/officeDocument/2006/relationships/slideLayout" Target="../slideLayouts/slideLayout84.xml"/><Relationship Id="rId25" Type="http://schemas.microsoft.com/office/2007/relationships/media" Target="file:///D:\laopo\laopo%20D\3B\u8\3Bunit8\unit8&#21407;&#21019;&#20462;&#25913;\story09.mp3" TargetMode="External"/><Relationship Id="rId24" Type="http://schemas.openxmlformats.org/officeDocument/2006/relationships/audio" Target="file:///D:\laopo\laopo%20D\3B\u8\3Bunit8\unit8&#21407;&#21019;&#20462;&#25913;\story09.mp3" TargetMode="External"/><Relationship Id="rId23" Type="http://schemas.microsoft.com/office/2007/relationships/media" Target="file:///D:\laopo\laopo%20D\3B\u8\3Bunit8\unit8&#21407;&#21019;&#20462;&#25913;\story08.mp3" TargetMode="External"/><Relationship Id="rId22" Type="http://schemas.openxmlformats.org/officeDocument/2006/relationships/audio" Target="file:///D:\laopo\laopo%20D\3B\u8\3Bunit8\unit8&#21407;&#21019;&#20462;&#25913;\story08.mp3" TargetMode="External"/><Relationship Id="rId21" Type="http://schemas.microsoft.com/office/2007/relationships/media" Target="file:///D:\laopo\laopo%20D\3B\u8\3Bunit8\unit8&#21407;&#21019;&#20462;&#25913;\story07.mp3" TargetMode="External"/><Relationship Id="rId20" Type="http://schemas.openxmlformats.org/officeDocument/2006/relationships/audio" Target="file:///D:\laopo\laopo%20D\3B\u8\3Bunit8\unit8&#21407;&#21019;&#20462;&#25913;\story07.mp3" TargetMode="External"/><Relationship Id="rId2" Type="http://schemas.openxmlformats.org/officeDocument/2006/relationships/image" Target="../media/image29.jpeg"/><Relationship Id="rId19" Type="http://schemas.microsoft.com/office/2007/relationships/media" Target="file:///D:\laopo\laopo%20D\3B\u8\3Bunit8\unit8&#21407;&#21019;&#20462;&#25913;\story06.mp3" TargetMode="External"/><Relationship Id="rId18" Type="http://schemas.openxmlformats.org/officeDocument/2006/relationships/audio" Target="file:///D:\laopo\laopo%20D\3B\u8\3Bunit8\unit8&#21407;&#21019;&#20462;&#25913;\story06.mp3" TargetMode="External"/><Relationship Id="rId17" Type="http://schemas.microsoft.com/office/2007/relationships/media" Target="file:///D:\laopo\laopo%20D\3B\u8\3Bunit8\unit8&#21407;&#21019;&#20462;&#25913;\story05.mp3" TargetMode="External"/><Relationship Id="rId16" Type="http://schemas.openxmlformats.org/officeDocument/2006/relationships/audio" Target="file:///D:\laopo\laopo%20D\3B\u8\3Bunit8\unit8&#21407;&#21019;&#20462;&#25913;\story05.mp3" TargetMode="External"/><Relationship Id="rId15" Type="http://schemas.microsoft.com/office/2007/relationships/media" Target="file:///D:\laopo\laopo%20D\3B\u8\3Bunit8\unit8&#21407;&#21019;&#20462;&#25913;\story04.mp3" TargetMode="External"/><Relationship Id="rId14" Type="http://schemas.openxmlformats.org/officeDocument/2006/relationships/audio" Target="file:///D:\laopo\laopo%20D\3B\u8\3Bunit8\unit8&#21407;&#21019;&#20462;&#25913;\story04.mp3" TargetMode="External"/><Relationship Id="rId13" Type="http://schemas.microsoft.com/office/2007/relationships/media" Target="file:///D:\laopo\laopo%20D\3B\u8\3Bunit8\unit8&#21407;&#21019;&#20462;&#25913;\story03.mp3" TargetMode="External"/><Relationship Id="rId12" Type="http://schemas.openxmlformats.org/officeDocument/2006/relationships/audio" Target="file:///D:\laopo\laopo%20D\3B\u8\3Bunit8\unit8&#21407;&#21019;&#20462;&#25913;\story03.mp3" TargetMode="External"/><Relationship Id="rId11" Type="http://schemas.microsoft.com/office/2007/relationships/media" Target="file:///D:\laopo\laopo%20D\3B\u8\3Bunit8\unit8&#21407;&#21019;&#20462;&#25913;\story02.mp3" TargetMode="External"/><Relationship Id="rId10" Type="http://schemas.openxmlformats.org/officeDocument/2006/relationships/audio" Target="file:///D:\laopo\laopo%20D\3B\u8\3Bunit8\unit8&#21407;&#21019;&#20462;&#25913;\story02.mp3" TargetMode="External"/><Relationship Id="rId1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4.xml"/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4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slide" Target="slide2.xml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18.jpeg"/><Relationship Id="rId4" Type="http://schemas.openxmlformats.org/officeDocument/2006/relationships/image" Target="../media/image42.jpeg"/><Relationship Id="rId3" Type="http://schemas.openxmlformats.org/officeDocument/2006/relationships/image" Target="../media/image41.png"/><Relationship Id="rId2" Type="http://schemas.openxmlformats.org/officeDocument/2006/relationships/image" Target="../media/image17.jpeg"/><Relationship Id="rId10" Type="http://schemas.openxmlformats.org/officeDocument/2006/relationships/slideLayout" Target="../slideLayouts/slideLayout84.xml"/><Relationship Id="rId1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image" Target="../media/image42.jpeg"/><Relationship Id="rId1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84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84.xml"/><Relationship Id="rId3" Type="http://schemas.openxmlformats.org/officeDocument/2006/relationships/image" Target="../media/image49.jpeg"/><Relationship Id="rId2" Type="http://schemas.openxmlformats.org/officeDocument/2006/relationships/image" Target="../media/image46.png"/><Relationship Id="rId1" Type="http://schemas.openxmlformats.org/officeDocument/2006/relationships/oleObject" Target="../embeddings/oleObject6.bin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jpeg"/><Relationship Id="rId8" Type="http://schemas.openxmlformats.org/officeDocument/2006/relationships/image" Target="../media/image54.png"/><Relationship Id="rId7" Type="http://schemas.openxmlformats.org/officeDocument/2006/relationships/image" Target="file:///C:\Documents%20and%20Settings\Administrator\Application%20Data\Tencent\Users\19447688\QQ\WinTemp\RichOle\_%60M%25T%25SS6F2%7d)@D7PSADGBT.jpg" TargetMode="Externa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49.jpeg"/><Relationship Id="rId2" Type="http://schemas.openxmlformats.org/officeDocument/2006/relationships/image" Target="../media/image46.png"/><Relationship Id="rId13" Type="http://schemas.openxmlformats.org/officeDocument/2006/relationships/vmlDrawing" Target="../drawings/vmlDrawing4.vml"/><Relationship Id="rId12" Type="http://schemas.openxmlformats.org/officeDocument/2006/relationships/slideLayout" Target="../slideLayouts/slideLayout84.xml"/><Relationship Id="rId11" Type="http://schemas.openxmlformats.org/officeDocument/2006/relationships/image" Target="../media/image57.jpeg"/><Relationship Id="rId10" Type="http://schemas.openxmlformats.org/officeDocument/2006/relationships/image" Target="../media/image56.png"/><Relationship Id="rId1" Type="http://schemas.openxmlformats.org/officeDocument/2006/relationships/oleObject" Target="../embeddings/oleObject7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4.xml"/><Relationship Id="rId5" Type="http://schemas.openxmlformats.org/officeDocument/2006/relationships/image" Target="../media/image34.png"/><Relationship Id="rId4" Type="http://schemas.microsoft.com/office/2007/relationships/media" Target="file:///C:\Documents%20and%20Settings\SAMSUNG\&#26700;&#38754;\&#25105;&#30340;&#19977;&#24180;&#32423;&#26032;&#25945;&#26448;Unit8\&#28404;&#28404;&#29031;&#29255;&#25552;&#31034;&#38899;~1.wav" TargetMode="External"/><Relationship Id="rId3" Type="http://schemas.openxmlformats.org/officeDocument/2006/relationships/audio" Target="file:///C:\Documents%20and%20Settings\SAMSUNG\&#26700;&#38754;\&#25105;&#30340;&#19977;&#24180;&#32423;&#26032;&#25945;&#26448;Unit8\&#28404;&#28404;&#29031;&#29255;&#25552;&#31034;&#38899;~1.wav" TargetMode="External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image" Target="../media/image60.png"/><Relationship Id="rId1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7" Type="http://schemas.openxmlformats.org/officeDocument/2006/relationships/image" Target="../media/image64.png"/><Relationship Id="rId6" Type="http://schemas.microsoft.com/office/2007/relationships/media" Target="file:///C:\Documents%20and%20Settings\Administrator\&#26700;&#38754;\unit8%20We're%20twins%20(3)\RAP.mp3" TargetMode="External"/><Relationship Id="rId5" Type="http://schemas.openxmlformats.org/officeDocument/2006/relationships/audio" Target="file:///C:\Documents%20and%20Settings\Administrator\&#26700;&#38754;\unit8%20We're%20twins%20(3)\RAP.mp3" TargetMode="External"/><Relationship Id="rId4" Type="http://schemas.openxmlformats.org/officeDocument/2006/relationships/image" Target="../media/image63.png"/><Relationship Id="rId3" Type="http://schemas.microsoft.com/office/2007/relationships/media" Target="file:///C:\Documents%20and%20Settings\Administrator\&#26700;&#38754;\unit8%20We're%20twins%20(3)\Rhyme%20time.mp3" TargetMode="External"/><Relationship Id="rId2" Type="http://schemas.openxmlformats.org/officeDocument/2006/relationships/audio" Target="file:///C:\Documents%20and%20Settings\Administrator\&#26700;&#38754;\unit8%20We're%20twins%20(3)\Rhyme%20time.mp3" TargetMode="External"/><Relationship Id="rId1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7" Type="http://schemas.openxmlformats.org/officeDocument/2006/relationships/image" Target="../media/image73.jpeg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png"/><Relationship Id="rId8" Type="http://schemas.microsoft.com/office/2007/relationships/media" Target="file:///E:\unit8%20We're%20twins%20(3)\Nike%20is%20nine.mp3" TargetMode="External"/><Relationship Id="rId7" Type="http://schemas.openxmlformats.org/officeDocument/2006/relationships/audio" Target="file:///E:\unit8%20We're%20twins%20(3)\Nike%20is%20nine.mp3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3" Type="http://schemas.openxmlformats.org/officeDocument/2006/relationships/slideLayout" Target="../slideLayouts/slideLayout84.xml"/><Relationship Id="rId12" Type="http://schemas.openxmlformats.org/officeDocument/2006/relationships/image" Target="../media/image80.png"/><Relationship Id="rId11" Type="http://schemas.microsoft.com/office/2007/relationships/media" Target="file:///E:\unit8%20We're%20twins%20(3)\Nick%20has%20a%20book.mp3" TargetMode="External"/><Relationship Id="rId10" Type="http://schemas.openxmlformats.org/officeDocument/2006/relationships/audio" Target="file:///E:\unit8%20We're%20twins%20(3)\Nick%20has%20a%20book.mp3" TargetMode="External"/><Relationship Id="rId1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9.xml"/><Relationship Id="rId8" Type="http://schemas.openxmlformats.org/officeDocument/2006/relationships/image" Target="../media/image54.png"/><Relationship Id="rId7" Type="http://schemas.openxmlformats.org/officeDocument/2006/relationships/image" Target="../media/image55.jpeg"/><Relationship Id="rId6" Type="http://schemas.openxmlformats.org/officeDocument/2006/relationships/image" Target="../media/image56.png"/><Relationship Id="rId5" Type="http://schemas.openxmlformats.org/officeDocument/2006/relationships/image" Target="../media/image57.jpeg"/><Relationship Id="rId4" Type="http://schemas.openxmlformats.org/officeDocument/2006/relationships/image" Target="file:///C:\Documents%20and%20Settings\Administrator\Application%20Data\Tencent\Users\19447688\QQ\WinTemp\RichOle\_%60M%25T%25SS6F2%7d)@D7PSADGBT.jpg" TargetMode="External"/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4.xml"/><Relationship Id="rId1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4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9.xml"/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jpeg"/><Relationship Id="rId8" Type="http://schemas.openxmlformats.org/officeDocument/2006/relationships/image" Target="../media/image95.jpeg"/><Relationship Id="rId7" Type="http://schemas.openxmlformats.org/officeDocument/2006/relationships/image" Target="../media/image94.jpeg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39" Type="http://schemas.openxmlformats.org/officeDocument/2006/relationships/slideLayout" Target="../slideLayouts/slideLayout84.xml"/><Relationship Id="rId38" Type="http://schemas.openxmlformats.org/officeDocument/2006/relationships/image" Target="../media/image34.png"/><Relationship Id="rId37" Type="http://schemas.microsoft.com/office/2007/relationships/media" Target="file:///C:\Documents%20and%20Settings\Administrator\&#26700;&#38754;\&#25105;&#30340;&#19977;&#24180;&#32423;&#26032;&#25945;&#26448;Unit8\Valetine's%20day.mp3" TargetMode="External"/><Relationship Id="rId36" Type="http://schemas.openxmlformats.org/officeDocument/2006/relationships/audio" Target="file:///C:\Documents%20and%20Settings\Administrator\&#26700;&#38754;\&#25105;&#30340;&#19977;&#24180;&#32423;&#26032;&#25945;&#26448;Unit8\Valetine's%20day.mp3" TargetMode="External"/><Relationship Id="rId35" Type="http://schemas.openxmlformats.org/officeDocument/2006/relationships/image" Target="../media/image122.jpeg"/><Relationship Id="rId34" Type="http://schemas.openxmlformats.org/officeDocument/2006/relationships/image" Target="../media/image121.jpeg"/><Relationship Id="rId33" Type="http://schemas.openxmlformats.org/officeDocument/2006/relationships/image" Target="../media/image120.jpeg"/><Relationship Id="rId32" Type="http://schemas.openxmlformats.org/officeDocument/2006/relationships/image" Target="../media/image119.jpeg"/><Relationship Id="rId31" Type="http://schemas.openxmlformats.org/officeDocument/2006/relationships/image" Target="../media/image118.jpeg"/><Relationship Id="rId30" Type="http://schemas.openxmlformats.org/officeDocument/2006/relationships/image" Target="../media/image117.jpeg"/><Relationship Id="rId3" Type="http://schemas.openxmlformats.org/officeDocument/2006/relationships/image" Target="../media/image90.png"/><Relationship Id="rId29" Type="http://schemas.openxmlformats.org/officeDocument/2006/relationships/image" Target="../media/image116.jpeg"/><Relationship Id="rId28" Type="http://schemas.openxmlformats.org/officeDocument/2006/relationships/image" Target="../media/image115.jpeg"/><Relationship Id="rId27" Type="http://schemas.openxmlformats.org/officeDocument/2006/relationships/image" Target="../media/image114.jpeg"/><Relationship Id="rId26" Type="http://schemas.openxmlformats.org/officeDocument/2006/relationships/image" Target="../media/image113.jpeg"/><Relationship Id="rId25" Type="http://schemas.openxmlformats.org/officeDocument/2006/relationships/image" Target="../media/image112.jpeg"/><Relationship Id="rId24" Type="http://schemas.openxmlformats.org/officeDocument/2006/relationships/image" Target="../media/image111.jpeg"/><Relationship Id="rId23" Type="http://schemas.openxmlformats.org/officeDocument/2006/relationships/image" Target="../media/image110.jpeg"/><Relationship Id="rId22" Type="http://schemas.openxmlformats.org/officeDocument/2006/relationships/image" Target="../media/image109.jpeg"/><Relationship Id="rId21" Type="http://schemas.openxmlformats.org/officeDocument/2006/relationships/image" Target="../media/image108.jpeg"/><Relationship Id="rId20" Type="http://schemas.openxmlformats.org/officeDocument/2006/relationships/image" Target="../media/image107.jpeg"/><Relationship Id="rId2" Type="http://schemas.openxmlformats.org/officeDocument/2006/relationships/image" Target="../media/image47.png"/><Relationship Id="rId19" Type="http://schemas.openxmlformats.org/officeDocument/2006/relationships/image" Target="../media/image106.jpeg"/><Relationship Id="rId18" Type="http://schemas.openxmlformats.org/officeDocument/2006/relationships/image" Target="../media/image105.jpeg"/><Relationship Id="rId17" Type="http://schemas.openxmlformats.org/officeDocument/2006/relationships/image" Target="../media/image104.jpeg"/><Relationship Id="rId16" Type="http://schemas.openxmlformats.org/officeDocument/2006/relationships/image" Target="../media/image103.jpeg"/><Relationship Id="rId15" Type="http://schemas.openxmlformats.org/officeDocument/2006/relationships/image" Target="../media/image102.jpeg"/><Relationship Id="rId14" Type="http://schemas.openxmlformats.org/officeDocument/2006/relationships/image" Target="../media/image101.jpeg"/><Relationship Id="rId13" Type="http://schemas.openxmlformats.org/officeDocument/2006/relationships/image" Target="../media/image100.jpeg"/><Relationship Id="rId12" Type="http://schemas.openxmlformats.org/officeDocument/2006/relationships/image" Target="../media/image99.jpeg"/><Relationship Id="rId11" Type="http://schemas.openxmlformats.org/officeDocument/2006/relationships/image" Target="../media/image98.jpeg"/><Relationship Id="rId10" Type="http://schemas.openxmlformats.org/officeDocument/2006/relationships/image" Target="../media/image97.jpeg"/><Relationship Id="rId1" Type="http://schemas.openxmlformats.org/officeDocument/2006/relationships/image" Target="../media/image89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4" descr="图片1_副本"/>
          <p:cNvPicPr>
            <a:picLocks noGrp="1"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1275" y="46355"/>
            <a:ext cx="14361160" cy="10755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2" name="矩形 13314"/>
          <p:cNvSpPr/>
          <p:nvPr/>
        </p:nvSpPr>
        <p:spPr>
          <a:xfrm>
            <a:off x="5600700" y="7102475"/>
            <a:ext cx="9445625" cy="3046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FF00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Unit 8</a:t>
            </a:r>
            <a:endParaRPr lang="en-US" altLang="zh-CN" sz="7200" b="1" dirty="0">
              <a:solidFill>
                <a:srgbClr val="FF00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  <a:p>
            <a:pPr algn="ctr"/>
            <a:r>
              <a:rPr lang="en-US" altLang="zh-CN" sz="6000" dirty="0">
                <a:latin typeface="Arial Black" panose="020B0A04020102020204" pitchFamily="2" charset="0"/>
                <a:ea typeface="宋体" panose="02010600030101010101" pitchFamily="2" charset="-122"/>
              </a:rPr>
              <a:t>We're twins</a:t>
            </a:r>
            <a:endParaRPr lang="en-US" altLang="zh-CN" sz="6000" dirty="0">
              <a:latin typeface="Arial Black" panose="020B0A04020102020204" pitchFamily="2" charset="0"/>
              <a:ea typeface="宋体" panose="02010600030101010101" pitchFamily="2" charset="-122"/>
            </a:endParaRPr>
          </a:p>
          <a:p>
            <a:pPr algn="ctr"/>
            <a:r>
              <a:rPr lang="en-US" altLang="zh-CN" sz="6000" dirty="0">
                <a:latin typeface="Arial Black" panose="020B0A04020102020204" pitchFamily="2" charset="0"/>
                <a:ea typeface="宋体" panose="02010600030101010101" pitchFamily="2" charset="-122"/>
              </a:rPr>
              <a:t>             </a:t>
            </a:r>
            <a:r>
              <a:rPr lang="en-US" altLang="zh-CN" sz="4800" dirty="0">
                <a:latin typeface="Arial Black" panose="020B0A04020102020204" pitchFamily="2" charset="0"/>
                <a:ea typeface="宋体" panose="02010600030101010101" pitchFamily="2" charset="-122"/>
              </a:rPr>
              <a:t>---Zhangxin</a:t>
            </a:r>
            <a:endParaRPr lang="en-US" altLang="zh-CN" sz="4800" dirty="0">
              <a:latin typeface="Arial Black" panose="020B0A040201020202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标题 23553"/>
          <p:cNvSpPr>
            <a:spLocks noGrp="1"/>
          </p:cNvSpPr>
          <p:nvPr>
            <p:ph type="title"/>
          </p:nvPr>
        </p:nvSpPr>
        <p:spPr>
          <a:xfrm>
            <a:off x="288925" y="936625"/>
            <a:ext cx="4681538" cy="900113"/>
          </a:xfrm>
        </p:spPr>
        <p:txBody>
          <a:bodyPr lIns="144018" tIns="72009" rIns="144018" bIns="72009" anchor="ctr" anchorCtr="0"/>
          <a:lstStyle/>
          <a:p>
            <a:r>
              <a:rPr lang="zh-CN" altLang="en-US" sz="4400" b="1" dirty="0">
                <a:solidFill>
                  <a:schemeClr val="hlink"/>
                </a:solidFill>
              </a:rPr>
              <a:t>活动设计：</a:t>
            </a:r>
            <a:endParaRPr lang="zh-CN" altLang="en-US" sz="4400" b="1" dirty="0">
              <a:solidFill>
                <a:schemeClr val="hlink"/>
              </a:solidFill>
            </a:endParaRPr>
          </a:p>
        </p:txBody>
      </p:sp>
      <p:sp>
        <p:nvSpPr>
          <p:cNvPr id="19458" name="内容占位符 23554"/>
          <p:cNvSpPr>
            <a:spLocks noGrp="1"/>
          </p:cNvSpPr>
          <p:nvPr>
            <p:ph idx="1"/>
          </p:nvPr>
        </p:nvSpPr>
        <p:spPr>
          <a:xfrm>
            <a:off x="360140" y="1872283"/>
            <a:ext cx="15470188" cy="8532812"/>
          </a:xfrm>
        </p:spPr>
        <p:txBody>
          <a:bodyPr lIns="144018" tIns="72009" rIns="144018" bIns="72009" anchor="t" anchorCtr="0"/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Story time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  <a:p>
            <a:r>
              <a:rPr lang="en-US" altLang="zh-CN" sz="4400" b="1" dirty="0" smtClean="0">
                <a:latin typeface="Times New Roman" panose="02020603050405020304" charset="0"/>
                <a:cs typeface="Times New Roman" panose="02020603050405020304" charset="0"/>
              </a:rPr>
              <a:t>    Step 1-warming up</a:t>
            </a:r>
            <a:r>
              <a:rPr lang="zh-CN" altLang="en-US" sz="4400" b="1" dirty="0" smtClean="0"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zh-CN" altLang="zh-CN" sz="3600" dirty="0" smtClean="0"/>
              <a:t>吸引注意，积累语言</a:t>
            </a:r>
            <a:r>
              <a:rPr lang="zh-CN" altLang="en-US" sz="3600" dirty="0" smtClean="0"/>
              <a:t>）</a:t>
            </a:r>
            <a:endParaRPr lang="en-US" altLang="zh-CN" sz="36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US" altLang="zh-CN" sz="4400" b="1" dirty="0" smtClean="0">
                <a:latin typeface="Times New Roman" panose="02020603050405020304" charset="0"/>
                <a:cs typeface="Times New Roman" panose="02020603050405020304" charset="0"/>
              </a:rPr>
              <a:t>      </a:t>
            </a:r>
            <a:endParaRPr lang="en-US" altLang="zh-CN" sz="44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20000"/>
              </a:spcAft>
              <a:buNone/>
            </a:pPr>
            <a:r>
              <a:rPr lang="en-US" altLang="zh-CN" sz="4400" b="1" dirty="0" smtClean="0">
                <a:latin typeface="Times New Roman" panose="02020603050405020304" charset="0"/>
                <a:cs typeface="Times New Roman" panose="02020603050405020304" charset="0"/>
              </a:rPr>
              <a:t>          1</a:t>
            </a:r>
            <a:r>
              <a:rPr lang="zh-CN" altLang="en-US" sz="4400" b="1" dirty="0" smtClean="0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4400" b="1" dirty="0" smtClean="0">
                <a:latin typeface="Times New Roman" panose="02020603050405020304" charset="0"/>
                <a:cs typeface="Times New Roman" panose="02020603050405020304" charset="0"/>
              </a:rPr>
              <a:t>Chant  game</a:t>
            </a:r>
            <a:endParaRPr lang="en-US" altLang="zh-CN" sz="4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None/>
            </a:pPr>
            <a:endParaRPr lang="en-US" altLang="zh-CN" sz="4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图片 2106" descr="2011121221002355_meitu_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20015" y="130016"/>
            <a:ext cx="15191899" cy="121015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147" name="组合 5"/>
          <p:cNvGrpSpPr/>
          <p:nvPr/>
        </p:nvGrpSpPr>
        <p:grpSpPr>
          <a:xfrm>
            <a:off x="-265033" y="-360045"/>
            <a:ext cx="5900738" cy="1735217"/>
            <a:chOff x="4293" y="7289"/>
            <a:chExt cx="6377" cy="1655"/>
          </a:xfrm>
        </p:grpSpPr>
        <p:pic>
          <p:nvPicPr>
            <p:cNvPr id="4099" name="图片 3" descr="2.png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49" y="7289"/>
              <a:ext cx="6065" cy="16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Text Box 42"/>
            <p:cNvSpPr txBox="1"/>
            <p:nvPr/>
          </p:nvSpPr>
          <p:spPr>
            <a:xfrm>
              <a:off x="4293" y="7883"/>
              <a:ext cx="6377" cy="7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</a:pPr>
              <a:r>
                <a:rPr lang="en-US" sz="4410" b="1" noProof="1">
                  <a:solidFill>
                    <a:srgbClr val="FF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pitchFamily="2" charset="0"/>
                  <a:ea typeface="宋体" panose="02010600030101010101" pitchFamily="2" charset="-122"/>
                  <a:cs typeface="+mn-ea"/>
                </a:rPr>
                <a:t>    Chant game</a:t>
              </a:r>
              <a:endParaRPr lang="zh-CN" altLang="en-US" sz="441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</a:endParaRPr>
            </a:p>
          </p:txBody>
        </p:sp>
      </p:grpSp>
      <p:sp>
        <p:nvSpPr>
          <p:cNvPr id="29706" name="矩形 29705"/>
          <p:cNvSpPr/>
          <p:nvPr/>
        </p:nvSpPr>
        <p:spPr>
          <a:xfrm>
            <a:off x="960120" y="1320165"/>
            <a:ext cx="12484061" cy="6828155"/>
          </a:xfrm>
          <a:prstGeom prst="rect">
            <a:avLst/>
          </a:prstGeom>
          <a:solidFill>
            <a:srgbClr val="CCFFCC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zh-CN" sz="3780" b="1" dirty="0">
                <a:solidFill>
                  <a:srgbClr val="C00000"/>
                </a:solidFill>
                <a:latin typeface="Comic Sans MS" panose="030F0702030302020204" pitchFamily="2" charset="0"/>
                <a:ea typeface="楷体_GB2312" pitchFamily="1" charset="-122"/>
                <a:sym typeface="宋体" panose="02010600030101010101" pitchFamily="2" charset="-122"/>
              </a:rPr>
              <a:t>Game rules(</a:t>
            </a:r>
            <a:r>
              <a:rPr lang="zh-CN" altLang="en-US" sz="3780" b="1" dirty="0">
                <a:solidFill>
                  <a:srgbClr val="C00000"/>
                </a:solidFill>
                <a:latin typeface="Comic Sans MS" panose="030F0702030302020204" pitchFamily="2" charset="0"/>
                <a:ea typeface="楷体_GB2312" pitchFamily="1" charset="-122"/>
                <a:sym typeface="宋体" panose="02010600030101010101" pitchFamily="2" charset="-122"/>
              </a:rPr>
              <a:t>游戏规则</a:t>
            </a:r>
            <a:r>
              <a:rPr lang="en-US" altLang="zh-CN" sz="3780" b="1" dirty="0">
                <a:solidFill>
                  <a:srgbClr val="C00000"/>
                </a:solidFill>
                <a:latin typeface="Comic Sans MS" panose="030F0702030302020204" pitchFamily="2" charset="0"/>
                <a:ea typeface="楷体_GB2312" pitchFamily="1" charset="-122"/>
                <a:sym typeface="宋体" panose="02010600030101010101" pitchFamily="2" charset="-122"/>
              </a:rPr>
              <a:t>)</a:t>
            </a:r>
            <a:r>
              <a:rPr lang="zh-CN" altLang="en-US" sz="3780" b="1" dirty="0">
                <a:solidFill>
                  <a:srgbClr val="C00000"/>
                </a:solidFill>
                <a:latin typeface="Comic Sans MS" panose="030F0702030302020204" pitchFamily="2" charset="0"/>
                <a:ea typeface="楷体_GB2312" pitchFamily="1" charset="-122"/>
                <a:sym typeface="宋体" panose="02010600030101010101" pitchFamily="2" charset="-122"/>
              </a:rPr>
              <a:t>：音乐声起，传小玩具。音乐声停，玩具停下的学生</a:t>
            </a:r>
            <a:r>
              <a:rPr lang="zh-CN" altLang="en-US" sz="3780" b="1" u="sng" dirty="0">
                <a:solidFill>
                  <a:srgbClr val="C00000"/>
                </a:solidFill>
                <a:latin typeface="Comic Sans MS" panose="030F0702030302020204" pitchFamily="2" charset="0"/>
                <a:ea typeface="楷体_GB2312" pitchFamily="1" charset="-122"/>
                <a:sym typeface="宋体" panose="02010600030101010101" pitchFamily="2" charset="-122"/>
              </a:rPr>
              <a:t>同桌站起来</a:t>
            </a:r>
            <a:r>
              <a:rPr lang="zh-CN" altLang="en-US" sz="3780" b="1" dirty="0">
                <a:solidFill>
                  <a:srgbClr val="C00000"/>
                </a:solidFill>
                <a:latin typeface="Comic Sans MS" panose="030F0702030302020204" pitchFamily="2" charset="0"/>
                <a:ea typeface="楷体_GB2312" pitchFamily="1" charset="-122"/>
                <a:sym typeface="宋体" panose="02010600030101010101" pitchFamily="2" charset="-122"/>
              </a:rPr>
              <a:t>问：</a:t>
            </a:r>
            <a:r>
              <a:rPr lang="en-US" altLang="zh-CN" sz="3780" b="1" dirty="0" err="1">
                <a:solidFill>
                  <a:srgbClr val="C00000"/>
                </a:solidFill>
                <a:latin typeface="Comic Sans MS" panose="030F0702030302020204" pitchFamily="2" charset="0"/>
                <a:ea typeface="楷体_GB2312" pitchFamily="1" charset="-122"/>
                <a:sym typeface="宋体" panose="02010600030101010101" pitchFamily="2" charset="-122"/>
              </a:rPr>
              <a:t>Who,who,who's</a:t>
            </a:r>
            <a:r>
              <a:rPr lang="en-US" altLang="zh-CN" sz="3780" b="1" dirty="0">
                <a:solidFill>
                  <a:srgbClr val="C00000"/>
                </a:solidFill>
                <a:latin typeface="Comic Sans MS" panose="030F0702030302020204" pitchFamily="2" charset="0"/>
                <a:ea typeface="楷体_GB2312" pitchFamily="1" charset="-122"/>
                <a:sym typeface="宋体" panose="02010600030101010101" pitchFamily="2" charset="-122"/>
              </a:rPr>
              <a:t> he/she</a:t>
            </a:r>
            <a:r>
              <a:rPr lang="zh-CN" altLang="en-US" sz="3780" b="1" dirty="0">
                <a:solidFill>
                  <a:srgbClr val="C00000"/>
                </a:solidFill>
                <a:latin typeface="Comic Sans MS" panose="030F0702030302020204" pitchFamily="2" charset="0"/>
                <a:ea typeface="楷体_GB2312" pitchFamily="1" charset="-122"/>
                <a:sym typeface="宋体" panose="02010600030101010101" pitchFamily="2" charset="-122"/>
              </a:rPr>
              <a:t>？ 全班一起回答：</a:t>
            </a:r>
            <a:r>
              <a:rPr lang="en-US" altLang="zh-CN" sz="3780" b="1" dirty="0">
                <a:solidFill>
                  <a:srgbClr val="C00000"/>
                </a:solidFill>
                <a:latin typeface="Comic Sans MS" panose="030F0702030302020204" pitchFamily="2" charset="0"/>
                <a:ea typeface="楷体_GB2312" pitchFamily="1" charset="-122"/>
                <a:sym typeface="宋体" panose="02010600030101010101" pitchFamily="2" charset="-122"/>
              </a:rPr>
              <a:t>He's/She's...</a:t>
            </a:r>
            <a:endParaRPr lang="en-US" altLang="zh-CN" sz="3780" b="1" dirty="0">
              <a:solidFill>
                <a:srgbClr val="C00000"/>
              </a:solidFill>
              <a:latin typeface="Comic Sans MS" panose="030F0702030302020204" pitchFamily="2" charset="0"/>
              <a:ea typeface="楷体_GB2312" pitchFamily="1" charset="-122"/>
              <a:sym typeface="宋体" panose="02010600030101010101" pitchFamily="2" charset="-122"/>
            </a:endParaRPr>
          </a:p>
          <a:p>
            <a:pPr marL="342900" indent="-342900" algn="ctr">
              <a:spcBef>
                <a:spcPct val="50000"/>
              </a:spcBef>
            </a:pPr>
            <a:r>
              <a:rPr lang="en-US" altLang="zh-CN" sz="6930" b="1" dirty="0">
                <a:solidFill>
                  <a:srgbClr val="9900CC"/>
                </a:solidFill>
                <a:latin typeface="Comic Sans MS" panose="030F0702030302020204" pitchFamily="2" charset="0"/>
                <a:ea typeface="楷体_GB2312" pitchFamily="1" charset="-122"/>
              </a:rPr>
              <a:t> </a:t>
            </a:r>
            <a:r>
              <a:rPr lang="en-US" altLang="zh-CN" sz="6300" b="1" dirty="0">
                <a:solidFill>
                  <a:srgbClr val="9900CC"/>
                </a:solidFill>
                <a:latin typeface="Comic Sans MS" panose="030F0702030302020204" pitchFamily="2" charset="0"/>
                <a:ea typeface="楷体_GB2312" pitchFamily="1" charset="-122"/>
              </a:rPr>
              <a:t>Who,  who,  who's he?      He's,  he's,  he's....</a:t>
            </a:r>
            <a:endParaRPr lang="en-US" altLang="zh-CN" sz="6300" b="1" dirty="0">
              <a:solidFill>
                <a:srgbClr val="9900CC"/>
              </a:solidFill>
              <a:latin typeface="Comic Sans MS" panose="030F0702030302020204" pitchFamily="2" charset="0"/>
              <a:ea typeface="楷体_GB2312" pitchFamily="1" charset="-122"/>
            </a:endParaRPr>
          </a:p>
          <a:p>
            <a:pPr marL="342900" indent="-342900" algn="ctr">
              <a:spcBef>
                <a:spcPct val="50000"/>
              </a:spcBef>
            </a:pPr>
            <a:r>
              <a:rPr lang="en-US" altLang="zh-CN" sz="6300" b="1" dirty="0">
                <a:solidFill>
                  <a:srgbClr val="9900CC"/>
                </a:solidFill>
                <a:latin typeface="Comic Sans MS" panose="030F0702030302020204" pitchFamily="2" charset="0"/>
                <a:ea typeface="楷体_GB2312" pitchFamily="1" charset="-122"/>
              </a:rPr>
              <a:t> </a:t>
            </a:r>
            <a:r>
              <a:rPr lang="en-US" altLang="zh-CN" sz="6300" b="1" dirty="0">
                <a:solidFill>
                  <a:srgbClr val="9900CC"/>
                </a:solidFill>
                <a:latin typeface="Comic Sans MS" panose="030F0702030302020204" pitchFamily="2" charset="0"/>
                <a:ea typeface="楷体_GB2312" pitchFamily="1" charset="-122"/>
                <a:sym typeface="宋体" panose="02010600030101010101" pitchFamily="2" charset="-122"/>
              </a:rPr>
              <a:t>Who,  who,  who's she?      She's, she's,  she's....</a:t>
            </a:r>
            <a:r>
              <a:rPr lang="en-US" altLang="zh-CN" sz="6300" b="1" dirty="0">
                <a:solidFill>
                  <a:srgbClr val="FFFFFF"/>
                </a:solidFill>
                <a:latin typeface="Comic Sans MS" panose="030F0702030302020204" pitchFamily="2" charset="0"/>
                <a:ea typeface="楷体_GB2312" pitchFamily="1" charset="-122"/>
                <a:sym typeface="宋体" panose="02010600030101010101" pitchFamily="2" charset="-122"/>
              </a:rPr>
              <a:t> </a:t>
            </a:r>
            <a:endParaRPr lang="en-US" altLang="zh-CN" sz="6930" b="1" dirty="0">
              <a:solidFill>
                <a:srgbClr val="FFFFFF"/>
              </a:solidFill>
              <a:latin typeface="Comic Sans MS" panose="030F0702030302020204" pitchFamily="2" charset="0"/>
              <a:ea typeface="楷体_GB2312" pitchFamily="1" charset="-122"/>
            </a:endParaRPr>
          </a:p>
        </p:txBody>
      </p:sp>
      <p:pic>
        <p:nvPicPr>
          <p:cNvPr id="2" name="铃声 - 滴滴答答短消息音效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3061633" y="345043"/>
            <a:ext cx="975122" cy="97512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35523" descr="20100420033449452"/>
          <p:cNvPicPr>
            <a:picLocks noGrp="1" noChangeAspect="1" noChangeArrowheads="1"/>
          </p:cNvPicPr>
          <p:nvPr>
            <p:ph/>
          </p:nvPr>
        </p:nvPicPr>
        <p:blipFill>
          <a:blip r:embed="rId1" cstate="print">
            <a:lum bright="24000"/>
          </a:blip>
          <a:srcRect/>
          <a:stretch>
            <a:fillRect/>
          </a:stretch>
        </p:blipFill>
        <p:spPr bwMode="auto">
          <a:xfrm>
            <a:off x="0" y="0"/>
            <a:ext cx="14401800" cy="1080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132097"/>
          <p:cNvSpPr>
            <a:spLocks noChangeArrowheads="1"/>
          </p:cNvSpPr>
          <p:nvPr/>
        </p:nvSpPr>
        <p:spPr bwMode="auto">
          <a:xfrm>
            <a:off x="432148" y="360115"/>
            <a:ext cx="13561695" cy="9841230"/>
          </a:xfrm>
          <a:prstGeom prst="roundRect">
            <a:avLst>
              <a:gd name="adj" fmla="val 16667"/>
            </a:avLst>
          </a:prstGeom>
          <a:solidFill>
            <a:schemeClr val="bg1">
              <a:alpha val="92998"/>
            </a:schemeClr>
          </a:solidFill>
          <a:ln w="9525">
            <a:solidFill>
              <a:schemeClr val="bg1"/>
            </a:solidFill>
            <a:round/>
          </a:ln>
        </p:spPr>
        <p:txBody>
          <a:bodyPr wrap="none" lIns="144018" tIns="72009" rIns="144018" bIns="72009" anchor="ctr"/>
          <a:lstStyle/>
          <a:p>
            <a:pPr algn="ctr"/>
            <a:endParaRPr lang="zh-CN" altLang="en-US" b="1"/>
          </a:p>
        </p:txBody>
      </p:sp>
      <p:sp>
        <p:nvSpPr>
          <p:cNvPr id="7" name="矩形 6"/>
          <p:cNvSpPr/>
          <p:nvPr/>
        </p:nvSpPr>
        <p:spPr>
          <a:xfrm>
            <a:off x="2592388" y="4176539"/>
            <a:ext cx="100848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课前游戏热身，复习和巩固就旧知</a:t>
            </a:r>
            <a:r>
              <a:rPr lang="zh-CN" altLang="en-US" sz="4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4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en-US" altLang="zh-CN" sz="4800" b="1" dirty="0" smtClean="0">
                <a:latin typeface="Times New Roman" panose="02020603050405020304" charset="0"/>
                <a:cs typeface="Times New Roman" panose="02020603050405020304" charset="0"/>
              </a:rPr>
              <a:t>Step 1</a:t>
            </a:r>
            <a:endParaRPr lang="en-US" altLang="zh-CN" sz="48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lvl="0">
              <a:buNone/>
            </a:pPr>
            <a:r>
              <a:rPr lang="en-US" altLang="zh-CN" sz="4800" b="1" dirty="0" smtClean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4800" b="1" dirty="0" smtClean="0">
                <a:latin typeface="Times New Roman" panose="02020603050405020304" charset="0"/>
                <a:cs typeface="Times New Roman" panose="02020603050405020304" charset="0"/>
              </a:rPr>
              <a:t>About Miss Zhang</a:t>
            </a:r>
            <a:endParaRPr lang="zh-CN" altLang="zh-CN" sz="48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lvl="0">
              <a:buNone/>
            </a:pPr>
            <a:r>
              <a:rPr lang="en-US" altLang="zh-CN" sz="4800" b="1" dirty="0" smtClean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zh-CN" alt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4800" b="1" dirty="0" smtClean="0">
                <a:latin typeface="Times New Roman" panose="02020603050405020304" charset="0"/>
                <a:cs typeface="Times New Roman" panose="02020603050405020304" charset="0"/>
              </a:rPr>
              <a:t>Introduce your friends to me </a:t>
            </a:r>
            <a:r>
              <a:rPr lang="en-US" altLang="zh-CN" sz="4800" b="1" dirty="0" smtClean="0"/>
              <a:t>?</a:t>
            </a:r>
            <a:endParaRPr lang="zh-CN" altLang="zh-CN" sz="4800" b="1" dirty="0" smtClean="0"/>
          </a:p>
          <a:p>
            <a:pPr>
              <a:buNone/>
            </a:pPr>
            <a:endParaRPr lang="zh-CN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图片 235523" descr="20100420033449452"/>
          <p:cNvPicPr>
            <a:picLocks noChangeAspect="1" noChangeArrowheads="1"/>
          </p:cNvPicPr>
          <p:nvPr/>
        </p:nvPicPr>
        <p:blipFill>
          <a:blip r:embed="rId1" cstate="print">
            <a:lum bright="24000"/>
          </a:blip>
          <a:srcRect/>
          <a:stretch>
            <a:fillRect/>
          </a:stretch>
        </p:blipFill>
        <p:spPr bwMode="auto">
          <a:xfrm>
            <a:off x="0" y="-74930"/>
            <a:ext cx="14401800" cy="1080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圆角矩形 132097"/>
          <p:cNvSpPr>
            <a:spLocks noChangeArrowheads="1"/>
          </p:cNvSpPr>
          <p:nvPr/>
        </p:nvSpPr>
        <p:spPr bwMode="auto">
          <a:xfrm>
            <a:off x="420053" y="480060"/>
            <a:ext cx="13561695" cy="9841230"/>
          </a:xfrm>
          <a:prstGeom prst="roundRect">
            <a:avLst>
              <a:gd name="adj" fmla="val 16667"/>
            </a:avLst>
          </a:prstGeom>
          <a:solidFill>
            <a:schemeClr val="bg1">
              <a:alpha val="92998"/>
            </a:schemeClr>
          </a:solidFill>
          <a:ln w="9525">
            <a:solidFill>
              <a:schemeClr val="bg1"/>
            </a:solidFill>
            <a:round/>
          </a:ln>
        </p:spPr>
        <p:txBody>
          <a:bodyPr wrap="none" lIns="144018" tIns="72009" rIns="144018" bIns="72009" anchor="ctr"/>
          <a:lstStyle/>
          <a:p>
            <a:pPr algn="ctr"/>
            <a:endParaRPr lang="zh-CN" altLang="en-US" b="1"/>
          </a:p>
        </p:txBody>
      </p:sp>
      <p:sp>
        <p:nvSpPr>
          <p:cNvPr id="5123" name="矩形 132122"/>
          <p:cNvSpPr>
            <a:spLocks noChangeAspect="1" noChangeArrowheads="1"/>
          </p:cNvSpPr>
          <p:nvPr/>
        </p:nvSpPr>
        <p:spPr bwMode="auto">
          <a:xfrm>
            <a:off x="6720840" y="5160645"/>
            <a:ext cx="480060" cy="4800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44018" tIns="72009" rIns="144018" bIns="72009"/>
          <a:lstStyle/>
          <a:p>
            <a:endParaRPr lang="zh-CN" altLang="en-US"/>
          </a:p>
        </p:txBody>
      </p:sp>
      <p:sp>
        <p:nvSpPr>
          <p:cNvPr id="5124" name="矩形 132124"/>
          <p:cNvSpPr>
            <a:spLocks noChangeAspect="1" noChangeArrowheads="1"/>
          </p:cNvSpPr>
          <p:nvPr/>
        </p:nvSpPr>
        <p:spPr bwMode="auto">
          <a:xfrm>
            <a:off x="6720840" y="5160645"/>
            <a:ext cx="480060" cy="4800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44018" tIns="72009" rIns="144018" bIns="72009"/>
          <a:lstStyle/>
          <a:p>
            <a:endParaRPr lang="zh-CN" altLang="en-US"/>
          </a:p>
        </p:txBody>
      </p:sp>
      <p:sp>
        <p:nvSpPr>
          <p:cNvPr id="5125" name="矩形 132126"/>
          <p:cNvSpPr>
            <a:spLocks noChangeAspect="1" noChangeArrowheads="1"/>
          </p:cNvSpPr>
          <p:nvPr/>
        </p:nvSpPr>
        <p:spPr bwMode="auto">
          <a:xfrm>
            <a:off x="9961245" y="5280660"/>
            <a:ext cx="480060" cy="4800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44018" tIns="72009" rIns="144018" bIns="72009"/>
          <a:lstStyle/>
          <a:p>
            <a:endParaRPr lang="zh-CN" altLang="en-US"/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225153" y="2760345"/>
            <a:ext cx="9993750" cy="36540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5700" b="1" dirty="0" err="1">
                <a:solidFill>
                  <a:srgbClr val="3333FF"/>
                </a:solidFill>
                <a:latin typeface="Comic Sans MS" panose="030F0702030302020204" pitchFamily="2" charset="0"/>
              </a:rPr>
              <a:t>Hello,I'm</a:t>
            </a:r>
            <a:r>
              <a:rPr lang="en-US" altLang="zh-CN" sz="5700" b="1" dirty="0">
                <a:solidFill>
                  <a:srgbClr val="3333FF"/>
                </a:solidFill>
                <a:latin typeface="Comic Sans MS" panose="030F0702030302020204" pitchFamily="2" charset="0"/>
              </a:rPr>
              <a:t> Miss </a:t>
            </a:r>
            <a:r>
              <a:rPr lang="en-US" altLang="zh-CN" sz="5700" b="1" dirty="0" smtClean="0">
                <a:solidFill>
                  <a:srgbClr val="3333FF"/>
                </a:solidFill>
                <a:latin typeface="Comic Sans MS" panose="030F0702030302020204" pitchFamily="2" charset="0"/>
              </a:rPr>
              <a:t>Zhang.</a:t>
            </a:r>
            <a:endParaRPr lang="en-US" altLang="zh-CN" sz="5700" b="1" dirty="0">
              <a:solidFill>
                <a:srgbClr val="3333FF"/>
              </a:solidFill>
              <a:latin typeface="Comic Sans MS" panose="030F0702030302020204" pitchFamily="2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5700" b="1" dirty="0">
                <a:solidFill>
                  <a:srgbClr val="3333FF"/>
                </a:solidFill>
                <a:latin typeface="Comic Sans MS" panose="030F0702030302020204" pitchFamily="2" charset="0"/>
              </a:rPr>
              <a:t>This is my </a:t>
            </a:r>
            <a:r>
              <a:rPr lang="en-US" altLang="zh-CN" sz="5700" b="1" dirty="0" smtClean="0">
                <a:solidFill>
                  <a:srgbClr val="3333FF"/>
                </a:solidFill>
                <a:latin typeface="Comic Sans MS" panose="030F0702030302020204" pitchFamily="2" charset="0"/>
              </a:rPr>
              <a:t>daughter.</a:t>
            </a:r>
            <a:endParaRPr lang="en-US" altLang="zh-CN" sz="5700" b="1" dirty="0">
              <a:solidFill>
                <a:srgbClr val="3333FF"/>
              </a:solidFill>
              <a:latin typeface="Comic Sans MS" panose="030F0702030302020204" pitchFamily="2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5700" b="1" dirty="0" smtClean="0">
                <a:solidFill>
                  <a:srgbClr val="3333FF"/>
                </a:solidFill>
                <a:latin typeface="Comic Sans MS" panose="030F0702030302020204" pitchFamily="2" charset="0"/>
              </a:rPr>
              <a:t>She’s one year old. </a:t>
            </a:r>
            <a:endParaRPr lang="en-US" altLang="zh-CN" sz="5700" b="1" dirty="0">
              <a:solidFill>
                <a:srgbClr val="3333FF"/>
              </a:solidFill>
              <a:latin typeface="Comic Sans MS" panose="030F0702030302020204" pitchFamily="2" charset="0"/>
            </a:endParaRPr>
          </a:p>
        </p:txBody>
      </p:sp>
      <p:grpSp>
        <p:nvGrpSpPr>
          <p:cNvPr id="4" name="组合 5"/>
          <p:cNvGrpSpPr/>
          <p:nvPr/>
        </p:nvGrpSpPr>
        <p:grpSpPr bwMode="auto">
          <a:xfrm>
            <a:off x="222529" y="-75008"/>
            <a:ext cx="7930991" cy="1595199"/>
            <a:chOff x="4294" y="7187"/>
            <a:chExt cx="6377" cy="1655"/>
          </a:xfrm>
        </p:grpSpPr>
        <p:pic>
          <p:nvPicPr>
            <p:cNvPr id="5129" name="图片 3" descr="2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94" y="7187"/>
              <a:ext cx="6065" cy="1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25" name="Text Box 42"/>
            <p:cNvSpPr txBox="1"/>
            <p:nvPr/>
          </p:nvSpPr>
          <p:spPr>
            <a:xfrm>
              <a:off x="4294" y="7867"/>
              <a:ext cx="6377" cy="79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sz="4400" b="1" noProof="1">
                  <a:solidFill>
                    <a:srgbClr val="FF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pitchFamily="2" charset="0"/>
                  <a:cs typeface="+mn-ea"/>
                </a:rPr>
                <a:t>   About Miss </a:t>
              </a:r>
              <a:r>
                <a:rPr lang="en-US" sz="4400" b="1" noProof="1" smtClean="0">
                  <a:solidFill>
                    <a:srgbClr val="FF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pitchFamily="2" charset="0"/>
                  <a:cs typeface="+mn-ea"/>
                </a:rPr>
                <a:t>Zhang</a:t>
              </a:r>
              <a:endParaRPr lang="en-US" sz="44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</a:endParaRPr>
            </a:p>
          </p:txBody>
        </p:sp>
      </p:grpSp>
      <p:pic>
        <p:nvPicPr>
          <p:cNvPr id="6" name="图片 5" descr="QQ图片202104120903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565" y="3373755"/>
            <a:ext cx="4928235" cy="69475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235523" descr="20100420033449452"/>
          <p:cNvPicPr>
            <a:picLocks noChangeAspect="1"/>
          </p:cNvPicPr>
          <p:nvPr/>
        </p:nvPicPr>
        <p:blipFill>
          <a:blip r:embed="rId1" cstate="print">
            <a:lum bright="23996"/>
          </a:blip>
          <a:stretch>
            <a:fillRect/>
          </a:stretch>
        </p:blipFill>
        <p:spPr>
          <a:xfrm>
            <a:off x="0" y="0"/>
            <a:ext cx="14401800" cy="10801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0" name="圆角矩形 132097"/>
          <p:cNvSpPr/>
          <p:nvPr/>
        </p:nvSpPr>
        <p:spPr>
          <a:xfrm>
            <a:off x="480060" y="480060"/>
            <a:ext cx="13561695" cy="9841230"/>
          </a:xfrm>
          <a:prstGeom prst="roundRect">
            <a:avLst>
              <a:gd name="adj" fmla="val 16667"/>
            </a:avLst>
          </a:prstGeom>
          <a:solidFill>
            <a:schemeClr val="bg1">
              <a:alpha val="79999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en-US" sz="378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1" name="矩形 132122"/>
          <p:cNvSpPr>
            <a:spLocks noChangeAspect="1"/>
          </p:cNvSpPr>
          <p:nvPr/>
        </p:nvSpPr>
        <p:spPr>
          <a:xfrm>
            <a:off x="6720840" y="5160645"/>
            <a:ext cx="480060" cy="48006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endParaRPr lang="zh-CN" altLang="en-US" sz="378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2" name="矩形 132124"/>
          <p:cNvSpPr>
            <a:spLocks noChangeAspect="1"/>
          </p:cNvSpPr>
          <p:nvPr/>
        </p:nvSpPr>
        <p:spPr>
          <a:xfrm>
            <a:off x="6720840" y="5160645"/>
            <a:ext cx="480060" cy="48006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endParaRPr lang="zh-CN" altLang="en-US" sz="378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3" name="矩形 132126"/>
          <p:cNvSpPr>
            <a:spLocks noChangeAspect="1"/>
          </p:cNvSpPr>
          <p:nvPr/>
        </p:nvSpPr>
        <p:spPr>
          <a:xfrm>
            <a:off x="9961245" y="5280660"/>
            <a:ext cx="480060" cy="48006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endParaRPr lang="zh-CN" altLang="en-US" sz="378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5124"/>
          <p:cNvSpPr txBox="1"/>
          <p:nvPr/>
        </p:nvSpPr>
        <p:spPr>
          <a:xfrm>
            <a:off x="660083" y="2875359"/>
            <a:ext cx="5600700" cy="43561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930" b="1">
                <a:solidFill>
                  <a:srgbClr val="9900CC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Hello,I'm...</a:t>
            </a:r>
            <a:endParaRPr lang="en-US" altLang="zh-CN" sz="6930" b="1">
              <a:solidFill>
                <a:srgbClr val="9900CC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6930" b="1">
                <a:solidFill>
                  <a:srgbClr val="9900CC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This is …</a:t>
            </a:r>
            <a:endParaRPr lang="en-US" altLang="zh-CN" sz="6930" b="1">
              <a:solidFill>
                <a:srgbClr val="9900CC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6930" b="1">
                <a:solidFill>
                  <a:srgbClr val="9900CC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He’s/She’s…</a:t>
            </a:r>
            <a:endParaRPr lang="en-US" altLang="zh-CN" sz="6930" b="1">
              <a:solidFill>
                <a:srgbClr val="9900CC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grpSp>
        <p:nvGrpSpPr>
          <p:cNvPr id="3" name="组合 5125"/>
          <p:cNvGrpSpPr/>
          <p:nvPr/>
        </p:nvGrpSpPr>
        <p:grpSpPr>
          <a:xfrm>
            <a:off x="7073385" y="1940243"/>
            <a:ext cx="6428303" cy="3470434"/>
            <a:chOff x="0" y="0"/>
            <a:chExt cx="2004" cy="1995"/>
          </a:xfrm>
        </p:grpSpPr>
        <p:sp>
          <p:nvSpPr>
            <p:cNvPr id="7176" name="折角形 5126"/>
            <p:cNvSpPr/>
            <p:nvPr/>
          </p:nvSpPr>
          <p:spPr>
            <a:xfrm rot="260349">
              <a:off x="0" y="0"/>
              <a:ext cx="1950" cy="1995"/>
            </a:xfrm>
            <a:prstGeom prst="foldedCorner">
              <a:avLst>
                <a:gd name="adj" fmla="val 12500"/>
              </a:avLst>
            </a:prstGeom>
            <a:solidFill>
              <a:srgbClr val="FFCC00">
                <a:alpha val="37000"/>
              </a:srgbClr>
            </a:solidFill>
            <a:ln w="9525" cap="flat" cmpd="sng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378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177" name="椭圆 5127"/>
            <p:cNvSpPr/>
            <p:nvPr/>
          </p:nvSpPr>
          <p:spPr>
            <a:xfrm>
              <a:off x="962" y="182"/>
              <a:ext cx="181" cy="181"/>
            </a:xfrm>
            <a:prstGeom prst="ellipse">
              <a:avLst/>
            </a:prstGeom>
            <a:solidFill>
              <a:srgbClr val="FF0000">
                <a:alpha val="57999"/>
              </a:srgb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378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178" name="文本框 5128"/>
            <p:cNvSpPr txBox="1"/>
            <p:nvPr/>
          </p:nvSpPr>
          <p:spPr>
            <a:xfrm rot="247137">
              <a:off x="53" y="498"/>
              <a:ext cx="1951" cy="116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6300">
                  <a:latin typeface="楷体" panose="02010609060101010101" charset="-122"/>
                  <a:ea typeface="楷体" panose="02010609060101010101" charset="-122"/>
                </a:rPr>
                <a:t>你能介绍你的朋友给我认识吗？</a:t>
              </a:r>
              <a:endParaRPr lang="zh-CN" altLang="en-US" sz="63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5" name="铃声 - 滴滴答答短消息音效.mp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641455" y="195024"/>
            <a:ext cx="975122" cy="9751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0" name="图片 22" descr="318750-130G12251521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8470" y="5760720"/>
            <a:ext cx="4218026" cy="393799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1" name="组合 8"/>
          <p:cNvGrpSpPr/>
          <p:nvPr/>
        </p:nvGrpSpPr>
        <p:grpSpPr>
          <a:xfrm>
            <a:off x="190024" y="-75009"/>
            <a:ext cx="5900738" cy="1692712"/>
            <a:chOff x="4294" y="7187"/>
            <a:chExt cx="6377" cy="1655"/>
          </a:xfrm>
        </p:grpSpPr>
        <p:pic>
          <p:nvPicPr>
            <p:cNvPr id="7182" name="图片 3" descr="2.png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94" y="7187"/>
              <a:ext cx="6065" cy="16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Text Box 42"/>
            <p:cNvSpPr txBox="1"/>
            <p:nvPr/>
          </p:nvSpPr>
          <p:spPr>
            <a:xfrm>
              <a:off x="4294" y="7867"/>
              <a:ext cx="6377" cy="75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buFont typeface="Arial" panose="020B0604020202020204" pitchFamily="34" charset="0"/>
              </a:pPr>
              <a:r>
                <a:rPr lang="en-US" sz="4410" b="1" noProof="1">
                  <a:solidFill>
                    <a:srgbClr val="FF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pitchFamily="2" charset="0"/>
                  <a:ea typeface="宋体" panose="02010600030101010101" pitchFamily="2" charset="-122"/>
                  <a:cs typeface="+mn-ea"/>
                </a:rPr>
                <a:t>   Can you say?</a:t>
              </a:r>
              <a:endParaRPr lang="en-US" sz="441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35523" descr="20100420033449452"/>
          <p:cNvPicPr>
            <a:picLocks noGrp="1" noChangeAspect="1" noChangeArrowheads="1"/>
          </p:cNvPicPr>
          <p:nvPr>
            <p:ph/>
          </p:nvPr>
        </p:nvPicPr>
        <p:blipFill>
          <a:blip r:embed="rId1" cstate="print">
            <a:lum bright="24000"/>
          </a:blip>
          <a:srcRect/>
          <a:stretch>
            <a:fillRect/>
          </a:stretch>
        </p:blipFill>
        <p:spPr bwMode="auto">
          <a:xfrm>
            <a:off x="0" y="0"/>
            <a:ext cx="14401800" cy="1080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132097"/>
          <p:cNvSpPr>
            <a:spLocks noChangeArrowheads="1"/>
          </p:cNvSpPr>
          <p:nvPr/>
        </p:nvSpPr>
        <p:spPr bwMode="auto">
          <a:xfrm>
            <a:off x="432148" y="432123"/>
            <a:ext cx="13561695" cy="9841230"/>
          </a:xfrm>
          <a:prstGeom prst="roundRect">
            <a:avLst>
              <a:gd name="adj" fmla="val 16667"/>
            </a:avLst>
          </a:prstGeom>
          <a:solidFill>
            <a:schemeClr val="bg1">
              <a:alpha val="92998"/>
            </a:schemeClr>
          </a:solidFill>
          <a:ln w="9525">
            <a:solidFill>
              <a:schemeClr val="bg1"/>
            </a:solidFill>
            <a:round/>
          </a:ln>
        </p:spPr>
        <p:txBody>
          <a:bodyPr wrap="none" lIns="144018" tIns="72009" rIns="144018" bIns="72009" anchor="ctr"/>
          <a:lstStyle/>
          <a:p>
            <a:pPr algn="ctr"/>
            <a:endParaRPr lang="zh-CN" altLang="en-US" b="1"/>
          </a:p>
        </p:txBody>
      </p:sp>
      <p:sp>
        <p:nvSpPr>
          <p:cNvPr id="5" name="矩形 4"/>
          <p:cNvSpPr/>
          <p:nvPr/>
        </p:nvSpPr>
        <p:spPr>
          <a:xfrm>
            <a:off x="2160340" y="4032523"/>
            <a:ext cx="107035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师生相互了解，学生进一步复习句型</a:t>
            </a:r>
            <a:r>
              <a:rPr lang="zh-CN" altLang="en-US" sz="4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48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buNone/>
            </a:pPr>
            <a:r>
              <a:rPr lang="en-US" altLang="zh-CN" sz="4800" dirty="0" smtClean="0">
                <a:latin typeface="Times New Roman" panose="02020603050405020304" charset="0"/>
                <a:cs typeface="Times New Roman" panose="02020603050405020304" charset="0"/>
              </a:rPr>
              <a:t>Step2 Pre-task</a:t>
            </a:r>
            <a:r>
              <a:rPr lang="zh-CN" altLang="en-US" sz="4000" dirty="0" smtClean="0"/>
              <a:t>（</a:t>
            </a:r>
            <a:r>
              <a:rPr lang="zh-CN" altLang="zh-CN" sz="4000" dirty="0" smtClean="0"/>
              <a:t>导出目标，生成结构</a:t>
            </a:r>
            <a:r>
              <a:rPr lang="zh-CN" altLang="en-US" sz="4000" dirty="0" smtClean="0"/>
              <a:t>）</a:t>
            </a:r>
            <a:endParaRPr lang="en-US" altLang="zh-CN" sz="4000" dirty="0" smtClean="0"/>
          </a:p>
          <a:p>
            <a:pPr>
              <a:buNone/>
            </a:pPr>
            <a:endParaRPr lang="en-US" altLang="zh-CN" sz="4000" dirty="0" smtClean="0"/>
          </a:p>
          <a:p>
            <a:pPr>
              <a:buNone/>
            </a:pPr>
            <a:r>
              <a:rPr lang="en-US" altLang="zh-CN" sz="4400" dirty="0" smtClean="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zh-CN" altLang="en-US" sz="4400" dirty="0" smtClean="0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4400" dirty="0" smtClean="0">
                <a:latin typeface="Times New Roman" panose="02020603050405020304" charset="0"/>
                <a:cs typeface="Times New Roman" panose="02020603050405020304" charset="0"/>
              </a:rPr>
              <a:t>Play the game and learn</a:t>
            </a:r>
            <a:r>
              <a:rPr lang="zh-CN" altLang="en-US" sz="4400" dirty="0" smtClean="0"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en-US" altLang="zh-CN" sz="4400" dirty="0" smtClean="0">
                <a:latin typeface="Times New Roman" panose="02020603050405020304" charset="0"/>
                <a:cs typeface="Times New Roman" panose="02020603050405020304" charset="0"/>
              </a:rPr>
              <a:t>boy</a:t>
            </a:r>
            <a:r>
              <a:rPr lang="zh-CN" altLang="en-US" sz="4400" dirty="0" smtClean="0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4400" dirty="0" smtClean="0">
                <a:latin typeface="Times New Roman" panose="02020603050405020304" charset="0"/>
                <a:cs typeface="Times New Roman" panose="02020603050405020304" charset="0"/>
              </a:rPr>
              <a:t> girl and the new drill”.</a:t>
            </a:r>
            <a:endParaRPr lang="zh-CN" altLang="zh-CN" sz="4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None/>
            </a:pPr>
            <a:endParaRPr lang="en-US" altLang="zh-CN" sz="4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None/>
            </a:pPr>
            <a:r>
              <a:rPr lang="en-US" altLang="zh-CN" sz="4400" dirty="0" smtClean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4400" dirty="0" smtClean="0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4400" dirty="0" smtClean="0">
                <a:latin typeface="Times New Roman" panose="02020603050405020304" charset="0"/>
                <a:cs typeface="Times New Roman" panose="02020603050405020304" charset="0"/>
              </a:rPr>
              <a:t>Practice the drill.</a:t>
            </a:r>
            <a:r>
              <a:rPr lang="zh-CN" altLang="zh-CN" sz="4400" dirty="0" smtClean="0"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4400" dirty="0" smtClean="0">
                <a:latin typeface="Times New Roman" panose="02020603050405020304" charset="0"/>
                <a:cs typeface="Times New Roman" panose="02020603050405020304" charset="0"/>
              </a:rPr>
              <a:t>Pair work</a:t>
            </a:r>
            <a:r>
              <a:rPr lang="zh-CN" altLang="zh-CN" sz="4400" dirty="0" smtClean="0">
                <a:latin typeface="Times New Roman" panose="02020603050405020304" charset="0"/>
                <a:cs typeface="Times New Roman" panose="02020603050405020304" charset="0"/>
              </a:rPr>
              <a:t>）</a:t>
            </a:r>
            <a:endParaRPr lang="zh-CN" altLang="en-US" sz="4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8332" y="2952403"/>
            <a:ext cx="11665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0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(  </a:t>
            </a:r>
            <a:r>
              <a:rPr lang="zh-CN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猜图游戏，知道课文中的人物，学习重点句型</a:t>
            </a:r>
            <a:r>
              <a:rPr lang="zh-CN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zh-CN" alt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16324" y="5400675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( </a:t>
            </a:r>
            <a:r>
              <a:rPr lang="zh-CN" altLang="zh-CN" sz="4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两两合作，操练重点句型</a:t>
            </a:r>
            <a:r>
              <a:rPr lang="en-US" altLang="zh-CN" sz="4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)</a:t>
            </a:r>
            <a:endParaRPr lang="zh-CN" altLang="en-US" sz="4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图片 235523" descr="20100420033449452"/>
          <p:cNvPicPr>
            <a:picLocks noChangeAspect="1"/>
          </p:cNvPicPr>
          <p:nvPr/>
        </p:nvPicPr>
        <p:blipFill>
          <a:blip r:embed="rId1" cstate="print">
            <a:lum bright="23996"/>
          </a:blip>
          <a:stretch>
            <a:fillRect/>
          </a:stretch>
        </p:blipFill>
        <p:spPr>
          <a:xfrm>
            <a:off x="0" y="0"/>
            <a:ext cx="14401800" cy="10801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2" name="圆角矩形 245767"/>
          <p:cNvSpPr/>
          <p:nvPr/>
        </p:nvSpPr>
        <p:spPr>
          <a:xfrm>
            <a:off x="480060" y="480060"/>
            <a:ext cx="13561695" cy="984123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 fontAlgn="base"/>
            <a:r>
              <a:rPr lang="en-US" altLang="zh-CN" sz="3780" b="1" strike="noStrike" noProof="1">
                <a:solidFill>
                  <a:srgbClr val="99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  <a:cs typeface="+mn-ea"/>
                <a:sym typeface="+mn-ea"/>
              </a:rPr>
              <a:t> </a:t>
            </a:r>
            <a:endParaRPr sz="3780" b="1" strike="noStrike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124" name="图片 245763" descr="yangli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lum contrast="-100000"/>
          </a:blip>
          <a:stretch>
            <a:fillRect/>
          </a:stretch>
        </p:blipFill>
        <p:spPr>
          <a:xfrm>
            <a:off x="9361170" y="1680210"/>
            <a:ext cx="2677835" cy="379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245764" descr="mike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lum bright="-100000" contrast="6000"/>
          </a:blip>
          <a:stretch>
            <a:fillRect/>
          </a:stretch>
        </p:blipFill>
        <p:spPr>
          <a:xfrm>
            <a:off x="1340168" y="2510314"/>
            <a:ext cx="2217778" cy="29378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245765" descr="liutao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lum contrast="-100000"/>
          </a:blip>
          <a:stretch>
            <a:fillRect/>
          </a:stretch>
        </p:blipFill>
        <p:spPr>
          <a:xfrm>
            <a:off x="5760720" y="2520315"/>
            <a:ext cx="2235279" cy="299537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67" name="文本框 245766"/>
          <p:cNvSpPr txBox="1"/>
          <p:nvPr/>
        </p:nvSpPr>
        <p:spPr>
          <a:xfrm>
            <a:off x="-720090" y="720090"/>
            <a:ext cx="8761095" cy="18357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6300" b="1" noProof="1">
                <a:solidFill>
                  <a:srgbClr val="99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  <a:cs typeface="+mn-ea"/>
              </a:rPr>
              <a:t>Who is that </a:t>
            </a:r>
            <a:r>
              <a:rPr lang="en-US" altLang="zh-CN" sz="63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  <a:cs typeface="+mn-ea"/>
              </a:rPr>
              <a:t>boy</a:t>
            </a:r>
            <a:r>
              <a:rPr lang="en-US" altLang="zh-CN" sz="6300" b="1" noProof="1">
                <a:solidFill>
                  <a:srgbClr val="99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  <a:cs typeface="+mn-ea"/>
              </a:rPr>
              <a:t>?</a:t>
            </a:r>
            <a:r>
              <a:rPr lang="en-US" altLang="zh-CN" sz="11340" b="1" noProof="1">
                <a:solidFill>
                  <a:srgbClr val="99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1340" noProof="1">
                <a:solidFill>
                  <a:srgbClr val="99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endParaRPr lang="en-US" altLang="zh-CN" sz="11340" noProof="1">
              <a:solidFill>
                <a:srgbClr val="9933FF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5128" name="图片 124938" descr="Mike"/>
          <p:cNvPicPr>
            <a:picLocks noChangeAspect="1"/>
          </p:cNvPicPr>
          <p:nvPr/>
        </p:nvPicPr>
        <p:blipFill>
          <a:blip r:embed="rId5" cstate="print"/>
          <a:srcRect l="32042" t="7167" r="29208" b="24805"/>
          <a:stretch>
            <a:fillRect/>
          </a:stretch>
        </p:blipFill>
        <p:spPr>
          <a:xfrm flipH="1">
            <a:off x="927617" y="5820728"/>
            <a:ext cx="3107888" cy="30328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图片 124939" descr="Yang Li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528" r="28239" b="48317"/>
          <a:stretch>
            <a:fillRect/>
          </a:stretch>
        </p:blipFill>
        <p:spPr>
          <a:xfrm flipH="1">
            <a:off x="9001125" y="4800600"/>
            <a:ext cx="4475559" cy="3895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图片 124940" descr="Liu Tao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769" r="20923" b="38924"/>
          <a:stretch>
            <a:fillRect/>
          </a:stretch>
        </p:blipFill>
        <p:spPr>
          <a:xfrm rot="420000" flipH="1">
            <a:off x="4753095" y="5438180"/>
            <a:ext cx="4758094" cy="35704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680210" y="8521065"/>
            <a:ext cx="5028129" cy="18357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693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  <a:cs typeface="+mn-ea"/>
              </a:rPr>
              <a:t>He</a:t>
            </a:r>
            <a:r>
              <a:rPr lang="en-US" altLang="zh-CN" sz="6930" b="1" noProof="1">
                <a:solidFill>
                  <a:srgbClr val="99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  <a:cs typeface="+mn-ea"/>
              </a:rPr>
              <a:t>'s...   </a:t>
            </a:r>
            <a:r>
              <a:rPr lang="en-US" altLang="zh-CN" sz="11340" noProof="1">
                <a:solidFill>
                  <a:srgbClr val="99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endParaRPr lang="en-US" altLang="zh-CN" sz="11340" noProof="1">
              <a:solidFill>
                <a:srgbClr val="9933FF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80810" y="720090"/>
            <a:ext cx="8761095" cy="18357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6300" b="1" noProof="1">
                <a:solidFill>
                  <a:srgbClr val="99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  <a:cs typeface="+mn-ea"/>
              </a:rPr>
              <a:t>Who is that </a:t>
            </a:r>
            <a:r>
              <a:rPr lang="en-US" altLang="zh-CN" sz="63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  <a:cs typeface="+mn-ea"/>
              </a:rPr>
              <a:t>girl</a:t>
            </a:r>
            <a:r>
              <a:rPr lang="en-US" altLang="zh-CN" sz="6300" b="1" noProof="1">
                <a:solidFill>
                  <a:srgbClr val="99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  <a:cs typeface="+mn-ea"/>
              </a:rPr>
              <a:t>?</a:t>
            </a:r>
            <a:r>
              <a:rPr lang="en-US" altLang="zh-CN" sz="11340" b="1" noProof="1">
                <a:solidFill>
                  <a:srgbClr val="99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1340" noProof="1">
                <a:solidFill>
                  <a:srgbClr val="99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endParaRPr lang="en-US" altLang="zh-CN" sz="11340" noProof="1">
              <a:solidFill>
                <a:srgbClr val="9933FF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01050" y="8641080"/>
            <a:ext cx="5028129" cy="18357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693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  <a:cs typeface="+mn-ea"/>
              </a:rPr>
              <a:t>She</a:t>
            </a:r>
            <a:r>
              <a:rPr lang="en-US" altLang="zh-CN" sz="6930" b="1" noProof="1">
                <a:solidFill>
                  <a:srgbClr val="99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  <a:cs typeface="+mn-ea"/>
              </a:rPr>
              <a:t>'s...   </a:t>
            </a:r>
            <a:r>
              <a:rPr lang="en-US" altLang="zh-CN" sz="11340" noProof="1">
                <a:solidFill>
                  <a:srgbClr val="99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endParaRPr lang="en-US" altLang="zh-CN" sz="11340" noProof="1">
              <a:solidFill>
                <a:srgbClr val="9933FF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grpSp>
        <p:nvGrpSpPr>
          <p:cNvPr id="9229" name="组合 5"/>
          <p:cNvGrpSpPr/>
          <p:nvPr/>
        </p:nvGrpSpPr>
        <p:grpSpPr>
          <a:xfrm>
            <a:off x="0" y="-305038"/>
            <a:ext cx="5825728" cy="1735217"/>
            <a:chOff x="4293" y="7289"/>
            <a:chExt cx="6221" cy="1655"/>
          </a:xfrm>
        </p:grpSpPr>
        <p:pic>
          <p:nvPicPr>
            <p:cNvPr id="9230" name="图片 3" descr="2.png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49" y="7289"/>
              <a:ext cx="6065" cy="16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Text Box 42"/>
            <p:cNvSpPr txBox="1"/>
            <p:nvPr/>
          </p:nvSpPr>
          <p:spPr>
            <a:xfrm>
              <a:off x="4293" y="7883"/>
              <a:ext cx="6220" cy="7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</a:pPr>
              <a:r>
                <a:rPr lang="en-US" sz="4410" b="1" noProof="1">
                  <a:solidFill>
                    <a:srgbClr val="FF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pitchFamily="2" charset="0"/>
                  <a:ea typeface="宋体" panose="02010600030101010101" pitchFamily="2" charset="-122"/>
                  <a:cs typeface="+mn-ea"/>
                </a:rPr>
                <a:t>    Look and guess</a:t>
              </a:r>
              <a:endParaRPr lang="en-US" sz="441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图片 235523" descr="20100420033449452"/>
          <p:cNvPicPr>
            <a:picLocks noChangeAspect="1"/>
          </p:cNvPicPr>
          <p:nvPr/>
        </p:nvPicPr>
        <p:blipFill>
          <a:blip r:embed="rId1" cstate="print">
            <a:lum bright="23996"/>
          </a:blip>
          <a:stretch>
            <a:fillRect/>
          </a:stretch>
        </p:blipFill>
        <p:spPr>
          <a:xfrm>
            <a:off x="0" y="0"/>
            <a:ext cx="14401800" cy="10801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0" name="圆角矩形 132097"/>
          <p:cNvSpPr/>
          <p:nvPr/>
        </p:nvSpPr>
        <p:spPr>
          <a:xfrm>
            <a:off x="360045" y="480060"/>
            <a:ext cx="13561695" cy="9841230"/>
          </a:xfrm>
          <a:prstGeom prst="roundRect">
            <a:avLst>
              <a:gd name="adj" fmla="val 16667"/>
            </a:avLst>
          </a:prstGeom>
          <a:solidFill>
            <a:schemeClr val="bg1">
              <a:alpha val="95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en-US" sz="378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1" name="矩形 132122"/>
          <p:cNvSpPr>
            <a:spLocks noChangeAspect="1"/>
          </p:cNvSpPr>
          <p:nvPr/>
        </p:nvSpPr>
        <p:spPr>
          <a:xfrm>
            <a:off x="6720840" y="5160645"/>
            <a:ext cx="480060" cy="48006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endParaRPr lang="zh-CN" altLang="en-US" sz="378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2" name="矩形 132124"/>
          <p:cNvSpPr>
            <a:spLocks noChangeAspect="1"/>
          </p:cNvSpPr>
          <p:nvPr/>
        </p:nvSpPr>
        <p:spPr>
          <a:xfrm>
            <a:off x="6720840" y="5160645"/>
            <a:ext cx="480060" cy="48006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endParaRPr lang="zh-CN" altLang="en-US" sz="378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3" name="矩形 132126"/>
          <p:cNvSpPr>
            <a:spLocks noChangeAspect="1"/>
          </p:cNvSpPr>
          <p:nvPr/>
        </p:nvSpPr>
        <p:spPr>
          <a:xfrm>
            <a:off x="9961245" y="5280660"/>
            <a:ext cx="480060" cy="48006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endParaRPr lang="zh-CN" altLang="en-US" sz="378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2294" name="组合 1"/>
          <p:cNvGrpSpPr/>
          <p:nvPr/>
        </p:nvGrpSpPr>
        <p:grpSpPr>
          <a:xfrm>
            <a:off x="52507" y="-222527"/>
            <a:ext cx="4938116" cy="1735217"/>
            <a:chOff x="4293" y="7289"/>
            <a:chExt cx="6377" cy="1655"/>
          </a:xfrm>
        </p:grpSpPr>
        <p:pic>
          <p:nvPicPr>
            <p:cNvPr id="12295" name="图片 3" descr="2.png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49" y="7289"/>
              <a:ext cx="6065" cy="16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Text Box 42"/>
            <p:cNvSpPr txBox="1"/>
            <p:nvPr/>
          </p:nvSpPr>
          <p:spPr>
            <a:xfrm>
              <a:off x="4293" y="7883"/>
              <a:ext cx="6377" cy="7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</a:pPr>
              <a:r>
                <a:rPr lang="en-US" sz="4410" b="1" noProof="1">
                  <a:solidFill>
                    <a:srgbClr val="FF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pitchFamily="2" charset="0"/>
                  <a:ea typeface="宋体" panose="02010600030101010101" pitchFamily="2" charset="-122"/>
                  <a:cs typeface="+mn-ea"/>
                </a:rPr>
                <a:t>    Pair work:</a:t>
              </a:r>
              <a:endParaRPr lang="en-US" sz="441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2297" name="组合 11"/>
          <p:cNvGrpSpPr/>
          <p:nvPr/>
        </p:nvGrpSpPr>
        <p:grpSpPr>
          <a:xfrm>
            <a:off x="1800225" y="2280285"/>
            <a:ext cx="9961245" cy="3165396"/>
            <a:chOff x="1800" y="2400"/>
            <a:chExt cx="9960" cy="3166"/>
          </a:xfrm>
        </p:grpSpPr>
        <p:sp>
          <p:nvSpPr>
            <p:cNvPr id="245767" name="文本框 245766"/>
            <p:cNvSpPr txBox="1"/>
            <p:nvPr/>
          </p:nvSpPr>
          <p:spPr>
            <a:xfrm>
              <a:off x="2880" y="2400"/>
              <a:ext cx="8880" cy="30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6300" b="1" noProof="1">
                  <a:solidFill>
                    <a:srgbClr val="9900CC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pitchFamily="2" charset="0"/>
                  <a:ea typeface="宋体" panose="02010600030101010101" pitchFamily="2" charset="-122"/>
                  <a:cs typeface="+mn-ea"/>
                </a:rPr>
                <a:t>A: Hello,...</a:t>
              </a:r>
              <a:endParaRPr lang="en-US" altLang="zh-CN" sz="6300" b="1" noProof="1">
                <a:solidFill>
                  <a:srgbClr val="99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  <a:cs typeface="+mn-ea"/>
              </a:endParaRPr>
            </a:p>
            <a:p>
              <a:r>
                <a:rPr lang="en-US" altLang="zh-CN" sz="6300" b="1" noProof="1">
                  <a:solidFill>
                    <a:srgbClr val="9900CC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pitchFamily="2" charset="0"/>
                  <a:ea typeface="宋体" panose="02010600030101010101" pitchFamily="2" charset="-122"/>
                  <a:cs typeface="+mn-ea"/>
                </a:rPr>
                <a:t>    Who's that boy?</a:t>
              </a:r>
              <a:endParaRPr lang="en-US" altLang="zh-CN" sz="6300" b="1" noProof="1">
                <a:solidFill>
                  <a:srgbClr val="99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  <a:cs typeface="+mn-ea"/>
              </a:endParaRPr>
            </a:p>
            <a:p>
              <a:r>
                <a:rPr lang="en-US" altLang="zh-CN" sz="6300" b="1" noProof="1">
                  <a:solidFill>
                    <a:srgbClr val="9900CC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pitchFamily="2" charset="0"/>
                  <a:ea typeface="宋体" panose="02010600030101010101" pitchFamily="2" charset="-122"/>
                  <a:cs typeface="+mn-ea"/>
                  <a:sym typeface="+mn-ea"/>
                </a:rPr>
                <a:t>B:  He's...</a:t>
              </a:r>
              <a:endParaRPr lang="en-US" altLang="zh-CN" sz="6300" b="1" noProof="1">
                <a:solidFill>
                  <a:srgbClr val="99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  <a:cs typeface="+mn-ea"/>
                <a:sym typeface="+mn-ea"/>
              </a:endParaRPr>
            </a:p>
          </p:txBody>
        </p:sp>
        <p:graphicFrame>
          <p:nvGraphicFramePr>
            <p:cNvPr id="12299" name="对象 2"/>
            <p:cNvGraphicFramePr/>
            <p:nvPr/>
          </p:nvGraphicFramePr>
          <p:xfrm>
            <a:off x="1920" y="2400"/>
            <a:ext cx="1727" cy="1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" name="" r:id="rId4" imgW="1095375" imgH="923925" progId="PBrush">
                    <p:embed/>
                  </p:oleObj>
                </mc:Choice>
                <mc:Fallback>
                  <p:oleObj name="" r:id="rId4" imgW="1095375" imgH="923925" progId="PBrush">
                    <p:embed/>
                    <p:pic>
                      <p:nvPicPr>
                        <p:cNvPr id="0" name="图片 1024" descr="image3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920" y="2400"/>
                          <a:ext cx="1727" cy="145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300" name="对象 4"/>
            <p:cNvGraphicFramePr/>
            <p:nvPr/>
          </p:nvGraphicFramePr>
          <p:xfrm>
            <a:off x="1800" y="3960"/>
            <a:ext cx="1757" cy="16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" r:id="rId6" imgW="1114425" imgH="1019175" progId="PBrush">
                    <p:embed/>
                  </p:oleObj>
                </mc:Choice>
                <mc:Fallback>
                  <p:oleObj name="" r:id="rId6" imgW="1114425" imgH="1019175" progId="PBrush">
                    <p:embed/>
                    <p:pic>
                      <p:nvPicPr>
                        <p:cNvPr id="0" name="图片 1025" descr="image4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800" y="3960"/>
                          <a:ext cx="1757" cy="160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301" name="组合 12"/>
          <p:cNvGrpSpPr/>
          <p:nvPr/>
        </p:nvGrpSpPr>
        <p:grpSpPr>
          <a:xfrm>
            <a:off x="2040255" y="6120765"/>
            <a:ext cx="9961245" cy="3255407"/>
            <a:chOff x="2760" y="6240"/>
            <a:chExt cx="9960" cy="3255"/>
          </a:xfrm>
        </p:grpSpPr>
        <p:sp>
          <p:nvSpPr>
            <p:cNvPr id="2" name="文本框 1"/>
            <p:cNvSpPr txBox="1"/>
            <p:nvPr/>
          </p:nvSpPr>
          <p:spPr>
            <a:xfrm>
              <a:off x="3840" y="6360"/>
              <a:ext cx="8880" cy="29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6300" b="1" noProof="1">
                  <a:solidFill>
                    <a:srgbClr val="3333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pitchFamily="2" charset="0"/>
                  <a:ea typeface="宋体" panose="02010600030101010101" pitchFamily="2" charset="-122"/>
                  <a:cs typeface="+mn-ea"/>
                </a:rPr>
                <a:t>A: Hi,... </a:t>
              </a:r>
              <a:endParaRPr lang="en-US" altLang="zh-CN" sz="6300" b="1" noProof="1">
                <a:solidFill>
                  <a:srgbClr val="33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  <a:cs typeface="+mn-ea"/>
              </a:endParaRPr>
            </a:p>
            <a:p>
              <a:r>
                <a:rPr lang="en-US" altLang="zh-CN" sz="6300" b="1" noProof="1">
                  <a:solidFill>
                    <a:srgbClr val="3333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pitchFamily="2" charset="0"/>
                  <a:ea typeface="宋体" panose="02010600030101010101" pitchFamily="2" charset="-122"/>
                  <a:cs typeface="+mn-ea"/>
                </a:rPr>
                <a:t>    Who's that girl?</a:t>
              </a:r>
              <a:endParaRPr lang="en-US" altLang="zh-CN" sz="6300" b="1" noProof="1">
                <a:solidFill>
                  <a:srgbClr val="33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  <a:cs typeface="+mn-ea"/>
              </a:endParaRPr>
            </a:p>
            <a:p>
              <a:r>
                <a:rPr lang="en-US" altLang="zh-CN" sz="6300" b="1" noProof="1">
                  <a:solidFill>
                    <a:srgbClr val="3333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pitchFamily="2" charset="0"/>
                  <a:ea typeface="宋体" panose="02010600030101010101" pitchFamily="2" charset="-122"/>
                  <a:cs typeface="+mn-ea"/>
                  <a:sym typeface="+mn-ea"/>
                </a:rPr>
                <a:t>B: She's...</a:t>
              </a:r>
              <a:endParaRPr lang="en-US" altLang="zh-CN" sz="6300" b="1" noProof="1">
                <a:solidFill>
                  <a:srgbClr val="33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  <a:cs typeface="+mn-ea"/>
                <a:sym typeface="+mn-ea"/>
              </a:endParaRPr>
            </a:p>
          </p:txBody>
        </p:sp>
        <p:graphicFrame>
          <p:nvGraphicFramePr>
            <p:cNvPr id="12303" name="对象 6"/>
            <p:cNvGraphicFramePr/>
            <p:nvPr/>
          </p:nvGraphicFramePr>
          <p:xfrm>
            <a:off x="2760" y="6240"/>
            <a:ext cx="1757" cy="16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" r:id="rId8" imgW="1114425" imgH="1019175" progId="PBrush">
                    <p:embed/>
                  </p:oleObj>
                </mc:Choice>
                <mc:Fallback>
                  <p:oleObj name="" r:id="rId8" imgW="1114425" imgH="1019175" progId="PBrush">
                    <p:embed/>
                    <p:pic>
                      <p:nvPicPr>
                        <p:cNvPr id="0" name="图片 1026" descr="image4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760" y="6240"/>
                          <a:ext cx="1757" cy="160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304" name="对象 9"/>
            <p:cNvGraphicFramePr/>
            <p:nvPr/>
          </p:nvGraphicFramePr>
          <p:xfrm>
            <a:off x="2760" y="8039"/>
            <a:ext cx="1727" cy="1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" r:id="rId9" imgW="1095375" imgH="923925" progId="PBrush">
                    <p:embed/>
                  </p:oleObj>
                </mc:Choice>
                <mc:Fallback>
                  <p:oleObj name="" r:id="rId9" imgW="1095375" imgH="923925" progId="PBrush">
                    <p:embed/>
                    <p:pic>
                      <p:nvPicPr>
                        <p:cNvPr id="0" name="图片 1027" descr="image3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760" y="8039"/>
                          <a:ext cx="1727" cy="145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82661" y="2710339"/>
            <a:ext cx="6593323" cy="6065758"/>
          </a:xfrm>
          <a:solidFill>
            <a:srgbClr val="92D050">
              <a:alpha val="100000"/>
            </a:srgbClr>
          </a:solidFill>
        </p:spPr>
        <p:txBody>
          <a:bodyPr vert="horz" wrap="square" lIns="144018" tIns="72009" rIns="144018" bIns="72009" anchor="t" anchorCtr="0"/>
          <a:lstStyle/>
          <a:p>
            <a:pPr>
              <a:buClrTx/>
              <a:buSzTx/>
            </a:pPr>
            <a:r>
              <a:rPr lang="en-US" altLang="zh-CN" sz="3780" dirty="0">
                <a:latin typeface="Times New Roman" panose="02020603050405020304" charset="0"/>
                <a:ea typeface="Aharoni" panose="02010803020104030203" pitchFamily="2" charset="-79"/>
                <a:cs typeface="Times New Roman" panose="02020603050405020304" charset="0"/>
              </a:rPr>
              <a:t>Unit 1 In class                                     </a:t>
            </a:r>
            <a:endParaRPr lang="zh-CN" altLang="en-US" sz="3780" dirty="0">
              <a:latin typeface="Times New Roman" panose="02020603050405020304" charset="0"/>
              <a:ea typeface="Aharoni" panose="02010803020104030203" pitchFamily="2" charset="-79"/>
              <a:cs typeface="Times New Roman" panose="02020603050405020304" charset="0"/>
            </a:endParaRPr>
          </a:p>
          <a:p>
            <a:pPr>
              <a:buClrTx/>
              <a:buSzTx/>
            </a:pPr>
            <a:r>
              <a:rPr lang="en-US" altLang="zh-CN" sz="3780" dirty="0">
                <a:latin typeface="Times New Roman" panose="02020603050405020304" charset="0"/>
                <a:ea typeface="Aharoni" panose="02010803020104030203" pitchFamily="2" charset="-79"/>
                <a:cs typeface="Times New Roman" panose="02020603050405020304" charset="0"/>
              </a:rPr>
              <a:t>Unit 2 In the library</a:t>
            </a:r>
            <a:endParaRPr lang="zh-CN" altLang="en-US" sz="3780" dirty="0">
              <a:latin typeface="Times New Roman" panose="02020603050405020304" charset="0"/>
              <a:ea typeface="Aharoni" panose="02010803020104030203" pitchFamily="2" charset="-79"/>
              <a:cs typeface="Times New Roman" panose="02020603050405020304" charset="0"/>
            </a:endParaRPr>
          </a:p>
          <a:p>
            <a:pPr>
              <a:buClrTx/>
              <a:buSzTx/>
            </a:pPr>
            <a:r>
              <a:rPr lang="en-US" altLang="zh-CN" sz="3780" dirty="0">
                <a:latin typeface="Times New Roman" panose="02020603050405020304" charset="0"/>
                <a:ea typeface="Aharoni" panose="02010803020104030203" pitchFamily="2" charset="-79"/>
                <a:cs typeface="Times New Roman" panose="02020603050405020304" charset="0"/>
              </a:rPr>
              <a:t>Unit 3 Is this your pencil</a:t>
            </a:r>
            <a:r>
              <a:rPr lang="zh-CN" altLang="en-US" sz="3780" dirty="0">
                <a:latin typeface="Times New Roman" panose="02020603050405020304" charset="0"/>
                <a:ea typeface="Aharoni" panose="02010803020104030203" pitchFamily="2" charset="-79"/>
                <a:cs typeface="Times New Roman" panose="02020603050405020304" charset="0"/>
              </a:rPr>
              <a:t>？</a:t>
            </a:r>
            <a:endParaRPr lang="zh-CN" altLang="en-US" sz="3780" dirty="0">
              <a:latin typeface="Times New Roman" panose="02020603050405020304" charset="0"/>
              <a:ea typeface="Aharoni" panose="02010803020104030203" pitchFamily="2" charset="-79"/>
              <a:cs typeface="Times New Roman" panose="02020603050405020304" charset="0"/>
            </a:endParaRPr>
          </a:p>
          <a:p>
            <a:pPr>
              <a:buClrTx/>
              <a:buSzTx/>
            </a:pPr>
            <a:r>
              <a:rPr lang="en-US" altLang="zh-CN" sz="3780" dirty="0">
                <a:latin typeface="Times New Roman" panose="02020603050405020304" charset="0"/>
                <a:ea typeface="Aharoni" panose="02010803020104030203" pitchFamily="2" charset="-79"/>
                <a:cs typeface="Times New Roman" panose="02020603050405020304" charset="0"/>
              </a:rPr>
              <a:t>Unit 4 Where’s the bird</a:t>
            </a:r>
            <a:r>
              <a:rPr lang="zh-CN" altLang="en-US" sz="3780" dirty="0">
                <a:latin typeface="Times New Roman" panose="02020603050405020304" charset="0"/>
                <a:ea typeface="Aharoni" panose="02010803020104030203" pitchFamily="2" charset="-79"/>
                <a:cs typeface="Times New Roman" panose="02020603050405020304" charset="0"/>
              </a:rPr>
              <a:t>？</a:t>
            </a:r>
            <a:endParaRPr lang="zh-CN" altLang="en-US" sz="3780" dirty="0">
              <a:latin typeface="Times New Roman" panose="02020603050405020304" charset="0"/>
              <a:ea typeface="Aharoni" panose="02010803020104030203" pitchFamily="2" charset="-79"/>
              <a:cs typeface="Times New Roman" panose="02020603050405020304" charset="0"/>
            </a:endParaRPr>
          </a:p>
          <a:p>
            <a:pPr>
              <a:buClrTx/>
              <a:buSzTx/>
            </a:pPr>
            <a:r>
              <a:rPr lang="en-US" altLang="zh-CN" sz="3780" dirty="0">
                <a:latin typeface="Times New Roman" panose="02020603050405020304" charset="0"/>
                <a:ea typeface="Aharoni" panose="02010803020104030203" pitchFamily="2" charset="-79"/>
                <a:cs typeface="Times New Roman" panose="02020603050405020304" charset="0"/>
              </a:rPr>
              <a:t>Unit 5 How old are you</a:t>
            </a:r>
            <a:r>
              <a:rPr lang="zh-CN" altLang="en-US" sz="3780" dirty="0">
                <a:latin typeface="Times New Roman" panose="02020603050405020304" charset="0"/>
                <a:ea typeface="Aharoni" panose="02010803020104030203" pitchFamily="2" charset="-79"/>
                <a:cs typeface="Times New Roman" panose="02020603050405020304" charset="0"/>
              </a:rPr>
              <a:t>？</a:t>
            </a:r>
            <a:endParaRPr lang="zh-CN" altLang="en-US" sz="3780" dirty="0">
              <a:latin typeface="Times New Roman" panose="02020603050405020304" charset="0"/>
              <a:ea typeface="Aharoni" panose="02010803020104030203" pitchFamily="2" charset="-79"/>
              <a:cs typeface="Times New Roman" panose="02020603050405020304" charset="0"/>
            </a:endParaRPr>
          </a:p>
          <a:p>
            <a:pPr>
              <a:buClrTx/>
              <a:buSzTx/>
            </a:pPr>
            <a:r>
              <a:rPr lang="en-US" altLang="zh-CN" sz="3780" dirty="0">
                <a:latin typeface="Times New Roman" panose="02020603050405020304" charset="0"/>
                <a:ea typeface="Aharoni" panose="02010803020104030203" pitchFamily="2" charset="-79"/>
                <a:cs typeface="Times New Roman" panose="02020603050405020304" charset="0"/>
              </a:rPr>
              <a:t>Unit 6 What time is it</a:t>
            </a:r>
            <a:r>
              <a:rPr lang="zh-CN" altLang="en-US" sz="3780" dirty="0">
                <a:latin typeface="Times New Roman" panose="02020603050405020304" charset="0"/>
                <a:ea typeface="Aharoni" panose="02010803020104030203" pitchFamily="2" charset="-79"/>
                <a:cs typeface="Times New Roman" panose="02020603050405020304" charset="0"/>
              </a:rPr>
              <a:t>？</a:t>
            </a:r>
            <a:endParaRPr lang="zh-CN" altLang="en-US" sz="3780" dirty="0">
              <a:latin typeface="Times New Roman" panose="02020603050405020304" charset="0"/>
              <a:ea typeface="Aharoni" panose="02010803020104030203" pitchFamily="2" charset="-79"/>
              <a:cs typeface="Times New Roman" panose="02020603050405020304" charset="0"/>
            </a:endParaRPr>
          </a:p>
          <a:p>
            <a:pPr>
              <a:buClrTx/>
              <a:buSzTx/>
            </a:pPr>
            <a:r>
              <a:rPr lang="en-US" altLang="zh-CN" sz="3780" dirty="0">
                <a:latin typeface="Times New Roman" panose="02020603050405020304" charset="0"/>
                <a:ea typeface="Aharoni" panose="02010803020104030203" pitchFamily="2" charset="-79"/>
                <a:cs typeface="Times New Roman" panose="02020603050405020304" charset="0"/>
              </a:rPr>
              <a:t>Unit 7 On the farm</a:t>
            </a:r>
            <a:endParaRPr lang="zh-CN" altLang="en-US" sz="3780" dirty="0">
              <a:latin typeface="Times New Roman" panose="02020603050405020304" charset="0"/>
              <a:ea typeface="Aharoni" panose="02010803020104030203" pitchFamily="2" charset="-79"/>
              <a:cs typeface="Times New Roman" panose="02020603050405020304" charset="0"/>
            </a:endParaRPr>
          </a:p>
          <a:p>
            <a:pPr>
              <a:buClrTx/>
              <a:buSzTx/>
            </a:pPr>
            <a:r>
              <a:rPr lang="en-US" altLang="zh-CN" sz="3780" dirty="0">
                <a:latin typeface="Times New Roman" panose="02020603050405020304" charset="0"/>
                <a:ea typeface="Aharoni" panose="02010803020104030203" pitchFamily="2" charset="-79"/>
                <a:cs typeface="Times New Roman" panose="02020603050405020304" charset="0"/>
              </a:rPr>
              <a:t>Unit 8 We’re twins   </a:t>
            </a:r>
            <a:r>
              <a:rPr lang="en-US" altLang="zh-CN" sz="3780" dirty="0">
                <a:latin typeface="Aharoni" panose="02010803020104030203" pitchFamily="2" charset="-79"/>
                <a:ea typeface="Aharoni" panose="02010803020104030203" pitchFamily="2" charset="-79"/>
                <a:cs typeface="+mn-cs"/>
              </a:rPr>
              <a:t>                      </a:t>
            </a:r>
            <a:endParaRPr lang="zh-CN" altLang="en-US" sz="3780" dirty="0">
              <a:latin typeface="Aharoni" panose="02010803020104030203" pitchFamily="2" charset="-79"/>
              <a:ea typeface="Aharoni" panose="02010803020104030203" pitchFamily="2" charset="-79"/>
              <a:cs typeface="+mn-cs"/>
            </a:endParaRPr>
          </a:p>
          <a:p>
            <a:pPr>
              <a:buClrTx/>
              <a:buSzTx/>
            </a:pPr>
            <a:endParaRPr lang="zh-CN" altLang="en-US" sz="3780" dirty="0">
              <a:latin typeface="Aharoni" panose="02010803020104030203" pitchFamily="2" charset="-79"/>
              <a:ea typeface="Aharoni" panose="02010803020104030203" pitchFamily="2" charset="-79"/>
              <a:cs typeface="+mn-cs"/>
            </a:endParaRPr>
          </a:p>
        </p:txBody>
      </p:sp>
      <p:sp>
        <p:nvSpPr>
          <p:cNvPr id="9219" name="AutoShape 3"/>
          <p:cNvSpPr/>
          <p:nvPr/>
        </p:nvSpPr>
        <p:spPr>
          <a:xfrm>
            <a:off x="1882736" y="395049"/>
            <a:ext cx="9301163" cy="1557695"/>
          </a:xfrm>
          <a:prstGeom prst="roundRect">
            <a:avLst>
              <a:gd name="adj" fmla="val 12727"/>
            </a:avLst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lstStyle/>
          <a:p>
            <a:endParaRPr lang="zh-CN" altLang="en-US" sz="3780" dirty="0">
              <a:latin typeface="Calibri" panose="020F0502020204030204" pitchFamily="2" charset="0"/>
            </a:endParaRPr>
          </a:p>
        </p:txBody>
      </p:sp>
      <p:grpSp>
        <p:nvGrpSpPr>
          <p:cNvPr id="9220" name="Group 5"/>
          <p:cNvGrpSpPr/>
          <p:nvPr/>
        </p:nvGrpSpPr>
        <p:grpSpPr>
          <a:xfrm>
            <a:off x="450056" y="190024"/>
            <a:ext cx="1950244" cy="1947744"/>
            <a:chOff x="802" y="845"/>
            <a:chExt cx="827" cy="826"/>
          </a:xfrm>
        </p:grpSpPr>
        <p:sp>
          <p:nvSpPr>
            <p:cNvPr id="9227" name="Oval 6"/>
            <p:cNvSpPr/>
            <p:nvPr/>
          </p:nvSpPr>
          <p:spPr>
            <a:xfrm>
              <a:off x="802" y="845"/>
              <a:ext cx="827" cy="826"/>
            </a:xfrm>
            <a:prstGeom prst="ellipse">
              <a:avLst/>
            </a:prstGeom>
            <a:solidFill>
              <a:srgbClr val="F8F8F8"/>
            </a:solidFill>
            <a:ln w="38100" cap="flat" cmpd="sng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 sz="3780" dirty="0">
                <a:latin typeface="Calibri" panose="020F0502020204030204" pitchFamily="2" charset="0"/>
              </a:endParaRPr>
            </a:p>
          </p:txBody>
        </p:sp>
        <p:sp>
          <p:nvSpPr>
            <p:cNvPr id="9228" name="Oval 7"/>
            <p:cNvSpPr/>
            <p:nvPr/>
          </p:nvSpPr>
          <p:spPr>
            <a:xfrm>
              <a:off x="836" y="879"/>
              <a:ext cx="758" cy="758"/>
            </a:xfrm>
            <a:prstGeom prst="ellipse">
              <a:avLst/>
            </a:prstGeom>
            <a:noFill/>
            <a:ln w="38100" cap="flat" cmpd="sng">
              <a:solidFill>
                <a:schemeClr val="accent1">
                  <a:alpha val="70195"/>
                </a:schemeClr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 sz="3780" dirty="0">
                <a:latin typeface="Calibri" panose="020F0502020204030204" pitchFamily="2" charset="0"/>
              </a:endParaRPr>
            </a:p>
          </p:txBody>
        </p:sp>
        <p:sp>
          <p:nvSpPr>
            <p:cNvPr id="9229" name="Oval 8"/>
            <p:cNvSpPr/>
            <p:nvPr/>
          </p:nvSpPr>
          <p:spPr>
            <a:xfrm>
              <a:off x="870" y="915"/>
              <a:ext cx="690" cy="690"/>
            </a:xfrm>
            <a:prstGeom prst="ellipse">
              <a:avLst/>
            </a:prstGeom>
            <a:noFill/>
            <a:ln w="38100" cap="flat" cmpd="sng">
              <a:solidFill>
                <a:schemeClr val="accent1">
                  <a:alpha val="30196"/>
                </a:schemeClr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 sz="3780" dirty="0">
                <a:latin typeface="Calibri" panose="020F0502020204030204" pitchFamily="2" charset="0"/>
              </a:endParaRPr>
            </a:p>
          </p:txBody>
        </p:sp>
      </p:grpSp>
      <p:sp>
        <p:nvSpPr>
          <p:cNvPr id="9221" name="Rectangle 60"/>
          <p:cNvSpPr/>
          <p:nvPr/>
        </p:nvSpPr>
        <p:spPr>
          <a:xfrm>
            <a:off x="562571" y="752595"/>
            <a:ext cx="1800225" cy="86010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</a:pPr>
            <a:r>
              <a:rPr lang="zh-CN" altLang="en-US" sz="5040" b="1" dirty="0">
                <a:latin typeface="Verdana" panose="020B0604030504040204" pitchFamily="34" charset="0"/>
                <a:ea typeface="Gulim" panose="020B0600000101010101" pitchFamily="34" charset="-127"/>
              </a:rPr>
              <a:t>三下</a:t>
            </a:r>
            <a:endParaRPr lang="en-US" altLang="ko-KR" sz="5040" b="1" dirty="0">
              <a:solidFill>
                <a:schemeClr val="bg1"/>
              </a:solidFill>
              <a:latin typeface="Verdana" panose="020B0604030504040204" pitchFamily="34" charset="0"/>
              <a:ea typeface="Gulim" panose="020B0600000101010101" pitchFamily="34" charset="-127"/>
            </a:endParaRPr>
          </a:p>
        </p:txBody>
      </p:sp>
      <p:sp>
        <p:nvSpPr>
          <p:cNvPr id="12" name="Rectangle 72"/>
          <p:cNvSpPr>
            <a:spLocks noChangeArrowheads="1"/>
          </p:cNvSpPr>
          <p:nvPr/>
        </p:nvSpPr>
        <p:spPr bwMode="auto">
          <a:xfrm>
            <a:off x="8213527" y="3487937"/>
            <a:ext cx="4725591" cy="111513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441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...about me</a:t>
            </a:r>
            <a:endParaRPr kumimoji="0" lang="en-US" altLang="ko-KR" sz="4410" b="1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13" name="右大括号 12"/>
          <p:cNvSpPr/>
          <p:nvPr/>
        </p:nvSpPr>
        <p:spPr>
          <a:xfrm>
            <a:off x="7088387" y="2925366"/>
            <a:ext cx="675084" cy="2587824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35" b="1" i="0" u="none" strike="noStrike" kern="1200" cap="none" spc="0" normalizeH="0" baseline="0" noProof="0">
              <a:ln w="57150"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右大括号 15"/>
          <p:cNvSpPr/>
          <p:nvPr/>
        </p:nvSpPr>
        <p:spPr>
          <a:xfrm>
            <a:off x="7088387" y="5850731"/>
            <a:ext cx="675084" cy="2587824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35" b="1" i="0" u="none" strike="noStrike" kern="1200" cap="none" spc="0" normalizeH="0" baseline="0" noProof="0">
              <a:ln w="57150"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72"/>
          <p:cNvSpPr>
            <a:spLocks noChangeArrowheads="1"/>
          </p:cNvSpPr>
          <p:nvPr/>
        </p:nvSpPr>
        <p:spPr bwMode="auto">
          <a:xfrm>
            <a:off x="8213527" y="6413302"/>
            <a:ext cx="5063134" cy="111513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441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...around me</a:t>
            </a:r>
            <a:endParaRPr kumimoji="0" lang="en-US" altLang="ko-KR" sz="4410" b="1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9226" name="Rectangle 60"/>
          <p:cNvSpPr/>
          <p:nvPr/>
        </p:nvSpPr>
        <p:spPr>
          <a:xfrm>
            <a:off x="2812852" y="787599"/>
            <a:ext cx="7650956" cy="86010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</a:pPr>
            <a:r>
              <a:rPr lang="zh-CN" altLang="en-US" sz="5040" b="1" dirty="0">
                <a:solidFill>
                  <a:schemeClr val="bg1"/>
                </a:solidFill>
                <a:latin typeface="Verdana" panose="020B0604030504040204" pitchFamily="34" charset="0"/>
                <a:ea typeface="Gulim" panose="020B0600000101010101" pitchFamily="34" charset="-127"/>
              </a:rPr>
              <a:t>教材各单元主题分析</a:t>
            </a:r>
            <a:endParaRPr lang="en-US" altLang="ko-KR" sz="5040" b="1" dirty="0">
              <a:solidFill>
                <a:schemeClr val="bg1"/>
              </a:solidFill>
              <a:latin typeface="Verdana" panose="020B0604030504040204" pitchFamily="34" charset="0"/>
              <a:ea typeface="Gulim" panose="020B0600000101010101" pitchFamily="34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218" descr="Story time 0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744516" y="3024411"/>
            <a:ext cx="10667285" cy="777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0" y="0"/>
            <a:ext cx="14041650" cy="9216152"/>
          </a:xfrm>
        </p:spPr>
        <p:txBody>
          <a:bodyPr/>
          <a:lstStyle/>
          <a:p>
            <a:r>
              <a:rPr lang="en-US" altLang="zh-CN" dirty="0" smtClean="0"/>
              <a:t>Step3 Task1</a:t>
            </a:r>
            <a:r>
              <a:rPr lang="zh-CN" altLang="en-US" dirty="0" smtClean="0"/>
              <a:t>（</a:t>
            </a:r>
            <a:r>
              <a:rPr lang="zh-CN" altLang="zh-CN" sz="4000" dirty="0" smtClean="0">
                <a:latin typeface="+mn-ea"/>
              </a:rPr>
              <a:t>回忆相关知识，初步运用结构</a:t>
            </a:r>
            <a:r>
              <a:rPr lang="zh-CN" altLang="en-US" sz="4000" dirty="0" smtClean="0">
                <a:latin typeface="+mn-ea"/>
              </a:rPr>
              <a:t>）</a:t>
            </a:r>
            <a:endParaRPr lang="en-US" altLang="zh-CN" sz="4000" dirty="0" smtClean="0"/>
          </a:p>
          <a:p>
            <a:pPr>
              <a:buNone/>
            </a:pPr>
            <a:r>
              <a:rPr lang="en-US" altLang="zh-CN" sz="4000" dirty="0" smtClean="0"/>
              <a:t>1</a:t>
            </a:r>
            <a:r>
              <a:rPr lang="zh-CN" altLang="en-US" sz="4000" dirty="0" smtClean="0"/>
              <a:t>、</a:t>
            </a:r>
            <a:r>
              <a:rPr lang="zh-CN" altLang="zh-CN" sz="4000" dirty="0" smtClean="0"/>
              <a:t>直接由</a:t>
            </a:r>
            <a:r>
              <a:rPr lang="en-US" altLang="zh-CN" sz="4000" dirty="0" smtClean="0"/>
              <a:t>open day </a:t>
            </a:r>
            <a:r>
              <a:rPr lang="zh-CN" altLang="zh-CN" sz="4000" dirty="0" smtClean="0"/>
              <a:t>导入。开放性问题讨论</a:t>
            </a:r>
            <a:r>
              <a:rPr lang="en-US" altLang="zh-CN" sz="4000" dirty="0" smtClean="0"/>
              <a:t>who will come</a:t>
            </a:r>
            <a:r>
              <a:rPr lang="zh-CN" altLang="zh-CN" sz="4000" dirty="0" smtClean="0"/>
              <a:t>？</a:t>
            </a:r>
            <a:endParaRPr lang="en-US" altLang="zh-CN" sz="4000" dirty="0" smtClean="0"/>
          </a:p>
          <a:p>
            <a:pPr>
              <a:buNone/>
            </a:pPr>
            <a:r>
              <a:rPr lang="en-US" altLang="zh-CN" sz="4000" dirty="0" smtClean="0"/>
              <a:t>      </a:t>
            </a:r>
            <a:r>
              <a:rPr lang="zh-CN" altLang="en-US" sz="4000" dirty="0" smtClean="0"/>
              <a:t>（</a:t>
            </a:r>
            <a:r>
              <a:rPr lang="en-US" altLang="zh-CN" sz="4000" dirty="0" smtClean="0"/>
              <a:t> </a:t>
            </a:r>
            <a:r>
              <a:rPr lang="zh-CN" altLang="zh-CN" sz="4000" dirty="0" smtClean="0"/>
              <a:t>学生小组合作讨论</a:t>
            </a:r>
            <a:r>
              <a:rPr lang="zh-CN" altLang="en-US" sz="4000" dirty="0" smtClean="0"/>
              <a:t>）</a:t>
            </a:r>
            <a:endParaRPr lang="en-US" altLang="zh-CN" sz="4000" dirty="0" smtClean="0"/>
          </a:p>
        </p:txBody>
      </p:sp>
      <p:pic>
        <p:nvPicPr>
          <p:cNvPr id="4" name="图片 39939" descr="图片2"/>
          <p:cNvPicPr>
            <a:picLocks noChangeAspect="1" noChangeArrowheads="1"/>
          </p:cNvPicPr>
          <p:nvPr/>
        </p:nvPicPr>
        <p:blipFill>
          <a:blip r:embed="rId2" cstate="print"/>
          <a:srcRect l="7483" t="3796" r="12987" b="9052"/>
          <a:stretch>
            <a:fillRect/>
          </a:stretch>
        </p:blipFill>
        <p:spPr bwMode="auto">
          <a:xfrm>
            <a:off x="5472708" y="4392563"/>
            <a:ext cx="8929092" cy="640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245766"/>
          <p:cNvSpPr txBox="1"/>
          <p:nvPr/>
        </p:nvSpPr>
        <p:spPr>
          <a:xfrm>
            <a:off x="792188" y="2304331"/>
            <a:ext cx="12989123" cy="1899751"/>
          </a:xfrm>
          <a:prstGeom prst="rect">
            <a:avLst/>
          </a:prstGeom>
          <a:noFill/>
          <a:ln w="9525">
            <a:noFill/>
          </a:ln>
        </p:spPr>
        <p:txBody>
          <a:bodyPr lIns="144018" tIns="72009" rIns="144018" bIns="72009">
            <a:spAutoFit/>
          </a:bodyPr>
          <a:lstStyle/>
          <a:p>
            <a:r>
              <a:rPr lang="en-US" altLang="zh-CN" sz="5700" b="1" noProof="1">
                <a:solidFill>
                  <a:srgbClr val="99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  <a:cs typeface="+mn-ea"/>
              </a:rPr>
              <a:t>Guess:Who will come to the school?</a:t>
            </a:r>
            <a:r>
              <a:rPr lang="en-US" altLang="zh-CN" sz="5700" b="1" noProof="1">
                <a:solidFill>
                  <a:srgbClr val="99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cs typeface="+mn-ea"/>
              </a:rPr>
              <a:t> </a:t>
            </a:r>
            <a:r>
              <a:rPr lang="en-US" altLang="zh-CN" sz="5700" noProof="1">
                <a:solidFill>
                  <a:srgbClr val="9900FF"/>
                </a:solidFill>
                <a:effectLst>
                  <a:outerShdw blurRad="38100" dist="38100" dir="2700000">
                    <a:srgbClr val="C0C0C0"/>
                  </a:outerShdw>
                </a:effectLst>
                <a:cs typeface="+mn-ea"/>
              </a:rPr>
              <a:t> </a:t>
            </a:r>
            <a:endParaRPr lang="en-US" altLang="zh-CN" sz="5700" noProof="1">
              <a:solidFill>
                <a:srgbClr val="9900FF"/>
              </a:solidFill>
              <a:effectLst>
                <a:outerShdw blurRad="38100" dist="38100" dir="2700000">
                  <a:srgbClr val="C0C0C0"/>
                </a:outerShdw>
              </a:effectLst>
              <a:cs typeface="+mn-ea"/>
            </a:endParaRPr>
          </a:p>
          <a:p>
            <a:r>
              <a:rPr lang="zh-CN" altLang="zh-CN" sz="5700" noProof="1">
                <a:solidFill>
                  <a:srgbClr val="9900FF"/>
                </a:solidFill>
                <a:effectLst>
                  <a:outerShdw blurRad="38100" dist="38100" dir="2700000">
                    <a:srgbClr val="C0C0C0"/>
                  </a:outerShdw>
                </a:effectLst>
                <a:cs typeface="+mn-ea"/>
              </a:rPr>
              <a:t>       谁会来校参加开放日？</a:t>
            </a:r>
            <a:endParaRPr lang="zh-CN" altLang="zh-CN" sz="5700" noProof="1">
              <a:solidFill>
                <a:srgbClr val="9900FF"/>
              </a:solidFill>
              <a:effectLst>
                <a:outerShdw blurRad="38100" dist="38100" dir="2700000">
                  <a:srgbClr val="C0C0C0"/>
                </a:outerShdw>
              </a:effectLst>
              <a:cs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87375"/>
            <a:ext cx="12960350" cy="18002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5100" y="587167"/>
            <a:ext cx="14401800" cy="7127875"/>
          </a:xfrm>
        </p:spPr>
        <p:txBody>
          <a:bodyPr/>
          <a:lstStyle/>
          <a:p>
            <a:pPr>
              <a:buNone/>
            </a:pPr>
            <a:r>
              <a:rPr lang="en-US" altLang="zh-CN" sz="4000" dirty="0" smtClean="0">
                <a:latin typeface="+mn-ea"/>
              </a:rPr>
              <a:t>2</a:t>
            </a:r>
            <a:r>
              <a:rPr lang="zh-CN" altLang="en-US" sz="4000" dirty="0" smtClean="0">
                <a:latin typeface="+mn-ea"/>
              </a:rPr>
              <a:t>、</a:t>
            </a:r>
            <a:r>
              <a:rPr lang="zh-CN" altLang="zh-CN" sz="4000" dirty="0" smtClean="0">
                <a:latin typeface="+mn-ea"/>
              </a:rPr>
              <a:t>学生带着问题看动画</a:t>
            </a:r>
            <a:r>
              <a:rPr lang="en-US" altLang="zh-CN" sz="4000" dirty="0" smtClean="0">
                <a:latin typeface="+mn-ea"/>
              </a:rPr>
              <a:t>,</a:t>
            </a:r>
            <a:r>
              <a:rPr lang="zh-CN" altLang="zh-CN" sz="4000" dirty="0" smtClean="0">
                <a:latin typeface="+mn-ea"/>
              </a:rPr>
              <a:t>整体理解。</a:t>
            </a:r>
            <a:endParaRPr lang="en-US" altLang="zh-CN" sz="4000" dirty="0" smtClean="0">
              <a:latin typeface="+mn-ea"/>
            </a:endParaRPr>
          </a:p>
          <a:p>
            <a:pPr lvl="0">
              <a:buNone/>
            </a:pPr>
            <a:r>
              <a:rPr lang="en-US" altLang="zh-CN" sz="4000" dirty="0" smtClean="0">
                <a:latin typeface="+mn-ea"/>
              </a:rPr>
              <a:t>3</a:t>
            </a:r>
            <a:r>
              <a:rPr lang="zh-CN" altLang="en-US" sz="4000" dirty="0" smtClean="0">
                <a:latin typeface="+mn-ea"/>
              </a:rPr>
              <a:t>、</a:t>
            </a:r>
            <a:r>
              <a:rPr lang="zh-CN" altLang="zh-CN" sz="4000" dirty="0" smtClean="0">
                <a:latin typeface="+mn-ea"/>
              </a:rPr>
              <a:t>细读文本，解决文本信息和知识点。</a:t>
            </a:r>
            <a:endParaRPr lang="zh-CN" altLang="zh-CN" sz="4000" dirty="0" smtClean="0">
              <a:latin typeface="+mn-ea"/>
            </a:endParaRPr>
          </a:p>
          <a:p>
            <a:pPr>
              <a:buNone/>
            </a:pPr>
            <a:r>
              <a:rPr lang="en-US" altLang="zh-CN" sz="4000" dirty="0" smtClean="0">
                <a:latin typeface="+mn-ea"/>
              </a:rPr>
              <a:t>  a</a:t>
            </a:r>
            <a:r>
              <a:rPr lang="zh-CN" altLang="en-US" sz="4000" dirty="0" smtClean="0">
                <a:latin typeface="+mn-ea"/>
              </a:rPr>
              <a:t>、</a:t>
            </a:r>
            <a:r>
              <a:rPr lang="zh-CN" altLang="zh-CN" sz="4000" dirty="0" smtClean="0">
                <a:latin typeface="+mn-ea"/>
              </a:rPr>
              <a:t>通过</a:t>
            </a:r>
            <a:r>
              <a:rPr lang="en-US" altLang="zh-CN" sz="4000" dirty="0" smtClean="0">
                <a:latin typeface="+mn-ea"/>
              </a:rPr>
              <a:t>read </a:t>
            </a:r>
            <a:r>
              <a:rPr lang="zh-CN" altLang="zh-CN" sz="4000" dirty="0" smtClean="0">
                <a:latin typeface="+mn-ea"/>
              </a:rPr>
              <a:t>图</a:t>
            </a:r>
            <a:r>
              <a:rPr lang="en-US" altLang="zh-CN" sz="4000" dirty="0" smtClean="0">
                <a:latin typeface="+mn-ea"/>
              </a:rPr>
              <a:t>1</a:t>
            </a:r>
            <a:r>
              <a:rPr lang="zh-CN" altLang="zh-CN" sz="4000" dirty="0" smtClean="0">
                <a:latin typeface="+mn-ea"/>
              </a:rPr>
              <a:t>和图</a:t>
            </a:r>
            <a:r>
              <a:rPr lang="en-US" altLang="zh-CN" sz="4000" dirty="0" smtClean="0">
                <a:latin typeface="+mn-ea"/>
              </a:rPr>
              <a:t>2</a:t>
            </a:r>
            <a:r>
              <a:rPr lang="zh-CN" altLang="zh-CN" sz="4000" dirty="0" smtClean="0">
                <a:latin typeface="+mn-ea"/>
              </a:rPr>
              <a:t>，根据所学试着问问题</a:t>
            </a:r>
            <a:r>
              <a:rPr lang="zh-CN" altLang="en-US" sz="4000" dirty="0" smtClean="0">
                <a:latin typeface="+mn-ea"/>
              </a:rPr>
              <a:t>：</a:t>
            </a:r>
            <a:r>
              <a:rPr lang="en-US" altLang="zh-CN" sz="4000" dirty="0" smtClean="0">
                <a:latin typeface="+mn-ea"/>
              </a:rPr>
              <a:t>Who’s he ?   </a:t>
            </a:r>
            <a:r>
              <a:rPr lang="zh-CN" altLang="en-US" sz="4000" dirty="0" smtClean="0">
                <a:latin typeface="+mn-ea"/>
              </a:rPr>
              <a:t> 和</a:t>
            </a:r>
            <a:r>
              <a:rPr lang="en-US" altLang="zh-CN" sz="4000" dirty="0" smtClean="0">
                <a:latin typeface="+mn-ea"/>
              </a:rPr>
              <a:t>Who’s she?</a:t>
            </a:r>
            <a:r>
              <a:rPr lang="zh-CN" altLang="zh-CN" sz="4000" dirty="0" smtClean="0">
                <a:latin typeface="+mn-ea"/>
              </a:rPr>
              <a:t>在交流中认识</a:t>
            </a:r>
            <a:r>
              <a:rPr lang="en-US" altLang="zh-CN" sz="4000" dirty="0" smtClean="0">
                <a:latin typeface="+mn-ea"/>
              </a:rPr>
              <a:t>uncle </a:t>
            </a:r>
            <a:r>
              <a:rPr lang="zh-CN" altLang="zh-CN" sz="4000" dirty="0" smtClean="0">
                <a:latin typeface="+mn-ea"/>
              </a:rPr>
              <a:t>和</a:t>
            </a:r>
            <a:r>
              <a:rPr lang="en-US" altLang="zh-CN" sz="4000" dirty="0" smtClean="0">
                <a:latin typeface="+mn-ea"/>
              </a:rPr>
              <a:t>aunt</a:t>
            </a:r>
            <a:endParaRPr lang="en-US" altLang="zh-CN" sz="4000" dirty="0" smtClean="0">
              <a:latin typeface="+mn-ea"/>
            </a:endParaRPr>
          </a:p>
          <a:p>
            <a:pPr>
              <a:buNone/>
            </a:pPr>
            <a:r>
              <a:rPr lang="en-US" altLang="zh-CN" sz="4000" dirty="0" smtClean="0">
                <a:latin typeface="+mn-ea"/>
              </a:rPr>
              <a:t>  b</a:t>
            </a:r>
            <a:r>
              <a:rPr lang="zh-CN" altLang="en-US" sz="4000" dirty="0" smtClean="0">
                <a:latin typeface="+mn-ea"/>
              </a:rPr>
              <a:t>、</a:t>
            </a:r>
            <a:r>
              <a:rPr lang="zh-CN" altLang="zh-CN" sz="4000" dirty="0" smtClean="0">
                <a:latin typeface="+mn-ea"/>
              </a:rPr>
              <a:t>通过</a:t>
            </a:r>
            <a:r>
              <a:rPr lang="en-US" altLang="zh-CN" sz="4000" dirty="0" smtClean="0">
                <a:latin typeface="+mn-ea"/>
              </a:rPr>
              <a:t>Mike</a:t>
            </a:r>
            <a:r>
              <a:rPr lang="zh-CN" altLang="zh-CN" sz="4000" dirty="0" smtClean="0">
                <a:latin typeface="+mn-ea"/>
              </a:rPr>
              <a:t>的表情</a:t>
            </a:r>
            <a:r>
              <a:rPr lang="en-US" altLang="zh-CN" sz="4000" dirty="0" smtClean="0">
                <a:latin typeface="+mn-ea"/>
              </a:rPr>
              <a:t>(Why</a:t>
            </a:r>
            <a:r>
              <a:rPr lang="zh-CN" altLang="zh-CN" sz="4000" dirty="0" smtClean="0">
                <a:latin typeface="+mn-ea"/>
              </a:rPr>
              <a:t>？</a:t>
            </a:r>
            <a:r>
              <a:rPr lang="en-US" altLang="zh-CN" sz="4000" dirty="0" smtClean="0">
                <a:latin typeface="+mn-ea"/>
              </a:rPr>
              <a:t>)</a:t>
            </a:r>
            <a:r>
              <a:rPr lang="zh-CN" altLang="zh-CN" sz="4000" dirty="0" smtClean="0">
                <a:latin typeface="+mn-ea"/>
              </a:rPr>
              <a:t>和两次（</a:t>
            </a:r>
            <a:r>
              <a:rPr lang="en-US" altLang="zh-CN" sz="4000" dirty="0" smtClean="0">
                <a:latin typeface="+mn-ea"/>
              </a:rPr>
              <a:t>How</a:t>
            </a:r>
            <a:r>
              <a:rPr lang="zh-CN" altLang="zh-CN" sz="4000" dirty="0" smtClean="0">
                <a:latin typeface="+mn-ea"/>
              </a:rPr>
              <a:t>）提问认识</a:t>
            </a:r>
            <a:r>
              <a:rPr lang="en-US" altLang="zh-CN" sz="4000" dirty="0" smtClean="0">
                <a:latin typeface="+mn-ea"/>
              </a:rPr>
              <a:t>the twins.</a:t>
            </a:r>
            <a:endParaRPr lang="en-US" altLang="zh-CN" sz="4000" dirty="0" smtClean="0">
              <a:latin typeface="+mn-ea"/>
            </a:endParaRPr>
          </a:p>
          <a:p>
            <a:pPr>
              <a:buNone/>
            </a:pPr>
            <a:r>
              <a:rPr lang="en-US" altLang="zh-CN" sz="4000" dirty="0" smtClean="0">
                <a:latin typeface="+mn-ea"/>
              </a:rPr>
              <a:t> </a:t>
            </a:r>
            <a:r>
              <a:rPr lang="en-US" altLang="zh-CN" sz="4000" dirty="0" smtClean="0">
                <a:latin typeface="+mn-ea"/>
              </a:rPr>
              <a:t> c</a:t>
            </a:r>
            <a:r>
              <a:rPr lang="zh-CN" altLang="en-US" sz="4000" dirty="0" smtClean="0">
                <a:latin typeface="+mn-ea"/>
              </a:rPr>
              <a:t>、</a:t>
            </a:r>
            <a:r>
              <a:rPr lang="zh-CN" altLang="zh-CN" sz="4000" dirty="0" smtClean="0">
                <a:latin typeface="+mn-ea"/>
              </a:rPr>
              <a:t>通过观察和讨论，具体认识</a:t>
            </a:r>
            <a:r>
              <a:rPr lang="zh-CN" altLang="en-US" sz="4000" dirty="0" smtClean="0">
                <a:latin typeface="+mn-ea"/>
              </a:rPr>
              <a:t>双胞胎</a:t>
            </a:r>
            <a:r>
              <a:rPr lang="zh-CN" altLang="zh-CN" sz="4000" dirty="0" smtClean="0">
                <a:latin typeface="+mn-ea"/>
              </a:rPr>
              <a:t>苏海和苏洋，区分双胞胎。</a:t>
            </a:r>
            <a:endParaRPr lang="zh-CN" altLang="en-US" sz="4000" dirty="0" smtClean="0">
              <a:latin typeface="+mn-ea"/>
            </a:endParaRPr>
          </a:p>
          <a:p>
            <a:endParaRPr lang="zh-CN" altLang="en-US" dirty="0"/>
          </a:p>
        </p:txBody>
      </p:sp>
      <p:pic>
        <p:nvPicPr>
          <p:cNvPr id="35843" name="图片 2" descr="图片2_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5625" y="6983095"/>
            <a:ext cx="5947410" cy="3973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4" name="图片 3" descr="图片3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110" y="6983095"/>
            <a:ext cx="5878195" cy="3818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52" name="文本框 11"/>
          <p:cNvSpPr txBox="1"/>
          <p:nvPr/>
        </p:nvSpPr>
        <p:spPr>
          <a:xfrm>
            <a:off x="720725" y="6983095"/>
            <a:ext cx="8566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>
                <a:latin typeface="Arial" panose="020B0604020202020204" pitchFamily="34" charset="0"/>
                <a:ea typeface="宋体" panose="02010600030101010101" pitchFamily="2" charset="-122"/>
                <a:sym typeface="Wingdings" panose="05000000000000000000" charset="0"/>
              </a:rPr>
              <a:t>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  <a:sym typeface="Wingdings" panose="05000000000000000000" charset="0"/>
            </a:endParaRPr>
          </a:p>
        </p:txBody>
      </p:sp>
      <p:sp>
        <p:nvSpPr>
          <p:cNvPr id="35853" name="文本框 12"/>
          <p:cNvSpPr txBox="1"/>
          <p:nvPr/>
        </p:nvSpPr>
        <p:spPr>
          <a:xfrm>
            <a:off x="7985198" y="6982778"/>
            <a:ext cx="634927" cy="6997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4000">
                <a:latin typeface="Arial" panose="020B0604020202020204" pitchFamily="34" charset="0"/>
                <a:ea typeface="宋体" panose="02010600030101010101" pitchFamily="2" charset="-122"/>
                <a:sym typeface="Wingdings" panose="05000000000000000000" charset="0"/>
              </a:rPr>
              <a:t>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  <a:sym typeface="Wingdings" panose="05000000000000000000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20180" y="2376339"/>
            <a:ext cx="13681620" cy="7127875"/>
          </a:xfrm>
        </p:spPr>
        <p:txBody>
          <a:bodyPr/>
          <a:lstStyle/>
          <a:p>
            <a:pPr>
              <a:buNone/>
            </a:pPr>
            <a:r>
              <a:rPr lang="en-US" altLang="zh-CN" sz="4800" dirty="0" smtClean="0">
                <a:latin typeface="Times New Roman" panose="02020603050405020304" charset="0"/>
                <a:cs typeface="Times New Roman" panose="02020603050405020304" charset="0"/>
              </a:rPr>
              <a:t>Step4Task2</a:t>
            </a:r>
            <a:r>
              <a:rPr lang="zh-CN" altLang="en-US" sz="4800" dirty="0" smtClean="0"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zh-CN" altLang="zh-CN" sz="4000" dirty="0" smtClean="0"/>
              <a:t>呈现刺激材料，活用结构</a:t>
            </a:r>
            <a:r>
              <a:rPr lang="zh-CN" altLang="en-US" sz="4000" dirty="0" smtClean="0"/>
              <a:t>）</a:t>
            </a:r>
            <a:endParaRPr lang="en-US" altLang="zh-CN" sz="4000" dirty="0" smtClean="0"/>
          </a:p>
          <a:p>
            <a:pPr>
              <a:buNone/>
            </a:pPr>
            <a:r>
              <a:rPr lang="en-US" altLang="zh-CN" sz="4400" dirty="0" smtClean="0">
                <a:latin typeface="Times New Roman" panose="02020603050405020304" charset="0"/>
                <a:cs typeface="Times New Roman" panose="02020603050405020304" charset="0"/>
              </a:rPr>
              <a:t>1.Read or act in groups</a:t>
            </a:r>
            <a:endParaRPr lang="en-US" altLang="zh-CN" sz="4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None/>
            </a:pPr>
            <a:r>
              <a:rPr lang="en-US" altLang="zh-CN" sz="4000" dirty="0" smtClean="0"/>
              <a:t>   </a:t>
            </a:r>
            <a:r>
              <a:rPr lang="zh-CN" altLang="zh-CN" sz="4000" dirty="0" smtClean="0"/>
              <a:t>四人小组分角色</a:t>
            </a:r>
            <a:r>
              <a:rPr lang="en-US" altLang="zh-CN" sz="4000" dirty="0" err="1" smtClean="0"/>
              <a:t>Mike,Yang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Ling,Su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hai,Su</a:t>
            </a:r>
            <a:r>
              <a:rPr lang="en-US" altLang="zh-CN" sz="4000" dirty="0" smtClean="0"/>
              <a:t> Yang </a:t>
            </a:r>
            <a:r>
              <a:rPr lang="zh-CN" altLang="zh-CN" sz="4000" dirty="0" smtClean="0"/>
              <a:t>朗读或表</a:t>
            </a:r>
            <a:r>
              <a:rPr lang="zh-CN" altLang="en-US" sz="4000" dirty="0" smtClean="0"/>
              <a:t>演</a:t>
            </a:r>
            <a:r>
              <a:rPr lang="zh-CN" altLang="zh-CN" sz="4000" dirty="0" smtClean="0"/>
              <a:t>。</a:t>
            </a:r>
            <a:endParaRPr lang="en-US" altLang="zh-CN" sz="4000" dirty="0" smtClean="0"/>
          </a:p>
        </p:txBody>
      </p:sp>
      <p:pic>
        <p:nvPicPr>
          <p:cNvPr id="35845" name="图片 4" descr="图片4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62475" y="5034915"/>
            <a:ext cx="5276215" cy="283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图片 6" descr="图片7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8185"/>
            <a:ext cx="5248275" cy="35585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6" name="图片 5" descr="图片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260" y="7068185"/>
            <a:ext cx="5043170" cy="35585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2"/>
          <p:cNvSpPr txBox="1">
            <a:spLocks noChangeArrowheads="1"/>
          </p:cNvSpPr>
          <p:nvPr/>
        </p:nvSpPr>
        <p:spPr bwMode="auto">
          <a:xfrm>
            <a:off x="1990249" y="240031"/>
            <a:ext cx="5330666" cy="927617"/>
          </a:xfrm>
          <a:prstGeom prst="rect">
            <a:avLst/>
          </a:prstGeom>
          <a:solidFill>
            <a:srgbClr val="FF99CC"/>
          </a:solidFill>
          <a:ln w="9525" algn="ctr">
            <a:solidFill>
              <a:schemeClr val="tx1"/>
            </a:solidFill>
            <a:miter lim="800000"/>
          </a:ln>
        </p:spPr>
        <p:txBody>
          <a:bodyPr lIns="144018" tIns="72009" rIns="144018" bIns="72009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5000" dirty="0"/>
              <a:t>Mike, who is he?</a:t>
            </a:r>
            <a:endParaRPr lang="en-US" altLang="zh-CN" sz="5000" dirty="0"/>
          </a:p>
        </p:txBody>
      </p:sp>
      <p:sp>
        <p:nvSpPr>
          <p:cNvPr id="24579" name="Text Box 13"/>
          <p:cNvSpPr txBox="1">
            <a:spLocks noChangeArrowheads="1"/>
          </p:cNvSpPr>
          <p:nvPr/>
        </p:nvSpPr>
        <p:spPr bwMode="auto">
          <a:xfrm>
            <a:off x="2040255" y="1440181"/>
            <a:ext cx="5090636" cy="927617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</a:ln>
        </p:spPr>
        <p:txBody>
          <a:bodyPr lIns="144018" tIns="72009" rIns="144018" bIns="72009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5000" dirty="0"/>
              <a:t>He’s my uncle.</a:t>
            </a:r>
            <a:endParaRPr lang="en-US" altLang="zh-CN" sz="5000" dirty="0"/>
          </a:p>
        </p:txBody>
      </p:sp>
      <p:sp>
        <p:nvSpPr>
          <p:cNvPr id="24580" name="Text Box 14"/>
          <p:cNvSpPr txBox="1">
            <a:spLocks noChangeArrowheads="1"/>
          </p:cNvSpPr>
          <p:nvPr/>
        </p:nvSpPr>
        <p:spPr bwMode="auto">
          <a:xfrm>
            <a:off x="1990249" y="2640331"/>
            <a:ext cx="4730591" cy="927617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</a:ln>
        </p:spPr>
        <p:txBody>
          <a:bodyPr lIns="144018" tIns="72009" rIns="144018" bIns="72009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5000" dirty="0"/>
              <a:t>Who is she?</a:t>
            </a:r>
            <a:endParaRPr lang="en-US" altLang="zh-CN" sz="5000" dirty="0"/>
          </a:p>
        </p:txBody>
      </p:sp>
      <p:sp>
        <p:nvSpPr>
          <p:cNvPr id="24581" name="Text Box 15"/>
          <p:cNvSpPr txBox="1">
            <a:spLocks noChangeArrowheads="1"/>
          </p:cNvSpPr>
          <p:nvPr/>
        </p:nvSpPr>
        <p:spPr bwMode="auto">
          <a:xfrm>
            <a:off x="1920241" y="3840481"/>
            <a:ext cx="4638080" cy="927617"/>
          </a:xfrm>
          <a:prstGeom prst="rect">
            <a:avLst/>
          </a:prstGeom>
          <a:solidFill>
            <a:srgbClr val="FF99CC"/>
          </a:solidFill>
          <a:ln w="9525" algn="ctr">
            <a:solidFill>
              <a:schemeClr val="tx1"/>
            </a:solidFill>
            <a:miter lim="800000"/>
          </a:ln>
        </p:spPr>
        <p:txBody>
          <a:bodyPr lIns="144018" tIns="72009" rIns="144018" bIns="72009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5000" dirty="0"/>
              <a:t>She’s my aunt.</a:t>
            </a:r>
            <a:endParaRPr lang="en-US" altLang="zh-CN" sz="5000" dirty="0"/>
          </a:p>
        </p:txBody>
      </p:sp>
      <p:sp>
        <p:nvSpPr>
          <p:cNvPr id="24582" name="Text Box 16"/>
          <p:cNvSpPr txBox="1">
            <a:spLocks noChangeArrowheads="1"/>
          </p:cNvSpPr>
          <p:nvPr/>
        </p:nvSpPr>
        <p:spPr bwMode="auto">
          <a:xfrm>
            <a:off x="1920240" y="5073135"/>
            <a:ext cx="7130891" cy="92761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</a:ln>
        </p:spPr>
        <p:txBody>
          <a:bodyPr lIns="144018" tIns="72009" rIns="144018" bIns="72009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5000" dirty="0"/>
              <a:t>Who’s that girl, Su </a:t>
            </a:r>
            <a:r>
              <a:rPr lang="en-US" altLang="zh-CN" sz="5000" dirty="0" err="1"/>
              <a:t>Hai</a:t>
            </a:r>
            <a:r>
              <a:rPr lang="en-US" altLang="zh-CN" sz="5000" dirty="0"/>
              <a:t>?</a:t>
            </a:r>
            <a:endParaRPr lang="en-US" altLang="zh-CN" sz="5000" dirty="0"/>
          </a:p>
        </p:txBody>
      </p:sp>
      <p:sp>
        <p:nvSpPr>
          <p:cNvPr id="24583" name="Text Box 17"/>
          <p:cNvSpPr txBox="1">
            <a:spLocks noChangeArrowheads="1"/>
          </p:cNvSpPr>
          <p:nvPr/>
        </p:nvSpPr>
        <p:spPr bwMode="auto">
          <a:xfrm>
            <a:off x="1915240" y="6240781"/>
            <a:ext cx="10206276" cy="927617"/>
          </a:xfrm>
          <a:prstGeom prst="rect">
            <a:avLst/>
          </a:prstGeom>
          <a:solidFill>
            <a:srgbClr val="66FF66"/>
          </a:solidFill>
          <a:ln w="9525" algn="ctr">
            <a:solidFill>
              <a:schemeClr val="tx1"/>
            </a:solidFill>
            <a:miter lim="800000"/>
          </a:ln>
        </p:spPr>
        <p:txBody>
          <a:bodyPr lIns="144018" tIns="72009" rIns="144018" bIns="72009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5000" dirty="0"/>
              <a:t>She’s Su </a:t>
            </a:r>
            <a:r>
              <a:rPr lang="en-US" altLang="zh-CN" sz="5000" dirty="0" err="1"/>
              <a:t>Hai</a:t>
            </a:r>
            <a:r>
              <a:rPr lang="en-US" altLang="zh-CN" sz="5000" dirty="0"/>
              <a:t>.  I’m Su Yang.</a:t>
            </a:r>
            <a:endParaRPr lang="en-US" altLang="zh-CN" sz="5000" dirty="0"/>
          </a:p>
        </p:txBody>
      </p:sp>
      <p:sp>
        <p:nvSpPr>
          <p:cNvPr id="24584" name="Text Box 18"/>
          <p:cNvSpPr txBox="1">
            <a:spLocks noChangeArrowheads="1"/>
          </p:cNvSpPr>
          <p:nvPr/>
        </p:nvSpPr>
        <p:spPr bwMode="auto">
          <a:xfrm>
            <a:off x="1962746" y="7440931"/>
            <a:ext cx="6918364" cy="927617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</a:ln>
        </p:spPr>
        <p:txBody>
          <a:bodyPr lIns="144018" tIns="72009" rIns="144018" bIns="72009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5000" dirty="0"/>
              <a:t>Su </a:t>
            </a:r>
            <a:r>
              <a:rPr lang="en-US" altLang="zh-CN" sz="5000" dirty="0" err="1"/>
              <a:t>Hai</a:t>
            </a:r>
            <a:r>
              <a:rPr lang="en-US" altLang="zh-CN" sz="5000" dirty="0"/>
              <a:t>, who is she?</a:t>
            </a:r>
            <a:endParaRPr lang="en-US" altLang="zh-CN" sz="5000" dirty="0"/>
          </a:p>
        </p:txBody>
      </p:sp>
      <p:sp>
        <p:nvSpPr>
          <p:cNvPr id="24585" name="Text Box 19"/>
          <p:cNvSpPr txBox="1">
            <a:spLocks noChangeArrowheads="1"/>
          </p:cNvSpPr>
          <p:nvPr/>
        </p:nvSpPr>
        <p:spPr bwMode="auto">
          <a:xfrm>
            <a:off x="1920240" y="8761096"/>
            <a:ext cx="9601200" cy="927617"/>
          </a:xfrm>
          <a:prstGeom prst="rect">
            <a:avLst/>
          </a:prstGeom>
          <a:solidFill>
            <a:srgbClr val="33CCCC"/>
          </a:solidFill>
          <a:ln w="9525" algn="ctr">
            <a:solidFill>
              <a:schemeClr val="tx1"/>
            </a:solidFill>
            <a:miter lim="800000"/>
          </a:ln>
        </p:spPr>
        <p:txBody>
          <a:bodyPr lIns="144018" tIns="72009" rIns="144018" bIns="72009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5000" dirty="0"/>
              <a:t>She’s Su Yang. She’s my sister.</a:t>
            </a:r>
            <a:endParaRPr lang="en-US" altLang="zh-CN" sz="5000" dirty="0"/>
          </a:p>
        </p:txBody>
      </p:sp>
      <p:sp>
        <p:nvSpPr>
          <p:cNvPr id="48152" name="AutoShape 24"/>
          <p:cNvSpPr>
            <a:spLocks noChangeArrowheads="1"/>
          </p:cNvSpPr>
          <p:nvPr/>
        </p:nvSpPr>
        <p:spPr bwMode="auto">
          <a:xfrm flipV="1">
            <a:off x="2400301" y="0"/>
            <a:ext cx="1245156" cy="360045"/>
          </a:xfrm>
          <a:prstGeom prst="curvedDownArrow">
            <a:avLst>
              <a:gd name="adj1" fmla="val 69167"/>
              <a:gd name="adj2" fmla="val 138333"/>
              <a:gd name="adj3" fmla="val 33333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</a:ln>
        </p:spPr>
        <p:txBody>
          <a:bodyPr wrap="none" lIns="144018" tIns="72009" rIns="144018" bIns="72009" anchor="ctr"/>
          <a:lstStyle/>
          <a:p>
            <a:endParaRPr lang="zh-CN" altLang="en-US"/>
          </a:p>
        </p:txBody>
      </p:sp>
      <p:sp>
        <p:nvSpPr>
          <p:cNvPr id="48153" name="AutoShape 25"/>
          <p:cNvSpPr>
            <a:spLocks noChangeArrowheads="1"/>
          </p:cNvSpPr>
          <p:nvPr/>
        </p:nvSpPr>
        <p:spPr bwMode="auto">
          <a:xfrm>
            <a:off x="7080885" y="4800600"/>
            <a:ext cx="1360170" cy="340043"/>
          </a:xfrm>
          <a:prstGeom prst="curvedUpArrow">
            <a:avLst>
              <a:gd name="adj1" fmla="val 80000"/>
              <a:gd name="adj2" fmla="val 160000"/>
              <a:gd name="adj3" fmla="val 33333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</a:ln>
        </p:spPr>
        <p:txBody>
          <a:bodyPr wrap="none" lIns="144018" tIns="72009" rIns="144018" bIns="72009" anchor="ctr"/>
          <a:lstStyle/>
          <a:p>
            <a:endParaRPr lang="zh-CN" altLang="en-US"/>
          </a:p>
        </p:txBody>
      </p:sp>
      <p:sp>
        <p:nvSpPr>
          <p:cNvPr id="48154" name="AutoShape 26"/>
          <p:cNvSpPr>
            <a:spLocks noChangeArrowheads="1"/>
          </p:cNvSpPr>
          <p:nvPr/>
        </p:nvSpPr>
        <p:spPr bwMode="auto">
          <a:xfrm>
            <a:off x="4680586" y="1320166"/>
            <a:ext cx="1245156" cy="295037"/>
          </a:xfrm>
          <a:prstGeom prst="curvedDownArrow">
            <a:avLst>
              <a:gd name="adj1" fmla="val 84407"/>
              <a:gd name="adj2" fmla="val 168814"/>
              <a:gd name="adj3" fmla="val 33333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</a:ln>
        </p:spPr>
        <p:txBody>
          <a:bodyPr wrap="none" lIns="144018" tIns="72009" rIns="144018" bIns="72009" anchor="ctr"/>
          <a:lstStyle/>
          <a:p>
            <a:endParaRPr lang="zh-CN" altLang="en-US"/>
          </a:p>
        </p:txBody>
      </p:sp>
      <p:sp>
        <p:nvSpPr>
          <p:cNvPr id="48155" name="AutoShape 27"/>
          <p:cNvSpPr>
            <a:spLocks noChangeArrowheads="1"/>
          </p:cNvSpPr>
          <p:nvPr/>
        </p:nvSpPr>
        <p:spPr bwMode="auto">
          <a:xfrm flipV="1">
            <a:off x="2880360" y="1320165"/>
            <a:ext cx="1320165" cy="360045"/>
          </a:xfrm>
          <a:prstGeom prst="curvedDownArrow">
            <a:avLst>
              <a:gd name="adj1" fmla="val 64201"/>
              <a:gd name="adj2" fmla="val 146667"/>
              <a:gd name="adj3" fmla="val 74236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</a:ln>
        </p:spPr>
        <p:txBody>
          <a:bodyPr wrap="none" lIns="144018" tIns="72009" rIns="144018" bIns="72009" anchor="ctr"/>
          <a:lstStyle/>
          <a:p>
            <a:endParaRPr lang="zh-CN" altLang="en-US"/>
          </a:p>
        </p:txBody>
      </p:sp>
      <p:sp>
        <p:nvSpPr>
          <p:cNvPr id="48156" name="AutoShape 28"/>
          <p:cNvSpPr>
            <a:spLocks noChangeArrowheads="1"/>
          </p:cNvSpPr>
          <p:nvPr/>
        </p:nvSpPr>
        <p:spPr bwMode="auto">
          <a:xfrm>
            <a:off x="5400676" y="1"/>
            <a:ext cx="1245156" cy="295037"/>
          </a:xfrm>
          <a:prstGeom prst="curvedDownArrow">
            <a:avLst>
              <a:gd name="adj1" fmla="val 84407"/>
              <a:gd name="adj2" fmla="val 168814"/>
              <a:gd name="adj3" fmla="val 33333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</a:ln>
        </p:spPr>
        <p:txBody>
          <a:bodyPr wrap="none" lIns="144018" tIns="72009" rIns="144018" bIns="72009" anchor="ctr"/>
          <a:lstStyle/>
          <a:p>
            <a:endParaRPr lang="zh-CN" altLang="en-US"/>
          </a:p>
        </p:txBody>
      </p:sp>
      <p:sp>
        <p:nvSpPr>
          <p:cNvPr id="48166" name="Text Box 7"/>
          <p:cNvSpPr txBox="1">
            <a:spLocks noChangeArrowheads="1"/>
          </p:cNvSpPr>
          <p:nvPr/>
        </p:nvSpPr>
        <p:spPr bwMode="auto">
          <a:xfrm>
            <a:off x="10716340" y="5400676"/>
            <a:ext cx="3685461" cy="3223190"/>
          </a:xfrm>
          <a:prstGeom prst="rect">
            <a:avLst/>
          </a:prstGeom>
          <a:solidFill>
            <a:srgbClr val="FFCC00">
              <a:alpha val="70979"/>
            </a:srgbClr>
          </a:solidFill>
          <a:ln w="9525">
            <a:noFill/>
            <a:miter lim="800000"/>
          </a:ln>
        </p:spPr>
        <p:txBody>
          <a:bodyPr lIns="144018" tIns="72009" rIns="144018" bIns="72009">
            <a:spAutoFit/>
          </a:bodyPr>
          <a:lstStyle/>
          <a:p>
            <a:pPr algn="l" eaLnBrk="0" hangingPunct="0"/>
            <a:r>
              <a:rPr lang="en-US" altLang="zh-CN" sz="5000" dirty="0"/>
              <a:t>Tips:</a:t>
            </a:r>
            <a:endParaRPr lang="en-US" altLang="zh-CN" sz="5000" dirty="0"/>
          </a:p>
          <a:p>
            <a:pPr algn="l" eaLnBrk="0" hangingPunct="0"/>
            <a:r>
              <a:rPr lang="en-US" altLang="zh-CN" sz="5000" dirty="0"/>
              <a:t>1.</a:t>
            </a:r>
            <a:r>
              <a:rPr lang="zh-CN" altLang="en-US" sz="5000" dirty="0"/>
              <a:t>升调</a:t>
            </a:r>
            <a:endParaRPr lang="zh-CN" altLang="en-US" sz="5000" dirty="0"/>
          </a:p>
          <a:p>
            <a:pPr algn="l" eaLnBrk="0" hangingPunct="0"/>
            <a:r>
              <a:rPr lang="en-US" altLang="zh-CN" sz="5000" dirty="0"/>
              <a:t>2.</a:t>
            </a:r>
            <a:r>
              <a:rPr lang="zh-CN" altLang="en-US" sz="5000" dirty="0"/>
              <a:t>降调</a:t>
            </a:r>
            <a:endParaRPr lang="zh-CN" altLang="en-US" sz="5000" dirty="0"/>
          </a:p>
          <a:p>
            <a:pPr algn="l" eaLnBrk="0" hangingPunct="0"/>
            <a:r>
              <a:rPr lang="en-US" altLang="zh-CN" sz="5000" dirty="0"/>
              <a:t>3.</a:t>
            </a:r>
            <a:r>
              <a:rPr lang="zh-CN" altLang="en-US" sz="5000" dirty="0"/>
              <a:t>连读</a:t>
            </a:r>
            <a:endParaRPr lang="zh-CN" altLang="en-US" sz="5000" dirty="0"/>
          </a:p>
        </p:txBody>
      </p:sp>
      <p:sp>
        <p:nvSpPr>
          <p:cNvPr id="48167" name="AutoShape 39"/>
          <p:cNvSpPr>
            <a:spLocks noChangeArrowheads="1"/>
          </p:cNvSpPr>
          <p:nvPr/>
        </p:nvSpPr>
        <p:spPr bwMode="auto">
          <a:xfrm>
            <a:off x="12721590" y="6240780"/>
            <a:ext cx="1360170" cy="340043"/>
          </a:xfrm>
          <a:prstGeom prst="curvedUpArrow">
            <a:avLst>
              <a:gd name="adj1" fmla="val 80000"/>
              <a:gd name="adj2" fmla="val 160000"/>
              <a:gd name="adj3" fmla="val 33333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</a:ln>
        </p:spPr>
        <p:txBody>
          <a:bodyPr wrap="none" lIns="144018" tIns="72009" rIns="144018" bIns="72009" anchor="ctr"/>
          <a:lstStyle/>
          <a:p>
            <a:endParaRPr lang="zh-CN" altLang="en-US"/>
          </a:p>
        </p:txBody>
      </p:sp>
      <p:sp>
        <p:nvSpPr>
          <p:cNvPr id="48168" name="AutoShape 40"/>
          <p:cNvSpPr>
            <a:spLocks noChangeArrowheads="1"/>
          </p:cNvSpPr>
          <p:nvPr/>
        </p:nvSpPr>
        <p:spPr bwMode="auto">
          <a:xfrm>
            <a:off x="12721591" y="7080886"/>
            <a:ext cx="1245156" cy="295037"/>
          </a:xfrm>
          <a:prstGeom prst="curvedDownArrow">
            <a:avLst>
              <a:gd name="adj1" fmla="val 84407"/>
              <a:gd name="adj2" fmla="val 168814"/>
              <a:gd name="adj3" fmla="val 33333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</a:ln>
        </p:spPr>
        <p:txBody>
          <a:bodyPr wrap="none" lIns="144018" tIns="72009" rIns="144018" bIns="72009" anchor="ctr"/>
          <a:lstStyle/>
          <a:p>
            <a:endParaRPr lang="zh-CN" altLang="en-US"/>
          </a:p>
        </p:txBody>
      </p:sp>
      <p:sp>
        <p:nvSpPr>
          <p:cNvPr id="48170" name="Arc 42"/>
          <p:cNvSpPr/>
          <p:nvPr/>
        </p:nvSpPr>
        <p:spPr bwMode="auto">
          <a:xfrm rot="7958410">
            <a:off x="12936618" y="7638456"/>
            <a:ext cx="617578" cy="702587"/>
          </a:xfrm>
          <a:custGeom>
            <a:avLst/>
            <a:gdLst>
              <a:gd name="T0" fmla="*/ 0 w 23458"/>
              <a:gd name="T1" fmla="*/ 1336 h 26708"/>
              <a:gd name="T2" fmla="*/ 381866 w 23458"/>
              <a:gd name="T3" fmla="*/ 446087 h 26708"/>
              <a:gd name="T4" fmla="*/ 31057 w 23458"/>
              <a:gd name="T5" fmla="*/ 360771 h 26708"/>
              <a:gd name="T6" fmla="*/ 0 60000 65536"/>
              <a:gd name="T7" fmla="*/ 0 60000 65536"/>
              <a:gd name="T8" fmla="*/ 0 60000 65536"/>
              <a:gd name="T9" fmla="*/ 0 w 23458"/>
              <a:gd name="T10" fmla="*/ 0 h 26708"/>
              <a:gd name="T11" fmla="*/ 23458 w 23458"/>
              <a:gd name="T12" fmla="*/ 26708 h 267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458" h="26708" fill="none" extrusionOk="0">
                <a:moveTo>
                  <a:pt x="0" y="80"/>
                </a:moveTo>
                <a:cubicBezTo>
                  <a:pt x="617" y="26"/>
                  <a:pt x="1237" y="-1"/>
                  <a:pt x="1858" y="0"/>
                </a:cubicBezTo>
                <a:cubicBezTo>
                  <a:pt x="13787" y="0"/>
                  <a:pt x="23458" y="9670"/>
                  <a:pt x="23458" y="21600"/>
                </a:cubicBezTo>
                <a:cubicBezTo>
                  <a:pt x="23458" y="23321"/>
                  <a:pt x="23252" y="25035"/>
                  <a:pt x="22845" y="26708"/>
                </a:cubicBezTo>
              </a:path>
              <a:path w="23458" h="26708" stroke="0" extrusionOk="0">
                <a:moveTo>
                  <a:pt x="0" y="80"/>
                </a:moveTo>
                <a:cubicBezTo>
                  <a:pt x="617" y="26"/>
                  <a:pt x="1237" y="-1"/>
                  <a:pt x="1858" y="0"/>
                </a:cubicBezTo>
                <a:cubicBezTo>
                  <a:pt x="13787" y="0"/>
                  <a:pt x="23458" y="9670"/>
                  <a:pt x="23458" y="21600"/>
                </a:cubicBezTo>
                <a:cubicBezTo>
                  <a:pt x="23458" y="23321"/>
                  <a:pt x="23252" y="25035"/>
                  <a:pt x="22845" y="26708"/>
                </a:cubicBezTo>
                <a:lnTo>
                  <a:pt x="1858" y="216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</a:ln>
        </p:spPr>
        <p:txBody>
          <a:bodyPr wrap="none" lIns="144018" tIns="72009" rIns="144018" bIns="72009" anchor="ctr"/>
          <a:lstStyle/>
          <a:p>
            <a:endParaRPr lang="zh-CN" altLang="en-US"/>
          </a:p>
        </p:txBody>
      </p:sp>
      <p:sp>
        <p:nvSpPr>
          <p:cNvPr id="48171" name="Arc 43"/>
          <p:cNvSpPr/>
          <p:nvPr/>
        </p:nvSpPr>
        <p:spPr bwMode="auto">
          <a:xfrm rot="5230436">
            <a:off x="4676837" y="538818"/>
            <a:ext cx="567570" cy="715089"/>
          </a:xfrm>
          <a:custGeom>
            <a:avLst/>
            <a:gdLst>
              <a:gd name="T0" fmla="*/ 299117 w 21600"/>
              <a:gd name="T1" fmla="*/ 0 h 27196"/>
              <a:gd name="T2" fmla="*/ 256875 w 21600"/>
              <a:gd name="T3" fmla="*/ 454025 h 27196"/>
              <a:gd name="T4" fmla="*/ 0 w 21600"/>
              <a:gd name="T5" fmla="*/ 201119 h 27196"/>
              <a:gd name="T6" fmla="*/ 0 60000 65536"/>
              <a:gd name="T7" fmla="*/ 0 60000 65536"/>
              <a:gd name="T8" fmla="*/ 0 60000 65536"/>
              <a:gd name="T9" fmla="*/ 0 w 21600"/>
              <a:gd name="T10" fmla="*/ 0 h 27196"/>
              <a:gd name="T11" fmla="*/ 21600 w 21600"/>
              <a:gd name="T12" fmla="*/ 27196 h 271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7196" fill="none" extrusionOk="0">
                <a:moveTo>
                  <a:pt x="17928" y="0"/>
                </a:moveTo>
                <a:cubicBezTo>
                  <a:pt x="20321" y="3562"/>
                  <a:pt x="21600" y="7755"/>
                  <a:pt x="21600" y="12047"/>
                </a:cubicBezTo>
                <a:cubicBezTo>
                  <a:pt x="21600" y="17714"/>
                  <a:pt x="19372" y="23155"/>
                  <a:pt x="15397" y="27196"/>
                </a:cubicBezTo>
              </a:path>
              <a:path w="21600" h="27196" stroke="0" extrusionOk="0">
                <a:moveTo>
                  <a:pt x="17928" y="0"/>
                </a:moveTo>
                <a:cubicBezTo>
                  <a:pt x="20321" y="3562"/>
                  <a:pt x="21600" y="7755"/>
                  <a:pt x="21600" y="12047"/>
                </a:cubicBezTo>
                <a:cubicBezTo>
                  <a:pt x="21600" y="17714"/>
                  <a:pt x="19372" y="23155"/>
                  <a:pt x="15397" y="27196"/>
                </a:cubicBezTo>
                <a:lnTo>
                  <a:pt x="0" y="1204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</a:ln>
        </p:spPr>
        <p:txBody>
          <a:bodyPr wrap="none" lIns="144018" tIns="72009" rIns="144018" bIns="72009" anchor="ctr"/>
          <a:lstStyle/>
          <a:p>
            <a:endParaRPr lang="zh-CN" altLang="en-US"/>
          </a:p>
        </p:txBody>
      </p:sp>
      <p:sp>
        <p:nvSpPr>
          <p:cNvPr id="48182" name="Arc 54"/>
          <p:cNvSpPr/>
          <p:nvPr/>
        </p:nvSpPr>
        <p:spPr bwMode="auto">
          <a:xfrm rot="7958410">
            <a:off x="3305414" y="3175398"/>
            <a:ext cx="567572" cy="457558"/>
          </a:xfrm>
          <a:custGeom>
            <a:avLst/>
            <a:gdLst>
              <a:gd name="T0" fmla="*/ 104546 w 21595"/>
              <a:gd name="T1" fmla="*/ 0 h 20671"/>
              <a:gd name="T2" fmla="*/ 360363 w 21595"/>
              <a:gd name="T3" fmla="*/ 284217 h 20671"/>
              <a:gd name="T4" fmla="*/ 0 w 21595"/>
              <a:gd name="T5" fmla="*/ 290513 h 20671"/>
              <a:gd name="T6" fmla="*/ 0 60000 65536"/>
              <a:gd name="T7" fmla="*/ 0 60000 65536"/>
              <a:gd name="T8" fmla="*/ 0 60000 65536"/>
              <a:gd name="T9" fmla="*/ 0 w 21595"/>
              <a:gd name="T10" fmla="*/ 0 h 20671"/>
              <a:gd name="T11" fmla="*/ 21595 w 21595"/>
              <a:gd name="T12" fmla="*/ 20671 h 206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5" h="20671" fill="none" extrusionOk="0">
                <a:moveTo>
                  <a:pt x="6265" y="-1"/>
                </a:moveTo>
                <a:cubicBezTo>
                  <a:pt x="15213" y="2711"/>
                  <a:pt x="21401" y="10874"/>
                  <a:pt x="21595" y="20222"/>
                </a:cubicBezTo>
              </a:path>
              <a:path w="21595" h="20671" stroke="0" extrusionOk="0">
                <a:moveTo>
                  <a:pt x="6265" y="-1"/>
                </a:moveTo>
                <a:cubicBezTo>
                  <a:pt x="15213" y="2711"/>
                  <a:pt x="21401" y="10874"/>
                  <a:pt x="21595" y="20222"/>
                </a:cubicBezTo>
                <a:lnTo>
                  <a:pt x="0" y="20671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</a:ln>
        </p:spPr>
        <p:txBody>
          <a:bodyPr wrap="none" lIns="144018" tIns="72009" rIns="144018" bIns="72009" anchor="ctr"/>
          <a:lstStyle/>
          <a:p>
            <a:endParaRPr lang="zh-CN" altLang="en-US"/>
          </a:p>
        </p:txBody>
      </p:sp>
      <p:pic>
        <p:nvPicPr>
          <p:cNvPr id="24597" name="Picture 56" descr="Su Hai"/>
          <p:cNvPicPr>
            <a:picLocks noChangeAspect="1" noChangeArrowheads="1"/>
          </p:cNvPicPr>
          <p:nvPr/>
        </p:nvPicPr>
        <p:blipFill>
          <a:blip r:embed="rId1" cstate="print"/>
          <a:srcRect l="41000" t="14667" r="30000" b="48000"/>
          <a:stretch>
            <a:fillRect/>
          </a:stretch>
        </p:blipFill>
        <p:spPr bwMode="auto">
          <a:xfrm>
            <a:off x="0" y="9701212"/>
            <a:ext cx="1140143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8" name="Picture 57" descr="Su Yang"/>
          <p:cNvPicPr>
            <a:picLocks noChangeAspect="1" noChangeArrowheads="1"/>
          </p:cNvPicPr>
          <p:nvPr/>
        </p:nvPicPr>
        <p:blipFill>
          <a:blip r:embed="rId2" cstate="print"/>
          <a:srcRect l="32001" t="13333" r="39000" b="45334"/>
          <a:stretch>
            <a:fillRect/>
          </a:stretch>
        </p:blipFill>
        <p:spPr bwMode="auto">
          <a:xfrm>
            <a:off x="960120" y="9761220"/>
            <a:ext cx="1080135" cy="104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9" name="Picture 58" descr="Yang Ling"/>
          <p:cNvPicPr>
            <a:picLocks noChangeAspect="1" noChangeArrowheads="1"/>
          </p:cNvPicPr>
          <p:nvPr/>
        </p:nvPicPr>
        <p:blipFill>
          <a:blip r:embed="rId3" cstate="print"/>
          <a:srcRect l="35001" t="9334" r="28999" b="46666"/>
          <a:stretch>
            <a:fillRect/>
          </a:stretch>
        </p:blipFill>
        <p:spPr bwMode="auto">
          <a:xfrm>
            <a:off x="360045" y="0"/>
            <a:ext cx="1320165" cy="121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0" name="Picture 59" descr="Mike"/>
          <p:cNvPicPr>
            <a:picLocks noChangeAspect="1" noChangeArrowheads="1"/>
          </p:cNvPicPr>
          <p:nvPr/>
        </p:nvPicPr>
        <p:blipFill>
          <a:blip r:embed="rId4" cstate="print"/>
          <a:srcRect l="35001" t="10666" r="39000" b="52281"/>
          <a:stretch>
            <a:fillRect/>
          </a:stretch>
        </p:blipFill>
        <p:spPr bwMode="auto">
          <a:xfrm>
            <a:off x="360045" y="1300162"/>
            <a:ext cx="120015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1" name="Picture 60" descr="Mike"/>
          <p:cNvPicPr>
            <a:picLocks noChangeAspect="1" noChangeArrowheads="1"/>
          </p:cNvPicPr>
          <p:nvPr/>
        </p:nvPicPr>
        <p:blipFill>
          <a:blip r:embed="rId4" cstate="print"/>
          <a:srcRect l="35001" t="10666" r="39000" b="52281"/>
          <a:stretch>
            <a:fillRect/>
          </a:stretch>
        </p:blipFill>
        <p:spPr bwMode="auto">
          <a:xfrm>
            <a:off x="360045" y="2520315"/>
            <a:ext cx="120015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2" name="Picture 61" descr="Yang Ling"/>
          <p:cNvPicPr>
            <a:picLocks noChangeAspect="1" noChangeArrowheads="1"/>
          </p:cNvPicPr>
          <p:nvPr/>
        </p:nvPicPr>
        <p:blipFill>
          <a:blip r:embed="rId3" cstate="print"/>
          <a:srcRect l="35001" t="9334" r="28999" b="46666"/>
          <a:stretch>
            <a:fillRect/>
          </a:stretch>
        </p:blipFill>
        <p:spPr bwMode="auto">
          <a:xfrm>
            <a:off x="360045" y="3600450"/>
            <a:ext cx="1320165" cy="121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3" name="Picture 62" descr="Mike"/>
          <p:cNvPicPr>
            <a:picLocks noChangeAspect="1" noChangeArrowheads="1"/>
          </p:cNvPicPr>
          <p:nvPr/>
        </p:nvPicPr>
        <p:blipFill>
          <a:blip r:embed="rId4" cstate="print"/>
          <a:srcRect l="35001" t="10666" r="39000" b="52281"/>
          <a:stretch>
            <a:fillRect/>
          </a:stretch>
        </p:blipFill>
        <p:spPr bwMode="auto">
          <a:xfrm>
            <a:off x="360045" y="4920615"/>
            <a:ext cx="120015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4" name="Picture 63" descr="Su Yang"/>
          <p:cNvPicPr>
            <a:picLocks noChangeAspect="1" noChangeArrowheads="1"/>
          </p:cNvPicPr>
          <p:nvPr/>
        </p:nvPicPr>
        <p:blipFill>
          <a:blip r:embed="rId5" cstate="print"/>
          <a:srcRect l="32001" t="13333" r="39000" b="45334"/>
          <a:stretch>
            <a:fillRect/>
          </a:stretch>
        </p:blipFill>
        <p:spPr bwMode="auto">
          <a:xfrm>
            <a:off x="360045" y="6120766"/>
            <a:ext cx="1200150" cy="115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5" name="Picture 64" descr="Mike"/>
          <p:cNvPicPr>
            <a:picLocks noChangeAspect="1" noChangeArrowheads="1"/>
          </p:cNvPicPr>
          <p:nvPr/>
        </p:nvPicPr>
        <p:blipFill>
          <a:blip r:embed="rId4" cstate="print"/>
          <a:srcRect l="35001" t="10666" r="39000" b="52281"/>
          <a:stretch>
            <a:fillRect/>
          </a:stretch>
        </p:blipFill>
        <p:spPr bwMode="auto">
          <a:xfrm>
            <a:off x="360045" y="7320915"/>
            <a:ext cx="120015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6" name="Picture 65" descr="Su Hai"/>
          <p:cNvPicPr>
            <a:picLocks noChangeAspect="1" noChangeArrowheads="1"/>
          </p:cNvPicPr>
          <p:nvPr/>
        </p:nvPicPr>
        <p:blipFill>
          <a:blip r:embed="rId6" cstate="print"/>
          <a:srcRect l="41000" t="14667" r="30000" b="48000"/>
          <a:stretch>
            <a:fillRect/>
          </a:stretch>
        </p:blipFill>
        <p:spPr bwMode="auto">
          <a:xfrm>
            <a:off x="360045" y="8401051"/>
            <a:ext cx="1320165" cy="127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95" name="story01.mp3">
            <a:hlinkClick r:id="" action="ppaction://media"/>
          </p:cNvPr>
          <p:cNvPicPr>
            <a:picLocks noRot="1" noChangeAspect="1" noChangeArrowheads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0885" y="360045"/>
            <a:ext cx="48006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96" name="story02.mp3">
            <a:hlinkClick r:id="" action="ppaction://media"/>
          </p:cNvPr>
          <p:cNvPicPr>
            <a:picLocks noRot="1"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1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60795" y="1680210"/>
            <a:ext cx="48006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97" name="story03.mp3">
            <a:hlinkClick r:id="" action="ppaction://media"/>
          </p:cNvPr>
          <p:cNvPicPr>
            <a:picLocks noRot="1"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link="rId1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80735" y="2880360"/>
            <a:ext cx="48006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98" name="story04.mp3">
            <a:hlinkClick r:id="" action="ppaction://media"/>
          </p:cNvPr>
          <p:cNvPicPr>
            <a:picLocks noRot="1"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link="rId15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60795" y="4080510"/>
            <a:ext cx="48006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99" name="story05.mp3">
            <a:hlinkClick r:id="" action="ppaction://media"/>
          </p:cNvPr>
          <p:cNvPicPr>
            <a:picLocks noRot="1"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link="rId17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81110" y="5160645"/>
            <a:ext cx="48006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00" name="story06.mp3">
            <a:hlinkClick r:id="" action="ppaction://media"/>
          </p:cNvPr>
          <p:cNvPicPr>
            <a:picLocks noRot="1"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link="rId19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81260" y="6600825"/>
            <a:ext cx="48006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01" name="story07.mp3">
            <a:hlinkClick r:id="" action="ppaction://media"/>
          </p:cNvPr>
          <p:cNvPicPr>
            <a:picLocks noRot="1"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link="rId21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20990" y="7800975"/>
            <a:ext cx="48006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02" name="story08.mp3">
            <a:hlinkClick r:id="" action="ppaction://media"/>
          </p:cNvPr>
          <p:cNvPicPr>
            <a:picLocks noRot="1" noChangeAspect="1" noChangeArrowheads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link="rId23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81410" y="9001125"/>
            <a:ext cx="48006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03" name="story09.mp3">
            <a:hlinkClick r:id="" action="ppaction://media"/>
          </p:cNvPr>
          <p:cNvPicPr>
            <a:picLocks noRot="1" noChangeAspect="1" noChangeArrowheads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link="rId25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0750" y="10081260"/>
            <a:ext cx="48006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204" name="AutoShape 76"/>
          <p:cNvSpPr>
            <a:spLocks noChangeArrowheads="1"/>
          </p:cNvSpPr>
          <p:nvPr/>
        </p:nvSpPr>
        <p:spPr bwMode="auto">
          <a:xfrm flipV="1">
            <a:off x="3840480" y="2520315"/>
            <a:ext cx="1320165" cy="360045"/>
          </a:xfrm>
          <a:prstGeom prst="curvedDownArrow">
            <a:avLst>
              <a:gd name="adj1" fmla="val 64201"/>
              <a:gd name="adj2" fmla="val 146667"/>
              <a:gd name="adj3" fmla="val 74236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</a:ln>
        </p:spPr>
        <p:txBody>
          <a:bodyPr wrap="none" lIns="144018" tIns="72009" rIns="144018" bIns="72009" anchor="ctr"/>
          <a:lstStyle/>
          <a:p>
            <a:endParaRPr lang="zh-CN" altLang="en-US"/>
          </a:p>
        </p:txBody>
      </p:sp>
      <p:sp>
        <p:nvSpPr>
          <p:cNvPr id="48205" name="AutoShape 77"/>
          <p:cNvSpPr>
            <a:spLocks noChangeArrowheads="1"/>
          </p:cNvSpPr>
          <p:nvPr/>
        </p:nvSpPr>
        <p:spPr bwMode="auto">
          <a:xfrm>
            <a:off x="4560571" y="6120766"/>
            <a:ext cx="1245156" cy="295037"/>
          </a:xfrm>
          <a:prstGeom prst="curvedDownArrow">
            <a:avLst>
              <a:gd name="adj1" fmla="val 84407"/>
              <a:gd name="adj2" fmla="val 168814"/>
              <a:gd name="adj3" fmla="val 33333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</a:ln>
        </p:spPr>
        <p:txBody>
          <a:bodyPr wrap="none" lIns="144018" tIns="72009" rIns="144018" bIns="72009" anchor="ctr"/>
          <a:lstStyle/>
          <a:p>
            <a:endParaRPr lang="zh-CN" altLang="en-US"/>
          </a:p>
        </p:txBody>
      </p:sp>
      <p:sp>
        <p:nvSpPr>
          <p:cNvPr id="48206" name="AutoShape 78"/>
          <p:cNvSpPr>
            <a:spLocks noChangeArrowheads="1"/>
          </p:cNvSpPr>
          <p:nvPr/>
        </p:nvSpPr>
        <p:spPr bwMode="auto">
          <a:xfrm>
            <a:off x="8521066" y="6120766"/>
            <a:ext cx="1245156" cy="295037"/>
          </a:xfrm>
          <a:prstGeom prst="curvedDownArrow">
            <a:avLst>
              <a:gd name="adj1" fmla="val 84407"/>
              <a:gd name="adj2" fmla="val 168814"/>
              <a:gd name="adj3" fmla="val 33333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</a:ln>
        </p:spPr>
        <p:txBody>
          <a:bodyPr wrap="none" lIns="144018" tIns="72009" rIns="144018" bIns="72009" anchor="ctr"/>
          <a:lstStyle/>
          <a:p>
            <a:endParaRPr lang="zh-CN" altLang="en-US"/>
          </a:p>
        </p:txBody>
      </p:sp>
      <p:sp>
        <p:nvSpPr>
          <p:cNvPr id="48207" name="AutoShape 79"/>
          <p:cNvSpPr>
            <a:spLocks noChangeArrowheads="1"/>
          </p:cNvSpPr>
          <p:nvPr/>
        </p:nvSpPr>
        <p:spPr bwMode="auto">
          <a:xfrm>
            <a:off x="2960370" y="7320915"/>
            <a:ext cx="1360170" cy="340043"/>
          </a:xfrm>
          <a:prstGeom prst="curvedUpArrow">
            <a:avLst>
              <a:gd name="adj1" fmla="val 80000"/>
              <a:gd name="adj2" fmla="val 160000"/>
              <a:gd name="adj3" fmla="val 33333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</a:ln>
        </p:spPr>
        <p:txBody>
          <a:bodyPr wrap="none" lIns="144018" tIns="72009" rIns="144018" bIns="72009" anchor="ctr"/>
          <a:lstStyle/>
          <a:p>
            <a:endParaRPr lang="zh-CN" altLang="en-US"/>
          </a:p>
        </p:txBody>
      </p:sp>
      <p:sp>
        <p:nvSpPr>
          <p:cNvPr id="48208" name="AutoShape 80"/>
          <p:cNvSpPr>
            <a:spLocks noChangeArrowheads="1"/>
          </p:cNvSpPr>
          <p:nvPr/>
        </p:nvSpPr>
        <p:spPr bwMode="auto">
          <a:xfrm flipV="1">
            <a:off x="5880735" y="7200900"/>
            <a:ext cx="1320165" cy="360045"/>
          </a:xfrm>
          <a:prstGeom prst="curvedDownArrow">
            <a:avLst>
              <a:gd name="adj1" fmla="val 89698"/>
              <a:gd name="adj2" fmla="val 146667"/>
              <a:gd name="adj3" fmla="val 21528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</a:ln>
        </p:spPr>
        <p:txBody>
          <a:bodyPr wrap="none" lIns="144018" tIns="72009" rIns="144018" bIns="72009" anchor="ctr"/>
          <a:lstStyle/>
          <a:p>
            <a:endParaRPr lang="zh-CN" altLang="en-US"/>
          </a:p>
        </p:txBody>
      </p:sp>
      <p:sp>
        <p:nvSpPr>
          <p:cNvPr id="48209" name="AutoShape 81"/>
          <p:cNvSpPr>
            <a:spLocks noChangeArrowheads="1"/>
          </p:cNvSpPr>
          <p:nvPr/>
        </p:nvSpPr>
        <p:spPr bwMode="auto">
          <a:xfrm>
            <a:off x="4560570" y="8641080"/>
            <a:ext cx="1360170" cy="340043"/>
          </a:xfrm>
          <a:prstGeom prst="curvedUpArrow">
            <a:avLst>
              <a:gd name="adj1" fmla="val 80000"/>
              <a:gd name="adj2" fmla="val 160000"/>
              <a:gd name="adj3" fmla="val 33333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</a:ln>
        </p:spPr>
        <p:txBody>
          <a:bodyPr wrap="none" lIns="144018" tIns="72009" rIns="144018" bIns="72009" anchor="ctr"/>
          <a:lstStyle/>
          <a:p>
            <a:endParaRPr lang="zh-CN" altLang="en-US"/>
          </a:p>
        </p:txBody>
      </p:sp>
      <p:sp>
        <p:nvSpPr>
          <p:cNvPr id="48210" name="AutoShape 82"/>
          <p:cNvSpPr>
            <a:spLocks noChangeArrowheads="1"/>
          </p:cNvSpPr>
          <p:nvPr/>
        </p:nvSpPr>
        <p:spPr bwMode="auto">
          <a:xfrm>
            <a:off x="9481186" y="8521066"/>
            <a:ext cx="1245156" cy="295037"/>
          </a:xfrm>
          <a:prstGeom prst="curvedDownArrow">
            <a:avLst>
              <a:gd name="adj1" fmla="val 84407"/>
              <a:gd name="adj2" fmla="val 168814"/>
              <a:gd name="adj3" fmla="val 33333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</a:ln>
        </p:spPr>
        <p:txBody>
          <a:bodyPr wrap="none" lIns="144018" tIns="72009" rIns="144018" bIns="72009" anchor="ctr"/>
          <a:lstStyle/>
          <a:p>
            <a:endParaRPr lang="zh-CN" altLang="en-US"/>
          </a:p>
        </p:txBody>
      </p:sp>
      <p:sp>
        <p:nvSpPr>
          <p:cNvPr id="48212" name="Arc 84"/>
          <p:cNvSpPr/>
          <p:nvPr/>
        </p:nvSpPr>
        <p:spPr bwMode="auto">
          <a:xfrm rot="7958410">
            <a:off x="5345669" y="8096013"/>
            <a:ext cx="567572" cy="457558"/>
          </a:xfrm>
          <a:custGeom>
            <a:avLst/>
            <a:gdLst>
              <a:gd name="T0" fmla="*/ 104546 w 21595"/>
              <a:gd name="T1" fmla="*/ 0 h 20671"/>
              <a:gd name="T2" fmla="*/ 360363 w 21595"/>
              <a:gd name="T3" fmla="*/ 284217 h 20671"/>
              <a:gd name="T4" fmla="*/ 0 w 21595"/>
              <a:gd name="T5" fmla="*/ 290513 h 20671"/>
              <a:gd name="T6" fmla="*/ 0 60000 65536"/>
              <a:gd name="T7" fmla="*/ 0 60000 65536"/>
              <a:gd name="T8" fmla="*/ 0 60000 65536"/>
              <a:gd name="T9" fmla="*/ 0 w 21595"/>
              <a:gd name="T10" fmla="*/ 0 h 20671"/>
              <a:gd name="T11" fmla="*/ 21595 w 21595"/>
              <a:gd name="T12" fmla="*/ 20671 h 206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5" h="20671" fill="none" extrusionOk="0">
                <a:moveTo>
                  <a:pt x="6265" y="-1"/>
                </a:moveTo>
                <a:cubicBezTo>
                  <a:pt x="15213" y="2711"/>
                  <a:pt x="21401" y="10874"/>
                  <a:pt x="21595" y="20222"/>
                </a:cubicBezTo>
              </a:path>
              <a:path w="21595" h="20671" stroke="0" extrusionOk="0">
                <a:moveTo>
                  <a:pt x="6265" y="-1"/>
                </a:moveTo>
                <a:cubicBezTo>
                  <a:pt x="15213" y="2711"/>
                  <a:pt x="21401" y="10874"/>
                  <a:pt x="21595" y="20222"/>
                </a:cubicBezTo>
                <a:lnTo>
                  <a:pt x="0" y="20671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</a:ln>
        </p:spPr>
        <p:txBody>
          <a:bodyPr wrap="none" lIns="144018" tIns="72009" rIns="144018" bIns="72009" anchor="ctr"/>
          <a:lstStyle/>
          <a:p>
            <a:endParaRPr lang="zh-CN" altLang="en-US"/>
          </a:p>
        </p:txBody>
      </p:sp>
      <p:sp>
        <p:nvSpPr>
          <p:cNvPr id="48217" name="AutoShape 89"/>
          <p:cNvSpPr>
            <a:spLocks noChangeArrowheads="1"/>
          </p:cNvSpPr>
          <p:nvPr/>
        </p:nvSpPr>
        <p:spPr bwMode="auto">
          <a:xfrm>
            <a:off x="4920616" y="3720466"/>
            <a:ext cx="1245156" cy="295037"/>
          </a:xfrm>
          <a:prstGeom prst="curvedDownArrow">
            <a:avLst>
              <a:gd name="adj1" fmla="val 84407"/>
              <a:gd name="adj2" fmla="val 168814"/>
              <a:gd name="adj3" fmla="val 33333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</a:ln>
        </p:spPr>
        <p:txBody>
          <a:bodyPr wrap="none" lIns="144018" tIns="72009" rIns="144018" bIns="72009" anchor="ctr"/>
          <a:lstStyle/>
          <a:p>
            <a:endParaRPr lang="zh-CN" altLang="en-US"/>
          </a:p>
        </p:txBody>
      </p:sp>
      <p:sp>
        <p:nvSpPr>
          <p:cNvPr id="24625" name="圆角矩形 5"/>
          <p:cNvSpPr>
            <a:spLocks noChangeArrowheads="1"/>
          </p:cNvSpPr>
          <p:nvPr/>
        </p:nvSpPr>
        <p:spPr bwMode="auto">
          <a:xfrm>
            <a:off x="7560945" y="0"/>
            <a:ext cx="6840855" cy="24003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76200" algn="ctr">
            <a:solidFill>
              <a:srgbClr val="FF0000"/>
            </a:solidFill>
            <a:prstDash val="dash"/>
            <a:round/>
          </a:ln>
        </p:spPr>
        <p:txBody>
          <a:bodyPr lIns="144018" tIns="72009" rIns="144018" bIns="72009" anchor="ctr"/>
          <a:lstStyle/>
          <a:p>
            <a:r>
              <a:rPr lang="en-US" altLang="zh-CN" sz="5700" b="1" dirty="0">
                <a:latin typeface="楷体" panose="02010609060101010101" charset="-122"/>
                <a:ea typeface="楷体" panose="02010609060101010101" charset="-122"/>
              </a:rPr>
              <a:t>Reading time.</a:t>
            </a:r>
            <a:endParaRPr lang="en-US" altLang="zh-CN" sz="57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5700" b="1" dirty="0">
                <a:latin typeface="楷体" panose="02010609060101010101" charset="-122"/>
                <a:ea typeface="楷体" panose="02010609060101010101" charset="-122"/>
              </a:rPr>
              <a:t>朗读时间</a:t>
            </a:r>
            <a:endParaRPr lang="zh-CN" altLang="en-US" sz="57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626" name="Text Box 20"/>
          <p:cNvSpPr txBox="1">
            <a:spLocks noChangeArrowheads="1"/>
          </p:cNvSpPr>
          <p:nvPr/>
        </p:nvSpPr>
        <p:spPr bwMode="auto">
          <a:xfrm>
            <a:off x="1920240" y="9873735"/>
            <a:ext cx="3840480" cy="927615"/>
          </a:xfrm>
          <a:prstGeom prst="rect">
            <a:avLst/>
          </a:prstGeom>
          <a:gradFill rotWithShape="1">
            <a:gsLst>
              <a:gs pos="0">
                <a:srgbClr val="66FF66"/>
              </a:gs>
              <a:gs pos="100000">
                <a:srgbClr val="33CCFF"/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</a:ln>
        </p:spPr>
        <p:txBody>
          <a:bodyPr lIns="144018" tIns="72009" rIns="144018" bIns="72009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5000" dirty="0"/>
              <a:t>We’re twins.</a:t>
            </a:r>
            <a:endParaRPr lang="en-US" altLang="zh-CN" sz="5000" dirty="0"/>
          </a:p>
        </p:txBody>
      </p:sp>
      <p:sp>
        <p:nvSpPr>
          <p:cNvPr id="48211" name="AutoShape 83"/>
          <p:cNvSpPr>
            <a:spLocks noChangeArrowheads="1"/>
          </p:cNvSpPr>
          <p:nvPr/>
        </p:nvSpPr>
        <p:spPr bwMode="auto">
          <a:xfrm>
            <a:off x="4200526" y="9721216"/>
            <a:ext cx="1245156" cy="295037"/>
          </a:xfrm>
          <a:prstGeom prst="curvedDownArrow">
            <a:avLst>
              <a:gd name="adj1" fmla="val 84407"/>
              <a:gd name="adj2" fmla="val 168814"/>
              <a:gd name="adj3" fmla="val 33333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</a:ln>
        </p:spPr>
        <p:txBody>
          <a:bodyPr wrap="none" lIns="144018" tIns="72009" rIns="144018" bIns="72009" anchor="ctr"/>
          <a:lstStyle/>
          <a:p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95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96"/>
                </p:tgtEl>
              </p:cMediaNode>
            </p:audio>
            <p:audio>
              <p:cMediaNode>
                <p:cTn id="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97"/>
                </p:tgtEl>
              </p:cMediaNode>
            </p:audio>
            <p:audio>
              <p:cMediaNode>
                <p:cTn id="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98"/>
                </p:tgtEl>
              </p:cMediaNode>
            </p:audio>
            <p:audio>
              <p:cMediaNode>
                <p:cTn id="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99"/>
                </p:tgtEl>
              </p:cMediaNode>
            </p:audio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200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201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202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20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云形标注 93228" descr="图片1"/>
          <p:cNvSpPr>
            <a:spLocks noChangeArrowheads="1"/>
          </p:cNvSpPr>
          <p:nvPr/>
        </p:nvSpPr>
        <p:spPr bwMode="auto">
          <a:xfrm>
            <a:off x="936204" y="3744491"/>
            <a:ext cx="11737304" cy="5124143"/>
          </a:xfrm>
          <a:prstGeom prst="cloudCallout">
            <a:avLst>
              <a:gd name="adj1" fmla="val -6806"/>
              <a:gd name="adj2" fmla="val 49417"/>
            </a:avLst>
          </a:prstGeom>
          <a:blipFill dpi="0" rotWithShape="1">
            <a:blip r:embed="rId1" cstate="print">
              <a:alphaModFix amt="97000"/>
            </a:blip>
            <a:srcRect/>
            <a:stretch>
              <a:fillRect/>
            </a:stretch>
          </a:blipFill>
          <a:ln w="9525">
            <a:solidFill>
              <a:srgbClr val="008000"/>
            </a:solidFill>
            <a:round/>
          </a:ln>
        </p:spPr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60140" y="720155"/>
            <a:ext cx="78021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latin typeface="+mn-ea"/>
                <a:ea typeface="+mn-ea"/>
                <a:cs typeface="Times New Roman" panose="02020603050405020304" charset="0"/>
              </a:rPr>
              <a:t>2.Show time.(</a:t>
            </a:r>
            <a:r>
              <a:rPr lang="zh-CN" altLang="zh-CN" sz="4400" b="1" dirty="0" smtClean="0">
                <a:latin typeface="+mn-ea"/>
                <a:ea typeface="+mn-ea"/>
              </a:rPr>
              <a:t>给出评价</a:t>
            </a:r>
            <a:r>
              <a:rPr lang="zh-CN" altLang="zh-CN" sz="4400" b="1" dirty="0" smtClean="0">
                <a:latin typeface="+mn-ea"/>
                <a:ea typeface="+mn-ea"/>
              </a:rPr>
              <a:t>标准</a:t>
            </a:r>
            <a:r>
              <a:rPr lang="zh-CN" altLang="en-US" sz="4400" b="1" dirty="0" smtClean="0">
                <a:latin typeface="+mn-ea"/>
                <a:ea typeface="+mn-ea"/>
              </a:rPr>
              <a:t>）</a:t>
            </a:r>
            <a:endParaRPr lang="zh-CN" altLang="en-US" sz="4400" b="1" dirty="0">
              <a:latin typeface="+mn-ea"/>
              <a:ea typeface="+mn-ea"/>
            </a:endParaRPr>
          </a:p>
        </p:txBody>
      </p:sp>
      <p:grpSp>
        <p:nvGrpSpPr>
          <p:cNvPr id="3" name="组合 5"/>
          <p:cNvGrpSpPr/>
          <p:nvPr/>
        </p:nvGrpSpPr>
        <p:grpSpPr bwMode="auto">
          <a:xfrm>
            <a:off x="2160340" y="1872283"/>
            <a:ext cx="5673210" cy="1737718"/>
            <a:chOff x="7653" y="7330"/>
            <a:chExt cx="6065" cy="1655"/>
          </a:xfrm>
        </p:grpSpPr>
        <p:pic>
          <p:nvPicPr>
            <p:cNvPr id="4" name="图片 3" descr="2.png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53" y="7330"/>
              <a:ext cx="6065" cy="1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42"/>
            <p:cNvSpPr txBox="1"/>
            <p:nvPr/>
          </p:nvSpPr>
          <p:spPr>
            <a:xfrm>
              <a:off x="7672" y="8059"/>
              <a:ext cx="5001" cy="73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sz="4400" b="1" noProof="1">
                  <a:solidFill>
                    <a:srgbClr val="FF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pitchFamily="2" charset="0"/>
                  <a:cs typeface="+mn-ea"/>
                </a:rPr>
                <a:t>    Show Time</a:t>
              </a:r>
              <a:endParaRPr lang="en-US" sz="44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</a:endParaRPr>
            </a:p>
          </p:txBody>
        </p:sp>
      </p:grpSp>
      <p:sp>
        <p:nvSpPr>
          <p:cNvPr id="6" name="矩形 29705"/>
          <p:cNvSpPr>
            <a:spLocks noChangeArrowheads="1"/>
          </p:cNvSpPr>
          <p:nvPr/>
        </p:nvSpPr>
        <p:spPr bwMode="auto">
          <a:xfrm>
            <a:off x="2664396" y="4176539"/>
            <a:ext cx="8568952" cy="44785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540385" indent="-540385">
              <a:spcBef>
                <a:spcPct val="50000"/>
              </a:spcBef>
            </a:pPr>
            <a:r>
              <a:rPr lang="en-US" altLang="zh-CN" sz="3800" b="1" dirty="0">
                <a:solidFill>
                  <a:srgbClr val="9900CC"/>
                </a:solidFill>
                <a:latin typeface="Times New Roman" panose="02020603050405020304" charset="0"/>
                <a:sym typeface="宋体" panose="02010600030101010101" pitchFamily="2" charset="-122"/>
              </a:rPr>
              <a:t>Rules:</a:t>
            </a:r>
            <a:endParaRPr lang="en-US" altLang="zh-CN" sz="3800" b="1" dirty="0">
              <a:solidFill>
                <a:srgbClr val="9900CC"/>
              </a:solidFill>
              <a:latin typeface="Times New Roman" panose="02020603050405020304" charset="0"/>
              <a:sym typeface="宋体" panose="02010600030101010101" pitchFamily="2" charset="-122"/>
            </a:endParaRPr>
          </a:p>
          <a:p>
            <a:pPr marL="540385" indent="-540385">
              <a:spcBef>
                <a:spcPct val="50000"/>
              </a:spcBef>
              <a:buFont typeface="Arial" panose="020B0604020202020204" pitchFamily="34" charset="0"/>
              <a:buAutoNum type="arabicPeriod"/>
            </a:pPr>
            <a:r>
              <a:rPr lang="zh-CN" altLang="en-US" sz="3800" b="1" dirty="0">
                <a:solidFill>
                  <a:srgbClr val="9900CC"/>
                </a:solidFill>
                <a:latin typeface="楷体_GB2312" pitchFamily="1" charset="-122"/>
                <a:ea typeface="楷体_GB2312" pitchFamily="1" charset="-122"/>
              </a:rPr>
              <a:t>快速分配</a:t>
            </a:r>
            <a:r>
              <a:rPr lang="en-US" altLang="zh-CN" sz="3800" b="1" dirty="0">
                <a:solidFill>
                  <a:srgbClr val="9900CC"/>
                </a:solidFill>
                <a:latin typeface="楷体_GB2312" pitchFamily="1" charset="-122"/>
                <a:ea typeface="楷体_GB2312" pitchFamily="1" charset="-122"/>
              </a:rPr>
              <a:t>,</a:t>
            </a:r>
            <a:r>
              <a:rPr lang="zh-CN" altLang="en-US" sz="3800" b="1" dirty="0">
                <a:solidFill>
                  <a:srgbClr val="9900CC"/>
                </a:solidFill>
                <a:latin typeface="Times New Roman" panose="02020603050405020304" charset="0"/>
                <a:sym typeface="宋体" panose="02010600030101010101" pitchFamily="2" charset="-122"/>
              </a:rPr>
              <a:t>能完整、正确地读出对话。</a:t>
            </a:r>
            <a:r>
              <a:rPr lang="zh-CN" altLang="en-US" sz="3800" b="1" dirty="0">
                <a:solidFill>
                  <a:srgbClr val="FF0000"/>
                </a:solidFill>
                <a:latin typeface="Times New Roman" panose="02020603050405020304" charset="0"/>
                <a:sym typeface="宋体" panose="02010600030101010101" pitchFamily="2" charset="-122"/>
              </a:rPr>
              <a:t>★</a:t>
            </a:r>
            <a:endParaRPr lang="zh-CN" altLang="en-US" sz="3800" b="1" dirty="0">
              <a:solidFill>
                <a:srgbClr val="FF0000"/>
              </a:solidFill>
              <a:latin typeface="Times New Roman" panose="02020603050405020304" charset="0"/>
              <a:sym typeface="宋体" panose="02010600030101010101" pitchFamily="2" charset="-122"/>
            </a:endParaRPr>
          </a:p>
          <a:p>
            <a:pPr marL="540385" indent="-540385">
              <a:spcBef>
                <a:spcPct val="50000"/>
              </a:spcBef>
              <a:buFont typeface="Arial" panose="020B0604020202020204" pitchFamily="34" charset="0"/>
              <a:buAutoNum type="arabicPeriod"/>
            </a:pPr>
            <a:r>
              <a:rPr lang="zh-CN" altLang="en-US" sz="3800" b="1" dirty="0">
                <a:solidFill>
                  <a:srgbClr val="9900CC"/>
                </a:solidFill>
                <a:latin typeface="Times New Roman" panose="02020603050405020304" charset="0"/>
                <a:sym typeface="宋体" panose="02010600030101010101" pitchFamily="2" charset="-122"/>
              </a:rPr>
              <a:t>能模仿人物的语音、语调、语气。</a:t>
            </a:r>
            <a:r>
              <a:rPr lang="zh-CN" altLang="en-US" sz="3800" b="1" dirty="0">
                <a:solidFill>
                  <a:srgbClr val="FF0000"/>
                </a:solidFill>
                <a:latin typeface="Times New Roman" panose="02020603050405020304" charset="0"/>
                <a:sym typeface="宋体" panose="02010600030101010101" pitchFamily="2" charset="-122"/>
              </a:rPr>
              <a:t>★★</a:t>
            </a:r>
            <a:endParaRPr lang="zh-CN" altLang="en-US" sz="3800" b="1" dirty="0">
              <a:solidFill>
                <a:srgbClr val="FF0000"/>
              </a:solidFill>
              <a:latin typeface="Times New Roman" panose="02020603050405020304" charset="0"/>
              <a:sym typeface="宋体" panose="02010600030101010101" pitchFamily="2" charset="-122"/>
            </a:endParaRPr>
          </a:p>
          <a:p>
            <a:pPr marL="540385" indent="-540385">
              <a:spcBef>
                <a:spcPct val="50000"/>
              </a:spcBef>
              <a:buFont typeface="Arial" panose="020B0604020202020204" pitchFamily="34" charset="0"/>
              <a:buAutoNum type="arabicPeriod"/>
            </a:pPr>
            <a:r>
              <a:rPr lang="zh-CN" altLang="en-US" sz="3800" b="1" dirty="0">
                <a:solidFill>
                  <a:srgbClr val="9900CC"/>
                </a:solidFill>
                <a:latin typeface="Times New Roman" panose="02020603050405020304" charset="0"/>
                <a:sym typeface="宋体" panose="02010600030101010101" pitchFamily="2" charset="-122"/>
              </a:rPr>
              <a:t>能加入人物表情和动作。 </a:t>
            </a:r>
            <a:r>
              <a:rPr lang="zh-CN" altLang="en-US" sz="3800" b="1" dirty="0">
                <a:solidFill>
                  <a:srgbClr val="FF0000"/>
                </a:solidFill>
                <a:latin typeface="Times New Roman" panose="02020603050405020304" charset="0"/>
                <a:sym typeface="宋体" panose="02010600030101010101" pitchFamily="2" charset="-122"/>
              </a:rPr>
              <a:t>★ ★ ★</a:t>
            </a:r>
            <a:endParaRPr lang="zh-CN" altLang="en-US" sz="3800" b="1" dirty="0">
              <a:solidFill>
                <a:srgbClr val="FF0000"/>
              </a:solidFill>
              <a:latin typeface="Times New Roman" panose="0202060305040502030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64196" y="1008187"/>
            <a:ext cx="30479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 smtClean="0">
                <a:latin typeface="Times New Roman" panose="02020603050405020304" charset="0"/>
                <a:cs typeface="Times New Roman" panose="02020603050405020304" charset="0"/>
              </a:rPr>
              <a:t>Step5Task3</a:t>
            </a:r>
            <a:endParaRPr lang="zh-CN" altLang="en-US" sz="4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00500" y="1152203"/>
            <a:ext cx="68531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 smtClean="0">
                <a:latin typeface="+mn-ea"/>
                <a:ea typeface="+mn-ea"/>
              </a:rPr>
              <a:t>（</a:t>
            </a:r>
            <a:r>
              <a:rPr lang="zh-CN" altLang="zh-CN" sz="4000" dirty="0" smtClean="0">
                <a:latin typeface="+mn-ea"/>
                <a:ea typeface="+mn-ea"/>
              </a:rPr>
              <a:t>引发期待行为，强化结构</a:t>
            </a:r>
            <a:r>
              <a:rPr lang="zh-CN" altLang="en-US" sz="4000" dirty="0" smtClean="0">
                <a:latin typeface="+mn-ea"/>
                <a:ea typeface="+mn-ea"/>
              </a:rPr>
              <a:t>）</a:t>
            </a:r>
            <a:endParaRPr lang="zh-CN" altLang="en-US" sz="4000" dirty="0">
              <a:latin typeface="+mn-ea"/>
              <a:ea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24236" y="3168427"/>
            <a:ext cx="729456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400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zh-CN" altLang="en-US" sz="400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、</a:t>
            </a:r>
            <a:r>
              <a:rPr lang="en-US" altLang="zh-CN" sz="400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Let’s make,</a:t>
            </a:r>
            <a:r>
              <a:rPr lang="en-US" altLang="zh-CN" sz="4000" dirty="0" smtClean="0"/>
              <a:t> 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Make a dialogue.</a:t>
            </a:r>
            <a:endParaRPr lang="zh-CN" altLang="en-US" sz="40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4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16324" y="3960515"/>
            <a:ext cx="11449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 T: Yang Ling and Liu Tao’s family both came to school that open day. How to know each other?</a:t>
            </a:r>
            <a:endParaRPr lang="zh-CN" alt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368252" y="2160315"/>
            <a:ext cx="101931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zh-CN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Let’s talk :Any others came to school? Who?</a:t>
            </a:r>
            <a:endParaRPr lang="zh-CN" alt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64396" y="5472683"/>
            <a:ext cx="9674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( </a:t>
            </a:r>
            <a:r>
              <a:rPr lang="zh-CN" altLang="zh-CN" sz="4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文本拓展，创编对话，综合语言输出。</a:t>
            </a:r>
            <a:r>
              <a:rPr lang="en-US" altLang="zh-CN" sz="4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lang="zh-CN" altLang="en-US" sz="4000" dirty="0"/>
          </a:p>
        </p:txBody>
      </p:sp>
      <p:pic>
        <p:nvPicPr>
          <p:cNvPr id="37900" name="图片 29704" descr="QQ图片20130519210445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79690" y="8232775"/>
            <a:ext cx="1615440" cy="14395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9" name="图片 29702" descr="QQ图片20130519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2160" y="7790180"/>
            <a:ext cx="1406525" cy="1393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297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35" y="7404735"/>
            <a:ext cx="1800225" cy="1778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8" name="图片 29703" descr="QQ图片20130519210359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215765" y="8232775"/>
            <a:ext cx="1912620" cy="18084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Story time 0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14401800" cy="1080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圆角矩形 145451"/>
          <p:cNvSpPr/>
          <p:nvPr/>
        </p:nvSpPr>
        <p:spPr>
          <a:xfrm>
            <a:off x="62509" y="170021"/>
            <a:ext cx="14209275" cy="10461308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144018" tIns="72009" rIns="144018" bIns="72009" anchor="ctr"/>
          <a:lstStyle/>
          <a:p>
            <a:pPr>
              <a:lnSpc>
                <a:spcPct val="110000"/>
              </a:lnSpc>
            </a:pPr>
            <a:endParaRPr lang="zh-CN" altLang="en-US" b="1" noProof="1"/>
          </a:p>
        </p:txBody>
      </p:sp>
      <p:sp>
        <p:nvSpPr>
          <p:cNvPr id="32776" name="矩形 20482"/>
          <p:cNvSpPr>
            <a:spLocks noChangeArrowheads="1"/>
          </p:cNvSpPr>
          <p:nvPr/>
        </p:nvSpPr>
        <p:spPr bwMode="auto">
          <a:xfrm>
            <a:off x="702589" y="1065133"/>
            <a:ext cx="13569195" cy="16843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44018" tIns="72009" rIns="144018" bIns="72009">
            <a:spAutoFit/>
          </a:bodyPr>
          <a:lstStyle/>
          <a:p>
            <a:r>
              <a:rPr lang="en-US" altLang="zh-CN" sz="5000" b="1" dirty="0">
                <a:solidFill>
                  <a:srgbClr val="9900CC"/>
                </a:solidFill>
                <a:latin typeface="Comic Sans MS" panose="030F0702030302020204" pitchFamily="2" charset="0"/>
              </a:rPr>
              <a:t>Q:Any others came to school? Who?</a:t>
            </a:r>
            <a:endParaRPr lang="en-US" altLang="zh-CN" sz="5000" b="1" dirty="0">
              <a:solidFill>
                <a:srgbClr val="9900CC"/>
              </a:solidFill>
              <a:latin typeface="Comic Sans MS" panose="030F0702030302020204" pitchFamily="2" charset="0"/>
            </a:endParaRPr>
          </a:p>
          <a:p>
            <a:r>
              <a:rPr lang="en-US" altLang="zh-CN" sz="5000" b="1" dirty="0">
                <a:solidFill>
                  <a:srgbClr val="9900CC"/>
                </a:solidFill>
                <a:latin typeface="Comic Sans MS" panose="030F0702030302020204" pitchFamily="2" charset="0"/>
              </a:rPr>
              <a:t>       </a:t>
            </a:r>
            <a:r>
              <a:rPr lang="zh-CN" altLang="en-US" sz="3800" b="1" dirty="0">
                <a:solidFill>
                  <a:srgbClr val="9900CC"/>
                </a:solidFill>
                <a:latin typeface="Comic Sans MS" panose="030F0702030302020204" pitchFamily="2" charset="0"/>
              </a:rPr>
              <a:t>（开放日那天还有其他人去了吗？）</a:t>
            </a:r>
            <a:endParaRPr lang="zh-CN" altLang="en-US" sz="3800" b="1" dirty="0">
              <a:solidFill>
                <a:srgbClr val="9900CC"/>
              </a:solidFill>
              <a:latin typeface="Comic Sans MS" panose="030F0702030302020204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 bwMode="auto">
          <a:xfrm>
            <a:off x="235029" y="1857734"/>
            <a:ext cx="12474060" cy="3092886"/>
            <a:chOff x="98" y="1818"/>
            <a:chExt cx="12472" cy="3091"/>
          </a:xfrm>
        </p:grpSpPr>
        <p:pic>
          <p:nvPicPr>
            <p:cNvPr id="38917" name="图片 124939" descr="Yang Li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0528" r="28239" b="48317"/>
            <a:stretch>
              <a:fillRect/>
            </a:stretch>
          </p:blipFill>
          <p:spPr bwMode="auto">
            <a:xfrm flipH="1">
              <a:off x="97" y="1872"/>
              <a:ext cx="2972" cy="3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18" name="图片 1" descr="Yang　　ｌｉｎｇ　　ｍｕｎ　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70" y="1817"/>
              <a:ext cx="2800" cy="2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777" name="文本框 1"/>
          <p:cNvSpPr txBox="1">
            <a:spLocks noChangeArrowheads="1"/>
          </p:cNvSpPr>
          <p:nvPr/>
        </p:nvSpPr>
        <p:spPr bwMode="auto">
          <a:xfrm>
            <a:off x="3390424" y="2185273"/>
            <a:ext cx="9553695" cy="5571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44018" tIns="72009" rIns="144018" bIns="72009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100" b="1" dirty="0">
                <a:sym typeface="宋体" panose="02010600030101010101" pitchFamily="2" charset="-122"/>
              </a:rPr>
              <a:t>Welcome </a:t>
            </a:r>
            <a:r>
              <a:rPr lang="zh-CN" altLang="en-US" sz="3200" b="1" dirty="0">
                <a:sym typeface="宋体" panose="02010600030101010101" pitchFamily="2" charset="-122"/>
              </a:rPr>
              <a:t>（欢迎）</a:t>
            </a:r>
            <a:r>
              <a:rPr lang="en-US" sz="4100" b="1" dirty="0">
                <a:sym typeface="宋体" panose="02010600030101010101" pitchFamily="2" charset="-122"/>
              </a:rPr>
              <a:t>to my school.</a:t>
            </a:r>
            <a:endParaRPr lang="en-US" sz="4100" b="1" dirty="0"/>
          </a:p>
          <a:p>
            <a:pPr>
              <a:lnSpc>
                <a:spcPct val="125000"/>
              </a:lnSpc>
            </a:pPr>
            <a:r>
              <a:rPr lang="en-US" sz="4100" b="1" dirty="0">
                <a:sym typeface="宋体" panose="02010600030101010101" pitchFamily="2" charset="-122"/>
              </a:rPr>
              <a:t>This is …</a:t>
            </a:r>
            <a:endParaRPr lang="en-US" sz="4100" b="1" dirty="0">
              <a:sym typeface="宋体" panose="0201060003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en-US" sz="4100" b="1" dirty="0"/>
              <a:t>Hello! Hi! Good </a:t>
            </a:r>
            <a:r>
              <a:rPr lang="en-US" sz="4100" b="1" dirty="0" err="1"/>
              <a:t>moning</a:t>
            </a:r>
            <a:r>
              <a:rPr lang="en-US" sz="4100" b="1" dirty="0"/>
              <a:t>!</a:t>
            </a:r>
            <a:endParaRPr lang="en-US" sz="4100" b="1" dirty="0"/>
          </a:p>
          <a:p>
            <a:pPr>
              <a:lnSpc>
                <a:spcPct val="125000"/>
              </a:lnSpc>
            </a:pPr>
            <a:r>
              <a:rPr lang="en-US" sz="4100" b="1" dirty="0">
                <a:sym typeface="宋体" panose="02010600030101010101" pitchFamily="2" charset="-122"/>
              </a:rPr>
              <a:t>Who’s he/she?  He’s/ She’s…</a:t>
            </a:r>
            <a:endParaRPr lang="en-US" sz="4100" b="1" dirty="0"/>
          </a:p>
          <a:p>
            <a:pPr>
              <a:lnSpc>
                <a:spcPct val="125000"/>
              </a:lnSpc>
            </a:pPr>
            <a:r>
              <a:rPr lang="en-US" sz="4100" b="1" dirty="0">
                <a:sym typeface="宋体" panose="02010600030101010101" pitchFamily="2" charset="-122"/>
              </a:rPr>
              <a:t>Who’s that ...?   He’s / She’s…</a:t>
            </a:r>
            <a:endParaRPr lang="en-US" sz="4100" b="1" dirty="0"/>
          </a:p>
          <a:p>
            <a:pPr>
              <a:lnSpc>
                <a:spcPct val="125000"/>
              </a:lnSpc>
            </a:pPr>
            <a:r>
              <a:rPr lang="en-US" sz="4100" b="1" dirty="0">
                <a:sym typeface="宋体" panose="02010600030101010101" pitchFamily="2" charset="-122"/>
              </a:rPr>
              <a:t>Nice</a:t>
            </a:r>
            <a:r>
              <a:rPr lang="zh-CN" altLang="en-US" sz="4100" b="1" dirty="0">
                <a:sym typeface="宋体" panose="02010600030101010101" pitchFamily="2" charset="-122"/>
              </a:rPr>
              <a:t> </a:t>
            </a:r>
            <a:r>
              <a:rPr lang="en-US" sz="4100" b="1" dirty="0">
                <a:sym typeface="宋体" panose="02010600030101010101" pitchFamily="2" charset="-122"/>
              </a:rPr>
              <a:t>to meet you!</a:t>
            </a:r>
            <a:endParaRPr lang="en-US" sz="4100" b="1" dirty="0">
              <a:sym typeface="宋体" panose="0201060003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en-US" sz="4100" b="1" dirty="0">
                <a:sym typeface="宋体" panose="02010600030101010101" pitchFamily="2" charset="-122"/>
              </a:rPr>
              <a:t>Nice</a:t>
            </a:r>
            <a:r>
              <a:rPr lang="zh-CN" altLang="en-US" sz="4100" b="1" dirty="0">
                <a:sym typeface="宋体" panose="02010600030101010101" pitchFamily="2" charset="-122"/>
              </a:rPr>
              <a:t> </a:t>
            </a:r>
            <a:r>
              <a:rPr lang="en-US" sz="4100" b="1" dirty="0">
                <a:sym typeface="宋体" panose="02010600030101010101" pitchFamily="2" charset="-122"/>
              </a:rPr>
              <a:t>to meet you</a:t>
            </a:r>
            <a:r>
              <a:rPr lang="zh-CN" altLang="en-US" sz="4100" b="1" dirty="0">
                <a:sym typeface="宋体" panose="02010600030101010101" pitchFamily="2" charset="-122"/>
              </a:rPr>
              <a:t>，</a:t>
            </a:r>
            <a:r>
              <a:rPr lang="en-US" altLang="zh-CN" sz="4100" b="1" dirty="0">
                <a:sym typeface="宋体" panose="02010600030101010101" pitchFamily="2" charset="-122"/>
              </a:rPr>
              <a:t>too!</a:t>
            </a:r>
            <a:endParaRPr lang="en-US" altLang="zh-CN" sz="4100" b="1" dirty="0">
              <a:sym typeface="宋体" panose="02010600030101010101" pitchFamily="2" charset="-122"/>
            </a:endParaRP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35030" y="8063510"/>
            <a:ext cx="11166396" cy="1899751"/>
          </a:xfrm>
          <a:prstGeom prst="rect">
            <a:avLst/>
          </a:prstGeom>
          <a:solidFill>
            <a:srgbClr val="9ED3D7"/>
          </a:solidFill>
          <a:ln w="41275">
            <a:noFill/>
            <a:miter lim="800000"/>
          </a:ln>
        </p:spPr>
        <p:txBody>
          <a:bodyPr lIns="144018" tIns="72009" rIns="144018" bIns="72009">
            <a:spAutoFit/>
          </a:bodyPr>
          <a:lstStyle/>
          <a:p>
            <a:r>
              <a:rPr lang="en-US" sz="3800" b="1" dirty="0">
                <a:solidFill>
                  <a:srgbClr val="3333FF"/>
                </a:solidFill>
              </a:rPr>
              <a:t>       Liu Tao</a:t>
            </a:r>
            <a:r>
              <a:rPr lang="zh-CN" altLang="en-US" sz="3800" b="1" dirty="0">
                <a:solidFill>
                  <a:srgbClr val="3333FF"/>
                </a:solidFill>
              </a:rPr>
              <a:t>和</a:t>
            </a:r>
            <a:r>
              <a:rPr lang="en-US" altLang="zh-CN" sz="3800" b="1" dirty="0">
                <a:solidFill>
                  <a:srgbClr val="3333FF"/>
                </a:solidFill>
              </a:rPr>
              <a:t>Yang Ling</a:t>
            </a:r>
            <a:r>
              <a:rPr lang="zh-CN" altLang="en-US" sz="3800" b="1" dirty="0">
                <a:solidFill>
                  <a:srgbClr val="3333FF"/>
                </a:solidFill>
              </a:rPr>
              <a:t>的家人也都来参加开放日了。想一想，同学们怎么和他们认识呢？四人小组选择家庭来编一个完整的对话。</a:t>
            </a:r>
            <a:endParaRPr lang="zh-CN" altLang="en-US" sz="3800" b="1" dirty="0">
              <a:solidFill>
                <a:srgbClr val="3333FF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56919" y="0"/>
            <a:ext cx="6429799" cy="1440180"/>
          </a:xfrm>
          <a:prstGeom prst="rect">
            <a:avLst/>
          </a:prstGeom>
          <a:noFill/>
          <a:ln>
            <a:noFill/>
          </a:ln>
        </p:spPr>
        <p:txBody>
          <a:bodyPr lIns="144018" tIns="72009" rIns="144018" bIns="72009">
            <a:spAutoFit/>
          </a:bodyPr>
          <a:lstStyle/>
          <a:p>
            <a:pPr algn="ctr"/>
            <a:r>
              <a:rPr lang="en-US" altLang="zh-CN" sz="8500" b="1" noProof="1">
                <a:ln w="19050" cmpd="sng">
                  <a:gradFill>
                    <a:gsLst>
                      <a:gs pos="30000">
                        <a:srgbClr val="DBEEC0"/>
                      </a:gs>
                      <a:gs pos="22000">
                        <a:srgbClr val="2F8B93">
                          <a:alpha val="100000"/>
                        </a:srgbClr>
                      </a:gs>
                      <a:gs pos="63000">
                        <a:srgbClr val="3088B5"/>
                      </a:gs>
                      <a:gs pos="81000">
                        <a:srgbClr val="2D8E70"/>
                      </a:gs>
                    </a:gsLst>
                    <a:lin ang="5400000"/>
                  </a:gradFill>
                  <a:prstDash val="solid"/>
                </a:ln>
                <a:blipFill>
                  <a:blip r:embed="rId4">
                    <a:alphaModFix amt="80000"/>
                  </a:blip>
                  <a:tile tx="0" ty="0" sx="82000" sy="72000" flip="none" algn="bl"/>
                </a:blipFill>
                <a:effectLst>
                  <a:glow rad="50800">
                    <a:srgbClr val="C5E499">
                      <a:alpha val="49000"/>
                    </a:srgbClr>
                  </a:glow>
                </a:effectLst>
                <a:cs typeface="+mn-ea"/>
              </a:rPr>
              <a:t>Open Day</a:t>
            </a:r>
            <a:endParaRPr lang="en-US" altLang="zh-CN" sz="8500" b="1" noProof="1">
              <a:ln w="19050" cmpd="sng">
                <a:gradFill>
                  <a:gsLst>
                    <a:gs pos="30000">
                      <a:srgbClr val="DBEEC0"/>
                    </a:gs>
                    <a:gs pos="22000">
                      <a:srgbClr val="2F8B93">
                        <a:alpha val="100000"/>
                      </a:srgbClr>
                    </a:gs>
                    <a:gs pos="63000">
                      <a:srgbClr val="3088B5"/>
                    </a:gs>
                    <a:gs pos="81000">
                      <a:srgbClr val="2D8E70"/>
                    </a:gs>
                  </a:gsLst>
                  <a:lin ang="5400000"/>
                </a:gradFill>
                <a:prstDash val="solid"/>
              </a:ln>
              <a:blipFill>
                <a:blip r:embed="rId4">
                  <a:alphaModFix amt="80000"/>
                </a:blip>
                <a:tile tx="0" ty="0" sx="82000" sy="72000" flip="none" algn="bl"/>
              </a:blipFill>
              <a:effectLst>
                <a:glow rad="50800">
                  <a:srgbClr val="C5E499">
                    <a:alpha val="49000"/>
                  </a:srgbClr>
                </a:glow>
              </a:effectLst>
            </a:endParaRPr>
          </a:p>
        </p:txBody>
      </p:sp>
      <p:grpSp>
        <p:nvGrpSpPr>
          <p:cNvPr id="3" name="组合 5"/>
          <p:cNvGrpSpPr/>
          <p:nvPr/>
        </p:nvGrpSpPr>
        <p:grpSpPr bwMode="auto">
          <a:xfrm>
            <a:off x="-80010" y="4715590"/>
            <a:ext cx="14171771" cy="5205651"/>
            <a:chOff x="-89" y="4535"/>
            <a:chExt cx="14168" cy="5205"/>
          </a:xfrm>
        </p:grpSpPr>
        <p:pic>
          <p:nvPicPr>
            <p:cNvPr id="38923" name="图片 124940" descr="Liu Tao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769" r="20923" b="38924"/>
            <a:stretch>
              <a:fillRect/>
            </a:stretch>
          </p:blipFill>
          <p:spPr bwMode="auto">
            <a:xfrm>
              <a:off x="-89" y="4910"/>
              <a:ext cx="3627" cy="2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图片 6" descr="图片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11400" y="7240"/>
              <a:ext cx="2037" cy="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图片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12342" y="4535"/>
              <a:ext cx="1737" cy="2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组合 2"/>
          <p:cNvGrpSpPr/>
          <p:nvPr/>
        </p:nvGrpSpPr>
        <p:grpSpPr bwMode="auto">
          <a:xfrm>
            <a:off x="-20003" y="-550068"/>
            <a:ext cx="7143394" cy="1735217"/>
            <a:chOff x="4293" y="7289"/>
            <a:chExt cx="6377" cy="1655"/>
          </a:xfrm>
        </p:grpSpPr>
        <p:pic>
          <p:nvPicPr>
            <p:cNvPr id="38927" name="图片 3" descr="2.png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49" y="7289"/>
              <a:ext cx="6065" cy="1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42"/>
            <p:cNvSpPr txBox="1"/>
            <p:nvPr/>
          </p:nvSpPr>
          <p:spPr>
            <a:xfrm>
              <a:off x="4293" y="7883"/>
              <a:ext cx="6377" cy="73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sz="4400" b="1" noProof="1">
                  <a:solidFill>
                    <a:srgbClr val="FF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pitchFamily="2" charset="0"/>
                  <a:cs typeface="+mn-ea"/>
                </a:rPr>
                <a:t>    Think and talk</a:t>
              </a:r>
              <a:endParaRPr lang="en-US" sz="44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2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6164" y="1008187"/>
            <a:ext cx="41008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 smtClean="0">
                <a:latin typeface="Times New Roman" panose="02020603050405020304" charset="0"/>
                <a:cs typeface="Times New Roman" panose="02020603050405020304" charset="0"/>
              </a:rPr>
              <a:t>Step6 Post–task</a:t>
            </a:r>
            <a:endParaRPr lang="zh-CN" altLang="en-US" sz="4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24636" y="1080195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zh-CN" sz="4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提供反馈评价，巩固结构</a:t>
            </a:r>
            <a:r>
              <a:rPr lang="en-US" altLang="zh-CN" sz="4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lang="zh-CN" altLang="en-US" sz="4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24236" y="2664371"/>
            <a:ext cx="116699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Talk about our school open day,</a:t>
            </a:r>
            <a:r>
              <a:rPr lang="zh-CN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进一步了解</a:t>
            </a:r>
            <a:r>
              <a:rPr lang="en-US" altLang="zh-CN" sz="4000" dirty="0" smtClean="0">
                <a:latin typeface="Times New Roman" panose="02020603050405020304" charset="0"/>
                <a:cs typeface="Times New Roman" panose="02020603050405020304" charset="0"/>
              </a:rPr>
              <a:t>open day</a:t>
            </a:r>
            <a:r>
              <a:rPr lang="zh-CN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zh-CN" alt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5" descr="timg (8)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5629275"/>
            <a:ext cx="7648575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8064996" y="5832723"/>
            <a:ext cx="52886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b="1" noProof="1" smtClean="0">
                <a:ln w="19050" cmpd="sng">
                  <a:gradFill>
                    <a:gsLst>
                      <a:gs pos="30000">
                        <a:srgbClr val="DBEEC0"/>
                      </a:gs>
                      <a:gs pos="22000">
                        <a:srgbClr val="2F8B93">
                          <a:alpha val="100000"/>
                        </a:srgbClr>
                      </a:gs>
                      <a:gs pos="63000">
                        <a:srgbClr val="3088B5"/>
                      </a:gs>
                      <a:gs pos="81000">
                        <a:srgbClr val="2D8E70"/>
                      </a:gs>
                    </a:gsLst>
                    <a:lin ang="5400000"/>
                  </a:gradFill>
                  <a:prstDash val="solid"/>
                </a:ln>
                <a:blipFill>
                  <a:blip r:embed="rId2">
                    <a:alphaModFix amt="80000"/>
                  </a:blip>
                  <a:tile tx="0" ty="0" sx="82000" sy="72000" flip="none" algn="bl"/>
                </a:blipFill>
                <a:effectLst>
                  <a:glow rad="50800">
                    <a:srgbClr val="C5E499">
                      <a:alpha val="49000"/>
                    </a:srgbClr>
                  </a:glow>
                </a:effectLst>
                <a:cs typeface="+mn-ea"/>
              </a:rPr>
              <a:t>School Open Day</a:t>
            </a:r>
            <a:endParaRPr lang="en-US" altLang="zh-CN" sz="4800" b="1" noProof="1">
              <a:ln w="19050" cmpd="sng">
                <a:gradFill>
                  <a:gsLst>
                    <a:gs pos="30000">
                      <a:srgbClr val="DBEEC0"/>
                    </a:gs>
                    <a:gs pos="22000">
                      <a:srgbClr val="2F8B93">
                        <a:alpha val="100000"/>
                      </a:srgbClr>
                    </a:gs>
                    <a:gs pos="63000">
                      <a:srgbClr val="3088B5"/>
                    </a:gs>
                    <a:gs pos="81000">
                      <a:srgbClr val="2D8E70"/>
                    </a:gs>
                  </a:gsLst>
                  <a:lin ang="5400000"/>
                </a:gradFill>
                <a:prstDash val="solid"/>
              </a:ln>
              <a:blipFill>
                <a:blip r:embed="rId2">
                  <a:alphaModFix amt="80000"/>
                </a:blip>
                <a:tile tx="0" ty="0" sx="82000" sy="72000" flip="none" algn="bl"/>
              </a:blipFill>
              <a:effectLst>
                <a:glow rad="50800">
                  <a:srgbClr val="C5E499">
                    <a:alpha val="49000"/>
                  </a:srgbClr>
                </a:glo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8857084" y="6840835"/>
            <a:ext cx="39004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smtClean="0">
                <a:latin typeface="楷体" panose="02010609060101010101" charset="-122"/>
                <a:ea typeface="楷体" panose="02010609060101010101" charset="-122"/>
              </a:rPr>
              <a:t>(</a:t>
            </a:r>
            <a:r>
              <a:rPr lang="zh-CN" altLang="en-US" sz="4800" b="1" dirty="0" smtClean="0">
                <a:latin typeface="楷体" panose="02010609060101010101" charset="-122"/>
                <a:ea typeface="楷体" panose="02010609060101010101" charset="-122"/>
              </a:rPr>
              <a:t>学校开放日</a:t>
            </a:r>
            <a:r>
              <a:rPr lang="en-US" altLang="zh-CN" sz="4800" b="1" dirty="0" smtClean="0">
                <a:latin typeface="楷体" panose="02010609060101010101" charset="-122"/>
                <a:ea typeface="楷体" panose="02010609060101010101" charset="-122"/>
              </a:rPr>
              <a:t>)</a:t>
            </a:r>
            <a:endParaRPr lang="en-US" altLang="zh-CN" sz="48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标题 26625"/>
          <p:cNvSpPr>
            <a:spLocks noGrp="1"/>
          </p:cNvSpPr>
          <p:nvPr>
            <p:ph type="title"/>
          </p:nvPr>
        </p:nvSpPr>
        <p:spPr>
          <a:xfrm>
            <a:off x="2047875" y="339725"/>
            <a:ext cx="10928350" cy="1800225"/>
          </a:xfrm>
        </p:spPr>
        <p:txBody>
          <a:bodyPr lIns="144018" tIns="72009" rIns="144018" bIns="72009" anchor="ctr" anchorCtr="0"/>
          <a:lstStyle/>
          <a:p>
            <a:r>
              <a:rPr lang="zh-CN" altLang="en-US" sz="4400" b="1" dirty="0">
                <a:solidFill>
                  <a:srgbClr val="FF0000"/>
                </a:solidFill>
                <a:latin typeface="Arial Black" panose="020B0A04020102020204" pitchFamily="2" charset="0"/>
                <a:ea typeface="黑体" panose="02010609060101010101" pitchFamily="2" charset="-122"/>
              </a:rPr>
              <a:t>第二课时：Fun time</a:t>
            </a:r>
            <a:r>
              <a:rPr lang="en-US" altLang="zh-CN" sz="4400" b="1" dirty="0">
                <a:solidFill>
                  <a:srgbClr val="FF0000"/>
                </a:solidFill>
                <a:latin typeface="Arial Black" panose="020B0A04020102020204" pitchFamily="2" charset="0"/>
                <a:ea typeface="黑体" panose="02010609060101010101" pitchFamily="2" charset="-122"/>
              </a:rPr>
              <a:t>&amp;Rhyme time</a:t>
            </a:r>
            <a:r>
              <a:rPr lang="zh-CN" altLang="en-US" sz="4400" dirty="0"/>
              <a:t> </a:t>
            </a:r>
            <a:endParaRPr lang="zh-CN" altLang="en-US" sz="4400" dirty="0"/>
          </a:p>
        </p:txBody>
      </p:sp>
      <p:sp>
        <p:nvSpPr>
          <p:cNvPr id="22530" name="内容占位符 26626"/>
          <p:cNvSpPr>
            <a:spLocks noGrp="1"/>
          </p:cNvSpPr>
          <p:nvPr>
            <p:ph idx="1"/>
          </p:nvPr>
        </p:nvSpPr>
        <p:spPr>
          <a:xfrm>
            <a:off x="720725" y="1979613"/>
            <a:ext cx="12960350" cy="8101012"/>
          </a:xfrm>
        </p:spPr>
        <p:txBody>
          <a:bodyPr lIns="144018" tIns="72009" rIns="144018" bIns="72009" anchor="t" anchorCtr="0"/>
          <a:lstStyle/>
          <a:p>
            <a:pPr>
              <a:lnSpc>
                <a:spcPct val="150000"/>
              </a:lnSpc>
              <a:spcBef>
                <a:spcPct val="5000"/>
              </a:spcBef>
              <a:buNone/>
            </a:pPr>
            <a:r>
              <a:rPr lang="zh-CN" altLang="en-US" sz="4800" b="1" dirty="0" smtClean="0">
                <a:solidFill>
                  <a:schemeClr val="hlink"/>
                </a:solidFill>
                <a:ea typeface="黑体" panose="02010609060101010101" pitchFamily="2" charset="-122"/>
              </a:rPr>
              <a:t>课时</a:t>
            </a:r>
            <a:r>
              <a:rPr lang="zh-CN" altLang="en-US" sz="4800" b="1" dirty="0" smtClean="0">
                <a:solidFill>
                  <a:schemeClr val="hlink"/>
                </a:solidFill>
                <a:ea typeface="黑体" panose="02010609060101010101" pitchFamily="2" charset="-122"/>
              </a:rPr>
              <a:t>解读</a:t>
            </a:r>
            <a:r>
              <a:rPr lang="zh-CN" altLang="en-US" sz="4800" b="1" dirty="0">
                <a:solidFill>
                  <a:schemeClr val="hlink"/>
                </a:solidFill>
                <a:ea typeface="黑体" panose="02010609060101010101" pitchFamily="2" charset="-122"/>
              </a:rPr>
              <a:t>：</a:t>
            </a:r>
            <a:endParaRPr lang="zh-CN" altLang="en-US" sz="4800" b="1" dirty="0">
              <a:solidFill>
                <a:schemeClr val="hlink"/>
              </a:solidFill>
              <a:ea typeface="黑体" panose="02010609060101010101" pitchFamily="2" charset="-122"/>
            </a:endParaRPr>
          </a:p>
          <a:p>
            <a:pPr>
              <a:lnSpc>
                <a:spcPct val="150000"/>
              </a:lnSpc>
              <a:spcBef>
                <a:spcPct val="15000"/>
              </a:spcBef>
              <a:buNone/>
            </a:pPr>
            <a:r>
              <a:rPr lang="zh-CN" altLang="en-US" sz="4000" b="1" dirty="0"/>
              <a:t>          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通过多种形式的语言实践活动来操练、巩固、运用目标句型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Who's he /she? He’s/ She’s … 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，达到不断提高学生的语言表达能力的目的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,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本课时可以结合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Rhyme time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进行学习。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  <a:spcBef>
                <a:spcPct val="15000"/>
              </a:spcBef>
              <a:buNone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     学生们绘制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family tree ,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然后尝试向其他同学介绍自己的家人，让学生们操练重点句型，同时明白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family tree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的含义。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360045" y="637581"/>
          <a:ext cx="12601575" cy="8806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Image" r:id="rId1" imgW="8115300" imgH="8026400" progId="">
                  <p:embed/>
                </p:oleObj>
              </mc:Choice>
              <mc:Fallback>
                <p:oleObj name="Image" r:id="rId1" imgW="8115300" imgH="8026400" progId="">
                  <p:embed/>
                  <p:pic>
                    <p:nvPicPr>
                      <p:cNvPr id="0" name="Object 2"/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60045" y="637581"/>
                        <a:ext cx="12601575" cy="8806101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43" name="Picture 14" descr="ptmind_s137_red_표지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0" y="8916115"/>
            <a:ext cx="14401800" cy="188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 descr="aix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0571" y="1680210"/>
            <a:ext cx="975122" cy="9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 descr="aix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26" y="1680210"/>
            <a:ext cx="975122" cy="9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 descr="aix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76" y="3360420"/>
            <a:ext cx="975122" cy="9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 descr="aix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0661" y="3360420"/>
            <a:ext cx="975122" cy="9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0" descr="aix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76" y="5640705"/>
            <a:ext cx="975122" cy="9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11" descr="aix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1231" y="5400675"/>
            <a:ext cx="975122" cy="9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8041006" y="2400300"/>
            <a:ext cx="2996718" cy="914866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none" lIns="144018" tIns="72009" rIns="144018" bIns="72009">
            <a:spAutoFit/>
          </a:bodyPr>
          <a:lstStyle/>
          <a:p>
            <a:pPr>
              <a:defRPr/>
            </a:pPr>
            <a:r>
              <a:rPr lang="en-US" altLang="zh-CN" sz="5000" b="1" dirty="0">
                <a:solidFill>
                  <a:srgbClr val="FF0066"/>
                </a:solidFill>
                <a:ea typeface="微软雅黑" panose="020B0503020204020204" pitchFamily="2" charset="-122"/>
              </a:rPr>
              <a:t>grandma</a:t>
            </a:r>
            <a:endParaRPr lang="zh-CN" altLang="en-US" sz="5000" b="1" dirty="0">
              <a:solidFill>
                <a:srgbClr val="FF0066"/>
              </a:solidFill>
              <a:ea typeface="微软雅黑" panose="020B0503020204020204" pitchFamily="2" charset="-122"/>
            </a:endParaRP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4200525" y="2280285"/>
            <a:ext cx="2817181" cy="914866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none" lIns="144018" tIns="72009" rIns="144018" bIns="72009">
            <a:spAutoFit/>
          </a:bodyPr>
          <a:lstStyle/>
          <a:p>
            <a:pPr>
              <a:defRPr/>
            </a:pPr>
            <a:r>
              <a:rPr lang="en-US" altLang="zh-CN" sz="5000" b="1" dirty="0">
                <a:solidFill>
                  <a:srgbClr val="FF0066"/>
                </a:solidFill>
                <a:ea typeface="微软雅黑" panose="020B0503020204020204" pitchFamily="2" charset="-122"/>
              </a:rPr>
              <a:t>grandpa</a:t>
            </a:r>
            <a:endParaRPr lang="zh-CN" altLang="en-US" sz="5000" b="1" dirty="0">
              <a:solidFill>
                <a:srgbClr val="FF0066"/>
              </a:solidFill>
              <a:ea typeface="微软雅黑" panose="020B0503020204020204" pitchFamily="2" charset="-122"/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1800226" y="4440555"/>
            <a:ext cx="2070182" cy="914866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none" lIns="144018" tIns="72009" rIns="144018" bIns="72009">
            <a:spAutoFit/>
          </a:bodyPr>
          <a:lstStyle/>
          <a:p>
            <a:pPr>
              <a:defRPr/>
            </a:pPr>
            <a:r>
              <a:rPr lang="en-US" altLang="zh-CN" sz="5000" b="1" dirty="0">
                <a:solidFill>
                  <a:srgbClr val="FF0066"/>
                </a:solidFill>
                <a:ea typeface="微软雅黑" panose="020B0503020204020204" pitchFamily="2" charset="-122"/>
              </a:rPr>
              <a:t>father</a:t>
            </a:r>
            <a:endParaRPr lang="zh-CN" altLang="en-US" sz="5000" b="1" dirty="0">
              <a:solidFill>
                <a:srgbClr val="FF0066"/>
              </a:solidFill>
              <a:ea typeface="微软雅黑" panose="020B0503020204020204" pitchFamily="2" charset="-122"/>
            </a:endParaRPr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4440555" y="4440555"/>
            <a:ext cx="2769091" cy="1022588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none" lIns="144018" tIns="72009" rIns="144018" bIns="72009">
            <a:spAutoFit/>
          </a:bodyPr>
          <a:lstStyle/>
          <a:p>
            <a:pPr>
              <a:defRPr/>
            </a:pPr>
            <a:r>
              <a:rPr lang="en-US" altLang="zh-CN" sz="5700" b="1" dirty="0">
                <a:solidFill>
                  <a:srgbClr val="FF0066"/>
                </a:solidFill>
                <a:ea typeface="微软雅黑" panose="020B0503020204020204" pitchFamily="2" charset="-122"/>
              </a:rPr>
              <a:t>mother</a:t>
            </a:r>
            <a:endParaRPr lang="zh-CN" altLang="en-US" sz="5700" b="1" dirty="0">
              <a:solidFill>
                <a:srgbClr val="FF0066"/>
              </a:solidFill>
              <a:ea typeface="微软雅黑" panose="020B0503020204020204" pitchFamily="2" charset="-122"/>
            </a:endParaRP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2040255" y="6360795"/>
            <a:ext cx="2850845" cy="1022588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none" lIns="144018" tIns="72009" rIns="144018" bIns="72009">
            <a:spAutoFit/>
          </a:bodyPr>
          <a:lstStyle/>
          <a:p>
            <a:pPr>
              <a:defRPr/>
            </a:pPr>
            <a:r>
              <a:rPr lang="en-US" altLang="zh-CN" sz="5700" b="1" dirty="0">
                <a:solidFill>
                  <a:srgbClr val="FF0066"/>
                </a:solidFill>
                <a:ea typeface="微软雅黑" panose="020B0503020204020204" pitchFamily="2" charset="-122"/>
              </a:rPr>
              <a:t>brother</a:t>
            </a:r>
            <a:endParaRPr lang="zh-CN" altLang="en-US" sz="5700" b="1" dirty="0">
              <a:solidFill>
                <a:srgbClr val="FF0066"/>
              </a:solidFill>
              <a:ea typeface="微软雅黑" panose="020B0503020204020204" pitchFamily="2" charset="-122"/>
            </a:endParaRPr>
          </a:p>
        </p:txBody>
      </p: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9241155" y="6360795"/>
            <a:ext cx="2650469" cy="1022588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none" lIns="144018" tIns="72009" rIns="144018" bIns="72009">
            <a:spAutoFit/>
          </a:bodyPr>
          <a:lstStyle/>
          <a:p>
            <a:r>
              <a:rPr lang="en-US" altLang="zh-CN" sz="5700" b="1" dirty="0">
                <a:solidFill>
                  <a:srgbClr val="FF0066"/>
                </a:solidFill>
                <a:ea typeface="微软雅黑" panose="020B0503020204020204" pitchFamily="2" charset="-122"/>
              </a:rPr>
              <a:t>cousin</a:t>
            </a:r>
            <a:endParaRPr lang="zh-CN" altLang="en-US" sz="5700" b="1" dirty="0">
              <a:solidFill>
                <a:srgbClr val="FF0066"/>
              </a:solidFill>
              <a:ea typeface="微软雅黑" panose="020B0503020204020204" pitchFamily="2" charset="-122"/>
            </a:endParaRPr>
          </a:p>
        </p:txBody>
      </p:sp>
      <p:sp>
        <p:nvSpPr>
          <p:cNvPr id="1052" name="WordArt 28"/>
          <p:cNvSpPr>
            <a:spLocks noChangeArrowheads="1" noChangeShapeType="1" noTextEdit="1"/>
          </p:cNvSpPr>
          <p:nvPr/>
        </p:nvSpPr>
        <p:spPr bwMode="auto">
          <a:xfrm>
            <a:off x="4592411" y="8292697"/>
            <a:ext cx="5159043" cy="1302703"/>
          </a:xfrm>
          <a:prstGeom prst="rect">
            <a:avLst/>
          </a:prstGeom>
        </p:spPr>
        <p:txBody>
          <a:bodyPr wrap="none" lIns="144018" tIns="72009" rIns="144018" bIns="72009" fromWordArt="1">
            <a:prstTxWarp prst="textCanDown">
              <a:avLst>
                <a:gd name="adj" fmla="val 33333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kumimoji="1" lang="en-US" altLang="zh-CN" sz="5700" kern="10" dirty="0">
                <a:ln w="9525">
                  <a:solidFill>
                    <a:srgbClr val="00CCFF"/>
                  </a:solidFill>
                  <a:round/>
                </a:ln>
                <a:solidFill>
                  <a:srgbClr val="00CCFF"/>
                </a:solidFill>
                <a:latin typeface="Arial Black" panose="020B0A04020102020204"/>
                <a:ea typeface="PMingLiU" panose="02020500000000000000" pitchFamily="18" charset="-120"/>
              </a:rPr>
              <a:t>Family tree</a:t>
            </a:r>
            <a:endParaRPr kumimoji="1" lang="zh-CN" altLang="en-US" sz="5700" kern="10" dirty="0">
              <a:ln w="9525">
                <a:solidFill>
                  <a:srgbClr val="00CCFF"/>
                </a:solidFill>
                <a:round/>
              </a:ln>
              <a:solidFill>
                <a:srgbClr val="00CCFF"/>
              </a:solidFill>
              <a:latin typeface="Arial Black" panose="020B0A04020102020204"/>
              <a:ea typeface="PMingLiU" panose="02020500000000000000" pitchFamily="18" charset="-120"/>
            </a:endParaRPr>
          </a:p>
        </p:txBody>
      </p:sp>
      <p:pic>
        <p:nvPicPr>
          <p:cNvPr id="2" name="Picture 7" descr="aix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1081" y="3480435"/>
            <a:ext cx="975122" cy="9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aix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01351" y="3480435"/>
            <a:ext cx="975122" cy="9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7920990" y="4440555"/>
            <a:ext cx="2203232" cy="1022588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none" lIns="144018" tIns="72009" rIns="144018" bIns="72009">
            <a:spAutoFit/>
          </a:bodyPr>
          <a:lstStyle/>
          <a:p>
            <a:r>
              <a:rPr lang="en-US" altLang="zh-CN" sz="5700" b="1" dirty="0">
                <a:solidFill>
                  <a:srgbClr val="FF0066"/>
                </a:solidFill>
                <a:ea typeface="微软雅黑" panose="020B0503020204020204" pitchFamily="2" charset="-122"/>
              </a:rPr>
              <a:t>uncle</a:t>
            </a:r>
            <a:endParaRPr lang="zh-CN" altLang="en-US" sz="5700" b="1" dirty="0">
              <a:solidFill>
                <a:srgbClr val="FF0066"/>
              </a:solidFill>
              <a:ea typeface="微软雅黑" panose="020B0503020204020204" pitchFamily="2" charset="-122"/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10441305" y="4440555"/>
            <a:ext cx="1836144" cy="1022588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none" lIns="144018" tIns="72009" rIns="144018" bIns="72009">
            <a:spAutoFit/>
          </a:bodyPr>
          <a:lstStyle/>
          <a:p>
            <a:r>
              <a:rPr lang="en-US" altLang="zh-CN" sz="5700" b="1" dirty="0">
                <a:solidFill>
                  <a:srgbClr val="FF0066"/>
                </a:solidFill>
                <a:ea typeface="微软雅黑" panose="020B0503020204020204" pitchFamily="2" charset="-122"/>
              </a:rPr>
              <a:t>aunt</a:t>
            </a:r>
            <a:endParaRPr lang="zh-CN" altLang="en-US" sz="5700" b="1" dirty="0">
              <a:solidFill>
                <a:srgbClr val="FF0066"/>
              </a:solidFill>
              <a:ea typeface="微软雅黑" panose="020B0503020204020204" pitchFamily="2" charset="-122"/>
            </a:endParaRPr>
          </a:p>
        </p:txBody>
      </p:sp>
      <p:pic>
        <p:nvPicPr>
          <p:cNvPr id="6" name="Picture 10" descr="aix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0691" y="5520690"/>
            <a:ext cx="975122" cy="9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5160645" y="6360795"/>
            <a:ext cx="2243306" cy="1022588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none" lIns="144018" tIns="72009" rIns="144018" bIns="72009">
            <a:spAutoFit/>
          </a:bodyPr>
          <a:lstStyle/>
          <a:p>
            <a:r>
              <a:rPr lang="en-US" altLang="zh-CN" sz="5700" b="1" dirty="0">
                <a:solidFill>
                  <a:srgbClr val="FF0066"/>
                </a:solidFill>
                <a:ea typeface="微软雅黑" panose="020B0503020204020204" pitchFamily="2" charset="-122"/>
              </a:rPr>
              <a:t>sister</a:t>
            </a:r>
            <a:endParaRPr lang="zh-CN" altLang="en-US" sz="5700" b="1" dirty="0">
              <a:solidFill>
                <a:srgbClr val="FF0066"/>
              </a:solidFill>
              <a:ea typeface="微软雅黑" panose="020B0503020204020204" pitchFamily="2" charset="-122"/>
            </a:endParaRPr>
          </a:p>
        </p:txBody>
      </p:sp>
      <p:pic>
        <p:nvPicPr>
          <p:cNvPr id="61476" name="Picture 12" descr="@AI8@@ZYJ9ZAR{KY(U3`L)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4161770" cy="84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4"/>
          <p:cNvGrpSpPr/>
          <p:nvPr/>
        </p:nvGrpSpPr>
        <p:grpSpPr bwMode="auto">
          <a:xfrm>
            <a:off x="0" y="337505"/>
            <a:ext cx="11203870" cy="2355365"/>
            <a:chOff x="1181" y="1239"/>
            <a:chExt cx="3347" cy="433"/>
          </a:xfrm>
          <a:solidFill>
            <a:srgbClr val="92D050"/>
          </a:solidFill>
        </p:grpSpPr>
        <p:sp>
          <p:nvSpPr>
            <p:cNvPr id="32798" name="AutoShape 30"/>
            <p:cNvSpPr>
              <a:spLocks noChangeArrowheads="1"/>
            </p:cNvSpPr>
            <p:nvPr/>
          </p:nvSpPr>
          <p:spPr bwMode="blackGray">
            <a:xfrm>
              <a:off x="1248" y="1295"/>
              <a:ext cx="3280" cy="377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3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" name="Group 63"/>
            <p:cNvGrpSpPr/>
            <p:nvPr/>
          </p:nvGrpSpPr>
          <p:grpSpPr bwMode="auto">
            <a:xfrm>
              <a:off x="1181" y="1239"/>
              <a:ext cx="3179" cy="412"/>
              <a:chOff x="1181" y="1239"/>
              <a:chExt cx="3179" cy="412"/>
            </a:xfrm>
            <a:grpFill/>
          </p:grpSpPr>
          <p:sp>
            <p:nvSpPr>
              <p:cNvPr id="32801" name="Rectangle 33"/>
              <p:cNvSpPr>
                <a:spLocks noChangeArrowheads="1"/>
              </p:cNvSpPr>
              <p:nvPr/>
            </p:nvSpPr>
            <p:spPr bwMode="blackGray">
              <a:xfrm>
                <a:off x="1436" y="1345"/>
                <a:ext cx="2924" cy="272"/>
              </a:xfrm>
              <a:prstGeom prst="rect">
                <a:avLst/>
              </a:prstGeom>
              <a:solidFill>
                <a:srgbClr val="305D00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35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4" name="Group 62"/>
              <p:cNvGrpSpPr/>
              <p:nvPr/>
            </p:nvGrpSpPr>
            <p:grpSpPr bwMode="auto">
              <a:xfrm>
                <a:off x="1463" y="1239"/>
                <a:ext cx="249" cy="412"/>
                <a:chOff x="1463" y="1239"/>
                <a:chExt cx="249" cy="412"/>
              </a:xfrm>
              <a:grpFill/>
            </p:grpSpPr>
            <p:sp>
              <p:nvSpPr>
                <p:cNvPr id="32804" name="Oval 36"/>
                <p:cNvSpPr>
                  <a:spLocks noChangeArrowheads="1"/>
                </p:cNvSpPr>
                <p:nvPr/>
              </p:nvSpPr>
              <p:spPr bwMode="blackGray">
                <a:xfrm>
                  <a:off x="1536" y="1527"/>
                  <a:ext cx="176" cy="124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83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805" name="Oval 37"/>
                <p:cNvSpPr>
                  <a:spLocks noChangeArrowheads="1"/>
                </p:cNvSpPr>
                <p:nvPr/>
              </p:nvSpPr>
              <p:spPr bwMode="blackGray">
                <a:xfrm rot="19033561">
                  <a:off x="1463" y="1239"/>
                  <a:ext cx="160" cy="89"/>
                </a:xfrm>
                <a:prstGeom prst="ellipse">
                  <a:avLst/>
                </a:prstGeom>
                <a:solidFill>
                  <a:srgbClr val="305D00"/>
                </a:solidFill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83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5" name="Group 61"/>
              <p:cNvGrpSpPr/>
              <p:nvPr/>
            </p:nvGrpSpPr>
            <p:grpSpPr bwMode="auto">
              <a:xfrm>
                <a:off x="1181" y="1301"/>
                <a:ext cx="3148" cy="212"/>
                <a:chOff x="1181" y="1301"/>
                <a:chExt cx="3148" cy="212"/>
              </a:xfrm>
              <a:grpFill/>
            </p:grpSpPr>
            <p:sp>
              <p:nvSpPr>
                <p:cNvPr id="32808" name="Oval 40"/>
                <p:cNvSpPr>
                  <a:spLocks noChangeArrowheads="1"/>
                </p:cNvSpPr>
                <p:nvPr/>
              </p:nvSpPr>
              <p:spPr bwMode="blackGray">
                <a:xfrm>
                  <a:off x="1181" y="1301"/>
                  <a:ext cx="210" cy="212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83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809" name="Oval 41"/>
                <p:cNvSpPr>
                  <a:spLocks noChangeArrowheads="1"/>
                </p:cNvSpPr>
                <p:nvPr/>
              </p:nvSpPr>
              <p:spPr bwMode="blackGray">
                <a:xfrm rot="-2566439">
                  <a:off x="4169" y="1339"/>
                  <a:ext cx="160" cy="89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83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18435" name="Rectangle 60"/>
          <p:cNvSpPr/>
          <p:nvPr/>
        </p:nvSpPr>
        <p:spPr>
          <a:xfrm>
            <a:off x="1785223" y="1165146"/>
            <a:ext cx="9241155" cy="747594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</a:pPr>
            <a:r>
              <a:rPr lang="zh-CN" altLang="en-US" sz="5670" b="1" dirty="0">
                <a:solidFill>
                  <a:schemeClr val="bg1"/>
                </a:solidFill>
                <a:latin typeface="Verdana" panose="020B0604030504040204" pitchFamily="34" charset="0"/>
                <a:ea typeface="Gulim" panose="020B0600000101010101" pitchFamily="34" charset="-127"/>
              </a:rPr>
              <a:t>解读</a:t>
            </a:r>
            <a:r>
              <a:rPr lang="zh-CN" altLang="en-US" sz="5670" b="1" dirty="0">
                <a:solidFill>
                  <a:srgbClr val="FF0000"/>
                </a:solidFill>
                <a:latin typeface="Verdana" panose="020B0604030504040204" pitchFamily="34" charset="0"/>
                <a:ea typeface="Gulim" panose="020B0600000101010101" pitchFamily="34" charset="-127"/>
              </a:rPr>
              <a:t>整体单元</a:t>
            </a:r>
            <a:endParaRPr lang="en-US" altLang="ko-KR" sz="5670" b="1" dirty="0">
              <a:solidFill>
                <a:schemeClr val="bg1"/>
              </a:solidFill>
              <a:latin typeface="Verdana" panose="020B0604030504040204" pitchFamily="34" charset="0"/>
              <a:ea typeface="Gulim" panose="020B0600000101010101" pitchFamily="34" charset="-127"/>
            </a:endParaRPr>
          </a:p>
        </p:txBody>
      </p:sp>
      <p:sp>
        <p:nvSpPr>
          <p:cNvPr id="18436" name="AutoShape 3"/>
          <p:cNvSpPr/>
          <p:nvPr/>
        </p:nvSpPr>
        <p:spPr>
          <a:xfrm>
            <a:off x="2332792" y="3130391"/>
            <a:ext cx="4980623" cy="1557695"/>
          </a:xfrm>
          <a:prstGeom prst="roundRect">
            <a:avLst>
              <a:gd name="adj" fmla="val 12727"/>
            </a:avLst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lstStyle/>
          <a:p>
            <a:endParaRPr lang="zh-CN" altLang="en-US" sz="3780" dirty="0">
              <a:latin typeface="Calibri" panose="020F0502020204030204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00113" y="2925366"/>
            <a:ext cx="1950244" cy="1947744"/>
            <a:chOff x="802" y="845"/>
            <a:chExt cx="827" cy="826"/>
          </a:xfrm>
        </p:grpSpPr>
        <p:sp>
          <p:nvSpPr>
            <p:cNvPr id="18460" name="Oval 6"/>
            <p:cNvSpPr/>
            <p:nvPr/>
          </p:nvSpPr>
          <p:spPr>
            <a:xfrm>
              <a:off x="802" y="845"/>
              <a:ext cx="827" cy="826"/>
            </a:xfrm>
            <a:prstGeom prst="ellipse">
              <a:avLst/>
            </a:prstGeom>
            <a:solidFill>
              <a:srgbClr val="F8F8F8"/>
            </a:solidFill>
            <a:ln w="38100" cap="flat" cmpd="sng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 sz="3780" dirty="0">
                <a:latin typeface="Calibri" panose="020F0502020204030204" pitchFamily="2" charset="0"/>
              </a:endParaRPr>
            </a:p>
          </p:txBody>
        </p:sp>
        <p:sp>
          <p:nvSpPr>
            <p:cNvPr id="18461" name="Oval 7"/>
            <p:cNvSpPr/>
            <p:nvPr/>
          </p:nvSpPr>
          <p:spPr>
            <a:xfrm>
              <a:off x="836" y="879"/>
              <a:ext cx="758" cy="758"/>
            </a:xfrm>
            <a:prstGeom prst="ellipse">
              <a:avLst/>
            </a:prstGeom>
            <a:noFill/>
            <a:ln w="38100" cap="flat" cmpd="sng">
              <a:solidFill>
                <a:schemeClr val="accent1">
                  <a:alpha val="70195"/>
                </a:schemeClr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 sz="3780" dirty="0">
                <a:latin typeface="Calibri" panose="020F0502020204030204" pitchFamily="2" charset="0"/>
              </a:endParaRPr>
            </a:p>
          </p:txBody>
        </p:sp>
        <p:sp>
          <p:nvSpPr>
            <p:cNvPr id="18462" name="Oval 8"/>
            <p:cNvSpPr/>
            <p:nvPr/>
          </p:nvSpPr>
          <p:spPr>
            <a:xfrm>
              <a:off x="870" y="915"/>
              <a:ext cx="690" cy="690"/>
            </a:xfrm>
            <a:prstGeom prst="ellipse">
              <a:avLst/>
            </a:prstGeom>
            <a:noFill/>
            <a:ln w="38100" cap="flat" cmpd="sng">
              <a:solidFill>
                <a:schemeClr val="accent1">
                  <a:alpha val="30196"/>
                </a:schemeClr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 sz="3780" dirty="0">
                <a:latin typeface="Calibri" panose="020F0502020204030204" pitchFamily="2" charset="0"/>
              </a:endParaRPr>
            </a:p>
          </p:txBody>
        </p:sp>
      </p:grpSp>
      <p:sp>
        <p:nvSpPr>
          <p:cNvPr id="18438" name="Rectangle 60"/>
          <p:cNvSpPr/>
          <p:nvPr/>
        </p:nvSpPr>
        <p:spPr>
          <a:xfrm>
            <a:off x="1507689" y="3487937"/>
            <a:ext cx="6818351" cy="86010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</a:pPr>
            <a:r>
              <a:rPr lang="en-US" altLang="zh-CN" sz="5040" b="1" dirty="0">
                <a:latin typeface="Verdana" panose="020B0604030504040204" pitchFamily="34" charset="0"/>
                <a:ea typeface="Gulim" panose="020B0600000101010101" pitchFamily="34" charset="-127"/>
              </a:rPr>
              <a:t>1.    </a:t>
            </a:r>
            <a:r>
              <a:rPr lang="zh-CN" altLang="en-US" sz="5040" b="1" dirty="0">
                <a:solidFill>
                  <a:schemeClr val="bg1"/>
                </a:solidFill>
                <a:latin typeface="Arial" panose="020B0604020202020204" pitchFamily="34" charset="0"/>
              </a:rPr>
              <a:t>话题、主题</a:t>
            </a:r>
            <a:endParaRPr lang="en-US" altLang="ko-KR" sz="5040" b="1" dirty="0">
              <a:solidFill>
                <a:schemeClr val="bg1"/>
              </a:solidFill>
              <a:latin typeface="Verdana" panose="020B0604030504040204" pitchFamily="34" charset="0"/>
              <a:ea typeface="Gulim" panose="020B0600000101010101" pitchFamily="34" charset="-127"/>
            </a:endParaRPr>
          </a:p>
        </p:txBody>
      </p:sp>
      <p:grpSp>
        <p:nvGrpSpPr>
          <p:cNvPr id="7" name="组合 26"/>
          <p:cNvGrpSpPr/>
          <p:nvPr/>
        </p:nvGrpSpPr>
        <p:grpSpPr>
          <a:xfrm>
            <a:off x="975480" y="7980403"/>
            <a:ext cx="7875984" cy="1947743"/>
            <a:chOff x="785786" y="3192469"/>
            <a:chExt cx="5000660" cy="1236663"/>
          </a:xfrm>
        </p:grpSpPr>
        <p:sp>
          <p:nvSpPr>
            <p:cNvPr id="18454" name="AutoShape 3"/>
            <p:cNvSpPr/>
            <p:nvPr/>
          </p:nvSpPr>
          <p:spPr>
            <a:xfrm>
              <a:off x="1738284" y="3357562"/>
              <a:ext cx="3048030" cy="989013"/>
            </a:xfrm>
            <a:prstGeom prst="roundRect">
              <a:avLst>
                <a:gd name="adj" fmla="val 12727"/>
              </a:avLst>
            </a:prstGeom>
            <a:solidFill>
              <a:schemeClr val="accent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sz="3780" dirty="0">
                <a:latin typeface="Calibri" panose="020F0502020204030204" pitchFamily="2" charset="0"/>
              </a:endParaRPr>
            </a:p>
          </p:txBody>
        </p:sp>
        <p:grpSp>
          <p:nvGrpSpPr>
            <p:cNvPr id="18455" name="Group 5"/>
            <p:cNvGrpSpPr/>
            <p:nvPr/>
          </p:nvGrpSpPr>
          <p:grpSpPr>
            <a:xfrm>
              <a:off x="785786" y="3192469"/>
              <a:ext cx="1238250" cy="1236663"/>
              <a:chOff x="802" y="845"/>
              <a:chExt cx="827" cy="826"/>
            </a:xfrm>
          </p:grpSpPr>
          <p:sp>
            <p:nvSpPr>
              <p:cNvPr id="18457" name="Oval 6"/>
              <p:cNvSpPr/>
              <p:nvPr/>
            </p:nvSpPr>
            <p:spPr>
              <a:xfrm>
                <a:off x="802" y="845"/>
                <a:ext cx="827" cy="826"/>
              </a:xfrm>
              <a:prstGeom prst="ellipse">
                <a:avLst/>
              </a:prstGeom>
              <a:solidFill>
                <a:srgbClr val="F8F8F8"/>
              </a:solidFill>
              <a:ln w="38100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  <p:sp>
            <p:nvSpPr>
              <p:cNvPr id="18458" name="Oval 7"/>
              <p:cNvSpPr/>
              <p:nvPr/>
            </p:nvSpPr>
            <p:spPr>
              <a:xfrm>
                <a:off x="836" y="879"/>
                <a:ext cx="758" cy="758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alpha val="70195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  <p:sp>
            <p:nvSpPr>
              <p:cNvPr id="18459" name="Oval 8"/>
              <p:cNvSpPr/>
              <p:nvPr/>
            </p:nvSpPr>
            <p:spPr>
              <a:xfrm>
                <a:off x="870" y="915"/>
                <a:ext cx="690" cy="690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alpha val="30196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</p:grpSp>
        <p:sp>
          <p:nvSpPr>
            <p:cNvPr id="18456" name="Rectangle 60"/>
            <p:cNvSpPr/>
            <p:nvPr/>
          </p:nvSpPr>
          <p:spPr>
            <a:xfrm>
              <a:off x="1104866" y="3571876"/>
              <a:ext cx="4681580" cy="5461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</a:pPr>
              <a:r>
                <a:rPr lang="en-US" altLang="zh-CN" sz="5040" b="1" dirty="0">
                  <a:latin typeface="Verdana" panose="020B0604030504040204" pitchFamily="34" charset="0"/>
                  <a:ea typeface="Gulim" panose="020B0600000101010101" pitchFamily="34" charset="-127"/>
                </a:rPr>
                <a:t>5.    </a:t>
              </a:r>
              <a:r>
                <a:rPr lang="zh-CN" altLang="en-US" sz="5040" b="1" dirty="0">
                  <a:solidFill>
                    <a:schemeClr val="bg1"/>
                  </a:solidFill>
                  <a:latin typeface="Verdana" panose="020B0604030504040204" pitchFamily="34" charset="0"/>
                  <a:ea typeface="宋体" panose="02010600030101010101" pitchFamily="2" charset="-122"/>
                </a:rPr>
                <a:t>习题拓展</a:t>
              </a:r>
              <a:endParaRPr lang="zh-CN" altLang="en-US" sz="5040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" name="组合 40"/>
          <p:cNvGrpSpPr/>
          <p:nvPr/>
        </p:nvGrpSpPr>
        <p:grpSpPr>
          <a:xfrm>
            <a:off x="903367" y="5503903"/>
            <a:ext cx="7425928" cy="1947743"/>
            <a:chOff x="542920" y="3857628"/>
            <a:chExt cx="4714908" cy="1236663"/>
          </a:xfrm>
        </p:grpSpPr>
        <p:sp>
          <p:nvSpPr>
            <p:cNvPr id="18448" name="AutoShape 3"/>
            <p:cNvSpPr/>
            <p:nvPr/>
          </p:nvSpPr>
          <p:spPr>
            <a:xfrm>
              <a:off x="1509808" y="4006752"/>
              <a:ext cx="3162329" cy="989013"/>
            </a:xfrm>
            <a:prstGeom prst="roundRect">
              <a:avLst>
                <a:gd name="adj" fmla="val 12727"/>
              </a:avLst>
            </a:prstGeom>
            <a:solidFill>
              <a:schemeClr val="accent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sz="3780" dirty="0">
                <a:latin typeface="Calibri" panose="020F0502020204030204" pitchFamily="2" charset="0"/>
              </a:endParaRPr>
            </a:p>
          </p:txBody>
        </p:sp>
        <p:grpSp>
          <p:nvGrpSpPr>
            <p:cNvPr id="18449" name="Group 5"/>
            <p:cNvGrpSpPr/>
            <p:nvPr/>
          </p:nvGrpSpPr>
          <p:grpSpPr>
            <a:xfrm>
              <a:off x="542920" y="3857628"/>
              <a:ext cx="1238250" cy="1236663"/>
              <a:chOff x="802" y="845"/>
              <a:chExt cx="827" cy="826"/>
            </a:xfrm>
          </p:grpSpPr>
          <p:sp>
            <p:nvSpPr>
              <p:cNvPr id="18451" name="Oval 6"/>
              <p:cNvSpPr/>
              <p:nvPr/>
            </p:nvSpPr>
            <p:spPr>
              <a:xfrm>
                <a:off x="802" y="845"/>
                <a:ext cx="827" cy="826"/>
              </a:xfrm>
              <a:prstGeom prst="ellipse">
                <a:avLst/>
              </a:prstGeom>
              <a:solidFill>
                <a:srgbClr val="F8F8F8"/>
              </a:solidFill>
              <a:ln w="38100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  <p:sp>
            <p:nvSpPr>
              <p:cNvPr id="18452" name="Oval 7"/>
              <p:cNvSpPr/>
              <p:nvPr/>
            </p:nvSpPr>
            <p:spPr>
              <a:xfrm>
                <a:off x="836" y="879"/>
                <a:ext cx="758" cy="758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alpha val="70195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  <p:sp>
            <p:nvSpPr>
              <p:cNvPr id="18453" name="Oval 8"/>
              <p:cNvSpPr/>
              <p:nvPr/>
            </p:nvSpPr>
            <p:spPr>
              <a:xfrm>
                <a:off x="870" y="915"/>
                <a:ext cx="690" cy="690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alpha val="30196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</p:grpSp>
        <p:sp>
          <p:nvSpPr>
            <p:cNvPr id="18450" name="Rectangle 60"/>
            <p:cNvSpPr/>
            <p:nvPr/>
          </p:nvSpPr>
          <p:spPr>
            <a:xfrm>
              <a:off x="928662" y="4214818"/>
              <a:ext cx="4329166" cy="5461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</a:pPr>
              <a:r>
                <a:rPr lang="en-US" altLang="zh-CN" sz="5040" b="1" dirty="0">
                  <a:latin typeface="Verdana" panose="020B0604030504040204" pitchFamily="34" charset="0"/>
                  <a:ea typeface="Gulim" panose="020B0600000101010101" pitchFamily="34" charset="-127"/>
                </a:rPr>
                <a:t>3.    </a:t>
              </a:r>
              <a:r>
                <a:rPr lang="zh-CN" altLang="en-US" sz="5040" b="1" dirty="0">
                  <a:solidFill>
                    <a:schemeClr val="bg1"/>
                  </a:solidFill>
                  <a:latin typeface="Verdana" panose="020B0604030504040204" pitchFamily="34" charset="0"/>
                  <a:ea typeface="宋体" panose="02010600030101010101" pitchFamily="2" charset="-122"/>
                </a:rPr>
                <a:t>学生学情</a:t>
              </a:r>
              <a:endParaRPr lang="zh-CN" altLang="en-US" sz="5040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组合 39"/>
          <p:cNvGrpSpPr/>
          <p:nvPr/>
        </p:nvGrpSpPr>
        <p:grpSpPr>
          <a:xfrm>
            <a:off x="7535903" y="6378615"/>
            <a:ext cx="7425928" cy="1947743"/>
            <a:chOff x="5000628" y="4835543"/>
            <a:chExt cx="4714908" cy="1236663"/>
          </a:xfrm>
        </p:grpSpPr>
        <p:sp>
          <p:nvSpPr>
            <p:cNvPr id="18442" name="AutoShape 3"/>
            <p:cNvSpPr/>
            <p:nvPr/>
          </p:nvSpPr>
          <p:spPr>
            <a:xfrm>
              <a:off x="5910265" y="4965718"/>
              <a:ext cx="3162329" cy="989013"/>
            </a:xfrm>
            <a:prstGeom prst="roundRect">
              <a:avLst>
                <a:gd name="adj" fmla="val 12727"/>
              </a:avLst>
            </a:prstGeom>
            <a:solidFill>
              <a:schemeClr val="accent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sz="3780" dirty="0">
                <a:latin typeface="Calibri" panose="020F0502020204030204" pitchFamily="2" charset="0"/>
              </a:endParaRPr>
            </a:p>
          </p:txBody>
        </p:sp>
        <p:grpSp>
          <p:nvGrpSpPr>
            <p:cNvPr id="18443" name="Group 5"/>
            <p:cNvGrpSpPr/>
            <p:nvPr/>
          </p:nvGrpSpPr>
          <p:grpSpPr>
            <a:xfrm>
              <a:off x="5000628" y="4835543"/>
              <a:ext cx="1238250" cy="1236663"/>
              <a:chOff x="802" y="845"/>
              <a:chExt cx="827" cy="826"/>
            </a:xfrm>
          </p:grpSpPr>
          <p:sp>
            <p:nvSpPr>
              <p:cNvPr id="18445" name="Oval 6"/>
              <p:cNvSpPr/>
              <p:nvPr/>
            </p:nvSpPr>
            <p:spPr>
              <a:xfrm>
                <a:off x="802" y="845"/>
                <a:ext cx="827" cy="826"/>
              </a:xfrm>
              <a:prstGeom prst="ellipse">
                <a:avLst/>
              </a:prstGeom>
              <a:solidFill>
                <a:srgbClr val="F8F8F8"/>
              </a:solidFill>
              <a:ln w="38100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  <p:sp>
            <p:nvSpPr>
              <p:cNvPr id="18446" name="Oval 7"/>
              <p:cNvSpPr/>
              <p:nvPr/>
            </p:nvSpPr>
            <p:spPr>
              <a:xfrm>
                <a:off x="836" y="879"/>
                <a:ext cx="758" cy="758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alpha val="70195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  <p:sp>
            <p:nvSpPr>
              <p:cNvPr id="18447" name="Oval 8"/>
              <p:cNvSpPr/>
              <p:nvPr/>
            </p:nvSpPr>
            <p:spPr>
              <a:xfrm>
                <a:off x="870" y="915"/>
                <a:ext cx="690" cy="690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alpha val="30196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</p:grpSp>
        <p:sp>
          <p:nvSpPr>
            <p:cNvPr id="18444" name="Rectangle 60"/>
            <p:cNvSpPr/>
            <p:nvPr/>
          </p:nvSpPr>
          <p:spPr>
            <a:xfrm>
              <a:off x="5386370" y="5192733"/>
              <a:ext cx="4329166" cy="5461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</a:pPr>
              <a:r>
                <a:rPr lang="en-US" altLang="zh-CN" sz="5040" b="1" dirty="0">
                  <a:latin typeface="Verdana" panose="020B0604030504040204" pitchFamily="34" charset="0"/>
                  <a:ea typeface="Gulim" panose="020B0600000101010101" pitchFamily="34" charset="-127"/>
                </a:rPr>
                <a:t>4.    </a:t>
              </a:r>
              <a:r>
                <a:rPr lang="zh-CN" altLang="en-US" sz="5040" b="1" dirty="0">
                  <a:solidFill>
                    <a:schemeClr val="bg1"/>
                  </a:solidFill>
                  <a:latin typeface="Verdana" panose="020B0604030504040204" pitchFamily="34" charset="0"/>
                  <a:ea typeface="宋体" panose="02010600030101010101" pitchFamily="2" charset="-122"/>
                </a:rPr>
                <a:t>课时解读</a:t>
              </a:r>
              <a:endParaRPr lang="zh-CN" altLang="en-US" sz="5040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8" name="组合 26"/>
          <p:cNvGrpSpPr/>
          <p:nvPr/>
        </p:nvGrpSpPr>
        <p:grpSpPr>
          <a:xfrm>
            <a:off x="7456290" y="3790673"/>
            <a:ext cx="7875984" cy="1947743"/>
            <a:chOff x="785786" y="3192469"/>
            <a:chExt cx="5000660" cy="1236663"/>
          </a:xfrm>
        </p:grpSpPr>
        <p:sp>
          <p:nvSpPr>
            <p:cNvPr id="10" name="AutoShape 3"/>
            <p:cNvSpPr/>
            <p:nvPr/>
          </p:nvSpPr>
          <p:spPr>
            <a:xfrm>
              <a:off x="1738284" y="3357562"/>
              <a:ext cx="3048030" cy="989013"/>
            </a:xfrm>
            <a:prstGeom prst="roundRect">
              <a:avLst>
                <a:gd name="adj" fmla="val 12727"/>
              </a:avLst>
            </a:prstGeom>
            <a:solidFill>
              <a:schemeClr val="accent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sz="3780" dirty="0">
                <a:latin typeface="Calibri" panose="020F0502020204030204" pitchFamily="2" charset="0"/>
              </a:endParaRPr>
            </a:p>
          </p:txBody>
        </p:sp>
        <p:grpSp>
          <p:nvGrpSpPr>
            <p:cNvPr id="12" name="Group 5"/>
            <p:cNvGrpSpPr/>
            <p:nvPr/>
          </p:nvGrpSpPr>
          <p:grpSpPr>
            <a:xfrm>
              <a:off x="785786" y="3192469"/>
              <a:ext cx="1238250" cy="1236663"/>
              <a:chOff x="802" y="845"/>
              <a:chExt cx="827" cy="826"/>
            </a:xfrm>
          </p:grpSpPr>
          <p:sp>
            <p:nvSpPr>
              <p:cNvPr id="13" name="Oval 6"/>
              <p:cNvSpPr/>
              <p:nvPr/>
            </p:nvSpPr>
            <p:spPr>
              <a:xfrm>
                <a:off x="802" y="845"/>
                <a:ext cx="827" cy="826"/>
              </a:xfrm>
              <a:prstGeom prst="ellipse">
                <a:avLst/>
              </a:prstGeom>
              <a:solidFill>
                <a:srgbClr val="F8F8F8"/>
              </a:solidFill>
              <a:ln w="38100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  <p:sp>
            <p:nvSpPr>
              <p:cNvPr id="14" name="Oval 7"/>
              <p:cNvSpPr/>
              <p:nvPr/>
            </p:nvSpPr>
            <p:spPr>
              <a:xfrm>
                <a:off x="836" y="879"/>
                <a:ext cx="758" cy="758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alpha val="70195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  <p:sp>
            <p:nvSpPr>
              <p:cNvPr id="15" name="Oval 8"/>
              <p:cNvSpPr/>
              <p:nvPr/>
            </p:nvSpPr>
            <p:spPr>
              <a:xfrm>
                <a:off x="870" y="915"/>
                <a:ext cx="690" cy="690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alpha val="30196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</p:grpSp>
        <p:sp>
          <p:nvSpPr>
            <p:cNvPr id="16" name="Rectangle 60"/>
            <p:cNvSpPr/>
            <p:nvPr/>
          </p:nvSpPr>
          <p:spPr>
            <a:xfrm>
              <a:off x="1104866" y="3571876"/>
              <a:ext cx="4681580" cy="5461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</a:pPr>
              <a:r>
                <a:rPr lang="en-US" altLang="zh-CN" sz="5040" b="1" dirty="0">
                  <a:latin typeface="Verdana" panose="020B0604030504040204" pitchFamily="34" charset="0"/>
                  <a:ea typeface="Gulim" panose="020B0600000101010101" pitchFamily="34" charset="-127"/>
                </a:rPr>
                <a:t>2.    </a:t>
              </a:r>
              <a:r>
                <a:rPr lang="zh-CN" altLang="en-US" sz="504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语言知识</a:t>
              </a:r>
              <a:endParaRPr lang="en-US" altLang="ko-KR" sz="5040" b="1" dirty="0">
                <a:solidFill>
                  <a:schemeClr val="bg1"/>
                </a:solidFill>
                <a:latin typeface="Verdana" panose="020B0604030504040204" pitchFamily="34" charset="0"/>
                <a:ea typeface="Gulim" panose="020B0600000101010101" pitchFamily="34" charset="-127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0" y="864171"/>
            <a:ext cx="12960350" cy="7964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0" indent="-952500" eaLnBrk="0" hangingPunct="0">
              <a:lnSpc>
                <a:spcPct val="115000"/>
              </a:lnSpc>
              <a:spcBef>
                <a:spcPct val="20000"/>
              </a:spcBef>
            </a:pPr>
            <a:r>
              <a:rPr lang="en-US" altLang="zh-CN" sz="4000" b="1" dirty="0" smtClean="0">
                <a:latin typeface="+mn-ea"/>
                <a:ea typeface="+mn-ea"/>
              </a:rPr>
              <a:t>6.</a:t>
            </a:r>
            <a:r>
              <a:rPr lang="zh-CN" altLang="en-US" sz="4000" b="1" dirty="0" smtClean="0">
                <a:latin typeface="+mn-ea"/>
                <a:ea typeface="+mn-ea"/>
              </a:rPr>
              <a:t>知识拓展：</a:t>
            </a:r>
            <a:endParaRPr lang="en-US" altLang="zh-CN" sz="4000" b="1" dirty="0" smtClean="0">
              <a:latin typeface="+mn-ea"/>
              <a:ea typeface="+mn-ea"/>
            </a:endParaRPr>
          </a:p>
          <a:p>
            <a:pPr marL="952500" indent="-952500" eaLnBrk="0" hangingPunct="0">
              <a:lnSpc>
                <a:spcPct val="115000"/>
              </a:lnSpc>
              <a:spcBef>
                <a:spcPct val="20000"/>
              </a:spcBef>
            </a:pPr>
            <a:r>
              <a:rPr lang="zh-CN" altLang="en-US" sz="4000" b="1" dirty="0" smtClean="0">
                <a:latin typeface="+mn-ea"/>
                <a:ea typeface="+mn-ea"/>
              </a:rPr>
              <a:t>        由于文化背景不同，中西方在亲属的称谓上存在很大的差异。英美人亲属的称谓比较笼统，简单。如：</a:t>
            </a:r>
            <a:r>
              <a:rPr lang="en-US" altLang="zh-CN" sz="4000" b="1" dirty="0" smtClean="0">
                <a:latin typeface="+mn-ea"/>
                <a:ea typeface="+mn-ea"/>
              </a:rPr>
              <a:t>grandpa</a:t>
            </a:r>
            <a:r>
              <a:rPr lang="zh-CN" altLang="en-US" sz="4000" b="1" dirty="0" smtClean="0">
                <a:latin typeface="+mn-ea"/>
                <a:ea typeface="+mn-ea"/>
              </a:rPr>
              <a:t>可以是爷爷、外公，</a:t>
            </a:r>
            <a:r>
              <a:rPr lang="en-US" altLang="zh-CN" sz="4000" b="1" dirty="0" smtClean="0">
                <a:latin typeface="+mn-ea"/>
                <a:ea typeface="+mn-ea"/>
              </a:rPr>
              <a:t>grandma</a:t>
            </a:r>
            <a:r>
              <a:rPr lang="zh-CN" altLang="en-US" sz="4000" b="1" dirty="0" smtClean="0">
                <a:latin typeface="+mn-ea"/>
                <a:ea typeface="+mn-ea"/>
              </a:rPr>
              <a:t>可以是奶奶、外婆，</a:t>
            </a:r>
            <a:r>
              <a:rPr lang="en-US" altLang="zh-CN" sz="4000" b="1" dirty="0" smtClean="0">
                <a:latin typeface="+mn-ea"/>
                <a:ea typeface="+mn-ea"/>
              </a:rPr>
              <a:t>uncle</a:t>
            </a:r>
            <a:r>
              <a:rPr lang="zh-CN" altLang="en-US" sz="4000" b="1" dirty="0" smtClean="0">
                <a:latin typeface="+mn-ea"/>
                <a:ea typeface="+mn-ea"/>
              </a:rPr>
              <a:t>可以是伯父、叔父、姑父、姨夫或舅父，</a:t>
            </a:r>
            <a:r>
              <a:rPr lang="en-US" altLang="zh-CN" sz="4000" b="1" dirty="0" smtClean="0">
                <a:latin typeface="+mn-ea"/>
                <a:ea typeface="+mn-ea"/>
              </a:rPr>
              <a:t>aunt</a:t>
            </a:r>
            <a:r>
              <a:rPr lang="zh-CN" altLang="en-US" sz="4000" b="1" dirty="0" smtClean="0">
                <a:latin typeface="+mn-ea"/>
                <a:ea typeface="+mn-ea"/>
              </a:rPr>
              <a:t>可以是伯母、婶母、姑母、姨母或舅母，</a:t>
            </a:r>
            <a:r>
              <a:rPr lang="en-US" altLang="zh-CN" sz="4000" b="1" dirty="0" smtClean="0">
                <a:latin typeface="+mn-ea"/>
                <a:ea typeface="+mn-ea"/>
              </a:rPr>
              <a:t>grandson</a:t>
            </a:r>
            <a:r>
              <a:rPr lang="zh-CN" altLang="en-US" sz="4000" b="1" dirty="0" smtClean="0">
                <a:latin typeface="+mn-ea"/>
                <a:ea typeface="+mn-ea"/>
              </a:rPr>
              <a:t>可以是孙子、外孙，</a:t>
            </a:r>
            <a:r>
              <a:rPr lang="en-US" altLang="zh-CN" sz="4000" b="1" dirty="0" err="1" smtClean="0">
                <a:latin typeface="+mn-ea"/>
                <a:ea typeface="+mn-ea"/>
              </a:rPr>
              <a:t>grandaughter</a:t>
            </a:r>
            <a:r>
              <a:rPr lang="zh-CN" altLang="en-US" sz="4000" b="1" dirty="0" smtClean="0">
                <a:latin typeface="+mn-ea"/>
                <a:ea typeface="+mn-ea"/>
              </a:rPr>
              <a:t>可以是孙女、外孙女，而</a:t>
            </a:r>
            <a:r>
              <a:rPr lang="en-US" altLang="zh-CN" sz="4000" b="1" dirty="0" smtClean="0">
                <a:latin typeface="+mn-ea"/>
                <a:ea typeface="+mn-ea"/>
              </a:rPr>
              <a:t>cousin</a:t>
            </a:r>
            <a:r>
              <a:rPr lang="zh-CN" altLang="en-US" sz="4000" b="1" dirty="0" smtClean="0">
                <a:latin typeface="+mn-ea"/>
                <a:ea typeface="+mn-ea"/>
              </a:rPr>
              <a:t>，不分男女，既可以是堂兄、堂弟、堂姐或者堂妹，也可以是表兄、表弟、表姐或表妹。而中国家庭的亲属称谓则比较精细、复杂、严格。</a:t>
            </a:r>
            <a:endParaRPr lang="en-US" altLang="zh-CN" sz="4000" b="1" dirty="0">
              <a:latin typeface="+mn-ea"/>
              <a:ea typeface="+mn-ea"/>
            </a:endParaRPr>
          </a:p>
        </p:txBody>
      </p:sp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857084" y="7993038"/>
            <a:ext cx="4968652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graphicFrame>
        <p:nvGraphicFramePr>
          <p:cNvPr id="56323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0" y="415053"/>
          <a:ext cx="14401800" cy="10386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Image" r:id="rId1" imgW="8115300" imgH="8026400" progId="">
                  <p:embed/>
                </p:oleObj>
              </mc:Choice>
              <mc:Fallback>
                <p:oleObj name="Image" r:id="rId1" imgW="8115300" imgH="8026400" progId="">
                  <p:embed/>
                  <p:pic>
                    <p:nvPicPr>
                      <p:cNvPr id="0" name="Object 2"/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415053"/>
                        <a:ext cx="14401800" cy="10386298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2" name="WordArt 28"/>
          <p:cNvSpPr>
            <a:spLocks noChangeArrowheads="1" noChangeShapeType="1" noTextEdit="1"/>
          </p:cNvSpPr>
          <p:nvPr/>
        </p:nvSpPr>
        <p:spPr bwMode="auto">
          <a:xfrm>
            <a:off x="4702425" y="9472845"/>
            <a:ext cx="5159043" cy="1302703"/>
          </a:xfrm>
          <a:prstGeom prst="rect">
            <a:avLst/>
          </a:prstGeom>
        </p:spPr>
        <p:txBody>
          <a:bodyPr wrap="none" lIns="144018" tIns="72009" rIns="144018" bIns="72009" fromWordArt="1">
            <a:prstTxWarp prst="textCanDown">
              <a:avLst>
                <a:gd name="adj" fmla="val 33333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kumimoji="1" lang="en-US" altLang="zh-CN" sz="5700" kern="10" dirty="0">
                <a:ln w="9525">
                  <a:solidFill>
                    <a:srgbClr val="00CCFF"/>
                  </a:solidFill>
                  <a:round/>
                </a:ln>
                <a:solidFill>
                  <a:srgbClr val="00CCFF"/>
                </a:solidFill>
                <a:latin typeface="Arial Black" panose="020B0A04020102020204"/>
                <a:ea typeface="PMingLiU" panose="02020500000000000000" pitchFamily="18" charset="-120"/>
              </a:rPr>
              <a:t>Family tree</a:t>
            </a:r>
            <a:endParaRPr kumimoji="1" lang="zh-CN" altLang="en-US" sz="5700" kern="10" dirty="0">
              <a:ln w="9525">
                <a:solidFill>
                  <a:srgbClr val="00CCFF"/>
                </a:solidFill>
                <a:round/>
              </a:ln>
              <a:solidFill>
                <a:srgbClr val="00CCFF"/>
              </a:solidFill>
              <a:latin typeface="Arial Black" panose="020B0A04020102020204"/>
              <a:ea typeface="PMingLiU" panose="02020500000000000000" pitchFamily="18" charset="-120"/>
            </a:endParaRPr>
          </a:p>
        </p:txBody>
      </p:sp>
      <p:pic>
        <p:nvPicPr>
          <p:cNvPr id="56332" name="Picture 12" descr="@AI8@@ZYJ9ZAR{KY(U3`L)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401800" cy="144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43" name="AutoShape 23"/>
          <p:cNvSpPr>
            <a:spLocks noChangeArrowheads="1"/>
          </p:cNvSpPr>
          <p:nvPr/>
        </p:nvSpPr>
        <p:spPr bwMode="auto">
          <a:xfrm>
            <a:off x="2280285" y="2880360"/>
            <a:ext cx="10921365" cy="4320540"/>
          </a:xfrm>
          <a:prstGeom prst="wedgeEllipseCallout">
            <a:avLst>
              <a:gd name="adj1" fmla="val -35301"/>
              <a:gd name="adj2" fmla="val 541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lIns="144018" tIns="72009" rIns="144018" bIns="72009"/>
          <a:lstStyle/>
          <a:p>
            <a:pPr algn="ctr"/>
            <a:endParaRPr lang="zh-CN" altLang="en-US" sz="2800" dirty="0"/>
          </a:p>
        </p:txBody>
      </p:sp>
      <p:sp>
        <p:nvSpPr>
          <p:cNvPr id="56345" name="Text Box 25"/>
          <p:cNvSpPr txBox="1">
            <a:spLocks noChangeArrowheads="1"/>
          </p:cNvSpPr>
          <p:nvPr/>
        </p:nvSpPr>
        <p:spPr bwMode="auto">
          <a:xfrm>
            <a:off x="3000375" y="3535443"/>
            <a:ext cx="9209957" cy="2084417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lIns="144018" tIns="72009" rIns="144018" bIns="72009">
            <a:spAutoFit/>
          </a:bodyPr>
          <a:lstStyle/>
          <a:p>
            <a:r>
              <a:rPr lang="en-US" altLang="zh-CN" sz="6300" dirty="0"/>
              <a:t>Tips: </a:t>
            </a:r>
            <a:r>
              <a:rPr lang="zh-CN" altLang="en-US" sz="6300" b="1" dirty="0"/>
              <a:t>四人一组，用所给</a:t>
            </a:r>
            <a:endParaRPr lang="zh-CN" altLang="en-US" sz="6300" b="1" dirty="0"/>
          </a:p>
          <a:p>
            <a:r>
              <a:rPr lang="zh-CN" altLang="en-US" sz="6300" b="1" dirty="0"/>
              <a:t>图片完成一幅</a:t>
            </a:r>
            <a:r>
              <a:rPr lang="en-US" altLang="zh-CN" sz="6300" b="1" dirty="0"/>
              <a:t>“</a:t>
            </a:r>
            <a:r>
              <a:rPr lang="zh-CN" altLang="en-US" sz="6300" b="1" dirty="0">
                <a:solidFill>
                  <a:srgbClr val="009900"/>
                </a:solidFill>
              </a:rPr>
              <a:t>家庭树</a:t>
            </a:r>
            <a:r>
              <a:rPr lang="zh-CN" altLang="en-US" sz="6300" b="1" dirty="0"/>
              <a:t>”！</a:t>
            </a:r>
            <a:endParaRPr lang="zh-CN" altLang="en-US" sz="63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graphicFrame>
        <p:nvGraphicFramePr>
          <p:cNvPr id="58371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-720725" y="165855"/>
          <a:ext cx="14401800" cy="10768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Image" r:id="rId1" imgW="8115300" imgH="8026400" progId="">
                  <p:embed/>
                </p:oleObj>
              </mc:Choice>
              <mc:Fallback>
                <p:oleObj name="Image" r:id="rId1" imgW="8115300" imgH="8026400" progId="">
                  <p:embed/>
                  <p:pic>
                    <p:nvPicPr>
                      <p:cNvPr id="0" name="Object 2"/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-720725" y="165855"/>
                        <a:ext cx="14401800" cy="10768845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2" name="WordArt 28"/>
          <p:cNvSpPr>
            <a:spLocks noChangeArrowheads="1" noChangeShapeType="1" noTextEdit="1"/>
          </p:cNvSpPr>
          <p:nvPr/>
        </p:nvSpPr>
        <p:spPr bwMode="auto">
          <a:xfrm>
            <a:off x="5082472" y="9472845"/>
            <a:ext cx="5159043" cy="1302703"/>
          </a:xfrm>
          <a:prstGeom prst="rect">
            <a:avLst/>
          </a:prstGeom>
        </p:spPr>
        <p:txBody>
          <a:bodyPr wrap="none" lIns="144018" tIns="72009" rIns="144018" bIns="72009" fromWordArt="1">
            <a:prstTxWarp prst="textCanDown">
              <a:avLst>
                <a:gd name="adj" fmla="val 33333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kumimoji="1" lang="en-US" altLang="zh-CN" sz="5700" kern="10" dirty="0">
                <a:ln w="9525">
                  <a:solidFill>
                    <a:srgbClr val="00CCFF"/>
                  </a:solidFill>
                  <a:round/>
                </a:ln>
                <a:solidFill>
                  <a:srgbClr val="00CCFF"/>
                </a:solidFill>
                <a:latin typeface="Arial Black" panose="020B0A04020102020204"/>
                <a:ea typeface="PMingLiU" panose="02020500000000000000" pitchFamily="18" charset="-120"/>
              </a:rPr>
              <a:t>Family tree</a:t>
            </a:r>
            <a:endParaRPr kumimoji="1" lang="zh-CN" altLang="en-US" sz="5700" kern="10" dirty="0">
              <a:ln w="9525">
                <a:solidFill>
                  <a:srgbClr val="00CCFF"/>
                </a:solidFill>
                <a:round/>
              </a:ln>
              <a:solidFill>
                <a:srgbClr val="00CCFF"/>
              </a:solidFill>
              <a:latin typeface="Arial Black" panose="020B0A04020102020204"/>
              <a:ea typeface="PMingLiU" panose="02020500000000000000" pitchFamily="18" charset="-120"/>
            </a:endParaRPr>
          </a:p>
        </p:txBody>
      </p:sp>
      <p:pic>
        <p:nvPicPr>
          <p:cNvPr id="58373" name="Picture 12" descr="@AI8@@ZYJ9ZAR{KY(U3`L)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030" y="0"/>
            <a:ext cx="14161770" cy="84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AutoShape 23"/>
          <p:cNvSpPr>
            <a:spLocks noChangeArrowheads="1"/>
          </p:cNvSpPr>
          <p:nvPr/>
        </p:nvSpPr>
        <p:spPr bwMode="auto">
          <a:xfrm>
            <a:off x="2882900" y="1006475"/>
            <a:ext cx="12721590" cy="3720465"/>
          </a:xfrm>
          <a:prstGeom prst="wedgeEllipseCallout">
            <a:avLst>
              <a:gd name="adj1" fmla="val -27537"/>
              <a:gd name="adj2" fmla="val 71505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lIns="144018" tIns="72009" rIns="144018" bIns="72009"/>
          <a:lstStyle/>
          <a:p>
            <a:pPr algn="ctr"/>
            <a:endParaRPr lang="zh-CN" altLang="en-US" sz="2800" dirty="0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3782695" y="1640206"/>
            <a:ext cx="10921365" cy="2453749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r>
              <a:rPr lang="en-US" altLang="zh-CN" sz="5000" b="1" dirty="0">
                <a:solidFill>
                  <a:srgbClr val="FF0000"/>
                </a:solidFill>
              </a:rPr>
              <a:t>Tips</a:t>
            </a:r>
            <a:r>
              <a:rPr lang="en-US" altLang="zh-CN" sz="5000" b="1" dirty="0"/>
              <a:t>:</a:t>
            </a:r>
            <a:r>
              <a:rPr lang="en-US" altLang="zh-CN" sz="5000" dirty="0"/>
              <a:t> </a:t>
            </a:r>
            <a:r>
              <a:rPr lang="zh-CN" altLang="en-US" sz="5000" b="1" dirty="0"/>
              <a:t>你想看看其他组的“家庭树”吗？试着用</a:t>
            </a:r>
            <a:r>
              <a:rPr lang="en-US" altLang="zh-CN" sz="5000" b="1" dirty="0"/>
              <a:t>Who’s…?</a:t>
            </a:r>
            <a:r>
              <a:rPr lang="zh-CN" altLang="en-US" sz="5000" b="1" dirty="0"/>
              <a:t>提问吧！</a:t>
            </a:r>
            <a:r>
              <a:rPr lang="en-US" altLang="zh-CN" sz="5000" b="1" dirty="0"/>
              <a:t>1~4</a:t>
            </a:r>
            <a:r>
              <a:rPr lang="zh-CN" altLang="en-US" sz="5000" b="1" dirty="0"/>
              <a:t>号轮流回答其他同学提出的问题。</a:t>
            </a:r>
            <a:endParaRPr lang="zh-CN" altLang="en-US" sz="50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96570" y="4128135"/>
            <a:ext cx="4279265" cy="667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grayscl/>
          </a:blip>
          <a:srcRect/>
          <a:stretch>
            <a:fillRect/>
          </a:stretch>
        </p:blipFill>
        <p:spPr bwMode="auto">
          <a:xfrm>
            <a:off x="555625" y="4199890"/>
            <a:ext cx="1156970" cy="108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Administrator\Application Data\Tencent\Users\19447688\QQ\WinTemp\RichOle\_`M%T%SS6F2})@D7PSADGBT.jpg"/>
          <p:cNvPicPr>
            <a:picLocks noChangeAspect="1" noChangeArrowheads="1"/>
          </p:cNvPicPr>
          <p:nvPr/>
        </p:nvPicPr>
        <p:blipFill>
          <a:blip r:embed="rId6" r:link="rId7" cstate="print">
            <a:biLevel thresh="50000"/>
            <a:grayscl/>
          </a:blip>
          <a:srcRect/>
          <a:stretch>
            <a:fillRect/>
          </a:stretch>
        </p:blipFill>
        <p:spPr bwMode="auto">
          <a:xfrm>
            <a:off x="2026285" y="4199890"/>
            <a:ext cx="122936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 cstate="print">
            <a:biLevel thresh="50000"/>
            <a:grayscl/>
          </a:blip>
          <a:srcRect/>
          <a:stretch>
            <a:fillRect/>
          </a:stretch>
        </p:blipFill>
        <p:spPr bwMode="auto">
          <a:xfrm>
            <a:off x="0" y="6024880"/>
            <a:ext cx="1043940" cy="122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9" cstate="print">
            <a:biLevel thresh="50000"/>
            <a:grayscl/>
          </a:blip>
          <a:srcRect/>
          <a:stretch>
            <a:fillRect/>
          </a:stretch>
        </p:blipFill>
        <p:spPr bwMode="auto">
          <a:xfrm>
            <a:off x="2193925" y="6099810"/>
            <a:ext cx="89408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10" cstate="print">
            <a:biLevel thresh="50000"/>
            <a:grayscl/>
          </a:blip>
          <a:srcRect/>
          <a:stretch>
            <a:fillRect/>
          </a:stretch>
        </p:blipFill>
        <p:spPr bwMode="auto">
          <a:xfrm>
            <a:off x="-496570" y="7945755"/>
            <a:ext cx="1303655" cy="122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1" cstate="print">
            <a:biLevel thresh="50000"/>
            <a:grayscl/>
          </a:blip>
          <a:srcRect/>
          <a:stretch>
            <a:fillRect/>
          </a:stretch>
        </p:blipFill>
        <p:spPr bwMode="auto">
          <a:xfrm>
            <a:off x="2500630" y="7945755"/>
            <a:ext cx="1282065" cy="122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2012032915590029"/>
          <p:cNvPicPr>
            <a:picLocks noChangeAspect="1" noChangeArrowheads="1"/>
          </p:cNvPicPr>
          <p:nvPr/>
        </p:nvPicPr>
        <p:blipFill>
          <a:blip r:embed="rId1" cstate="print"/>
          <a:srcRect l="7239" t="16672" r="9210" b="17139"/>
          <a:stretch>
            <a:fillRect/>
          </a:stretch>
        </p:blipFill>
        <p:spPr bwMode="auto">
          <a:xfrm>
            <a:off x="0" y="792600"/>
            <a:ext cx="14401800" cy="1000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0" y="1"/>
            <a:ext cx="14401800" cy="1205151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</a:ln>
          <a:effectLst/>
        </p:spPr>
        <p:txBody>
          <a:bodyPr wrap="none" lIns="144018" tIns="72009" rIns="144018" bIns="72009" anchor="ctr"/>
          <a:lstStyle/>
          <a:p>
            <a:endParaRPr lang="zh-CN" altLang="en-US" sz="2800" dirty="0"/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2325291" y="182524"/>
            <a:ext cx="2607827" cy="5147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latin typeface="Arial" panose="020B0604020202020204" pitchFamily="34" charset="0"/>
              </a:rPr>
              <a:t>QQ</a:t>
            </a:r>
            <a:r>
              <a:rPr lang="zh-CN" altLang="en-US" b="1">
                <a:latin typeface="Arial" panose="020B0604020202020204" pitchFamily="34" charset="0"/>
              </a:rPr>
              <a:t>空间</a:t>
            </a:r>
            <a:endParaRPr lang="zh-CN" altLang="en-US" b="1">
              <a:latin typeface="Arial" panose="020B0604020202020204" pitchFamily="34" charset="0"/>
            </a:endParaRPr>
          </a:p>
        </p:txBody>
      </p:sp>
      <p:pic>
        <p:nvPicPr>
          <p:cNvPr id="2355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594" y="1"/>
            <a:ext cx="1475184" cy="118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4593075" y="145018"/>
            <a:ext cx="2722840" cy="5147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>
                <a:latin typeface="Arial" panose="020B0604020202020204" pitchFamily="34" charset="0"/>
              </a:rPr>
              <a:t>个人中心</a:t>
            </a:r>
            <a:endParaRPr lang="zh-CN" altLang="en-US" b="1">
              <a:latin typeface="Arial" panose="020B0604020202020204" pitchFamily="34" charset="0"/>
            </a:endParaRPr>
          </a:p>
        </p:txBody>
      </p:sp>
      <p:sp>
        <p:nvSpPr>
          <p:cNvPr id="23559" name="Text Box 10"/>
          <p:cNvSpPr txBox="1">
            <a:spLocks noChangeArrowheads="1"/>
          </p:cNvSpPr>
          <p:nvPr/>
        </p:nvSpPr>
        <p:spPr bwMode="auto">
          <a:xfrm>
            <a:off x="6973373" y="145018"/>
            <a:ext cx="2722840" cy="5147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>
                <a:latin typeface="Arial" panose="020B0604020202020204" pitchFamily="34" charset="0"/>
              </a:rPr>
              <a:t>我的主页</a:t>
            </a:r>
            <a:endParaRPr lang="zh-CN" altLang="en-US" b="1">
              <a:latin typeface="Arial" panose="020B0604020202020204" pitchFamily="34" charset="0"/>
            </a:endParaRPr>
          </a:p>
        </p:txBody>
      </p:sp>
      <p:sp>
        <p:nvSpPr>
          <p:cNvPr id="23560" name="Text Box 11"/>
          <p:cNvSpPr txBox="1">
            <a:spLocks noChangeArrowheads="1"/>
          </p:cNvSpPr>
          <p:nvPr/>
        </p:nvSpPr>
        <p:spPr bwMode="auto">
          <a:xfrm>
            <a:off x="1077635" y="1772723"/>
            <a:ext cx="12589073" cy="81760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FFFF66"/>
                </a:solidFill>
                <a:latin typeface="Arial" panose="020B0604020202020204" pitchFamily="34" charset="0"/>
              </a:rPr>
              <a:t>My home       Diary       Music</a:t>
            </a:r>
            <a:r>
              <a:rPr lang="en-US" altLang="zh-CN" b="1" dirty="0">
                <a:solidFill>
                  <a:srgbClr val="993300"/>
                </a:solidFill>
                <a:latin typeface="Arial" panose="020B0604020202020204" pitchFamily="34" charset="0"/>
              </a:rPr>
              <a:t>       </a:t>
            </a:r>
            <a:r>
              <a:rPr lang="en-US" altLang="zh-CN" sz="4400" b="1" dirty="0">
                <a:solidFill>
                  <a:srgbClr val="993300"/>
                </a:solidFill>
              </a:rPr>
              <a:t>Game</a:t>
            </a:r>
            <a:r>
              <a:rPr lang="en-US" altLang="zh-CN" b="1" dirty="0">
                <a:solidFill>
                  <a:srgbClr val="993300"/>
                </a:solidFill>
                <a:latin typeface="Arial" panose="020B0604020202020204" pitchFamily="34" charset="0"/>
              </a:rPr>
              <a:t>       </a:t>
            </a:r>
            <a:r>
              <a:rPr lang="en-US" altLang="zh-CN" b="1" dirty="0">
                <a:solidFill>
                  <a:srgbClr val="FFFF66"/>
                </a:solidFill>
                <a:latin typeface="Arial" panose="020B0604020202020204" pitchFamily="34" charset="0"/>
              </a:rPr>
              <a:t>More</a:t>
            </a:r>
            <a:endParaRPr lang="en-US" altLang="zh-CN" b="1" dirty="0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sp>
        <p:nvSpPr>
          <p:cNvPr id="23561" name="AutoShape 23"/>
          <p:cNvSpPr>
            <a:spLocks noChangeArrowheads="1"/>
          </p:cNvSpPr>
          <p:nvPr/>
        </p:nvSpPr>
        <p:spPr bwMode="auto">
          <a:xfrm>
            <a:off x="1440180" y="3360420"/>
            <a:ext cx="10681335" cy="4800600"/>
          </a:xfrm>
          <a:prstGeom prst="wedgeEllipseCallout">
            <a:avLst>
              <a:gd name="adj1" fmla="val -40870"/>
              <a:gd name="adj2" fmla="val 85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lIns="144018" tIns="72009" rIns="144018" bIns="72009"/>
          <a:lstStyle/>
          <a:p>
            <a:pPr algn="ctr"/>
            <a:endParaRPr lang="zh-CN" altLang="en-US" sz="2800" dirty="0"/>
          </a:p>
        </p:txBody>
      </p:sp>
      <p:sp>
        <p:nvSpPr>
          <p:cNvPr id="23562" name="Text Box 24"/>
          <p:cNvSpPr txBox="1">
            <a:spLocks noChangeArrowheads="1"/>
          </p:cNvSpPr>
          <p:nvPr/>
        </p:nvSpPr>
        <p:spPr bwMode="auto">
          <a:xfrm>
            <a:off x="2400301" y="4320540"/>
            <a:ext cx="9557809" cy="39926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144018" tIns="72009" rIns="144018" bIns="72009">
            <a:spAutoFit/>
          </a:bodyPr>
          <a:lstStyle/>
          <a:p>
            <a:pPr marL="540385" indent="-540385"/>
            <a:r>
              <a:rPr lang="en-US" altLang="zh-CN" sz="5000" b="1" dirty="0"/>
              <a:t>Rules: (</a:t>
            </a:r>
            <a:r>
              <a:rPr lang="zh-CN" altLang="en-US" sz="5000" b="1" dirty="0"/>
              <a:t>规则</a:t>
            </a:r>
            <a:r>
              <a:rPr lang="en-US" altLang="zh-CN" sz="5000" b="1" dirty="0"/>
              <a:t>)</a:t>
            </a:r>
            <a:endParaRPr lang="en-US" altLang="zh-CN" sz="5000" b="1" dirty="0"/>
          </a:p>
          <a:p>
            <a:pPr marL="540385" indent="-540385">
              <a:buFontTx/>
              <a:buAutoNum type="arabicPeriod"/>
            </a:pPr>
            <a:r>
              <a:rPr lang="zh-CN" altLang="en-US" sz="5000" b="1" dirty="0"/>
              <a:t>  四人小组每人选择指偶盒里的</a:t>
            </a:r>
            <a:endParaRPr lang="zh-CN" altLang="en-US" sz="5000" b="1" dirty="0"/>
          </a:p>
          <a:p>
            <a:pPr marL="540385" indent="-540385"/>
            <a:r>
              <a:rPr lang="zh-CN" altLang="en-US" sz="5000" b="1" dirty="0"/>
              <a:t>      一偶套在大拇指上</a:t>
            </a:r>
            <a:r>
              <a:rPr lang="en-US" altLang="zh-CN" sz="5000" b="1" dirty="0"/>
              <a:t>.</a:t>
            </a:r>
            <a:endParaRPr lang="en-US" altLang="zh-CN" sz="5000" b="1" dirty="0"/>
          </a:p>
          <a:p>
            <a:pPr marL="540385" indent="-540385"/>
            <a:r>
              <a:rPr lang="en-US" altLang="zh-CN" sz="5000" b="1" dirty="0"/>
              <a:t>2. </a:t>
            </a:r>
            <a:r>
              <a:rPr lang="zh-CN" altLang="en-US" sz="5000" b="1" dirty="0"/>
              <a:t>问问你 的同伴</a:t>
            </a:r>
            <a:r>
              <a:rPr lang="en-US" altLang="zh-CN" sz="5000" b="1" dirty="0"/>
              <a:t>,</a:t>
            </a:r>
            <a:r>
              <a:rPr lang="zh-CN" altLang="en-US" sz="5000" b="1" dirty="0"/>
              <a:t>他</a:t>
            </a:r>
            <a:r>
              <a:rPr lang="en-US" altLang="zh-CN" sz="5000" b="1" dirty="0"/>
              <a:t>/</a:t>
            </a:r>
            <a:r>
              <a:rPr lang="zh-CN" altLang="en-US" sz="5000" b="1" dirty="0"/>
              <a:t>她戴的</a:t>
            </a:r>
            <a:endParaRPr lang="zh-CN" altLang="en-US" sz="5000" b="1" dirty="0"/>
          </a:p>
          <a:p>
            <a:pPr marL="540385" indent="-540385"/>
            <a:r>
              <a:rPr lang="zh-CN" altLang="en-US" sz="5000" b="1" dirty="0"/>
              <a:t>     指偶是谁</a:t>
            </a:r>
            <a:r>
              <a:rPr lang="en-US" altLang="zh-CN" sz="5000" b="1" dirty="0"/>
              <a:t>?</a:t>
            </a:r>
            <a:endParaRPr lang="en-US" altLang="zh-CN" sz="50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2012032915590029"/>
          <p:cNvPicPr>
            <a:picLocks noChangeAspect="1" noChangeArrowheads="1"/>
          </p:cNvPicPr>
          <p:nvPr/>
        </p:nvPicPr>
        <p:blipFill>
          <a:blip r:embed="rId1" cstate="print"/>
          <a:srcRect l="7239" t="16672" r="9210" b="17139"/>
          <a:stretch>
            <a:fillRect/>
          </a:stretch>
        </p:blipFill>
        <p:spPr bwMode="auto">
          <a:xfrm>
            <a:off x="-600075" y="1200151"/>
            <a:ext cx="14401800" cy="1000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0" y="1"/>
            <a:ext cx="14401800" cy="1205151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</a:ln>
          <a:effectLst/>
        </p:spPr>
        <p:txBody>
          <a:bodyPr wrap="none" lIns="144018" tIns="72009" rIns="144018" bIns="72009" anchor="ctr"/>
          <a:lstStyle/>
          <a:p>
            <a:endParaRPr lang="zh-CN" altLang="en-US" sz="2800" dirty="0"/>
          </a:p>
        </p:txBody>
      </p:sp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2325291" y="182524"/>
            <a:ext cx="2607827" cy="5147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latin typeface="Arial" panose="020B0604020202020204" pitchFamily="34" charset="0"/>
              </a:rPr>
              <a:t>QQ</a:t>
            </a:r>
            <a:r>
              <a:rPr lang="zh-CN" altLang="en-US" b="1">
                <a:latin typeface="Arial" panose="020B0604020202020204" pitchFamily="34" charset="0"/>
              </a:rPr>
              <a:t>空间</a:t>
            </a:r>
            <a:endParaRPr lang="zh-CN" altLang="en-US" b="1">
              <a:latin typeface="Arial" panose="020B0604020202020204" pitchFamily="34" charset="0"/>
            </a:endParaRPr>
          </a:p>
        </p:txBody>
      </p:sp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594" y="1"/>
            <a:ext cx="1475184" cy="118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4593075" y="145018"/>
            <a:ext cx="2722840" cy="5147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>
                <a:latin typeface="Arial" panose="020B0604020202020204" pitchFamily="34" charset="0"/>
              </a:rPr>
              <a:t>个人中心</a:t>
            </a:r>
            <a:endParaRPr lang="zh-CN" altLang="en-US" b="1">
              <a:latin typeface="Arial" panose="020B0604020202020204" pitchFamily="34" charset="0"/>
            </a:endParaRPr>
          </a:p>
        </p:txBody>
      </p:sp>
      <p:sp>
        <p:nvSpPr>
          <p:cNvPr id="24583" name="Text Box 10"/>
          <p:cNvSpPr txBox="1">
            <a:spLocks noChangeArrowheads="1"/>
          </p:cNvSpPr>
          <p:nvPr/>
        </p:nvSpPr>
        <p:spPr bwMode="auto">
          <a:xfrm>
            <a:off x="6973373" y="145018"/>
            <a:ext cx="2722840" cy="5147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>
                <a:latin typeface="Arial" panose="020B0604020202020204" pitchFamily="34" charset="0"/>
              </a:rPr>
              <a:t>我的主页</a:t>
            </a:r>
            <a:endParaRPr lang="zh-CN" altLang="en-US" b="1">
              <a:latin typeface="Arial" panose="020B0604020202020204" pitchFamily="34" charset="0"/>
            </a:endParaRPr>
          </a:p>
        </p:txBody>
      </p:sp>
      <p:sp>
        <p:nvSpPr>
          <p:cNvPr id="24584" name="Text Box 11"/>
          <p:cNvSpPr txBox="1">
            <a:spLocks noChangeArrowheads="1"/>
          </p:cNvSpPr>
          <p:nvPr/>
        </p:nvSpPr>
        <p:spPr bwMode="auto">
          <a:xfrm>
            <a:off x="1077635" y="1772723"/>
            <a:ext cx="12589073" cy="81760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FFFF66"/>
                </a:solidFill>
                <a:latin typeface="Arial" panose="020B0604020202020204" pitchFamily="34" charset="0"/>
              </a:rPr>
              <a:t>My home       Diary       Music</a:t>
            </a:r>
            <a:r>
              <a:rPr lang="en-US" altLang="zh-CN" b="1" dirty="0">
                <a:solidFill>
                  <a:srgbClr val="993300"/>
                </a:solidFill>
                <a:latin typeface="Arial" panose="020B0604020202020204" pitchFamily="34" charset="0"/>
              </a:rPr>
              <a:t>       </a:t>
            </a:r>
            <a:r>
              <a:rPr lang="en-US" altLang="zh-CN" sz="4400" b="1" dirty="0">
                <a:solidFill>
                  <a:srgbClr val="993300"/>
                </a:solidFill>
              </a:rPr>
              <a:t>Game</a:t>
            </a:r>
            <a:r>
              <a:rPr lang="en-US" altLang="zh-CN" b="1" dirty="0">
                <a:solidFill>
                  <a:srgbClr val="993300"/>
                </a:solidFill>
                <a:latin typeface="Arial" panose="020B0604020202020204" pitchFamily="34" charset="0"/>
              </a:rPr>
              <a:t>       </a:t>
            </a:r>
            <a:r>
              <a:rPr lang="en-US" altLang="zh-CN" b="1" dirty="0">
                <a:solidFill>
                  <a:srgbClr val="FFFF66"/>
                </a:solidFill>
                <a:latin typeface="Arial" panose="020B0604020202020204" pitchFamily="34" charset="0"/>
              </a:rPr>
              <a:t>More</a:t>
            </a:r>
            <a:endParaRPr lang="en-US" altLang="zh-CN" b="1" dirty="0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sp>
        <p:nvSpPr>
          <p:cNvPr id="24585" name="AutoShape 23"/>
          <p:cNvSpPr>
            <a:spLocks noChangeArrowheads="1"/>
          </p:cNvSpPr>
          <p:nvPr/>
        </p:nvSpPr>
        <p:spPr bwMode="auto">
          <a:xfrm>
            <a:off x="600075" y="3480435"/>
            <a:ext cx="11881485" cy="4200525"/>
          </a:xfrm>
          <a:prstGeom prst="wedgeEllipseCallout">
            <a:avLst>
              <a:gd name="adj1" fmla="val -31838"/>
              <a:gd name="adj2" fmla="val 67681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lIns="144018" tIns="72009" rIns="144018" bIns="72009"/>
          <a:lstStyle/>
          <a:p>
            <a:pPr algn="ctr"/>
            <a:endParaRPr lang="zh-CN" altLang="en-US" sz="2800" dirty="0"/>
          </a:p>
        </p:txBody>
      </p:sp>
      <p:sp>
        <p:nvSpPr>
          <p:cNvPr id="24586" name="Text Box 24"/>
          <p:cNvSpPr txBox="1">
            <a:spLocks noChangeArrowheads="1"/>
          </p:cNvSpPr>
          <p:nvPr/>
        </p:nvSpPr>
        <p:spPr bwMode="auto">
          <a:xfrm>
            <a:off x="1680210" y="3840480"/>
            <a:ext cx="9841230" cy="50698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pPr marL="540385" indent="-540385"/>
            <a:r>
              <a:rPr lang="zh-CN" altLang="en-US" sz="5000" b="1" dirty="0"/>
              <a:t>你可以用这种方式来问哦</a:t>
            </a:r>
            <a:r>
              <a:rPr lang="en-US" altLang="zh-CN" sz="5000" b="1" dirty="0"/>
              <a:t>!</a:t>
            </a:r>
            <a:endParaRPr lang="en-US" altLang="zh-CN" sz="5000" b="1" dirty="0"/>
          </a:p>
          <a:p>
            <a:pPr marL="540385" indent="-540385"/>
            <a:r>
              <a:rPr lang="en-US" altLang="zh-CN" sz="4400" b="1" dirty="0"/>
              <a:t>Who, who, who is the </a:t>
            </a:r>
            <a:r>
              <a:rPr lang="en-US" altLang="zh-CN" sz="4400" b="1" dirty="0" smtClean="0"/>
              <a:t>boy/</a:t>
            </a:r>
            <a:r>
              <a:rPr lang="en-US" altLang="zh-CN" sz="4400" dirty="0" smtClean="0"/>
              <a:t> </a:t>
            </a:r>
            <a:r>
              <a:rPr lang="en-US" altLang="zh-CN" sz="4400" b="1" dirty="0"/>
              <a:t>man?</a:t>
            </a:r>
            <a:endParaRPr lang="en-US" altLang="zh-CN" sz="4400" b="1" dirty="0"/>
          </a:p>
          <a:p>
            <a:pPr marL="540385" indent="-540385"/>
            <a:r>
              <a:rPr lang="en-US" altLang="zh-CN" sz="4400" b="1" dirty="0"/>
              <a:t>He, he , he is …</a:t>
            </a:r>
            <a:endParaRPr lang="en-US" altLang="zh-CN" sz="4400" b="1" dirty="0"/>
          </a:p>
          <a:p>
            <a:pPr marL="540385" indent="-540385"/>
            <a:r>
              <a:rPr lang="en-US" altLang="zh-CN" sz="4400" b="1" dirty="0"/>
              <a:t>Who, who, who is the girl/woman ?</a:t>
            </a:r>
            <a:endParaRPr lang="en-US" altLang="zh-CN" sz="4400" b="1" dirty="0"/>
          </a:p>
          <a:p>
            <a:pPr marL="540385" indent="-540385"/>
            <a:r>
              <a:rPr lang="en-US" altLang="zh-CN" sz="4400" b="1" dirty="0"/>
              <a:t>She, she, she is…</a:t>
            </a:r>
            <a:endParaRPr lang="en-US" altLang="zh-CN" sz="4400" b="1" dirty="0"/>
          </a:p>
          <a:p>
            <a:pPr marL="540385" indent="-540385"/>
            <a:endParaRPr lang="zh-CN" altLang="en-US" sz="4400" b="1" dirty="0"/>
          </a:p>
          <a:p>
            <a:pPr marL="540385" indent="-540385"/>
            <a:endParaRPr lang="zh-CN" altLang="en-US" sz="5000" dirty="0"/>
          </a:p>
        </p:txBody>
      </p:sp>
      <p:sp>
        <p:nvSpPr>
          <p:cNvPr id="5146" name="WordArt 26"/>
          <p:cNvSpPr>
            <a:spLocks noChangeArrowheads="1" noChangeShapeType="1" noTextEdit="1"/>
          </p:cNvSpPr>
          <p:nvPr/>
        </p:nvSpPr>
        <p:spPr bwMode="auto">
          <a:xfrm>
            <a:off x="3960495" y="6720840"/>
            <a:ext cx="6120765" cy="3720465"/>
          </a:xfrm>
          <a:prstGeom prst="rect">
            <a:avLst/>
          </a:prstGeom>
        </p:spPr>
        <p:txBody>
          <a:bodyPr wrap="none" lIns="144018" tIns="72009" rIns="144018" bIns="72009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altLang="zh-CN" sz="5700" kern="10" dirty="0">
                <a:ln w="9525">
                  <a:solidFill>
                    <a:srgbClr val="CC99FF"/>
                  </a:solidFill>
                  <a:rou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omic Sans MS" panose="030F0702030302020204"/>
              </a:rPr>
              <a:t>Go!</a:t>
            </a:r>
            <a:endParaRPr lang="zh-CN" altLang="en-US" sz="5700" kern="10" dirty="0">
              <a:ln w="9525">
                <a:solidFill>
                  <a:srgbClr val="CC99FF"/>
                </a:solidFill>
                <a:rou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Comic Sans MS" panose="030F0702030302020204"/>
            </a:endParaRPr>
          </a:p>
        </p:txBody>
      </p:sp>
      <p:pic>
        <p:nvPicPr>
          <p:cNvPr id="24591" name="滴滴照片提示音~1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81410" y="9601200"/>
            <a:ext cx="480060" cy="480060"/>
          </a:xfrm>
          <a:prstGeom prst="rect">
            <a:avLst/>
          </a:prstGeom>
          <a:noFill/>
        </p:spPr>
      </p:pic>
      <p:sp>
        <p:nvSpPr>
          <p:cNvPr id="24592" name="AutoShape 16"/>
          <p:cNvSpPr>
            <a:spLocks noChangeArrowheads="1"/>
          </p:cNvSpPr>
          <p:nvPr/>
        </p:nvSpPr>
        <p:spPr bwMode="auto">
          <a:xfrm>
            <a:off x="1440180" y="8281035"/>
            <a:ext cx="9121140" cy="1560195"/>
          </a:xfrm>
          <a:prstGeom prst="wedgeRectCallout">
            <a:avLst>
              <a:gd name="adj1" fmla="val -43750"/>
              <a:gd name="adj2" fmla="val 85417"/>
            </a:avLst>
          </a:prstGeom>
          <a:noFill/>
          <a:ln w="9525" algn="ctr">
            <a:noFill/>
            <a:miter lim="800000"/>
          </a:ln>
          <a:effectLst/>
        </p:spPr>
        <p:txBody>
          <a:bodyPr lIns="144018" tIns="72009" rIns="144018" bIns="72009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5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92" fill="hold"/>
                                        <p:tgtEl>
                                          <p:spTgt spid="245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91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91"/>
                </p:tgtEl>
              </p:cMediaNode>
            </p:audio>
          </p:childTnLst>
        </p:cTn>
      </p:par>
    </p:tnLst>
    <p:bldLst>
      <p:bldP spid="514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标题 28673"/>
          <p:cNvSpPr>
            <a:spLocks noGrp="1"/>
          </p:cNvSpPr>
          <p:nvPr>
            <p:ph type="title"/>
          </p:nvPr>
        </p:nvSpPr>
        <p:spPr>
          <a:xfrm>
            <a:off x="288925" y="828675"/>
            <a:ext cx="4681538" cy="900113"/>
          </a:xfrm>
        </p:spPr>
        <p:txBody>
          <a:bodyPr lIns="144018" tIns="72009" rIns="144018" bIns="72009" anchor="ctr" anchorCtr="0"/>
          <a:lstStyle/>
          <a:p>
            <a:r>
              <a:rPr lang="zh-CN" altLang="en-US" sz="4400" b="1" dirty="0">
                <a:solidFill>
                  <a:schemeClr val="hlink"/>
                </a:solidFill>
              </a:rPr>
              <a:t>活动设计：</a:t>
            </a:r>
            <a:endParaRPr lang="zh-CN" altLang="en-US" sz="4400" b="1" dirty="0">
              <a:solidFill>
                <a:schemeClr val="hlink"/>
              </a:solidFill>
            </a:endParaRPr>
          </a:p>
        </p:txBody>
      </p:sp>
      <p:sp>
        <p:nvSpPr>
          <p:cNvPr id="28675" name="文本占位符 28674"/>
          <p:cNvSpPr>
            <a:spLocks noGrp="1"/>
          </p:cNvSpPr>
          <p:nvPr>
            <p:ph idx="1"/>
          </p:nvPr>
        </p:nvSpPr>
        <p:spPr>
          <a:xfrm>
            <a:off x="864196" y="2016299"/>
            <a:ext cx="12960350" cy="9324975"/>
          </a:xfrm>
        </p:spPr>
        <p:txBody>
          <a:bodyPr lIns="144018" tIns="72009" rIns="144018" bIns="72009"/>
          <a:lstStyle/>
          <a:p>
            <a:pPr marL="539750" marR="0" indent="-539750" algn="l" defTabSz="144018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4400" b="1" i="0" u="none" strike="noStrike" kern="1200" cap="none" spc="0" normalizeH="0" baseline="0" noProof="1" smtClean="0">
                <a:solidFill>
                  <a:schemeClr val="tx1"/>
                </a:solidFill>
                <a:latin typeface="Calibri" panose="020F0502020204030204" pitchFamily="2" charset="0"/>
                <a:ea typeface="+mn-ea"/>
                <a:cs typeface="Calibri" panose="020F0502020204030204" pitchFamily="2" charset="0"/>
              </a:rPr>
              <a:t>Rhyme </a:t>
            </a:r>
            <a:r>
              <a:rPr kumimoji="0" lang="en-US" altLang="zh-CN" sz="4400" b="1" i="0" u="none" strike="noStrike" kern="1200" cap="none" spc="0" normalizeH="0" baseline="0" noProof="1">
                <a:solidFill>
                  <a:schemeClr val="tx1"/>
                </a:solidFill>
                <a:latin typeface="Calibri" panose="020F0502020204030204" pitchFamily="2" charset="0"/>
                <a:ea typeface="+mn-ea"/>
                <a:cs typeface="Calibri" panose="020F0502020204030204" pitchFamily="2" charset="0"/>
              </a:rPr>
              <a:t>time</a:t>
            </a:r>
            <a:endParaRPr kumimoji="0" lang="en-US" altLang="zh-CN" sz="4400" b="1" i="0" u="none" strike="noStrike" kern="1200" cap="none" spc="0" normalizeH="0" baseline="0" noProof="1">
              <a:solidFill>
                <a:schemeClr val="tx1"/>
              </a:solidFill>
              <a:latin typeface="Calibri" panose="020F0502020204030204" pitchFamily="2" charset="0"/>
              <a:ea typeface="+mn-ea"/>
              <a:cs typeface="Calibri" panose="020F0502020204030204" pitchFamily="2" charset="0"/>
            </a:endParaRPr>
          </a:p>
          <a:p>
            <a:pPr rtl="0">
              <a:buNone/>
            </a:pPr>
            <a:r>
              <a:rPr kumimoji="0" lang="en-US" altLang="zh-CN" sz="4400" b="1" i="0" u="none" strike="noStrike" kern="1200" cap="none" spc="0" normalizeH="0" baseline="0" noProof="1">
                <a:solidFill>
                  <a:schemeClr val="tx1"/>
                </a:solidFill>
                <a:latin typeface="Calibri" panose="020F0502020204030204" pitchFamily="2" charset="0"/>
                <a:ea typeface="+mn-ea"/>
                <a:cs typeface="Calibri" panose="020F0502020204030204" pitchFamily="2" charset="0"/>
              </a:rPr>
              <a:t>  </a:t>
            </a:r>
            <a:endParaRPr kumimoji="0" lang="en-US" altLang="zh-CN" sz="4400" b="1" i="0" u="none" strike="noStrike" kern="1200" cap="none" spc="0" normalizeH="0" baseline="0" noProof="1" smtClean="0">
              <a:solidFill>
                <a:schemeClr val="tx1"/>
              </a:solidFill>
              <a:latin typeface="Calibri" panose="020F0502020204030204" pitchFamily="2" charset="0"/>
              <a:ea typeface="+mn-ea"/>
              <a:cs typeface="Calibri" panose="020F0502020204030204" pitchFamily="2" charset="0"/>
            </a:endParaRPr>
          </a:p>
          <a:p>
            <a:pPr rtl="0">
              <a:buNone/>
            </a:pPr>
            <a:r>
              <a:rPr lang="en-US" altLang="zh-CN" sz="4400" b="1" noProof="1" smtClean="0">
                <a:latin typeface="Calibri" panose="020F0502020204030204" pitchFamily="2" charset="0"/>
                <a:cs typeface="Calibri" panose="020F0502020204030204" pitchFamily="2" charset="0"/>
              </a:rPr>
              <a:t>   </a:t>
            </a:r>
            <a:r>
              <a:rPr kumimoji="0" lang="en-US" altLang="zh-CN" sz="4400" b="1" i="0" u="none" strike="noStrike" kern="1200" cap="none" spc="0" normalizeH="0" baseline="0" noProof="1" smtClean="0">
                <a:solidFill>
                  <a:schemeClr val="tx1"/>
                </a:solidFill>
                <a:latin typeface="Calibri" panose="020F0502020204030204" pitchFamily="2" charset="0"/>
                <a:ea typeface="+mn-ea"/>
                <a:cs typeface="Calibri" panose="020F0502020204030204" pitchFamily="2" charset="0"/>
              </a:rPr>
              <a:t> </a:t>
            </a:r>
            <a:r>
              <a:rPr kumimoji="0" lang="zh-CN" altLang="en-US" sz="4400" b="1" i="0" u="none" strike="noStrike" kern="1200" cap="none" spc="0" normalizeH="0" baseline="0" noProof="1" smtClean="0">
                <a:solidFill>
                  <a:schemeClr val="tx1"/>
                </a:solidFill>
                <a:latin typeface="Calibri" panose="020F0502020204030204" pitchFamily="2" charset="0"/>
                <a:ea typeface="+mn-ea"/>
                <a:cs typeface="Calibri" panose="020F0502020204030204" pitchFamily="2" charset="0"/>
              </a:rPr>
              <a:t>通过练习</a:t>
            </a:r>
            <a:r>
              <a:rPr lang="en-US" altLang="zh-CN" sz="4400" b="1" noProof="1" smtClean="0">
                <a:latin typeface="Calibri" panose="020F0502020204030204" pitchFamily="2" charset="0"/>
                <a:cs typeface="Calibri" panose="020F0502020204030204" pitchFamily="2" charset="0"/>
              </a:rPr>
              <a:t>Who’s the boy ?Who’s the girl? </a:t>
            </a:r>
            <a:r>
              <a:rPr lang="zh-CN" altLang="en-US" sz="4400" b="1" noProof="1" smtClean="0">
                <a:latin typeface="Calibri" panose="020F0502020204030204" pitchFamily="2" charset="0"/>
                <a:cs typeface="Calibri" panose="020F0502020204030204" pitchFamily="2" charset="0"/>
              </a:rPr>
              <a:t>引出</a:t>
            </a:r>
            <a:r>
              <a:rPr lang="en-US" altLang="zh-CN" sz="4400" b="1" noProof="1" smtClean="0">
                <a:latin typeface="Calibri" panose="020F0502020204030204" pitchFamily="2" charset="0"/>
                <a:cs typeface="Calibri" panose="020F0502020204030204" pitchFamily="2" charset="0"/>
              </a:rPr>
              <a:t>Rhyme time---</a:t>
            </a:r>
            <a:r>
              <a:rPr kumimoji="0" lang="en-US" altLang="zh-CN" sz="4400" b="1" i="0" u="none" strike="noStrike" kern="1200" cap="none" spc="0" normalizeH="0" baseline="0" noProof="1" smtClean="0">
                <a:solidFill>
                  <a:schemeClr val="tx1"/>
                </a:solidFill>
                <a:latin typeface="Calibri" panose="020F0502020204030204" pitchFamily="2" charset="0"/>
                <a:ea typeface="+mn-ea"/>
                <a:cs typeface="Calibri" panose="020F0502020204030204" pitchFamily="2" charset="0"/>
              </a:rPr>
              <a:t>Who's </a:t>
            </a:r>
            <a:r>
              <a:rPr kumimoji="0" lang="en-US" altLang="zh-CN" sz="4400" b="1" i="0" u="none" strike="noStrike" kern="1200" cap="none" spc="0" normalizeH="0" baseline="0" noProof="1">
                <a:solidFill>
                  <a:schemeClr val="tx1"/>
                </a:solidFill>
                <a:latin typeface="Calibri" panose="020F0502020204030204" pitchFamily="2" charset="0"/>
                <a:ea typeface="+mn-ea"/>
                <a:cs typeface="Calibri" panose="020F0502020204030204" pitchFamily="2" charset="0"/>
              </a:rPr>
              <a:t>that little boy?</a:t>
            </a:r>
            <a:endParaRPr kumimoji="0" lang="zh-CN" altLang="en-US" sz="4400" b="1" i="0" u="none" strike="noStrike" kern="1200" cap="none" spc="0" normalizeH="0" baseline="0" noProof="1">
              <a:solidFill>
                <a:schemeClr val="tx1"/>
              </a:solidFill>
              <a:latin typeface="Calibri" panose="020F0502020204030204" pitchFamily="2" charset="0"/>
              <a:ea typeface="+mn-ea"/>
              <a:cs typeface="Calibri" panose="020F0502020204030204" pitchFamily="2" charset="0"/>
            </a:endParaRPr>
          </a:p>
          <a:p>
            <a:pPr marL="539750" marR="0" indent="-539750" algn="l" defTabSz="144018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endParaRPr kumimoji="0" lang="zh-CN" altLang="en-US" sz="4400" b="1" i="0" u="none" strike="noStrike" kern="1200" cap="none" spc="0" normalizeH="0" baseline="0" noProof="1">
              <a:solidFill>
                <a:schemeClr val="tx1"/>
              </a:solidFill>
              <a:latin typeface="Calibri" panose="020F0502020204030204" pitchFamily="2" charset="0"/>
              <a:ea typeface="+mn-ea"/>
              <a:cs typeface="Calibri" panose="020F0502020204030204" pitchFamily="2" charset="0"/>
            </a:endParaRPr>
          </a:p>
        </p:txBody>
      </p:sp>
      <p:pic>
        <p:nvPicPr>
          <p:cNvPr id="4" name="Picture 2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081220" y="5112644"/>
            <a:ext cx="292536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14401800" cy="108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5197" y="2025254"/>
            <a:ext cx="2925366" cy="481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9"/>
          <p:cNvSpPr txBox="1">
            <a:spLocks noChangeArrowheads="1"/>
          </p:cNvSpPr>
          <p:nvPr/>
        </p:nvSpPr>
        <p:spPr bwMode="auto">
          <a:xfrm>
            <a:off x="2475310" y="1012628"/>
            <a:ext cx="9411176" cy="73509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800" dirty="0"/>
              <a:t>Do you have any questions about the boy?</a:t>
            </a:r>
            <a:endParaRPr lang="zh-CN" altLang="en-US" sz="3800" dirty="0"/>
          </a:p>
        </p:txBody>
      </p:sp>
      <p:grpSp>
        <p:nvGrpSpPr>
          <p:cNvPr id="2" name="Group 7"/>
          <p:cNvGrpSpPr/>
          <p:nvPr/>
        </p:nvGrpSpPr>
        <p:grpSpPr bwMode="auto">
          <a:xfrm>
            <a:off x="5625703" y="1912740"/>
            <a:ext cx="7540943" cy="3417340"/>
            <a:chOff x="1706" y="206"/>
            <a:chExt cx="5322" cy="1628"/>
          </a:xfrm>
        </p:grpSpPr>
        <p:sp>
          <p:nvSpPr>
            <p:cNvPr id="10258" name="AutoShape 6"/>
            <p:cNvSpPr>
              <a:spLocks noChangeArrowheads="1"/>
            </p:cNvSpPr>
            <p:nvPr/>
          </p:nvSpPr>
          <p:spPr bwMode="auto">
            <a:xfrm>
              <a:off x="1706" y="313"/>
              <a:ext cx="5283" cy="1023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zh-CN" altLang="en-US">
                <a:solidFill>
                  <a:srgbClr val="FFFF66"/>
                </a:solidFill>
              </a:endParaRPr>
            </a:p>
          </p:txBody>
        </p:sp>
        <p:sp>
          <p:nvSpPr>
            <p:cNvPr id="10259" name="Text Box 5"/>
            <p:cNvSpPr txBox="1">
              <a:spLocks noChangeArrowheads="1"/>
            </p:cNvSpPr>
            <p:nvPr/>
          </p:nvSpPr>
          <p:spPr bwMode="auto">
            <a:xfrm>
              <a:off x="1865" y="206"/>
              <a:ext cx="5163" cy="16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3800" b="1" dirty="0">
                  <a:latin typeface="隶书" pitchFamily="49" charset="-122"/>
                  <a:ea typeface="隶书" pitchFamily="49" charset="-122"/>
                </a:rPr>
                <a:t>四人一组讨论：</a:t>
              </a:r>
              <a:endParaRPr lang="zh-CN" altLang="en-US" sz="3800" b="1" dirty="0">
                <a:latin typeface="隶书" pitchFamily="49" charset="-122"/>
                <a:ea typeface="隶书" pitchFamily="49" charset="-122"/>
              </a:endParaRPr>
            </a:p>
            <a:p>
              <a:r>
                <a:rPr lang="zh-CN" altLang="en-US" sz="3800" b="1" dirty="0">
                  <a:latin typeface="隶书" pitchFamily="49" charset="-122"/>
                  <a:ea typeface="隶书" pitchFamily="49" charset="-122"/>
                </a:rPr>
                <a:t>   你们会问哪些有关这个小男孩的问题呢？比一比哪组提出的问题最多哦！</a:t>
              </a:r>
              <a:endParaRPr lang="zh-CN" altLang="en-US" sz="3800" b="1" dirty="0">
                <a:latin typeface="隶书" pitchFamily="49" charset="-122"/>
                <a:ea typeface="隶书" pitchFamily="49" charset="-122"/>
              </a:endParaRPr>
            </a:p>
            <a:p>
              <a:endParaRPr lang="en-US" altLang="zh-CN" sz="3200" b="1" dirty="0">
                <a:latin typeface="楷体_GB2312" pitchFamily="1" charset="-122"/>
                <a:ea typeface="楷体_GB2312" pitchFamily="1" charset="-122"/>
              </a:endParaRPr>
            </a:p>
            <a:p>
              <a:r>
                <a:rPr lang="en-US" altLang="zh-CN" sz="3200" b="1" dirty="0">
                  <a:latin typeface="萝莉体 第二版" pitchFamily="2" charset="-122"/>
                  <a:ea typeface="萝莉体 第二版" pitchFamily="2" charset="-122"/>
                </a:rPr>
                <a:t>          </a:t>
              </a:r>
              <a:endParaRPr lang="zh-CN" altLang="en-US" sz="3200" b="1" dirty="0">
                <a:latin typeface="楷体_GB2312" pitchFamily="1" charset="-122"/>
                <a:ea typeface="楷体_GB2312" pitchFamily="1" charset="-122"/>
              </a:endParaRPr>
            </a:p>
          </p:txBody>
        </p:sp>
      </p:grpSp>
      <p:grpSp>
        <p:nvGrpSpPr>
          <p:cNvPr id="3" name="组合 17"/>
          <p:cNvGrpSpPr/>
          <p:nvPr/>
        </p:nvGrpSpPr>
        <p:grpSpPr bwMode="auto">
          <a:xfrm>
            <a:off x="5175648" y="4613077"/>
            <a:ext cx="5288162" cy="787598"/>
            <a:chOff x="3286116" y="2928934"/>
            <a:chExt cx="3357586" cy="500066"/>
          </a:xfrm>
        </p:grpSpPr>
        <p:sp>
          <p:nvSpPr>
            <p:cNvPr id="17" name="圆角矩形 16"/>
            <p:cNvSpPr/>
            <p:nvPr/>
          </p:nvSpPr>
          <p:spPr>
            <a:xfrm>
              <a:off x="3286116" y="2928934"/>
              <a:ext cx="3357586" cy="500066"/>
            </a:xfrm>
            <a:prstGeom prst="roundRect">
              <a:avLst/>
            </a:prstGeom>
            <a:solidFill>
              <a:srgbClr val="CC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257" name="TextBox 12"/>
            <p:cNvSpPr txBox="1">
              <a:spLocks noChangeArrowheads="1"/>
            </p:cNvSpPr>
            <p:nvPr/>
          </p:nvSpPr>
          <p:spPr bwMode="auto">
            <a:xfrm>
              <a:off x="3571868" y="2928934"/>
              <a:ext cx="2786082" cy="4299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sz="3800" b="1" dirty="0"/>
                <a:t>Who is the boy?</a:t>
              </a:r>
              <a:endParaRPr lang="zh-CN" altLang="en-US" sz="3800" b="1" dirty="0"/>
            </a:p>
          </p:txBody>
        </p:sp>
      </p:grpSp>
      <p:grpSp>
        <p:nvGrpSpPr>
          <p:cNvPr id="4" name="组合 20"/>
          <p:cNvGrpSpPr/>
          <p:nvPr/>
        </p:nvGrpSpPr>
        <p:grpSpPr bwMode="auto">
          <a:xfrm>
            <a:off x="5215653" y="5625704"/>
            <a:ext cx="5288162" cy="787599"/>
            <a:chOff x="3286116" y="2928934"/>
            <a:chExt cx="3357586" cy="500066"/>
          </a:xfrm>
        </p:grpSpPr>
        <p:sp>
          <p:nvSpPr>
            <p:cNvPr id="22" name="圆角矩形 21"/>
            <p:cNvSpPr/>
            <p:nvPr/>
          </p:nvSpPr>
          <p:spPr>
            <a:xfrm>
              <a:off x="3286116" y="2928934"/>
              <a:ext cx="3357586" cy="500066"/>
            </a:xfrm>
            <a:prstGeom prst="roundRect">
              <a:avLst/>
            </a:prstGeom>
            <a:solidFill>
              <a:srgbClr val="FF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255" name="TextBox 22"/>
            <p:cNvSpPr txBox="1">
              <a:spLocks noChangeArrowheads="1"/>
            </p:cNvSpPr>
            <p:nvPr/>
          </p:nvSpPr>
          <p:spPr bwMode="auto">
            <a:xfrm>
              <a:off x="3571868" y="2928934"/>
              <a:ext cx="2786082" cy="4299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sz="3800" b="1" dirty="0"/>
                <a:t>How old is he?</a:t>
              </a:r>
              <a:endParaRPr lang="zh-CN" altLang="en-US" sz="3800" b="1" dirty="0"/>
            </a:p>
          </p:txBody>
        </p:sp>
      </p:grpSp>
      <p:grpSp>
        <p:nvGrpSpPr>
          <p:cNvPr id="5" name="组合 23"/>
          <p:cNvGrpSpPr/>
          <p:nvPr/>
        </p:nvGrpSpPr>
        <p:grpSpPr bwMode="auto">
          <a:xfrm>
            <a:off x="5200651" y="6638330"/>
            <a:ext cx="5288162" cy="787598"/>
            <a:chOff x="3286116" y="2928934"/>
            <a:chExt cx="3357586" cy="500066"/>
          </a:xfrm>
        </p:grpSpPr>
        <p:sp>
          <p:nvSpPr>
            <p:cNvPr id="25" name="圆角矩形 24"/>
            <p:cNvSpPr/>
            <p:nvPr/>
          </p:nvSpPr>
          <p:spPr>
            <a:xfrm>
              <a:off x="3286116" y="2928934"/>
              <a:ext cx="3357586" cy="50006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253" name="TextBox 25"/>
            <p:cNvSpPr txBox="1">
              <a:spLocks noChangeArrowheads="1"/>
            </p:cNvSpPr>
            <p:nvPr/>
          </p:nvSpPr>
          <p:spPr bwMode="auto">
            <a:xfrm>
              <a:off x="3571868" y="2928934"/>
              <a:ext cx="2786082" cy="4299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sz="3800" b="1" dirty="0"/>
                <a:t>Is he </a:t>
              </a:r>
              <a:r>
                <a:rPr lang="en-US" altLang="zh-CN" sz="3800" b="1" dirty="0">
                  <a:solidFill>
                    <a:srgbClr val="FF0000"/>
                  </a:solidFill>
                </a:rPr>
                <a:t>tall</a:t>
              </a:r>
              <a:r>
                <a:rPr lang="zh-CN" altLang="en-US" sz="3800" b="1" dirty="0"/>
                <a:t>（高）</a:t>
              </a:r>
              <a:r>
                <a:rPr lang="en-US" altLang="zh-CN" sz="3800" b="1" dirty="0"/>
                <a:t>?</a:t>
              </a:r>
              <a:endParaRPr lang="zh-CN" altLang="en-US" sz="3800" b="1" dirty="0"/>
            </a:p>
          </p:txBody>
        </p:sp>
      </p:grpSp>
      <p:grpSp>
        <p:nvGrpSpPr>
          <p:cNvPr id="6" name="组合 26"/>
          <p:cNvGrpSpPr/>
          <p:nvPr/>
        </p:nvGrpSpPr>
        <p:grpSpPr bwMode="auto">
          <a:xfrm>
            <a:off x="5175647" y="7763471"/>
            <a:ext cx="5963246" cy="787598"/>
            <a:chOff x="3286116" y="2928934"/>
            <a:chExt cx="3786214" cy="500066"/>
          </a:xfrm>
        </p:grpSpPr>
        <p:sp>
          <p:nvSpPr>
            <p:cNvPr id="28" name="圆角矩形 27"/>
            <p:cNvSpPr/>
            <p:nvPr/>
          </p:nvSpPr>
          <p:spPr>
            <a:xfrm>
              <a:off x="3286116" y="2928934"/>
              <a:ext cx="3357586" cy="500066"/>
            </a:xfrm>
            <a:prstGeom prst="roundRect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251" name="TextBox 28"/>
            <p:cNvSpPr txBox="1">
              <a:spLocks noChangeArrowheads="1"/>
            </p:cNvSpPr>
            <p:nvPr/>
          </p:nvSpPr>
          <p:spPr bwMode="auto">
            <a:xfrm>
              <a:off x="3357554" y="2928934"/>
              <a:ext cx="3714776" cy="4299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sz="3800" b="1" dirty="0"/>
                <a:t>Is he Mike’s brother?</a:t>
              </a:r>
              <a:endParaRPr lang="zh-CN" altLang="en-US" sz="38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597574" y="0"/>
            <a:ext cx="14999375" cy="1080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-187523" y="4045506"/>
            <a:ext cx="6638330" cy="10176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5700" b="1" dirty="0">
                <a:solidFill>
                  <a:srgbClr val="002060"/>
                </a:solidFill>
                <a:latin typeface="Comic Sans MS" panose="030F0702030302020204" pitchFamily="2" charset="0"/>
              </a:rPr>
              <a:t> </a:t>
            </a:r>
            <a:r>
              <a:rPr lang="en-US" altLang="zh-CN" sz="4400" b="1" dirty="0">
                <a:latin typeface="Comic Sans MS" panose="030F0702030302020204" pitchFamily="2" charset="0"/>
              </a:rPr>
              <a:t>Who’s that little b</a:t>
            </a: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2" charset="0"/>
              </a:rPr>
              <a:t>oy</a:t>
            </a:r>
            <a:r>
              <a:rPr lang="en-US" altLang="zh-CN" sz="4400" b="1" dirty="0">
                <a:latin typeface="Comic Sans MS" panose="030F0702030302020204" pitchFamily="2" charset="0"/>
              </a:rPr>
              <a:t>?</a:t>
            </a:r>
            <a:endParaRPr lang="en-US" altLang="zh-CN" sz="4400" b="1" dirty="0">
              <a:latin typeface="Comic Sans MS" panose="030F0702030302020204" pitchFamily="2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75008" y="5610702"/>
            <a:ext cx="6638330" cy="8251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b="1" dirty="0">
                <a:latin typeface="Comic Sans MS" panose="030F0702030302020204" pitchFamily="2" charset="0"/>
              </a:rPr>
              <a:t> His name’s Robbie R</a:t>
            </a:r>
            <a:r>
              <a:rPr lang="en-US" altLang="zh-CN" sz="4400" b="1" dirty="0">
                <a:solidFill>
                  <a:srgbClr val="FF0000"/>
                </a:solidFill>
                <a:latin typeface="Comic Sans MS" panose="030F0702030302020204" pitchFamily="2" charset="0"/>
              </a:rPr>
              <a:t>oy</a:t>
            </a:r>
            <a:r>
              <a:rPr lang="en-US" altLang="zh-CN" sz="4400" b="1" dirty="0">
                <a:latin typeface="Comic Sans MS" panose="030F0702030302020204" pitchFamily="2" charset="0"/>
              </a:rPr>
              <a:t>?</a:t>
            </a:r>
            <a:endParaRPr lang="en-US" altLang="zh-CN" sz="4400" b="1" dirty="0">
              <a:latin typeface="Comic Sans MS" panose="030F0702030302020204" pitchFamily="2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65021" y="6918366"/>
            <a:ext cx="7538443" cy="8251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b="1" dirty="0">
                <a:latin typeface="Comic Sans MS" panose="030F0702030302020204" pitchFamily="2" charset="0"/>
              </a:rPr>
              <a:t>Robbie Roy isn’t very t</a:t>
            </a:r>
            <a:r>
              <a:rPr lang="en-US" altLang="zh-CN" sz="4400" b="1" dirty="0">
                <a:solidFill>
                  <a:srgbClr val="0070C0"/>
                </a:solidFill>
                <a:latin typeface="Comic Sans MS" panose="030F0702030302020204" pitchFamily="2" charset="0"/>
              </a:rPr>
              <a:t>all</a:t>
            </a:r>
            <a:r>
              <a:rPr lang="en-US" altLang="zh-CN" sz="4400" b="1" dirty="0">
                <a:latin typeface="Comic Sans MS" panose="030F0702030302020204" pitchFamily="2" charset="0"/>
              </a:rPr>
              <a:t>.</a:t>
            </a:r>
            <a:endParaRPr lang="en-US" altLang="zh-CN" sz="4400" b="1" dirty="0">
              <a:latin typeface="Comic Sans MS" panose="030F0702030302020204" pitchFamily="2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" y="8213528"/>
            <a:ext cx="12376547" cy="8251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b="1" dirty="0">
                <a:latin typeface="Comic Sans MS" panose="030F0702030302020204" pitchFamily="2" charset="0"/>
              </a:rPr>
              <a:t> His cat and mouse are also</a:t>
            </a:r>
            <a:r>
              <a:rPr lang="zh-CN" altLang="en-US" sz="4400" b="1" dirty="0">
                <a:latin typeface="Comic Sans MS" panose="030F0702030302020204" pitchFamily="2" charset="0"/>
              </a:rPr>
              <a:t>（也） </a:t>
            </a:r>
            <a:r>
              <a:rPr lang="en-US" altLang="zh-CN" sz="4400" b="1" dirty="0">
                <a:latin typeface="Comic Sans MS" panose="030F0702030302020204" pitchFamily="2" charset="0"/>
              </a:rPr>
              <a:t>sm</a:t>
            </a:r>
            <a:r>
              <a:rPr lang="en-US" altLang="zh-CN" sz="4400" b="1" dirty="0">
                <a:solidFill>
                  <a:srgbClr val="0070C0"/>
                </a:solidFill>
                <a:latin typeface="Comic Sans MS" panose="030F0702030302020204" pitchFamily="2" charset="0"/>
              </a:rPr>
              <a:t>all</a:t>
            </a:r>
            <a:r>
              <a:rPr lang="en-US" altLang="zh-CN" sz="4400" b="1" dirty="0">
                <a:latin typeface="Comic Sans MS" panose="030F0702030302020204" pitchFamily="2" charset="0"/>
              </a:rPr>
              <a:t>.</a:t>
            </a:r>
            <a:endParaRPr lang="en-US" altLang="zh-CN" sz="4400" b="1" dirty="0">
              <a:latin typeface="Comic Sans MS" panose="030F0702030302020204" pitchFamily="2" charset="0"/>
            </a:endParaRPr>
          </a:p>
        </p:txBody>
      </p:sp>
      <p:grpSp>
        <p:nvGrpSpPr>
          <p:cNvPr id="2" name="组合 13"/>
          <p:cNvGrpSpPr/>
          <p:nvPr/>
        </p:nvGrpSpPr>
        <p:grpSpPr bwMode="auto">
          <a:xfrm>
            <a:off x="8551069" y="337542"/>
            <a:ext cx="5175647" cy="2071661"/>
            <a:chOff x="5857852" y="357165"/>
            <a:chExt cx="3286148" cy="1315517"/>
          </a:xfrm>
        </p:grpSpPr>
        <p:grpSp>
          <p:nvGrpSpPr>
            <p:cNvPr id="4" name="Group 35"/>
            <p:cNvGrpSpPr/>
            <p:nvPr/>
          </p:nvGrpSpPr>
          <p:grpSpPr bwMode="auto">
            <a:xfrm>
              <a:off x="5857852" y="357165"/>
              <a:ext cx="3286148" cy="919084"/>
              <a:chOff x="119" y="3823"/>
              <a:chExt cx="4706" cy="441"/>
            </a:xfrm>
          </p:grpSpPr>
          <p:sp>
            <p:nvSpPr>
              <p:cNvPr id="11" name="Rectangle 25"/>
              <p:cNvSpPr>
                <a:spLocks noChangeArrowheads="1"/>
              </p:cNvSpPr>
              <p:nvPr/>
            </p:nvSpPr>
            <p:spPr bwMode="auto">
              <a:xfrm>
                <a:off x="203" y="3823"/>
                <a:ext cx="4526" cy="441"/>
              </a:xfrm>
              <a:prstGeom prst="rect">
                <a:avLst/>
              </a:prstGeom>
              <a:gradFill rotWithShape="1">
                <a:gsLst>
                  <a:gs pos="0">
                    <a:srgbClr val="CC0099"/>
                  </a:gs>
                  <a:gs pos="50000">
                    <a:schemeClr val="bg1"/>
                  </a:gs>
                  <a:gs pos="100000">
                    <a:srgbClr val="CC0099"/>
                  </a:gs>
                </a:gsLst>
                <a:lin ang="5400000" scaled="1"/>
              </a:gradFill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en-GB" altLang="zh-CN" sz="4400" dirty="0">
                  <a:latin typeface="Arial" panose="020B0604020202020204" pitchFamily="34" charset="0"/>
                </a:endParaRPr>
              </a:p>
              <a:p>
                <a:pPr algn="ctr">
                  <a:defRPr/>
                </a:pPr>
                <a:endParaRPr kumimoji="1" lang="zh-CN" altLang="en-US" sz="4400" b="1" dirty="0">
                  <a:solidFill>
                    <a:srgbClr val="FF33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08" name="Text Box 26"/>
              <p:cNvSpPr txBox="1">
                <a:spLocks noChangeArrowheads="1"/>
              </p:cNvSpPr>
              <p:nvPr/>
            </p:nvSpPr>
            <p:spPr bwMode="auto">
              <a:xfrm>
                <a:off x="119" y="3972"/>
                <a:ext cx="4706" cy="20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3800" b="1" dirty="0">
                    <a:solidFill>
                      <a:srgbClr val="0000FF"/>
                    </a:solidFill>
                  </a:rPr>
                  <a:t>    </a:t>
                </a:r>
                <a:endParaRPr lang="zh-CN" altLang="en-US" sz="3800" b="1" dirty="0"/>
              </a:p>
            </p:txBody>
          </p:sp>
        </p:grpSp>
        <p:sp>
          <p:nvSpPr>
            <p:cNvPr id="12306" name="矩形 12"/>
            <p:cNvSpPr>
              <a:spLocks noChangeArrowheads="1"/>
            </p:cNvSpPr>
            <p:nvPr/>
          </p:nvSpPr>
          <p:spPr bwMode="auto">
            <a:xfrm>
              <a:off x="6000728" y="500043"/>
              <a:ext cx="3143272" cy="117263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sz="3800" b="1" dirty="0">
                  <a:solidFill>
                    <a:srgbClr val="FF0000"/>
                  </a:solidFill>
                </a:rPr>
                <a:t>Learning tip</a:t>
              </a:r>
              <a:r>
                <a:rPr lang="en-US" altLang="zh-CN" sz="3800" b="1" dirty="0"/>
                <a:t>: </a:t>
              </a:r>
              <a:r>
                <a:rPr lang="zh-CN" altLang="en-US" sz="3800" b="1" dirty="0"/>
                <a:t>朗读时注意押韵，体会儿歌的节奏和韵律！</a:t>
              </a:r>
              <a:endParaRPr lang="zh-CN" altLang="en-US" sz="3800" b="1" dirty="0"/>
            </a:p>
          </p:txBody>
        </p:sp>
      </p:grpSp>
      <p:grpSp>
        <p:nvGrpSpPr>
          <p:cNvPr id="8" name="Group 7"/>
          <p:cNvGrpSpPr/>
          <p:nvPr/>
        </p:nvGrpSpPr>
        <p:grpSpPr bwMode="auto">
          <a:xfrm>
            <a:off x="2250281" y="4176539"/>
            <a:ext cx="12151519" cy="5528192"/>
            <a:chOff x="1706" y="313"/>
            <a:chExt cx="6155" cy="1345"/>
          </a:xfrm>
        </p:grpSpPr>
        <p:sp>
          <p:nvSpPr>
            <p:cNvPr id="12303" name="AutoShape 6"/>
            <p:cNvSpPr>
              <a:spLocks noChangeArrowheads="1"/>
            </p:cNvSpPr>
            <p:nvPr/>
          </p:nvSpPr>
          <p:spPr bwMode="auto">
            <a:xfrm>
              <a:off x="1706" y="313"/>
              <a:ext cx="6155" cy="1345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zh-CN" altLang="en-US">
                <a:solidFill>
                  <a:srgbClr val="FFFF66"/>
                </a:solidFill>
              </a:endParaRPr>
            </a:p>
          </p:txBody>
        </p:sp>
        <p:sp>
          <p:nvSpPr>
            <p:cNvPr id="12304" name="Text Box 5"/>
            <p:cNvSpPr txBox="1">
              <a:spLocks noChangeArrowheads="1"/>
            </p:cNvSpPr>
            <p:nvPr/>
          </p:nvSpPr>
          <p:spPr bwMode="auto">
            <a:xfrm>
              <a:off x="1851" y="371"/>
              <a:ext cx="5158" cy="1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5000" b="1" dirty="0">
                  <a:latin typeface="隶书" pitchFamily="49" charset="-122"/>
                  <a:ea typeface="隶书" pitchFamily="49" charset="-122"/>
                </a:rPr>
                <a:t>四人一组选择任意一种读法：</a:t>
              </a:r>
              <a:endParaRPr lang="en-US" altLang="zh-CN" sz="5000" b="1" dirty="0">
                <a:latin typeface="隶书" pitchFamily="49" charset="-122"/>
                <a:ea typeface="隶书" pitchFamily="49" charset="-122"/>
              </a:endParaRPr>
            </a:p>
            <a:p>
              <a:endParaRPr lang="en-US" altLang="zh-CN" sz="5000" b="1" dirty="0">
                <a:latin typeface="隶书" pitchFamily="49" charset="-122"/>
                <a:ea typeface="隶书" pitchFamily="49" charset="-122"/>
              </a:endParaRPr>
            </a:p>
            <a:p>
              <a:r>
                <a:rPr lang="en-US" altLang="zh-CN" sz="5000" b="1" dirty="0">
                  <a:latin typeface="隶书" pitchFamily="49" charset="-122"/>
                  <a:ea typeface="隶书" pitchFamily="49" charset="-122"/>
                </a:rPr>
                <a:t>  A.</a:t>
              </a:r>
              <a:r>
                <a:rPr lang="zh-CN" altLang="en-US" sz="5000" b="1" dirty="0">
                  <a:latin typeface="隶书" pitchFamily="49" charset="-122"/>
                  <a:ea typeface="隶书" pitchFamily="49" charset="-122"/>
                </a:rPr>
                <a:t>四人齐读；</a:t>
              </a:r>
              <a:endParaRPr lang="en-US" altLang="zh-CN" sz="5000" b="1" dirty="0">
                <a:latin typeface="隶书" pitchFamily="49" charset="-122"/>
                <a:ea typeface="隶书" pitchFamily="49" charset="-122"/>
              </a:endParaRPr>
            </a:p>
            <a:p>
              <a:r>
                <a:rPr lang="en-US" altLang="zh-CN" sz="5000" b="1" dirty="0">
                  <a:latin typeface="隶书" pitchFamily="49" charset="-122"/>
                  <a:ea typeface="隶书" pitchFamily="49" charset="-122"/>
                </a:rPr>
                <a:t>  B.</a:t>
              </a:r>
              <a:r>
                <a:rPr lang="zh-CN" altLang="en-US" sz="5000" b="1" dirty="0">
                  <a:latin typeface="隶书" pitchFamily="49" charset="-122"/>
                  <a:ea typeface="隶书" pitchFamily="49" charset="-122"/>
                </a:rPr>
                <a:t>四人每人读一句；</a:t>
              </a:r>
              <a:endParaRPr lang="en-US" altLang="zh-CN" sz="5000" b="1" dirty="0">
                <a:latin typeface="隶书" pitchFamily="49" charset="-122"/>
                <a:ea typeface="隶书" pitchFamily="49" charset="-122"/>
              </a:endParaRPr>
            </a:p>
            <a:p>
              <a:r>
                <a:rPr lang="en-US" altLang="zh-CN" sz="5000" b="1" dirty="0">
                  <a:latin typeface="隶书" pitchFamily="49" charset="-122"/>
                  <a:ea typeface="隶书" pitchFamily="49" charset="-122"/>
                </a:rPr>
                <a:t>  C.</a:t>
              </a:r>
              <a:r>
                <a:rPr lang="zh-CN" altLang="en-US" sz="5000" b="1" dirty="0">
                  <a:latin typeface="隶书" pitchFamily="49" charset="-122"/>
                  <a:ea typeface="隶书" pitchFamily="49" charset="-122"/>
                </a:rPr>
                <a:t>一名同学带读；</a:t>
              </a:r>
              <a:endParaRPr lang="zh-CN" altLang="en-US" sz="5000" b="1" dirty="0">
                <a:latin typeface="隶书" pitchFamily="49" charset="-122"/>
                <a:ea typeface="隶书" pitchFamily="49" charset="-122"/>
              </a:endParaRPr>
            </a:p>
            <a:p>
              <a:r>
                <a:rPr lang="zh-CN" altLang="en-US" sz="5000" b="1" dirty="0">
                  <a:latin typeface="隶书" pitchFamily="49" charset="-122"/>
                  <a:ea typeface="隶书" pitchFamily="49" charset="-122"/>
                </a:rPr>
                <a:t>  </a:t>
              </a:r>
              <a:r>
                <a:rPr lang="en-US" altLang="zh-CN" sz="5000" b="1" dirty="0">
                  <a:latin typeface="隶书" pitchFamily="49" charset="-122"/>
                  <a:ea typeface="隶书" pitchFamily="49" charset="-122"/>
                </a:rPr>
                <a:t>D.</a:t>
              </a:r>
              <a:r>
                <a:rPr lang="zh-CN" altLang="en-US" sz="5000" b="1" dirty="0">
                  <a:latin typeface="隶书" pitchFamily="49" charset="-122"/>
                  <a:ea typeface="隶书" pitchFamily="49" charset="-122"/>
                </a:rPr>
                <a:t>或用你们自己喜欢的方式</a:t>
              </a:r>
              <a:r>
                <a:rPr lang="en-US" altLang="zh-CN" sz="5000" b="1" dirty="0">
                  <a:latin typeface="隶书" pitchFamily="49" charset="-122"/>
                  <a:ea typeface="隶书" pitchFamily="49" charset="-122"/>
                </a:rPr>
                <a:t>……</a:t>
              </a:r>
              <a:endParaRPr lang="en-US" altLang="zh-CN" sz="5000" b="1" dirty="0">
                <a:latin typeface="隶书" pitchFamily="49" charset="-122"/>
                <a:ea typeface="隶书" pitchFamily="49" charset="-122"/>
              </a:endParaRPr>
            </a:p>
          </p:txBody>
        </p:sp>
      </p:grpSp>
      <p:pic>
        <p:nvPicPr>
          <p:cNvPr id="16" name="Rhyme time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226153"/>
            <a:ext cx="1092637" cy="109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7"/>
          <p:cNvGrpSpPr/>
          <p:nvPr/>
        </p:nvGrpSpPr>
        <p:grpSpPr bwMode="auto">
          <a:xfrm>
            <a:off x="9113641" y="5400675"/>
            <a:ext cx="3825478" cy="1800225"/>
            <a:chOff x="906" y="3597"/>
            <a:chExt cx="7678" cy="1122"/>
          </a:xfrm>
        </p:grpSpPr>
        <p:sp>
          <p:nvSpPr>
            <p:cNvPr id="12301" name="AutoShape 6"/>
            <p:cNvSpPr>
              <a:spLocks noChangeArrowheads="1"/>
            </p:cNvSpPr>
            <p:nvPr/>
          </p:nvSpPr>
          <p:spPr bwMode="auto">
            <a:xfrm>
              <a:off x="906" y="3597"/>
              <a:ext cx="7678" cy="112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2302" name="Text Box 5"/>
            <p:cNvSpPr txBox="1">
              <a:spLocks noChangeArrowheads="1"/>
            </p:cNvSpPr>
            <p:nvPr/>
          </p:nvSpPr>
          <p:spPr bwMode="auto">
            <a:xfrm>
              <a:off x="1384" y="3614"/>
              <a:ext cx="7019" cy="36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endParaRPr lang="zh-CN" altLang="en-US" sz="3200" b="1" dirty="0">
                <a:solidFill>
                  <a:srgbClr val="002060"/>
                </a:solidFill>
                <a:latin typeface="隶书" pitchFamily="49" charset="-122"/>
                <a:ea typeface="隶书" pitchFamily="49" charset="-122"/>
              </a:endParaRPr>
            </a:p>
          </p:txBody>
        </p:sp>
      </p:grpSp>
      <p:sp>
        <p:nvSpPr>
          <p:cNvPr id="47123" name="TextBox 4"/>
          <p:cNvSpPr txBox="1">
            <a:spLocks noChangeArrowheads="1"/>
          </p:cNvSpPr>
          <p:nvPr/>
        </p:nvSpPr>
        <p:spPr bwMode="auto">
          <a:xfrm>
            <a:off x="9226154" y="5625704"/>
            <a:ext cx="3855482" cy="1307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44018" tIns="72009" rIns="144018" bIns="72009">
            <a:spAutoFit/>
          </a:bodyPr>
          <a:lstStyle/>
          <a:p>
            <a:r>
              <a:rPr lang="zh-CN" altLang="en-US" sz="3800" dirty="0">
                <a:solidFill>
                  <a:srgbClr val="002060"/>
                </a:solidFill>
                <a:latin typeface="Comic Sans MS" panose="030F0702030302020204" pitchFamily="2" charset="0"/>
                <a:ea typeface="隶书" pitchFamily="49" charset="-122"/>
              </a:rPr>
              <a:t>看哪一组的动作、节奏最相配哦！</a:t>
            </a:r>
            <a:endParaRPr lang="zh-CN" altLang="en-US" sz="3800" dirty="0">
              <a:solidFill>
                <a:srgbClr val="002060"/>
              </a:solidFill>
              <a:latin typeface="Comic Sans MS" panose="030F0702030302020204" pitchFamily="2" charset="0"/>
              <a:ea typeface="隶书" pitchFamily="49" charset="-122"/>
            </a:endParaRPr>
          </a:p>
        </p:txBody>
      </p:sp>
      <p:pic>
        <p:nvPicPr>
          <p:cNvPr id="20" name="RAP.mp3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376548" y="8776098"/>
            <a:ext cx="1237655" cy="123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16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03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7123" grpId="0"/>
      <p:bldP spid="47123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8172" y="936179"/>
            <a:ext cx="12960350" cy="1800225"/>
          </a:xfrm>
        </p:spPr>
        <p:txBody>
          <a:bodyPr/>
          <a:lstStyle/>
          <a:p>
            <a:r>
              <a:rPr lang="zh-CN" alt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第三课时</a:t>
            </a:r>
            <a:r>
              <a:rPr lang="en-US" altLang="zh-CN" sz="4800" b="1" dirty="0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Cartoon </a:t>
            </a:r>
            <a:r>
              <a:rPr lang="en-US" altLang="zh-CN" sz="48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time&amp;Sound</a:t>
            </a:r>
            <a:r>
              <a:rPr lang="en-US" altLang="zh-CN" sz="4800" b="1" dirty="0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time</a:t>
            </a:r>
            <a:br>
              <a:rPr lang="en-US" altLang="zh-CN" sz="4800" b="1" dirty="0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br>
            <a:br>
              <a:rPr lang="en-US" altLang="zh-CN" sz="7200" b="1" dirty="0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4156" y="1656259"/>
            <a:ext cx="12960350" cy="7127875"/>
          </a:xfrm>
        </p:spPr>
        <p:txBody>
          <a:bodyPr/>
          <a:lstStyle/>
          <a:p>
            <a:pPr>
              <a:buNone/>
            </a:pPr>
            <a:r>
              <a:rPr lang="zh-CN" altLang="en-US" sz="4800" b="1" dirty="0" smtClean="0">
                <a:solidFill>
                  <a:srgbClr val="FF0000"/>
                </a:solidFill>
                <a:latin typeface="+mn-ea"/>
              </a:rPr>
              <a:t>活动设计：</a:t>
            </a:r>
            <a:endParaRPr lang="en-US" altLang="zh-CN" sz="4800" b="1" dirty="0" smtClean="0">
              <a:solidFill>
                <a:srgbClr val="FF0000"/>
              </a:solidFill>
              <a:latin typeface="+mn-ea"/>
            </a:endParaRPr>
          </a:p>
          <a:p>
            <a:pPr>
              <a:buNone/>
            </a:pPr>
            <a:r>
              <a:rPr lang="en-US" altLang="zh-CN" sz="4800" b="1" dirty="0" smtClean="0">
                <a:latin typeface="+mn-ea"/>
              </a:rPr>
              <a:t>1</a:t>
            </a:r>
            <a:r>
              <a:rPr lang="zh-CN" altLang="en-US" sz="4800" b="1" dirty="0" smtClean="0">
                <a:latin typeface="+mn-ea"/>
              </a:rPr>
              <a:t>、观看卡通片，请为 </a:t>
            </a:r>
            <a:r>
              <a:rPr lang="en-US" altLang="zh-CN" sz="4800" b="1" dirty="0" smtClean="0">
                <a:latin typeface="+mn-ea"/>
              </a:rPr>
              <a:t>Sam  </a:t>
            </a:r>
            <a:r>
              <a:rPr lang="zh-CN" altLang="en-US" sz="4800" b="1" dirty="0" smtClean="0">
                <a:latin typeface="+mn-ea"/>
              </a:rPr>
              <a:t>的家人贴上标签并大声朗读；</a:t>
            </a:r>
            <a:endParaRPr lang="en-US" altLang="zh-CN" sz="4800" b="1" dirty="0" smtClean="0">
              <a:latin typeface="+mn-ea"/>
            </a:endParaRPr>
          </a:p>
          <a:p>
            <a:pPr>
              <a:buNone/>
            </a:pPr>
            <a:r>
              <a:rPr lang="en-US" altLang="zh-CN" sz="4800" b="1" dirty="0" smtClean="0">
                <a:latin typeface="+mn-ea"/>
              </a:rPr>
              <a:t>2</a:t>
            </a:r>
            <a:r>
              <a:rPr lang="zh-CN" altLang="en-US" sz="4800" b="1" dirty="0" smtClean="0">
                <a:latin typeface="+mn-ea"/>
              </a:rPr>
              <a:t>、跟读故事，注意</a:t>
            </a:r>
            <a:r>
              <a:rPr lang="en-US" altLang="zh-CN" sz="4800" b="1" dirty="0" smtClean="0">
                <a:latin typeface="+mn-ea"/>
              </a:rPr>
              <a:t>Sam</a:t>
            </a:r>
            <a:r>
              <a:rPr lang="zh-CN" altLang="en-US" sz="4800" b="1" dirty="0" smtClean="0">
                <a:latin typeface="+mn-ea"/>
              </a:rPr>
              <a:t>的语调变化！</a:t>
            </a:r>
            <a:endParaRPr lang="en-US" altLang="zh-CN" sz="4800" b="1" dirty="0" smtClean="0">
              <a:latin typeface="+mn-ea"/>
            </a:endParaRPr>
          </a:p>
          <a:p>
            <a:pPr>
              <a:buNone/>
            </a:pPr>
            <a:r>
              <a:rPr lang="en-US" altLang="zh-CN" sz="4800" b="1" dirty="0" smtClean="0">
                <a:latin typeface="+mn-ea"/>
              </a:rPr>
              <a:t>3</a:t>
            </a:r>
            <a:r>
              <a:rPr lang="zh-CN" altLang="en-US" sz="4800" b="1" dirty="0" smtClean="0">
                <a:latin typeface="+mn-ea"/>
              </a:rPr>
              <a:t>、试着为</a:t>
            </a:r>
            <a:r>
              <a:rPr lang="en-US" altLang="zh-CN" sz="4800" b="1" dirty="0" smtClean="0">
                <a:latin typeface="+mn-ea"/>
              </a:rPr>
              <a:t>Sam</a:t>
            </a:r>
            <a:r>
              <a:rPr lang="zh-CN" altLang="en-US" sz="4800" b="1" dirty="0" smtClean="0">
                <a:latin typeface="+mn-ea"/>
              </a:rPr>
              <a:t>选择正确的语气！</a:t>
            </a:r>
            <a:endParaRPr lang="en-US" altLang="zh-CN" sz="4800" b="1" dirty="0" smtClean="0">
              <a:latin typeface="+mn-ea"/>
            </a:endParaRPr>
          </a:p>
          <a:p>
            <a:pPr>
              <a:buNone/>
            </a:pPr>
            <a:r>
              <a:rPr lang="en-US" altLang="zh-CN" sz="4800" b="1" dirty="0" smtClean="0">
                <a:latin typeface="+mn-ea"/>
              </a:rPr>
              <a:t>4</a:t>
            </a:r>
            <a:r>
              <a:rPr lang="zh-CN" altLang="en-US" sz="4800" b="1" dirty="0" smtClean="0">
                <a:latin typeface="+mn-ea"/>
              </a:rPr>
              <a:t>、两人一组，朗读或表演这个有趣的故事。</a:t>
            </a:r>
            <a:endParaRPr lang="zh-CN" altLang="en-US" sz="4800" b="1" dirty="0" smtClean="0">
              <a:latin typeface="+mn-ea"/>
            </a:endParaRPr>
          </a:p>
          <a:p>
            <a:pPr>
              <a:buNone/>
            </a:pPr>
            <a:endParaRPr lang="zh-CN" altLang="en-US" sz="4800" b="1" dirty="0" smtClean="0"/>
          </a:p>
          <a:p>
            <a:pPr>
              <a:buNone/>
            </a:pPr>
            <a:endParaRPr lang="zh-CN" altLang="en-US" sz="4800" b="1" dirty="0" smtClean="0"/>
          </a:p>
          <a:p>
            <a:pPr>
              <a:buNone/>
            </a:pPr>
            <a:endParaRPr lang="zh-CN" altLang="en-US" sz="4800" b="1" dirty="0">
              <a:latin typeface="+mn-ea"/>
            </a:endParaRPr>
          </a:p>
        </p:txBody>
      </p:sp>
      <p:pic>
        <p:nvPicPr>
          <p:cNvPr id="4" name="Picture 5" descr="Look, bobby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296244" y="7128867"/>
            <a:ext cx="4114800" cy="3292475"/>
          </a:xfrm>
          <a:prstGeom prst="rect">
            <a:avLst/>
          </a:prstGeom>
          <a:noFill/>
          <a:ln w="9525">
            <a:solidFill>
              <a:srgbClr val="0000FF"/>
            </a:solidFill>
            <a:prstDash val="lgDash"/>
            <a:miter lim="800000"/>
            <a:headEnd/>
            <a:tailEnd/>
          </a:ln>
        </p:spPr>
      </p:pic>
      <p:pic>
        <p:nvPicPr>
          <p:cNvPr id="5" name="Picture 9" descr="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7044" y="7128867"/>
            <a:ext cx="3886200" cy="32004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prstDash val="lgDash"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20090" y="2520315"/>
            <a:ext cx="7680960" cy="4200525"/>
          </a:xfrm>
        </p:spPr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28676" name="Picture 4" descr="图片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14401800" cy="1080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图片 6" descr="两个框框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121890" cy="1080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23" descr="xiangz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121890" cy="156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8521065" y="3000376"/>
            <a:ext cx="4680585" cy="57757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/>
              <a:t>Y</a:t>
            </a:r>
            <a:endParaRPr lang="en-US" altLang="zh-CN" sz="2800" dirty="0"/>
          </a:p>
        </p:txBody>
      </p:sp>
      <p:pic>
        <p:nvPicPr>
          <p:cNvPr id="28680" name="Picture 8" descr="john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0196" y="2280285"/>
            <a:ext cx="2267784" cy="252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9" descr="john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0241" y="5640705"/>
            <a:ext cx="2157770" cy="252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2" name="Text Box 9"/>
          <p:cNvSpPr txBox="1">
            <a:spLocks noChangeArrowheads="1"/>
          </p:cNvSpPr>
          <p:nvPr/>
        </p:nvSpPr>
        <p:spPr bwMode="auto">
          <a:xfrm>
            <a:off x="3960495" y="2280286"/>
            <a:ext cx="4440555" cy="18997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r>
              <a:rPr lang="en-US" altLang="zh-CN" sz="5700" b="1" dirty="0"/>
              <a:t>Sam’s ____</a:t>
            </a:r>
            <a:endParaRPr lang="en-US" altLang="zh-CN" sz="5700" b="1" dirty="0"/>
          </a:p>
          <a:p>
            <a:r>
              <a:rPr lang="en-US" altLang="zh-CN" sz="5700" b="1" dirty="0"/>
              <a:t>Name</a:t>
            </a:r>
            <a:r>
              <a:rPr lang="en-US" altLang="zh-CN" sz="5700" dirty="0"/>
              <a:t> 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</a:rPr>
              <a:t>_______</a:t>
            </a:r>
            <a:endParaRPr lang="en-US" altLang="zh-CN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8683" name="Text Box 9"/>
          <p:cNvSpPr txBox="1">
            <a:spLocks noChangeArrowheads="1"/>
          </p:cNvSpPr>
          <p:nvPr/>
        </p:nvSpPr>
        <p:spPr bwMode="auto">
          <a:xfrm>
            <a:off x="4080510" y="5880736"/>
            <a:ext cx="4440555" cy="18997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r>
              <a:rPr lang="en-US" altLang="zh-CN" sz="5700" b="1" dirty="0"/>
              <a:t>Sam’s ____</a:t>
            </a:r>
            <a:endParaRPr lang="en-US" altLang="zh-CN" sz="5700" b="1" dirty="0"/>
          </a:p>
          <a:p>
            <a:r>
              <a:rPr lang="en-US" altLang="zh-CN" sz="5700" b="1" dirty="0"/>
              <a:t>Name</a:t>
            </a:r>
            <a:r>
              <a:rPr lang="en-US" altLang="zh-CN" sz="5700" dirty="0"/>
              <a:t> 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</a:rPr>
              <a:t>_______</a:t>
            </a:r>
            <a:endParaRPr lang="en-US" altLang="zh-CN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8684" name="Picture 12" descr="John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81036" y="4320540"/>
            <a:ext cx="2515314" cy="264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5" name="Text Box 9"/>
          <p:cNvSpPr txBox="1">
            <a:spLocks noChangeArrowheads="1"/>
          </p:cNvSpPr>
          <p:nvPr/>
        </p:nvSpPr>
        <p:spPr bwMode="auto">
          <a:xfrm>
            <a:off x="10681335" y="4800601"/>
            <a:ext cx="4440555" cy="12841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r>
              <a:rPr lang="en-US" altLang="zh-CN" b="1" dirty="0">
                <a:solidFill>
                  <a:schemeClr val="tx1"/>
                </a:solidFill>
              </a:rPr>
              <a:t>Sam’s </a:t>
            </a:r>
            <a:r>
              <a:rPr lang="en-US" altLang="zh-CN" sz="5000" b="1" dirty="0"/>
              <a:t>____</a:t>
            </a:r>
            <a:endParaRPr lang="en-US" altLang="zh-CN" sz="5000" b="1" dirty="0"/>
          </a:p>
          <a:p>
            <a:r>
              <a:rPr lang="en-US" altLang="zh-CN" b="1" dirty="0">
                <a:solidFill>
                  <a:schemeClr val="tx1"/>
                </a:solidFill>
              </a:rPr>
              <a:t>Name</a:t>
            </a:r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</a:rPr>
              <a:t>_______</a:t>
            </a:r>
            <a:endParaRPr lang="en-US" altLang="zh-CN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8686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21140" y="7560945"/>
            <a:ext cx="1800225" cy="21202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8687" name="Text Box 9"/>
          <p:cNvSpPr txBox="1">
            <a:spLocks noChangeArrowheads="1"/>
          </p:cNvSpPr>
          <p:nvPr/>
        </p:nvSpPr>
        <p:spPr bwMode="auto">
          <a:xfrm>
            <a:off x="11041380" y="7920990"/>
            <a:ext cx="4440555" cy="5147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r>
              <a:rPr lang="en-US" altLang="zh-CN" b="1">
                <a:solidFill>
                  <a:schemeClr val="tx1"/>
                </a:solidFill>
              </a:rPr>
              <a:t>Name</a:t>
            </a:r>
            <a:r>
              <a:rPr lang="en-US" altLang="zh-CN">
                <a:solidFill>
                  <a:schemeClr val="tx1"/>
                </a:solidFill>
              </a:rPr>
              <a:t> </a:t>
            </a:r>
            <a:r>
              <a:rPr lang="en-US" altLang="zh-CN" b="1">
                <a:solidFill>
                  <a:schemeClr val="tx1"/>
                </a:solidFill>
                <a:latin typeface="Arial" panose="020B0604020202020204" pitchFamily="34" charset="0"/>
              </a:rPr>
              <a:t>_______</a:t>
            </a:r>
            <a:endParaRPr lang="en-US" altLang="zh-CN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8688" name="AutoShape 23"/>
          <p:cNvSpPr>
            <a:spLocks noChangeArrowheads="1"/>
          </p:cNvSpPr>
          <p:nvPr/>
        </p:nvSpPr>
        <p:spPr bwMode="auto">
          <a:xfrm>
            <a:off x="6240780" y="360045"/>
            <a:ext cx="7320915" cy="2040255"/>
          </a:xfrm>
          <a:prstGeom prst="wedgeEllipseCallout">
            <a:avLst>
              <a:gd name="adj1" fmla="val -21310"/>
              <a:gd name="adj2" fmla="val 22796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lIns="144018" tIns="72009" rIns="144018" bIns="72009"/>
          <a:lstStyle/>
          <a:p>
            <a:pPr algn="ctr"/>
            <a:endParaRPr lang="zh-CN" altLang="en-US" sz="2800" dirty="0"/>
          </a:p>
        </p:txBody>
      </p:sp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6480810" y="600075"/>
            <a:ext cx="6840855" cy="1499641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b="1" dirty="0">
                <a:ea typeface="华文楷体" pitchFamily="2" charset="-122"/>
              </a:rPr>
              <a:t>Tips</a:t>
            </a:r>
            <a:r>
              <a:rPr lang="en-US" altLang="zh-CN" sz="4400" b="1" dirty="0">
                <a:latin typeface="华文楷体" pitchFamily="2" charset="-122"/>
                <a:ea typeface="华文楷体" pitchFamily="2" charset="-122"/>
              </a:rPr>
              <a:t>:</a:t>
            </a:r>
            <a:r>
              <a:rPr lang="zh-CN" altLang="en-US" sz="4400" b="1" dirty="0">
                <a:latin typeface="华文楷体" pitchFamily="2" charset="-122"/>
                <a:ea typeface="华文楷体" pitchFamily="2" charset="-122"/>
              </a:rPr>
              <a:t>请为</a:t>
            </a:r>
            <a:r>
              <a:rPr lang="en-US" altLang="zh-CN" sz="4400" b="1" dirty="0">
                <a:latin typeface="华文楷体" pitchFamily="2" charset="-122"/>
                <a:ea typeface="华文楷体" pitchFamily="2" charset="-122"/>
              </a:rPr>
              <a:t>Sam  </a:t>
            </a:r>
            <a:r>
              <a:rPr lang="zh-CN" altLang="en-US" sz="4400" b="1" dirty="0">
                <a:latin typeface="华文楷体" pitchFamily="2" charset="-122"/>
                <a:ea typeface="华文楷体" pitchFamily="2" charset="-122"/>
              </a:rPr>
              <a:t>的家人贴上标签并大声朗读。</a:t>
            </a:r>
            <a:endParaRPr lang="zh-CN" altLang="en-US" sz="44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8697" name="AutoShape 27"/>
          <p:cNvSpPr>
            <a:spLocks noChangeArrowheads="1"/>
          </p:cNvSpPr>
          <p:nvPr/>
        </p:nvSpPr>
        <p:spPr bwMode="auto">
          <a:xfrm>
            <a:off x="12121515" y="4200525"/>
            <a:ext cx="1440180" cy="48006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9525" algn="ctr">
            <a:noFill/>
            <a:miter lim="800000"/>
          </a:ln>
          <a:effectLst/>
        </p:spPr>
        <p:txBody>
          <a:bodyPr lIns="144018" tIns="72009" rIns="144018" bIns="72009"/>
          <a:lstStyle/>
          <a:p>
            <a:pPr algn="ctr"/>
            <a:endParaRPr lang="zh-CN" altLang="en-US"/>
          </a:p>
        </p:txBody>
      </p:sp>
      <p:grpSp>
        <p:nvGrpSpPr>
          <p:cNvPr id="2" name="Group 30"/>
          <p:cNvGrpSpPr/>
          <p:nvPr/>
        </p:nvGrpSpPr>
        <p:grpSpPr bwMode="auto">
          <a:xfrm>
            <a:off x="6000750" y="2520315"/>
            <a:ext cx="10261283" cy="5743218"/>
            <a:chOff x="2400" y="1008"/>
            <a:chExt cx="4104" cy="2297"/>
          </a:xfrm>
        </p:grpSpPr>
        <p:sp>
          <p:nvSpPr>
            <p:cNvPr id="28691" name="Text Box 19"/>
            <p:cNvSpPr txBox="1">
              <a:spLocks noChangeArrowheads="1"/>
            </p:cNvSpPr>
            <p:nvPr/>
          </p:nvSpPr>
          <p:spPr bwMode="auto">
            <a:xfrm>
              <a:off x="2448" y="1344"/>
              <a:ext cx="1488" cy="185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rgbClr val="FF0000"/>
                  </a:solidFill>
                </a:rPr>
                <a:t>John</a:t>
              </a:r>
              <a:endParaRPr lang="en-US" altLang="zh-CN">
                <a:solidFill>
                  <a:srgbClr val="FF0000"/>
                </a:solidFill>
              </a:endParaRPr>
            </a:p>
          </p:txBody>
        </p:sp>
        <p:sp>
          <p:nvSpPr>
            <p:cNvPr id="28692" name="Text Box 20"/>
            <p:cNvSpPr txBox="1">
              <a:spLocks noChangeArrowheads="1"/>
            </p:cNvSpPr>
            <p:nvPr/>
          </p:nvSpPr>
          <p:spPr bwMode="auto">
            <a:xfrm>
              <a:off x="4896" y="1968"/>
              <a:ext cx="1488" cy="185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rgbClr val="0000FF"/>
                  </a:solidFill>
                </a:rPr>
                <a:t>cousin</a:t>
              </a:r>
              <a:endParaRPr lang="en-US" altLang="zh-CN">
                <a:solidFill>
                  <a:srgbClr val="0000FF"/>
                </a:solidFill>
              </a:endParaRPr>
            </a:p>
          </p:txBody>
        </p:sp>
        <p:sp>
          <p:nvSpPr>
            <p:cNvPr id="28693" name="Text Box 21"/>
            <p:cNvSpPr txBox="1">
              <a:spLocks noChangeArrowheads="1"/>
            </p:cNvSpPr>
            <p:nvPr/>
          </p:nvSpPr>
          <p:spPr bwMode="auto">
            <a:xfrm>
              <a:off x="4896" y="2256"/>
              <a:ext cx="1488" cy="185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rgbClr val="FF0000"/>
                  </a:solidFill>
                </a:rPr>
                <a:t>John</a:t>
              </a:r>
              <a:endParaRPr lang="en-US" altLang="zh-CN">
                <a:solidFill>
                  <a:srgbClr val="FF0000"/>
                </a:solidFill>
              </a:endParaRPr>
            </a:p>
          </p:txBody>
        </p:sp>
        <p:sp>
          <p:nvSpPr>
            <p:cNvPr id="28694" name="Text Box 22"/>
            <p:cNvSpPr txBox="1">
              <a:spLocks noChangeArrowheads="1"/>
            </p:cNvSpPr>
            <p:nvPr/>
          </p:nvSpPr>
          <p:spPr bwMode="auto">
            <a:xfrm>
              <a:off x="2544" y="2448"/>
              <a:ext cx="1488" cy="185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rgbClr val="0000FF"/>
                  </a:solidFill>
                </a:rPr>
                <a:t>father</a:t>
              </a:r>
              <a:endParaRPr lang="en-US" altLang="zh-CN">
                <a:solidFill>
                  <a:srgbClr val="0000FF"/>
                </a:solidFill>
              </a:endParaRPr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2544" y="2784"/>
              <a:ext cx="1488" cy="185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rgbClr val="FF0000"/>
                  </a:solidFill>
                </a:rPr>
                <a:t>John</a:t>
              </a:r>
              <a:endParaRPr lang="en-US" altLang="zh-CN">
                <a:solidFill>
                  <a:srgbClr val="FF0000"/>
                </a:solidFill>
              </a:endParaRPr>
            </a:p>
          </p:txBody>
        </p:sp>
        <p:sp>
          <p:nvSpPr>
            <p:cNvPr id="28696" name="Text Box 25"/>
            <p:cNvSpPr txBox="1">
              <a:spLocks noChangeArrowheads="1"/>
            </p:cNvSpPr>
            <p:nvPr/>
          </p:nvSpPr>
          <p:spPr bwMode="auto">
            <a:xfrm>
              <a:off x="5016" y="3120"/>
              <a:ext cx="1488" cy="185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rgbClr val="FF0000"/>
                  </a:solidFill>
                </a:rPr>
                <a:t>Sam</a:t>
              </a:r>
              <a:endParaRPr lang="en-US" altLang="zh-CN">
                <a:solidFill>
                  <a:srgbClr val="FF0000"/>
                </a:solidFill>
              </a:endParaRPr>
            </a:p>
          </p:txBody>
        </p:sp>
        <p:sp>
          <p:nvSpPr>
            <p:cNvPr id="28701" name="Text Box 18"/>
            <p:cNvSpPr txBox="1">
              <a:spLocks noChangeArrowheads="1"/>
            </p:cNvSpPr>
            <p:nvPr/>
          </p:nvSpPr>
          <p:spPr bwMode="auto">
            <a:xfrm>
              <a:off x="2400" y="1008"/>
              <a:ext cx="1488" cy="185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rgbClr val="0000FF"/>
                  </a:solidFill>
                </a:rPr>
                <a:t>grandfather</a:t>
              </a:r>
              <a:endParaRPr lang="en-US" altLang="zh-CN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4"/>
          <p:cNvGrpSpPr/>
          <p:nvPr/>
        </p:nvGrpSpPr>
        <p:grpSpPr bwMode="auto">
          <a:xfrm>
            <a:off x="0" y="337505"/>
            <a:ext cx="11203870" cy="2355365"/>
            <a:chOff x="1181" y="1239"/>
            <a:chExt cx="3347" cy="433"/>
          </a:xfrm>
          <a:solidFill>
            <a:srgbClr val="92D050"/>
          </a:solidFill>
        </p:grpSpPr>
        <p:sp>
          <p:nvSpPr>
            <p:cNvPr id="32798" name="AutoShape 30"/>
            <p:cNvSpPr>
              <a:spLocks noChangeArrowheads="1"/>
            </p:cNvSpPr>
            <p:nvPr/>
          </p:nvSpPr>
          <p:spPr bwMode="blackGray">
            <a:xfrm>
              <a:off x="1248" y="1295"/>
              <a:ext cx="3280" cy="377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3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" name="Group 63"/>
            <p:cNvGrpSpPr/>
            <p:nvPr/>
          </p:nvGrpSpPr>
          <p:grpSpPr bwMode="auto">
            <a:xfrm>
              <a:off x="1181" y="1239"/>
              <a:ext cx="3179" cy="412"/>
              <a:chOff x="1181" y="1239"/>
              <a:chExt cx="3179" cy="412"/>
            </a:xfrm>
            <a:grpFill/>
          </p:grpSpPr>
          <p:sp>
            <p:nvSpPr>
              <p:cNvPr id="32801" name="Rectangle 33"/>
              <p:cNvSpPr>
                <a:spLocks noChangeArrowheads="1"/>
              </p:cNvSpPr>
              <p:nvPr/>
            </p:nvSpPr>
            <p:spPr bwMode="blackGray">
              <a:xfrm>
                <a:off x="1436" y="1345"/>
                <a:ext cx="2924" cy="272"/>
              </a:xfrm>
              <a:prstGeom prst="rect">
                <a:avLst/>
              </a:prstGeom>
              <a:solidFill>
                <a:srgbClr val="305D00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35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4" name="Group 62"/>
              <p:cNvGrpSpPr/>
              <p:nvPr/>
            </p:nvGrpSpPr>
            <p:grpSpPr bwMode="auto">
              <a:xfrm>
                <a:off x="1463" y="1239"/>
                <a:ext cx="249" cy="412"/>
                <a:chOff x="1463" y="1239"/>
                <a:chExt cx="249" cy="412"/>
              </a:xfrm>
              <a:grpFill/>
            </p:grpSpPr>
            <p:sp>
              <p:nvSpPr>
                <p:cNvPr id="32804" name="Oval 36"/>
                <p:cNvSpPr>
                  <a:spLocks noChangeArrowheads="1"/>
                </p:cNvSpPr>
                <p:nvPr/>
              </p:nvSpPr>
              <p:spPr bwMode="blackGray">
                <a:xfrm>
                  <a:off x="1536" y="1527"/>
                  <a:ext cx="176" cy="124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83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805" name="Oval 37"/>
                <p:cNvSpPr>
                  <a:spLocks noChangeArrowheads="1"/>
                </p:cNvSpPr>
                <p:nvPr/>
              </p:nvSpPr>
              <p:spPr bwMode="blackGray">
                <a:xfrm rot="19033561">
                  <a:off x="1463" y="1239"/>
                  <a:ext cx="160" cy="89"/>
                </a:xfrm>
                <a:prstGeom prst="ellipse">
                  <a:avLst/>
                </a:prstGeom>
                <a:solidFill>
                  <a:srgbClr val="305D00"/>
                </a:solidFill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83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5" name="Group 61"/>
              <p:cNvGrpSpPr/>
              <p:nvPr/>
            </p:nvGrpSpPr>
            <p:grpSpPr bwMode="auto">
              <a:xfrm>
                <a:off x="1181" y="1301"/>
                <a:ext cx="3148" cy="212"/>
                <a:chOff x="1181" y="1301"/>
                <a:chExt cx="3148" cy="212"/>
              </a:xfrm>
              <a:grpFill/>
            </p:grpSpPr>
            <p:sp>
              <p:nvSpPr>
                <p:cNvPr id="32808" name="Oval 40"/>
                <p:cNvSpPr>
                  <a:spLocks noChangeArrowheads="1"/>
                </p:cNvSpPr>
                <p:nvPr/>
              </p:nvSpPr>
              <p:spPr bwMode="blackGray">
                <a:xfrm>
                  <a:off x="1181" y="1301"/>
                  <a:ext cx="210" cy="212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83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809" name="Oval 41"/>
                <p:cNvSpPr>
                  <a:spLocks noChangeArrowheads="1"/>
                </p:cNvSpPr>
                <p:nvPr/>
              </p:nvSpPr>
              <p:spPr bwMode="blackGray">
                <a:xfrm rot="-2566439">
                  <a:off x="4169" y="1339"/>
                  <a:ext cx="160" cy="89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83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grpSp>
        <p:nvGrpSpPr>
          <p:cNvPr id="19460" name="组合 39"/>
          <p:cNvGrpSpPr/>
          <p:nvPr/>
        </p:nvGrpSpPr>
        <p:grpSpPr>
          <a:xfrm>
            <a:off x="900113" y="2925366"/>
            <a:ext cx="7425928" cy="1947744"/>
            <a:chOff x="571472" y="1857364"/>
            <a:chExt cx="4714908" cy="1236663"/>
          </a:xfrm>
        </p:grpSpPr>
        <p:sp>
          <p:nvSpPr>
            <p:cNvPr id="19470" name="AutoShape 3"/>
            <p:cNvSpPr/>
            <p:nvPr/>
          </p:nvSpPr>
          <p:spPr>
            <a:xfrm>
              <a:off x="1481109" y="1987539"/>
              <a:ext cx="3162329" cy="989013"/>
            </a:xfrm>
            <a:prstGeom prst="roundRect">
              <a:avLst>
                <a:gd name="adj" fmla="val 12727"/>
              </a:avLst>
            </a:prstGeom>
            <a:solidFill>
              <a:schemeClr val="accent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sz="3780" dirty="0">
                <a:latin typeface="Calibri" panose="020F0502020204030204" pitchFamily="2" charset="0"/>
              </a:endParaRPr>
            </a:p>
          </p:txBody>
        </p:sp>
        <p:grpSp>
          <p:nvGrpSpPr>
            <p:cNvPr id="19471" name="Group 5"/>
            <p:cNvGrpSpPr/>
            <p:nvPr/>
          </p:nvGrpSpPr>
          <p:grpSpPr>
            <a:xfrm>
              <a:off x="571472" y="1857364"/>
              <a:ext cx="1238250" cy="1236663"/>
              <a:chOff x="802" y="845"/>
              <a:chExt cx="827" cy="826"/>
            </a:xfrm>
          </p:grpSpPr>
          <p:sp>
            <p:nvSpPr>
              <p:cNvPr id="19473" name="Oval 6"/>
              <p:cNvSpPr/>
              <p:nvPr/>
            </p:nvSpPr>
            <p:spPr>
              <a:xfrm>
                <a:off x="802" y="845"/>
                <a:ext cx="827" cy="826"/>
              </a:xfrm>
              <a:prstGeom prst="ellipse">
                <a:avLst/>
              </a:prstGeom>
              <a:solidFill>
                <a:srgbClr val="F8F8F8"/>
              </a:solidFill>
              <a:ln w="38100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  <p:sp>
            <p:nvSpPr>
              <p:cNvPr id="19474" name="Oval 7"/>
              <p:cNvSpPr/>
              <p:nvPr/>
            </p:nvSpPr>
            <p:spPr>
              <a:xfrm>
                <a:off x="836" y="879"/>
                <a:ext cx="758" cy="758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alpha val="70195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  <p:sp>
            <p:nvSpPr>
              <p:cNvPr id="19475" name="Oval 8"/>
              <p:cNvSpPr/>
              <p:nvPr/>
            </p:nvSpPr>
            <p:spPr>
              <a:xfrm>
                <a:off x="870" y="915"/>
                <a:ext cx="690" cy="690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alpha val="30196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</p:grpSp>
        <p:sp>
          <p:nvSpPr>
            <p:cNvPr id="19472" name="Rectangle 60"/>
            <p:cNvSpPr/>
            <p:nvPr/>
          </p:nvSpPr>
          <p:spPr>
            <a:xfrm>
              <a:off x="957214" y="2214554"/>
              <a:ext cx="4329166" cy="5461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</a:pPr>
              <a:r>
                <a:rPr lang="en-US" altLang="zh-CN" sz="5040" b="1" dirty="0">
                  <a:latin typeface="Verdana" panose="020B0604030504040204" pitchFamily="34" charset="0"/>
                  <a:ea typeface="Gulim" panose="020B0600000101010101" pitchFamily="34" charset="-127"/>
                </a:rPr>
                <a:t>1.    </a:t>
              </a:r>
              <a:r>
                <a:rPr lang="zh-CN" altLang="en-US" sz="504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话题、主题</a:t>
              </a:r>
              <a:endParaRPr lang="en-US" altLang="ko-KR" sz="5040" b="1" dirty="0">
                <a:solidFill>
                  <a:schemeClr val="bg1"/>
                </a:solidFill>
                <a:latin typeface="Verdana" panose="020B0604030504040204" pitchFamily="34" charset="0"/>
                <a:ea typeface="Gulim" panose="020B0600000101010101" pitchFamily="34" charset="-127"/>
              </a:endParaRPr>
            </a:p>
          </p:txBody>
        </p:sp>
      </p:grpSp>
      <p:sp>
        <p:nvSpPr>
          <p:cNvPr id="41" name="云形 40"/>
          <p:cNvSpPr/>
          <p:nvPr/>
        </p:nvSpPr>
        <p:spPr>
          <a:xfrm>
            <a:off x="1784985" y="4688205"/>
            <a:ext cx="11348085" cy="4819650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1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本单元Story Time板块的场景是学校开放日。家长、亲属、和孩子们一起活动，在活动中同学们认识了一些新朋友。</a:t>
            </a:r>
            <a:endParaRPr kumimoji="0" lang="en-US" altLang="zh-CN" sz="441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483" name="Rectangle 60"/>
          <p:cNvSpPr/>
          <p:nvPr/>
        </p:nvSpPr>
        <p:spPr>
          <a:xfrm>
            <a:off x="1785223" y="1165146"/>
            <a:ext cx="9241155" cy="747594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</a:pPr>
            <a:r>
              <a:rPr lang="en-US" altLang="zh-CN" sz="5670" b="1" dirty="0">
                <a:solidFill>
                  <a:schemeClr val="bg1"/>
                </a:solidFill>
                <a:latin typeface="Verdana" panose="020B0604030504040204" pitchFamily="34" charset="0"/>
                <a:ea typeface="Gulim" panose="020B0600000101010101" pitchFamily="34" charset="-127"/>
              </a:rPr>
              <a:t>Unit 8 </a:t>
            </a:r>
            <a:r>
              <a:rPr lang="en-US" sz="5670" b="1" dirty="0">
                <a:solidFill>
                  <a:schemeClr val="bg1"/>
                </a:solidFill>
                <a:latin typeface="Verdana" panose="020B0604030504040204" pitchFamily="34" charset="0"/>
                <a:ea typeface="Gulim" panose="020B0600000101010101" pitchFamily="34" charset="-127"/>
              </a:rPr>
              <a:t>We’re twins</a:t>
            </a:r>
            <a:endParaRPr lang="en-US" sz="5670" b="1" dirty="0">
              <a:solidFill>
                <a:schemeClr val="bg1"/>
              </a:solidFill>
              <a:latin typeface="Verdana" panose="020B0604030504040204" pitchFamily="34" charset="0"/>
              <a:ea typeface="Gulim" panose="020B0600000101010101" pitchFamily="34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401800" cy="108113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7" descr="sound_副本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75984" y="1687712"/>
            <a:ext cx="3292912" cy="450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684" y="1912740"/>
            <a:ext cx="2522815" cy="39379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1912702" y="6075764"/>
            <a:ext cx="1912752" cy="9632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67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2" charset="0"/>
                <a:ea typeface="+mn-ea"/>
                <a:cs typeface="+mn-cs"/>
              </a:rPr>
              <a:t>Nick</a:t>
            </a:r>
            <a:endParaRPr kumimoji="0" lang="zh-CN" altLang="en-US" sz="567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omic Sans MS" panose="030F0702030302020204" pitchFamily="2" charset="0"/>
              <a:ea typeface="+mn-ea"/>
              <a:cs typeface="+mn-cs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8326049" y="5963249"/>
            <a:ext cx="2475327" cy="9632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67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2" charset="0"/>
                <a:ea typeface="+mn-ea"/>
                <a:cs typeface="+mn-cs"/>
              </a:rPr>
              <a:t>Nancy</a:t>
            </a:r>
            <a:endParaRPr kumimoji="0" lang="zh-CN" altLang="en-US" sz="567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omic Sans MS" panose="030F0702030302020204" pitchFamily="2" charset="0"/>
              <a:ea typeface="+mn-ea"/>
              <a:cs typeface="+mn-cs"/>
            </a:endParaRPr>
          </a:p>
        </p:txBody>
      </p:sp>
      <p:pic>
        <p:nvPicPr>
          <p:cNvPr id="14343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71" y="1800225"/>
            <a:ext cx="787598" cy="8676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1406" y="2137768"/>
            <a:ext cx="840105" cy="8401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/>
          <p:cNvSpPr txBox="1"/>
          <p:nvPr/>
        </p:nvSpPr>
        <p:spPr>
          <a:xfrm>
            <a:off x="450056" y="7875984"/>
            <a:ext cx="5063134" cy="9632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5670" b="1" dirty="0">
                <a:solidFill>
                  <a:srgbClr val="002060"/>
                </a:solidFill>
                <a:latin typeface="Comic Sans MS" panose="030F0702030302020204" pitchFamily="2" charset="0"/>
              </a:rPr>
              <a:t> Nick is nine.</a:t>
            </a:r>
            <a:endParaRPr lang="en-US" altLang="zh-CN" sz="5670" b="1" dirty="0">
              <a:solidFill>
                <a:srgbClr val="002060"/>
              </a:solidFill>
              <a:latin typeface="Comic Sans MS" panose="030F0702030302020204" pitchFamily="2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450056" y="9001125"/>
            <a:ext cx="6300788" cy="9632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5670" b="1" dirty="0">
                <a:solidFill>
                  <a:srgbClr val="002060"/>
                </a:solidFill>
                <a:latin typeface="Comic Sans MS" panose="030F0702030302020204" pitchFamily="2" charset="0"/>
              </a:rPr>
              <a:t> Nick has a book.</a:t>
            </a:r>
            <a:endParaRPr lang="en-US" altLang="zh-CN" sz="5670" b="1" dirty="0">
              <a:solidFill>
                <a:srgbClr val="002060"/>
              </a:solidFill>
              <a:latin typeface="Comic Sans MS" panose="030F0702030302020204" pitchFamily="2" charset="0"/>
            </a:endParaRPr>
          </a:p>
        </p:txBody>
      </p:sp>
      <p:sp>
        <p:nvSpPr>
          <p:cNvPr id="14" name="Text Box 12"/>
          <p:cNvSpPr txBox="1"/>
          <p:nvPr/>
        </p:nvSpPr>
        <p:spPr>
          <a:xfrm>
            <a:off x="7763471" y="7875984"/>
            <a:ext cx="5063132" cy="9632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5670" dirty="0">
                <a:solidFill>
                  <a:srgbClr val="002060"/>
                </a:solidFill>
                <a:latin typeface="Comic Sans MS" panose="030F0702030302020204" pitchFamily="2" charset="0"/>
              </a:rPr>
              <a:t> </a:t>
            </a:r>
            <a:r>
              <a:rPr lang="en-US" altLang="zh-CN" sz="5670" b="1" dirty="0">
                <a:solidFill>
                  <a:srgbClr val="FF0066"/>
                </a:solidFill>
                <a:latin typeface="Comic Sans MS" panose="030F0702030302020204" pitchFamily="2" charset="0"/>
              </a:rPr>
              <a:t>Nancy is ten.</a:t>
            </a:r>
            <a:endParaRPr lang="en-US" altLang="zh-CN" sz="5670" b="1" dirty="0">
              <a:solidFill>
                <a:srgbClr val="FF0066"/>
              </a:solidFill>
              <a:latin typeface="Comic Sans MS" panose="030F0702030302020204" pitchFamily="2" charset="0"/>
            </a:endParaRPr>
          </a:p>
        </p:txBody>
      </p:sp>
      <p:sp>
        <p:nvSpPr>
          <p:cNvPr id="15" name="Text Box 12"/>
          <p:cNvSpPr txBox="1"/>
          <p:nvPr/>
        </p:nvSpPr>
        <p:spPr>
          <a:xfrm>
            <a:off x="7650956" y="9001125"/>
            <a:ext cx="6750844" cy="9632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5670" b="1" dirty="0">
                <a:solidFill>
                  <a:srgbClr val="002060"/>
                </a:solidFill>
                <a:latin typeface="Comic Sans MS" panose="030F0702030302020204" pitchFamily="2" charset="0"/>
              </a:rPr>
              <a:t> </a:t>
            </a:r>
            <a:r>
              <a:rPr lang="en-US" altLang="zh-CN" sz="5670" b="1" dirty="0">
                <a:solidFill>
                  <a:srgbClr val="FF0066"/>
                </a:solidFill>
                <a:latin typeface="Comic Sans MS" panose="030F0702030302020204" pitchFamily="2" charset="0"/>
              </a:rPr>
              <a:t>Nancy has a pen.</a:t>
            </a:r>
            <a:endParaRPr lang="en-US" altLang="zh-CN" sz="5670" b="1" dirty="0">
              <a:solidFill>
                <a:srgbClr val="FF0066"/>
              </a:solidFill>
              <a:latin typeface="Comic Sans MS" panose="030F0702030302020204" pitchFamily="2" charset="0"/>
            </a:endParaRPr>
          </a:p>
        </p:txBody>
      </p:sp>
      <p:grpSp>
        <p:nvGrpSpPr>
          <p:cNvPr id="3" name="组合 17"/>
          <p:cNvGrpSpPr/>
          <p:nvPr/>
        </p:nvGrpSpPr>
        <p:grpSpPr>
          <a:xfrm>
            <a:off x="5175647" y="2925366"/>
            <a:ext cx="2025253" cy="2880360"/>
            <a:chOff x="3286116" y="1857364"/>
            <a:chExt cx="1285884" cy="1828800"/>
          </a:xfrm>
        </p:grpSpPr>
        <p:pic>
          <p:nvPicPr>
            <p:cNvPr id="1435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7554" y="1857364"/>
              <a:ext cx="1038225" cy="18288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86116" y="2285992"/>
              <a:ext cx="1285884" cy="67330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R="0" defTabSz="914400">
                <a:spcBef>
                  <a:spcPct val="50000"/>
                </a:spcBef>
                <a:buClrTx/>
                <a:buSzTx/>
                <a:buFontTx/>
                <a:defRPr/>
              </a:pPr>
              <a:r>
                <a:rPr kumimoji="0" lang="en-US" altLang="zh-CN" sz="6300" b="1" kern="1200" cap="none" spc="0" normalizeH="0" baseline="0" noProof="0" dirty="0">
                  <a:ln w="18000">
                    <a:solidFill>
                      <a:sysClr val="windowText" lastClr="000000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omic Sans MS" panose="030F0702030302020204" pitchFamily="2" charset="0"/>
                  <a:ea typeface="宋体" panose="02010600030101010101" pitchFamily="2" charset="-122"/>
                  <a:cs typeface="+mn-cs"/>
                </a:rPr>
                <a:t>Who</a:t>
              </a:r>
              <a:endParaRPr kumimoji="0" lang="en-US" altLang="zh-CN" sz="6300" b="1" kern="1200" cap="none" spc="0" normalizeH="0" baseline="0" noProof="0" dirty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2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2025253" y="787599"/>
            <a:ext cx="4388049" cy="11251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567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35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51" name="TextBox 21"/>
          <p:cNvSpPr txBox="1"/>
          <p:nvPr/>
        </p:nvSpPr>
        <p:spPr>
          <a:xfrm>
            <a:off x="2475309" y="900113"/>
            <a:ext cx="3937993" cy="8661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040" b="1" dirty="0">
                <a:solidFill>
                  <a:srgbClr val="002060"/>
                </a:solidFill>
                <a:latin typeface="Arial" panose="020B0604020202020204" pitchFamily="34" charset="0"/>
              </a:rPr>
              <a:t>Sound time</a:t>
            </a:r>
            <a:endParaRPr lang="zh-CN" altLang="en-US" sz="504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Nike is nine.mp3">
            <a:hlinkClick r:id=""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63359" y="7875984"/>
            <a:ext cx="1012626" cy="10126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Nick has a book.mp3">
            <a:hlinkClick r:id="" action="ppaction://media"/>
          </p:cNvPr>
          <p:cNvPicPr>
            <a:picLocks noRot="1"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63359" y="9226153"/>
            <a:ext cx="997624" cy="997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407" name="Text Box 9"/>
          <p:cNvSpPr txBox="1"/>
          <p:nvPr/>
        </p:nvSpPr>
        <p:spPr>
          <a:xfrm>
            <a:off x="6748344" y="1317665"/>
            <a:ext cx="6575822" cy="1254125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780" dirty="0">
                <a:latin typeface="隶书" pitchFamily="49" charset="-122"/>
                <a:ea typeface="隶书" pitchFamily="49" charset="-122"/>
              </a:rPr>
              <a:t>你们能两人一组谈谈图中的小朋友吗？</a:t>
            </a:r>
            <a:endParaRPr lang="zh-CN" altLang="en-US" sz="3780" dirty="0"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文本框 27649"/>
          <p:cNvSpPr txBox="1"/>
          <p:nvPr/>
        </p:nvSpPr>
        <p:spPr>
          <a:xfrm>
            <a:off x="1079500" y="2916238"/>
            <a:ext cx="1036955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2" name="文本框 27650"/>
          <p:cNvSpPr txBox="1"/>
          <p:nvPr/>
        </p:nvSpPr>
        <p:spPr>
          <a:xfrm>
            <a:off x="1008212" y="2880395"/>
            <a:ext cx="12565062" cy="274549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a. </a:t>
            </a:r>
            <a:r>
              <a:rPr lang="zh-CN" altLang="en-US" sz="40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了解</a:t>
            </a:r>
            <a:r>
              <a:rPr lang="en-US" altLang="zh-CN" sz="40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n </a:t>
            </a:r>
            <a:r>
              <a:rPr lang="zh-CN" altLang="en-US" sz="40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在单词中的读音。</a:t>
            </a:r>
            <a:endParaRPr lang="zh-CN" altLang="en-US" sz="4000" b="1" dirty="0" smtClean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40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b. </a:t>
            </a:r>
            <a:r>
              <a:rPr lang="zh-CN" altLang="en-US" sz="40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会读</a:t>
            </a:r>
            <a:r>
              <a:rPr lang="en-US" altLang="zh-CN" sz="40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sound time </a:t>
            </a:r>
            <a:r>
              <a:rPr lang="zh-CN" altLang="en-US" sz="40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中含有音素</a:t>
            </a:r>
            <a:r>
              <a:rPr lang="en-US" altLang="zh-CN" sz="40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“n”</a:t>
            </a:r>
            <a:r>
              <a:rPr lang="zh-CN" altLang="en-US" sz="40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的单词的句子。</a:t>
            </a:r>
            <a:endParaRPr lang="zh-CN" altLang="en-US" sz="4000" b="1" dirty="0" smtClean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40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c.</a:t>
            </a:r>
            <a:r>
              <a:rPr lang="zh-CN" altLang="en-US" sz="40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能找出学过含有音素</a:t>
            </a:r>
            <a:r>
              <a:rPr lang="en-US" altLang="zh-CN" sz="40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“n”</a:t>
            </a:r>
            <a:r>
              <a:rPr lang="zh-CN" altLang="en-US" sz="40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的单词。</a:t>
            </a:r>
            <a:endParaRPr lang="zh-CN" altLang="en-US" sz="40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5603" name="文本框 27651"/>
          <p:cNvSpPr txBox="1"/>
          <p:nvPr/>
        </p:nvSpPr>
        <p:spPr>
          <a:xfrm>
            <a:off x="288290" y="1836103"/>
            <a:ext cx="13825538" cy="7127875"/>
          </a:xfrm>
          <a:prstGeom prst="rect">
            <a:avLst/>
          </a:prstGeom>
          <a:noFill/>
          <a:ln w="9525">
            <a:noFill/>
          </a:ln>
        </p:spPr>
        <p:txBody>
          <a:bodyPr lIns="144018" tIns="72009" rIns="144018" bIns="72009" anchor="t" anchorCtr="0"/>
          <a:lstStyle/>
          <a:p>
            <a:pPr marL="952500" indent="-952500" eaLnBrk="0" hangingPunct="0">
              <a:lnSpc>
                <a:spcPct val="115000"/>
              </a:lnSpc>
              <a:spcBef>
                <a:spcPct val="20000"/>
              </a:spcBef>
            </a:pPr>
            <a:endParaRPr lang="en-US" altLang="zh-CN" sz="4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2148" y="1440235"/>
            <a:ext cx="14401800" cy="70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0" indent="-952500" eaLnBrk="0" hangingPunct="0">
              <a:lnSpc>
                <a:spcPct val="115000"/>
              </a:lnSpc>
              <a:spcBef>
                <a:spcPct val="20000"/>
              </a:spcBef>
            </a:pPr>
            <a:r>
              <a:rPr lang="en-US" altLang="zh-CN" sz="4000" b="1" dirty="0" smtClean="0">
                <a:latin typeface="+mn-ea"/>
                <a:ea typeface="+mn-ea"/>
              </a:rPr>
              <a:t>5.</a:t>
            </a:r>
            <a:r>
              <a:rPr lang="zh-CN" altLang="en-US" sz="4000" b="1" dirty="0" smtClean="0">
                <a:latin typeface="+mn-ea"/>
                <a:ea typeface="+mn-ea"/>
              </a:rPr>
              <a:t>学习辅音字母</a:t>
            </a:r>
            <a:r>
              <a:rPr lang="en-US" altLang="zh-CN" sz="4000" b="1" dirty="0" smtClean="0">
                <a:latin typeface="+mn-ea"/>
                <a:ea typeface="+mn-ea"/>
              </a:rPr>
              <a:t>n</a:t>
            </a:r>
            <a:r>
              <a:rPr lang="zh-CN" altLang="en-US" sz="4000" b="1" dirty="0" smtClean="0">
                <a:latin typeface="+mn-ea"/>
                <a:ea typeface="+mn-ea"/>
              </a:rPr>
              <a:t>的发音，认识新朋友：</a:t>
            </a:r>
            <a:r>
              <a:rPr lang="en-US" altLang="zh-CN" sz="4000" b="1" dirty="0" smtClean="0">
                <a:latin typeface="+mn-ea"/>
                <a:ea typeface="+mn-ea"/>
              </a:rPr>
              <a:t>Nick</a:t>
            </a:r>
            <a:r>
              <a:rPr lang="zh-CN" altLang="en-US" sz="4000" b="1" dirty="0" smtClean="0">
                <a:latin typeface="+mn-ea"/>
                <a:ea typeface="+mn-ea"/>
              </a:rPr>
              <a:t>和</a:t>
            </a:r>
            <a:r>
              <a:rPr lang="en-US" altLang="zh-CN" sz="4000" b="1" dirty="0" smtClean="0">
                <a:latin typeface="+mn-ea"/>
                <a:ea typeface="+mn-ea"/>
              </a:rPr>
              <a:t>Nancy</a:t>
            </a:r>
            <a:endParaRPr lang="en-US" altLang="zh-CN" sz="4000" b="1" dirty="0">
              <a:latin typeface="+mn-ea"/>
              <a:ea typeface="+mn-ea"/>
            </a:endParaRPr>
          </a:p>
        </p:txBody>
      </p:sp>
      <p:grpSp>
        <p:nvGrpSpPr>
          <p:cNvPr id="2" name="Group 18"/>
          <p:cNvGrpSpPr/>
          <p:nvPr/>
        </p:nvGrpSpPr>
        <p:grpSpPr bwMode="auto">
          <a:xfrm>
            <a:off x="1079500" y="6835524"/>
            <a:ext cx="2040890" cy="1732531"/>
            <a:chOff x="4224" y="720"/>
            <a:chExt cx="768" cy="768"/>
          </a:xfrm>
          <a:solidFill>
            <a:srgbClr val="FF0000"/>
          </a:solidFill>
        </p:grpSpPr>
        <p:sp>
          <p:nvSpPr>
            <p:cNvPr id="3" name="AutoShape 11"/>
            <p:cNvSpPr>
              <a:spLocks noChangeArrowheads="1"/>
            </p:cNvSpPr>
            <p:nvPr/>
          </p:nvSpPr>
          <p:spPr bwMode="auto">
            <a:xfrm>
              <a:off x="4224" y="720"/>
              <a:ext cx="768" cy="76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</a:ln>
            <a:effectLst/>
          </p:spPr>
          <p:txBody>
            <a:bodyPr wrap="none" anchor="ctr"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Text Box 12"/>
            <p:cNvSpPr txBox="1">
              <a:spLocks noChangeArrowheads="1"/>
            </p:cNvSpPr>
            <p:nvPr/>
          </p:nvSpPr>
          <p:spPr bwMode="auto">
            <a:xfrm>
              <a:off x="4380" y="720"/>
              <a:ext cx="612" cy="586"/>
            </a:xfrm>
            <a:prstGeom prst="rect">
              <a:avLst/>
            </a:prstGeom>
            <a:grp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eorgia" panose="02040502050405020303" pitchFamily="18" charset="0"/>
                  <a:ea typeface="宋体" panose="02010600030101010101" pitchFamily="2" charset="-122"/>
                  <a:cs typeface="+mn-cs"/>
                </a:rPr>
                <a:t>n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eorgia" panose="02040502050405020303" pitchFamily="18" charset="0"/>
                  <a:ea typeface="宋体" panose="02010600030101010101" pitchFamily="2" charset="-122"/>
                  <a:cs typeface="+mn-cs"/>
                </a:rPr>
                <a:t> 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 Box 15"/>
          <p:cNvSpPr txBox="1"/>
          <p:nvPr/>
        </p:nvSpPr>
        <p:spPr>
          <a:xfrm>
            <a:off x="4967288" y="7045960"/>
            <a:ext cx="6643687" cy="1311275"/>
          </a:xfrm>
          <a:prstGeom prst="rect">
            <a:avLst/>
          </a:prstGeom>
          <a:noFill/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dirty="0">
                <a:latin typeface="Arial" panose="020B0604020202020204" pitchFamily="34" charset="0"/>
              </a:rPr>
              <a:t> 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</a:rPr>
              <a:t>Pen</a:t>
            </a:r>
            <a:r>
              <a:rPr lang="en-US" altLang="zh-CN" sz="3200" b="1" dirty="0">
                <a:latin typeface="Arial" panose="020B0604020202020204" pitchFamily="34" charset="0"/>
              </a:rPr>
              <a:t>          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</a:rPr>
              <a:t>pen</a:t>
            </a:r>
            <a:r>
              <a:rPr lang="en-US" altLang="zh-CN" sz="3200" b="1" dirty="0">
                <a:latin typeface="Arial" panose="020B0604020202020204" pitchFamily="34" charset="0"/>
              </a:rPr>
              <a:t>           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</a:rPr>
              <a:t>pen</a:t>
            </a:r>
            <a:endParaRPr lang="en-US" altLang="zh-CN" sz="3200" b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     girl                             pen</a:t>
            </a:r>
            <a:endParaRPr lang="en-US" altLang="zh-CN" sz="3200" b="1" dirty="0">
              <a:latin typeface="Arial" panose="020B0604020202020204" pitchFamily="34" charset="0"/>
            </a:endParaRPr>
          </a:p>
        </p:txBody>
      </p:sp>
      <p:sp>
        <p:nvSpPr>
          <p:cNvPr id="18437" name="Text Box 15"/>
          <p:cNvSpPr txBox="1"/>
          <p:nvPr/>
        </p:nvSpPr>
        <p:spPr>
          <a:xfrm>
            <a:off x="4311333" y="7046595"/>
            <a:ext cx="6643687" cy="1311275"/>
          </a:xfrm>
          <a:prstGeom prst="rect">
            <a:avLst/>
          </a:prstGeom>
          <a:noFill/>
          <a:ln w="9525">
            <a:noFill/>
          </a:ln>
          <a:effectLst>
            <a:prstShdw prst="shdw12" dir="162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dirty="0">
                <a:latin typeface="Arial" panose="020B0604020202020204" pitchFamily="34" charset="0"/>
              </a:rPr>
              <a:t> _______,   _______,   ______,</a:t>
            </a:r>
            <a:endParaRPr lang="en-US" altLang="zh-CN" sz="3200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3200" dirty="0">
                <a:latin typeface="Arial" panose="020B0604020202020204" pitchFamily="34" charset="0"/>
              </a:rPr>
              <a:t>The______  has </a:t>
            </a:r>
            <a:r>
              <a:rPr lang="zh-CN" altLang="en-US" sz="3200" dirty="0">
                <a:latin typeface="Arial" panose="020B0604020202020204" pitchFamily="34" charset="0"/>
              </a:rPr>
              <a:t>（有）</a:t>
            </a:r>
            <a:r>
              <a:rPr lang="en-US" altLang="zh-CN" sz="3200" dirty="0">
                <a:latin typeface="Arial" panose="020B0604020202020204" pitchFamily="34" charset="0"/>
              </a:rPr>
              <a:t>a  ______.</a:t>
            </a:r>
            <a:endParaRPr lang="en-US" altLang="zh-CN" sz="3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标题 43009"/>
          <p:cNvSpPr>
            <a:spLocks noGrp="1"/>
          </p:cNvSpPr>
          <p:nvPr>
            <p:ph type="title"/>
          </p:nvPr>
        </p:nvSpPr>
        <p:spPr>
          <a:xfrm>
            <a:off x="1008063" y="396875"/>
            <a:ext cx="12096750" cy="1800225"/>
          </a:xfrm>
        </p:spPr>
        <p:txBody>
          <a:bodyPr lIns="144018" tIns="72009" rIns="144018" bIns="72009" anchor="ctr" anchorCtr="0"/>
          <a:lstStyle/>
          <a:p>
            <a:r>
              <a:rPr lang="zh-CN" altLang="en-US" sz="4000" b="1" dirty="0">
                <a:solidFill>
                  <a:srgbClr val="FF0000"/>
                </a:solidFill>
                <a:latin typeface="Arial Black" panose="020B0A04020102020204" pitchFamily="2" charset="0"/>
                <a:ea typeface="黑体" panose="02010609060101010101" pitchFamily="2" charset="-122"/>
              </a:rPr>
              <a:t>第四课时：Checkout time ＆ Ticking time</a:t>
            </a:r>
            <a:r>
              <a:rPr lang="zh-CN" altLang="en-US" sz="6300" dirty="0"/>
              <a:t> </a:t>
            </a:r>
            <a:endParaRPr lang="zh-CN" altLang="en-US" sz="6300" dirty="0"/>
          </a:p>
        </p:txBody>
      </p:sp>
      <p:sp>
        <p:nvSpPr>
          <p:cNvPr id="27650" name="内容占位符 43010"/>
          <p:cNvSpPr>
            <a:spLocks noGrp="1"/>
          </p:cNvSpPr>
          <p:nvPr>
            <p:ph idx="1"/>
          </p:nvPr>
        </p:nvSpPr>
        <p:spPr>
          <a:xfrm>
            <a:off x="720725" y="1979613"/>
            <a:ext cx="13681075" cy="8389937"/>
          </a:xfrm>
        </p:spPr>
        <p:txBody>
          <a:bodyPr lIns="144018" tIns="72009" rIns="144018" bIns="72009" anchor="t" anchorCtr="0"/>
          <a:lstStyle/>
          <a:p>
            <a:pPr>
              <a:lnSpc>
                <a:spcPct val="180000"/>
              </a:lnSpc>
              <a:spcBef>
                <a:spcPct val="0"/>
              </a:spcBef>
              <a:buNone/>
            </a:pPr>
            <a:r>
              <a:rPr lang="zh-CN" altLang="en-US" sz="4400" b="1" dirty="0" smtClean="0">
                <a:solidFill>
                  <a:schemeClr val="hlink"/>
                </a:solidFill>
                <a:latin typeface="+mn-ea"/>
              </a:rPr>
              <a:t>课时</a:t>
            </a:r>
            <a:r>
              <a:rPr lang="zh-CN" altLang="en-US" sz="4400" b="1" dirty="0" smtClean="0">
                <a:solidFill>
                  <a:schemeClr val="hlink"/>
                </a:solidFill>
                <a:latin typeface="+mn-ea"/>
              </a:rPr>
              <a:t>解读</a:t>
            </a:r>
            <a:r>
              <a:rPr lang="zh-CN" altLang="en-US" sz="4400" b="1" dirty="0">
                <a:solidFill>
                  <a:schemeClr val="hlink"/>
                </a:solidFill>
                <a:latin typeface="+mn-ea"/>
              </a:rPr>
              <a:t>：</a:t>
            </a:r>
            <a:endParaRPr lang="zh-CN" altLang="en-US" sz="4400" b="1" dirty="0">
              <a:solidFill>
                <a:schemeClr val="hlink"/>
              </a:solidFill>
              <a:latin typeface="+mn-ea"/>
            </a:endParaRPr>
          </a:p>
          <a:p>
            <a:pPr>
              <a:lnSpc>
                <a:spcPct val="180000"/>
              </a:lnSpc>
              <a:spcBef>
                <a:spcPct val="0"/>
              </a:spcBef>
              <a:buNone/>
            </a:pPr>
            <a:r>
              <a:rPr lang="zh-CN" altLang="en-US" sz="3300" b="1" dirty="0">
                <a:latin typeface="+mn-ea"/>
              </a:rPr>
              <a:t> </a:t>
            </a:r>
            <a:r>
              <a:rPr lang="en-US" altLang="zh-CN" sz="3600" b="1" dirty="0" smtClean="0">
                <a:latin typeface="+mn-ea"/>
              </a:rPr>
              <a:t>1</a:t>
            </a:r>
            <a:r>
              <a:rPr lang="zh-CN" altLang="en-US" sz="3600" b="1" dirty="0" smtClean="0">
                <a:latin typeface="+mn-ea"/>
              </a:rPr>
              <a:t>、</a:t>
            </a:r>
            <a:r>
              <a:rPr lang="en-US" altLang="zh-CN" sz="3600" b="1" dirty="0" smtClean="0">
                <a:latin typeface="+mn-ea"/>
              </a:rPr>
              <a:t>Checkout </a:t>
            </a:r>
            <a:r>
              <a:rPr lang="en-US" altLang="zh-CN" sz="3600" b="1" dirty="0">
                <a:latin typeface="+mn-ea"/>
              </a:rPr>
              <a:t>time</a:t>
            </a:r>
            <a:r>
              <a:rPr lang="zh-CN" altLang="en-US" sz="3600" b="1" dirty="0">
                <a:latin typeface="+mn-ea"/>
              </a:rPr>
              <a:t>板块是对本单元教学的检测活动，可以通过丰富多样的活动帮助学生复习巩固，提高综合运用能力。</a:t>
            </a:r>
            <a:endParaRPr lang="zh-CN" altLang="en-US" sz="3600" b="1" dirty="0">
              <a:latin typeface="+mn-ea"/>
            </a:endParaRPr>
          </a:p>
          <a:p>
            <a:pPr>
              <a:lnSpc>
                <a:spcPct val="18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latin typeface="+mn-ea"/>
              </a:rPr>
              <a:t> </a:t>
            </a:r>
            <a:r>
              <a:rPr lang="en-US" altLang="zh-CN" sz="3600" b="1" dirty="0" smtClean="0">
                <a:latin typeface="+mn-ea"/>
              </a:rPr>
              <a:t>2</a:t>
            </a:r>
            <a:r>
              <a:rPr lang="zh-CN" altLang="en-US" sz="3600" b="1" dirty="0" smtClean="0">
                <a:latin typeface="+mn-ea"/>
              </a:rPr>
              <a:t>、</a:t>
            </a:r>
            <a:r>
              <a:rPr lang="en-US" altLang="zh-CN" sz="3600" b="1" dirty="0" smtClean="0">
                <a:latin typeface="+mn-ea"/>
              </a:rPr>
              <a:t>Ticking </a:t>
            </a:r>
            <a:r>
              <a:rPr lang="en-US" altLang="zh-CN" sz="3600" b="1" dirty="0">
                <a:latin typeface="+mn-ea"/>
              </a:rPr>
              <a:t>time</a:t>
            </a:r>
            <a:r>
              <a:rPr lang="zh-CN" altLang="en-US" sz="3600" b="1" dirty="0">
                <a:latin typeface="+mn-ea"/>
              </a:rPr>
              <a:t>的目的是引导学生学会自我评价。放在全文学习完毕之后，让学生对自己的学习情况进行评价，老师可以及时了解学生的学习状况，同时我们也应该引导那些还没有达到</a:t>
            </a:r>
            <a:r>
              <a:rPr lang="en-US" altLang="zh-CN" sz="3600" b="1" dirty="0">
                <a:latin typeface="+mn-ea"/>
              </a:rPr>
              <a:t>3</a:t>
            </a:r>
            <a:r>
              <a:rPr lang="zh-CN" altLang="en-US" sz="3600" b="1" dirty="0">
                <a:latin typeface="+mn-ea"/>
              </a:rPr>
              <a:t>星的孩子，采取更为积极的学习策略以尽快达到要求。</a:t>
            </a:r>
            <a:endParaRPr lang="zh-CN" altLang="en-US" sz="3600" b="1" dirty="0">
              <a:latin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281020" y="936179"/>
            <a:ext cx="4664075" cy="727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3" name="标题 44033"/>
          <p:cNvSpPr>
            <a:spLocks noGrp="1"/>
          </p:cNvSpPr>
          <p:nvPr>
            <p:ph type="title"/>
          </p:nvPr>
        </p:nvSpPr>
        <p:spPr>
          <a:xfrm>
            <a:off x="425450" y="508000"/>
            <a:ext cx="4681538" cy="900113"/>
          </a:xfrm>
        </p:spPr>
        <p:txBody>
          <a:bodyPr lIns="144018" tIns="72009" rIns="144018" bIns="72009" anchor="ctr" anchorCtr="0"/>
          <a:lstStyle/>
          <a:p>
            <a:r>
              <a:rPr lang="zh-CN" altLang="en-US" sz="4800" b="1" dirty="0">
                <a:solidFill>
                  <a:schemeClr val="hlink"/>
                </a:solidFill>
                <a:latin typeface="楷体" panose="02010609060101010101" charset="-122"/>
                <a:ea typeface="楷体" panose="02010609060101010101" charset="-122"/>
              </a:rPr>
              <a:t>活动设计：</a:t>
            </a:r>
            <a:endParaRPr lang="zh-CN" altLang="en-US" sz="4800" b="1" dirty="0">
              <a:solidFill>
                <a:schemeClr val="hlin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674" name="内容占位符 44034"/>
          <p:cNvSpPr>
            <a:spLocks noGrp="1"/>
          </p:cNvSpPr>
          <p:nvPr>
            <p:ph idx="1"/>
          </p:nvPr>
        </p:nvSpPr>
        <p:spPr>
          <a:xfrm>
            <a:off x="144463" y="1408113"/>
            <a:ext cx="14616112" cy="9324975"/>
          </a:xfrm>
        </p:spPr>
        <p:txBody>
          <a:bodyPr lIns="144018" tIns="72009" rIns="144018" bIns="72009" anchor="t" anchorCtr="0"/>
          <a:lstStyle/>
          <a:p>
            <a:pPr>
              <a:lnSpc>
                <a:spcPct val="180000"/>
              </a:lnSpc>
              <a:buNone/>
            </a:pPr>
            <a:r>
              <a:rPr lang="en-US" altLang="zh-CN" sz="4400" b="1" dirty="0"/>
              <a:t>1</a:t>
            </a:r>
            <a:r>
              <a:rPr lang="zh-CN" altLang="en-US" sz="4000" b="1" dirty="0"/>
              <a:t>、</a:t>
            </a:r>
            <a:r>
              <a:rPr lang="en-US" altLang="zh-CN" sz="4000" b="1" dirty="0"/>
              <a:t>Checkout time</a:t>
            </a:r>
            <a:endParaRPr lang="en-US" altLang="zh-CN" sz="4000" b="1" dirty="0"/>
          </a:p>
          <a:p>
            <a:pPr>
              <a:lnSpc>
                <a:spcPct val="180000"/>
              </a:lnSpc>
              <a:buNone/>
            </a:pPr>
            <a:r>
              <a:rPr lang="zh-CN" altLang="en-US" sz="4000" b="1" dirty="0"/>
              <a:t> </a:t>
            </a:r>
            <a:r>
              <a:rPr lang="zh-CN" altLang="en-US" sz="4000" b="1" dirty="0" smtClean="0"/>
              <a:t>   </a:t>
            </a:r>
            <a:r>
              <a:rPr lang="en-US" altLang="zh-CN" sz="4000" b="1" dirty="0" smtClean="0"/>
              <a:t>1</a:t>
            </a:r>
            <a:r>
              <a:rPr lang="zh-CN" altLang="en-US" sz="4000" b="1" dirty="0"/>
              <a:t>、</a:t>
            </a:r>
            <a:r>
              <a:rPr lang="en-US" altLang="zh-CN" sz="4000" b="1" dirty="0"/>
              <a:t>Let's review</a:t>
            </a:r>
            <a:endParaRPr lang="en-US" altLang="zh-CN" sz="4000" b="1" dirty="0"/>
          </a:p>
          <a:p>
            <a:pPr>
              <a:lnSpc>
                <a:spcPct val="180000"/>
              </a:lnSpc>
              <a:buNone/>
            </a:pPr>
            <a:r>
              <a:rPr lang="en-US" altLang="zh-CN" sz="4000" b="1" dirty="0"/>
              <a:t>     magic eyes:</a:t>
            </a:r>
            <a:r>
              <a:rPr lang="zh-CN" altLang="en-US" sz="4000" b="1" dirty="0"/>
              <a:t>通过呈现图片，让学生快速说出呈现的家庭成员，复习本单元的新单词。</a:t>
            </a:r>
            <a:endParaRPr lang="zh-CN" altLang="en-US" sz="4000" b="1" dirty="0"/>
          </a:p>
          <a:p>
            <a:pPr>
              <a:lnSpc>
                <a:spcPct val="180000"/>
              </a:lnSpc>
              <a:buNone/>
            </a:pPr>
            <a:r>
              <a:rPr lang="zh-CN" altLang="en-US" sz="4000" b="1" dirty="0" smtClean="0"/>
              <a:t>    </a:t>
            </a:r>
            <a:r>
              <a:rPr lang="en-US" altLang="zh-CN" sz="4000" b="1" dirty="0" smtClean="0"/>
              <a:t>2</a:t>
            </a:r>
            <a:r>
              <a:rPr lang="zh-CN" altLang="en-US" sz="4000" b="1" dirty="0"/>
              <a:t>、</a:t>
            </a:r>
            <a:r>
              <a:rPr lang="en-US" altLang="zh-CN" sz="4000" b="1" dirty="0"/>
              <a:t>Let's talk</a:t>
            </a:r>
            <a:endParaRPr lang="en-US" altLang="zh-CN" sz="4000" b="1" dirty="0"/>
          </a:p>
          <a:p>
            <a:pPr>
              <a:lnSpc>
                <a:spcPct val="180000"/>
              </a:lnSpc>
              <a:buNone/>
            </a:pPr>
            <a:r>
              <a:rPr lang="en-US" altLang="zh-CN" sz="4000" b="1" dirty="0"/>
              <a:t>   </a:t>
            </a:r>
            <a:r>
              <a:rPr lang="zh-CN" altLang="en-US" sz="4000" b="1" dirty="0"/>
              <a:t>认家人：让学生带小时候和家人一起拍的照片，运用</a:t>
            </a:r>
            <a:r>
              <a:rPr lang="en-US" altLang="zh-CN" sz="4000" b="1" dirty="0"/>
              <a:t>Who's this/that?Who's he\she?He's/She's...</a:t>
            </a:r>
            <a:r>
              <a:rPr lang="zh-CN" altLang="en-US" sz="4000" b="1" dirty="0"/>
              <a:t>进行交流。</a:t>
            </a:r>
            <a:endParaRPr lang="zh-CN" altLang="en-US" sz="4000" b="1" dirty="0"/>
          </a:p>
          <a:p>
            <a:pPr>
              <a:lnSpc>
                <a:spcPct val="180000"/>
              </a:lnSpc>
              <a:buNone/>
            </a:pPr>
            <a:endParaRPr lang="zh-CN" altLang="en-US" sz="40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grayscl/>
          </a:blip>
          <a:srcRect/>
          <a:stretch>
            <a:fillRect/>
          </a:stretch>
        </p:blipFill>
        <p:spPr bwMode="auto">
          <a:xfrm>
            <a:off x="8644255" y="1260475"/>
            <a:ext cx="1401445" cy="108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Administrator\Application Data\Tencent\Users\19447688\QQ\WinTemp\RichOle\_`M%T%SS6F2})@D7PSADGBT.jpg"/>
          <p:cNvPicPr>
            <a:picLocks noChangeAspect="1" noChangeArrowheads="1"/>
          </p:cNvPicPr>
          <p:nvPr/>
        </p:nvPicPr>
        <p:blipFill>
          <a:blip r:embed="rId3" r:link="rId4" cstate="print">
            <a:biLevel thresh="50000"/>
            <a:grayscl/>
          </a:blip>
          <a:srcRect/>
          <a:stretch>
            <a:fillRect/>
          </a:stretch>
        </p:blipFill>
        <p:spPr bwMode="auto">
          <a:xfrm>
            <a:off x="11017250" y="1224280"/>
            <a:ext cx="122936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grayscl/>
          </a:blip>
          <a:srcRect/>
          <a:stretch>
            <a:fillRect/>
          </a:stretch>
        </p:blipFill>
        <p:spPr bwMode="auto">
          <a:xfrm>
            <a:off x="12025630" y="5400675"/>
            <a:ext cx="1282065" cy="122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 cstate="print">
            <a:biLevel thresh="50000"/>
            <a:grayscl/>
          </a:blip>
          <a:srcRect/>
          <a:stretch>
            <a:fillRect/>
          </a:stretch>
        </p:blipFill>
        <p:spPr bwMode="auto">
          <a:xfrm>
            <a:off x="8496935" y="5256530"/>
            <a:ext cx="1303655" cy="122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biLevel thresh="50000"/>
            <a:grayscl/>
          </a:blip>
          <a:srcRect/>
          <a:stretch>
            <a:fillRect/>
          </a:stretch>
        </p:blipFill>
        <p:spPr bwMode="auto">
          <a:xfrm>
            <a:off x="11746230" y="3024505"/>
            <a:ext cx="119888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 cstate="print">
            <a:biLevel thresh="50000"/>
            <a:grayscl/>
          </a:blip>
          <a:srcRect/>
          <a:stretch>
            <a:fillRect/>
          </a:stretch>
        </p:blipFill>
        <p:spPr bwMode="auto">
          <a:xfrm>
            <a:off x="9001125" y="3024505"/>
            <a:ext cx="1043940" cy="122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14401800" cy="1081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Group 49"/>
          <p:cNvGraphicFramePr>
            <a:graphicFrameLocks noGrp="1"/>
          </p:cNvGraphicFramePr>
          <p:nvPr/>
        </p:nvGraphicFramePr>
        <p:xfrm>
          <a:off x="562572" y="3712965"/>
          <a:ext cx="13082012" cy="4293053"/>
        </p:xfrm>
        <a:graphic>
          <a:graphicData uri="http://schemas.openxmlformats.org/drawingml/2006/table">
            <a:tbl>
              <a:tblPr/>
              <a:tblGrid>
                <a:gridCol w="8776157"/>
                <a:gridCol w="1462693"/>
                <a:gridCol w="1462693"/>
                <a:gridCol w="1380469"/>
              </a:tblGrid>
              <a:tr h="1503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44018" marR="144018" marT="72009" marB="720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44018" marR="144018" marT="72009" marB="720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44018" marR="144018" marT="72009" marB="720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44018" marR="144018" marT="72009" marB="720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4FF"/>
                    </a:solidFill>
                  </a:tcPr>
                </a:tc>
              </a:tr>
              <a:tr h="138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44018" marR="144018" marT="72009" marB="720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44018" marR="144018" marT="72009" marB="720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44018" marR="144018" marT="72009" marB="720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44018" marR="144018" marT="72009" marB="720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037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44018" marR="144018" marT="72009" marB="720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44018" marR="144018" marT="72009" marB="720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44018" marR="144018" marT="72009" marB="720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44018" marR="144018" marT="72009" marB="720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17" name="AutoShape 35"/>
          <p:cNvSpPr>
            <a:spLocks noChangeArrowheads="1"/>
          </p:cNvSpPr>
          <p:nvPr/>
        </p:nvSpPr>
        <p:spPr bwMode="auto">
          <a:xfrm>
            <a:off x="675085" y="6750845"/>
            <a:ext cx="8213527" cy="1105138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8575">
            <a:solidFill>
              <a:schemeClr val="bg1"/>
            </a:solidFill>
            <a:round/>
          </a:ln>
        </p:spPr>
        <p:txBody>
          <a:bodyPr wrap="none" lIns="144018" tIns="72009" rIns="144018" bIns="72009" anchor="ctr"/>
          <a:lstStyle/>
          <a:p>
            <a:r>
              <a:rPr lang="en-US" altLang="zh-CN" sz="3800" b="1" dirty="0"/>
              <a:t>  </a:t>
            </a:r>
            <a:r>
              <a:rPr lang="en-US" altLang="zh-CN" sz="3800" b="1" dirty="0">
                <a:solidFill>
                  <a:schemeClr val="hlink"/>
                </a:solidFill>
              </a:rPr>
              <a:t>2.</a:t>
            </a:r>
            <a:r>
              <a:rPr lang="en-US" altLang="zh-CN" sz="3800" b="1" dirty="0"/>
              <a:t> </a:t>
            </a:r>
            <a:r>
              <a:rPr lang="en-US" altLang="zh-CN" sz="3200" dirty="0"/>
              <a:t>I can use “who” to ask questions.</a:t>
            </a:r>
            <a:r>
              <a:rPr lang="en-US" altLang="zh-CN" sz="3200" dirty="0">
                <a:solidFill>
                  <a:srgbClr val="FF0000"/>
                </a:solidFill>
              </a:rPr>
              <a:t> </a:t>
            </a:r>
            <a:endParaRPr lang="en-US" altLang="zh-CN" sz="3200" dirty="0">
              <a:solidFill>
                <a:srgbClr val="FF0000"/>
              </a:solidFill>
            </a:endParaRPr>
          </a:p>
          <a:p>
            <a:r>
              <a:rPr lang="zh-CN" altLang="en-US" sz="3200" dirty="0">
                <a:solidFill>
                  <a:srgbClr val="FF0000"/>
                </a:solidFill>
              </a:rPr>
              <a:t>       我能正确运用</a:t>
            </a:r>
            <a:r>
              <a:rPr lang="zh-CN" altLang="en-US" sz="3200" dirty="0">
                <a:solidFill>
                  <a:srgbClr val="FF0000"/>
                </a:solidFill>
                <a:ea typeface="黑体" panose="02010609060101010101" pitchFamily="2" charset="-122"/>
              </a:rPr>
              <a:t>“</a:t>
            </a:r>
            <a:r>
              <a:rPr lang="en-US" altLang="zh-CN" sz="3200" dirty="0">
                <a:solidFill>
                  <a:srgbClr val="FF0000"/>
                </a:solidFill>
                <a:ea typeface="黑体" panose="02010609060101010101" pitchFamily="2" charset="-122"/>
              </a:rPr>
              <a:t>who”</a:t>
            </a:r>
            <a:r>
              <a:rPr lang="zh-CN" altLang="en-US" sz="3200" dirty="0">
                <a:solidFill>
                  <a:srgbClr val="FF0000"/>
                </a:solidFill>
              </a:rPr>
              <a:t>来提问题。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8218" name="AutoShape 36"/>
          <p:cNvSpPr>
            <a:spLocks noChangeArrowheads="1"/>
          </p:cNvSpPr>
          <p:nvPr/>
        </p:nvSpPr>
        <p:spPr bwMode="auto">
          <a:xfrm>
            <a:off x="645081" y="5368173"/>
            <a:ext cx="8611076" cy="1102637"/>
          </a:xfrm>
          <a:prstGeom prst="roundRect">
            <a:avLst>
              <a:gd name="adj" fmla="val 16667"/>
            </a:avLst>
          </a:prstGeom>
          <a:solidFill>
            <a:srgbClr val="C9A4E4"/>
          </a:solidFill>
          <a:ln w="28575">
            <a:solidFill>
              <a:schemeClr val="bg1"/>
            </a:solidFill>
            <a:round/>
          </a:ln>
        </p:spPr>
        <p:txBody>
          <a:bodyPr wrap="none" lIns="144018" tIns="72009" rIns="144018" bIns="72009" anchor="ctr"/>
          <a:lstStyle/>
          <a:p>
            <a:pPr algn="ctr"/>
            <a:r>
              <a:rPr lang="en-US" altLang="zh-CN" sz="3800" b="1" dirty="0">
                <a:solidFill>
                  <a:schemeClr val="hlink"/>
                </a:solidFill>
              </a:rPr>
              <a:t>1.</a:t>
            </a:r>
            <a:r>
              <a:rPr lang="en-US" altLang="zh-CN" sz="3200" dirty="0"/>
              <a:t> I can talk about my family and relatives.</a:t>
            </a:r>
            <a:r>
              <a:rPr lang="en-US" altLang="zh-CN" sz="3200" dirty="0">
                <a:solidFill>
                  <a:srgbClr val="FF0000"/>
                </a:solidFill>
              </a:rPr>
              <a:t> </a:t>
            </a:r>
            <a:endParaRPr lang="en-US" altLang="zh-CN" sz="3200" dirty="0">
              <a:solidFill>
                <a:srgbClr val="FF0000"/>
              </a:solidFill>
            </a:endParaRPr>
          </a:p>
          <a:p>
            <a:pPr algn="ctr"/>
            <a:r>
              <a:rPr lang="zh-CN" altLang="en-US" sz="3200" dirty="0">
                <a:solidFill>
                  <a:srgbClr val="FF0000"/>
                </a:solidFill>
              </a:rPr>
              <a:t>我能够谈论我的家人和亲戚。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8219" name="Rectangle 37"/>
          <p:cNvSpPr>
            <a:spLocks noChangeArrowheads="1"/>
          </p:cNvSpPr>
          <p:nvPr/>
        </p:nvSpPr>
        <p:spPr bwMode="auto">
          <a:xfrm>
            <a:off x="9846231" y="4178023"/>
            <a:ext cx="855107" cy="10176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44018" tIns="72009" rIns="144018" bIns="72009">
            <a:spAutoFit/>
          </a:bodyPr>
          <a:lstStyle/>
          <a:p>
            <a:r>
              <a:rPr lang="en-US" altLang="zh-CN" sz="5700" dirty="0">
                <a:solidFill>
                  <a:srgbClr val="FFFF00"/>
                </a:solidFill>
              </a:rPr>
              <a:t>★</a:t>
            </a:r>
            <a:endParaRPr lang="en-US" altLang="zh-CN" sz="5700" dirty="0">
              <a:solidFill>
                <a:srgbClr val="FFFF00"/>
              </a:solidFill>
            </a:endParaRPr>
          </a:p>
        </p:txBody>
      </p:sp>
      <p:sp>
        <p:nvSpPr>
          <p:cNvPr id="8220" name="Rectangle 38"/>
          <p:cNvSpPr>
            <a:spLocks noChangeArrowheads="1"/>
          </p:cNvSpPr>
          <p:nvPr/>
        </p:nvSpPr>
        <p:spPr bwMode="auto">
          <a:xfrm>
            <a:off x="9166146" y="4190525"/>
            <a:ext cx="855107" cy="10176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44018" tIns="72009" rIns="144018" bIns="72009">
            <a:spAutoFit/>
          </a:bodyPr>
          <a:lstStyle/>
          <a:p>
            <a:r>
              <a:rPr lang="en-US" altLang="zh-CN" sz="5700" dirty="0">
                <a:solidFill>
                  <a:srgbClr val="FFFF00"/>
                </a:solidFill>
              </a:rPr>
              <a:t>★</a:t>
            </a:r>
            <a:endParaRPr lang="en-US" altLang="zh-CN" sz="5700" dirty="0">
              <a:solidFill>
                <a:srgbClr val="FFFF00"/>
              </a:solidFill>
            </a:endParaRPr>
          </a:p>
        </p:txBody>
      </p:sp>
      <p:sp>
        <p:nvSpPr>
          <p:cNvPr id="8221" name="Rectangle 39"/>
          <p:cNvSpPr>
            <a:spLocks noChangeArrowheads="1"/>
          </p:cNvSpPr>
          <p:nvPr/>
        </p:nvSpPr>
        <p:spPr bwMode="auto">
          <a:xfrm>
            <a:off x="9481186" y="3547944"/>
            <a:ext cx="855107" cy="10176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44018" tIns="72009" rIns="144018" bIns="72009">
            <a:spAutoFit/>
          </a:bodyPr>
          <a:lstStyle/>
          <a:p>
            <a:r>
              <a:rPr lang="en-US" altLang="zh-CN" sz="5700" dirty="0">
                <a:solidFill>
                  <a:srgbClr val="FFFF00"/>
                </a:solidFill>
              </a:rPr>
              <a:t>★</a:t>
            </a:r>
            <a:endParaRPr lang="en-US" altLang="zh-CN" sz="5700" dirty="0">
              <a:solidFill>
                <a:srgbClr val="FFFF00"/>
              </a:solidFill>
            </a:endParaRPr>
          </a:p>
        </p:txBody>
      </p:sp>
      <p:sp>
        <p:nvSpPr>
          <p:cNvPr id="8222" name="Rectangle 40"/>
          <p:cNvSpPr>
            <a:spLocks noChangeArrowheads="1"/>
          </p:cNvSpPr>
          <p:nvPr/>
        </p:nvSpPr>
        <p:spPr bwMode="auto">
          <a:xfrm>
            <a:off x="10671334" y="4180523"/>
            <a:ext cx="855107" cy="10176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44018" tIns="72009" rIns="144018" bIns="72009">
            <a:spAutoFit/>
          </a:bodyPr>
          <a:lstStyle/>
          <a:p>
            <a:r>
              <a:rPr lang="en-US" altLang="zh-CN" sz="5700" dirty="0">
                <a:solidFill>
                  <a:srgbClr val="FFFF00"/>
                </a:solidFill>
              </a:rPr>
              <a:t>★</a:t>
            </a:r>
            <a:endParaRPr lang="en-US" altLang="zh-CN" sz="5700" dirty="0">
              <a:solidFill>
                <a:srgbClr val="FFFF00"/>
              </a:solidFill>
            </a:endParaRPr>
          </a:p>
        </p:txBody>
      </p:sp>
      <p:sp>
        <p:nvSpPr>
          <p:cNvPr id="8223" name="Rectangle 41"/>
          <p:cNvSpPr>
            <a:spLocks noChangeArrowheads="1"/>
          </p:cNvSpPr>
          <p:nvPr/>
        </p:nvSpPr>
        <p:spPr bwMode="auto">
          <a:xfrm>
            <a:off x="11341418" y="4145519"/>
            <a:ext cx="855107" cy="10176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44018" tIns="72009" rIns="144018" bIns="72009">
            <a:spAutoFit/>
          </a:bodyPr>
          <a:lstStyle/>
          <a:p>
            <a:r>
              <a:rPr lang="en-US" altLang="zh-CN" sz="5700" dirty="0">
                <a:solidFill>
                  <a:srgbClr val="FFFF00"/>
                </a:solidFill>
              </a:rPr>
              <a:t>★</a:t>
            </a:r>
            <a:endParaRPr lang="en-US" altLang="zh-CN" sz="5700" dirty="0">
              <a:solidFill>
                <a:srgbClr val="FFFF00"/>
              </a:solidFill>
            </a:endParaRPr>
          </a:p>
        </p:txBody>
      </p:sp>
      <p:sp>
        <p:nvSpPr>
          <p:cNvPr id="8224" name="Rectangle 42"/>
          <p:cNvSpPr>
            <a:spLocks noChangeArrowheads="1"/>
          </p:cNvSpPr>
          <p:nvPr/>
        </p:nvSpPr>
        <p:spPr bwMode="auto">
          <a:xfrm>
            <a:off x="12561571" y="4188024"/>
            <a:ext cx="855107" cy="18997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44018" tIns="72009" rIns="144018" bIns="72009">
            <a:spAutoFit/>
          </a:bodyPr>
          <a:lstStyle/>
          <a:p>
            <a:r>
              <a:rPr lang="en-US" altLang="zh-CN" sz="5700" dirty="0">
                <a:solidFill>
                  <a:srgbClr val="FFFF00"/>
                </a:solidFill>
              </a:rPr>
              <a:t>★</a:t>
            </a:r>
            <a:endParaRPr lang="zh-CN" altLang="zh-CN" sz="5700" dirty="0">
              <a:solidFill>
                <a:srgbClr val="0070C0"/>
              </a:solidFill>
            </a:endParaRPr>
          </a:p>
          <a:p>
            <a:endParaRPr lang="en-US" altLang="zh-CN" sz="5700" dirty="0">
              <a:solidFill>
                <a:srgbClr val="FFFF00"/>
              </a:solidFill>
            </a:endParaRPr>
          </a:p>
        </p:txBody>
      </p:sp>
      <p:sp>
        <p:nvSpPr>
          <p:cNvPr id="8225" name="WordArt 11"/>
          <p:cNvSpPr>
            <a:spLocks noChangeArrowheads="1" noChangeShapeType="1" noTextEdit="1"/>
          </p:cNvSpPr>
          <p:nvPr/>
        </p:nvSpPr>
        <p:spPr bwMode="auto">
          <a:xfrm>
            <a:off x="1427679" y="4115515"/>
            <a:ext cx="5830729" cy="895112"/>
          </a:xfrm>
          <a:prstGeom prst="rect">
            <a:avLst/>
          </a:prstGeom>
        </p:spPr>
        <p:txBody>
          <a:bodyPr wrap="none" lIns="144018" tIns="72009" rIns="144018" bIns="7200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5700" b="1" kern="10" dirty="0">
                <a:ln w="25400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Comic Sans MS" panose="030F0702030302020204"/>
              </a:rPr>
              <a:t>Ticking time</a:t>
            </a:r>
            <a:endParaRPr lang="zh-CN" altLang="en-US" sz="5700" b="1" kern="10" dirty="0">
              <a:ln w="25400">
                <a:solidFill>
                  <a:srgbClr val="0000FF"/>
                </a:solidFill>
                <a:round/>
              </a:ln>
              <a:solidFill>
                <a:srgbClr val="FF0000"/>
              </a:solidFill>
              <a:latin typeface="Comic Sans MS" panose="030F0702030302020204"/>
            </a:endParaRPr>
          </a:p>
        </p:txBody>
      </p:sp>
      <p:sp>
        <p:nvSpPr>
          <p:cNvPr id="8226" name="AutoShape 34"/>
          <p:cNvSpPr>
            <a:spLocks noChangeArrowheads="1"/>
          </p:cNvSpPr>
          <p:nvPr/>
        </p:nvSpPr>
        <p:spPr bwMode="auto">
          <a:xfrm>
            <a:off x="850106" y="8123516"/>
            <a:ext cx="7433430" cy="1107638"/>
          </a:xfrm>
          <a:prstGeom prst="roundRect">
            <a:avLst>
              <a:gd name="adj" fmla="val 16667"/>
            </a:avLst>
          </a:prstGeom>
          <a:solidFill>
            <a:srgbClr val="66FF33"/>
          </a:solidFill>
          <a:ln w="28575">
            <a:noFill/>
            <a:round/>
          </a:ln>
        </p:spPr>
        <p:txBody>
          <a:bodyPr wrap="none" lIns="144018" tIns="72009" rIns="144018" bIns="72009" anchor="ctr"/>
          <a:lstStyle/>
          <a:p>
            <a:r>
              <a:rPr lang="en-US" altLang="zh-CN" sz="3800" dirty="0">
                <a:solidFill>
                  <a:schemeClr val="hlink"/>
                </a:solidFill>
              </a:rPr>
              <a:t>3.</a:t>
            </a:r>
            <a:r>
              <a:rPr lang="en-US" altLang="zh-CN" sz="3200" dirty="0"/>
              <a:t> I know </a:t>
            </a:r>
            <a:r>
              <a:rPr lang="en-US" altLang="zh-CN" sz="3200" dirty="0" err="1"/>
              <a:t>te</a:t>
            </a:r>
            <a:r>
              <a:rPr lang="en-US" altLang="zh-CN" sz="3200" dirty="0"/>
              <a:t> sound of the letter “n”.</a:t>
            </a:r>
            <a:r>
              <a:rPr lang="en-US" altLang="zh-CN" sz="3200" dirty="0">
                <a:solidFill>
                  <a:srgbClr val="FF0000"/>
                </a:solidFill>
              </a:rPr>
              <a:t> </a:t>
            </a:r>
            <a:endParaRPr lang="en-US" altLang="zh-CN" sz="3200" dirty="0">
              <a:solidFill>
                <a:srgbClr val="FF0000"/>
              </a:solidFill>
            </a:endParaRPr>
          </a:p>
          <a:p>
            <a:r>
              <a:rPr lang="zh-CN" altLang="en-US" sz="3200" dirty="0">
                <a:solidFill>
                  <a:srgbClr val="FF0000"/>
                </a:solidFill>
              </a:rPr>
              <a:t> 我知道字母</a:t>
            </a:r>
            <a:r>
              <a:rPr lang="zh-CN" altLang="en-US" sz="3200" dirty="0">
                <a:solidFill>
                  <a:srgbClr val="FF0000"/>
                </a:solidFill>
                <a:ea typeface="黑体" panose="02010609060101010101" pitchFamily="2" charset="-122"/>
              </a:rPr>
              <a:t>“</a:t>
            </a:r>
            <a:r>
              <a:rPr lang="en-US" altLang="zh-CN" sz="3200" dirty="0">
                <a:solidFill>
                  <a:srgbClr val="FF0000"/>
                </a:solidFill>
                <a:ea typeface="黑体" panose="02010609060101010101" pitchFamily="2" charset="-122"/>
              </a:rPr>
              <a:t>n”</a:t>
            </a:r>
            <a:r>
              <a:rPr lang="zh-CN" altLang="en-US" sz="3200" dirty="0">
                <a:solidFill>
                  <a:srgbClr val="FF0000"/>
                </a:solidFill>
              </a:rPr>
              <a:t>在单词中的读音。</a:t>
            </a:r>
            <a:endParaRPr lang="zh-CN" altLang="en-US" sz="3200" dirty="0"/>
          </a:p>
        </p:txBody>
      </p:sp>
      <p:sp>
        <p:nvSpPr>
          <p:cNvPr id="15" name="标题 15"/>
          <p:cNvSpPr txBox="1"/>
          <p:nvPr/>
        </p:nvSpPr>
        <p:spPr>
          <a:xfrm>
            <a:off x="2475309" y="562572"/>
            <a:ext cx="2362796" cy="114264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18" tIns="72009" rIns="144018" bIns="72009"/>
          <a:lstStyle/>
          <a:p>
            <a:pPr algn="ctr" eaLnBrk="0" hangingPunct="0">
              <a:defRPr/>
            </a:pPr>
            <a:br>
              <a:rPr lang="en-US" altLang="zh-CN" sz="5700" b="1" dirty="0">
                <a:solidFill>
                  <a:srgbClr val="002060"/>
                </a:solidFill>
              </a:rPr>
            </a:br>
            <a:endParaRPr lang="zh-CN" altLang="en-US" sz="6900" dirty="0"/>
          </a:p>
        </p:txBody>
      </p:sp>
      <p:sp>
        <p:nvSpPr>
          <p:cNvPr id="8228" name="TextBox 16"/>
          <p:cNvSpPr txBox="1">
            <a:spLocks noChangeArrowheads="1"/>
          </p:cNvSpPr>
          <p:nvPr/>
        </p:nvSpPr>
        <p:spPr bwMode="auto">
          <a:xfrm>
            <a:off x="2812853" y="675084"/>
            <a:ext cx="1575197" cy="920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44018" tIns="72009" rIns="144018" bIns="72009">
            <a:spAutoFit/>
          </a:bodyPr>
          <a:lstStyle/>
          <a:p>
            <a:r>
              <a:rPr lang="zh-CN" altLang="en-US" sz="5000" b="1" dirty="0">
                <a:solidFill>
                  <a:srgbClr val="002060"/>
                </a:solidFill>
              </a:rPr>
              <a:t>规则</a:t>
            </a:r>
            <a:endParaRPr lang="zh-CN" altLang="en-US" sz="5000" b="1" dirty="0">
              <a:solidFill>
                <a:srgbClr val="002060"/>
              </a:solidFill>
            </a:endParaRPr>
          </a:p>
        </p:txBody>
      </p:sp>
      <p:sp>
        <p:nvSpPr>
          <p:cNvPr id="8229" name="Text Box 9"/>
          <p:cNvSpPr txBox="1">
            <a:spLocks noChangeArrowheads="1"/>
          </p:cNvSpPr>
          <p:nvPr/>
        </p:nvSpPr>
        <p:spPr bwMode="auto">
          <a:xfrm>
            <a:off x="1530192" y="1997750"/>
            <a:ext cx="11526441" cy="1307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800" dirty="0"/>
              <a:t>小朋友们，如果本节课你能出色地完成下面三个任务，你就</a:t>
            </a:r>
            <a:r>
              <a:rPr lang="zh-CN" altLang="en-US" sz="3800" dirty="0" smtClean="0"/>
              <a:t>能得到奖励哦</a:t>
            </a:r>
            <a:r>
              <a:rPr lang="zh-CN" altLang="en-US" sz="3800" dirty="0"/>
              <a:t>！</a:t>
            </a:r>
            <a:endParaRPr lang="zh-CN" altLang="en-US" sz="3800" dirty="0"/>
          </a:p>
        </p:txBody>
      </p:sp>
      <p:graphicFrame>
        <p:nvGraphicFramePr>
          <p:cNvPr id="7243" name="Group 75"/>
          <p:cNvGraphicFramePr>
            <a:graphicFrameLocks noGrp="1"/>
          </p:cNvGraphicFramePr>
          <p:nvPr/>
        </p:nvGraphicFramePr>
        <p:xfrm>
          <a:off x="555069" y="7993501"/>
          <a:ext cx="13081636" cy="1397675"/>
        </p:xfrm>
        <a:graphic>
          <a:graphicData uri="http://schemas.openxmlformats.org/drawingml/2006/table">
            <a:tbl>
              <a:tblPr/>
              <a:tblGrid>
                <a:gridCol w="8776097"/>
                <a:gridCol w="1462684"/>
                <a:gridCol w="1462682"/>
                <a:gridCol w="1380173"/>
              </a:tblGrid>
              <a:tr h="139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4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44018" marR="144018" marT="72009" marB="720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4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44018" marR="144018" marT="72009" marB="720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4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44018" marR="144018" marT="72009" marB="720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4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44018" marR="144018" marT="72009" marB="720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0" name="Picture 14" descr="W{7JMU6W[3HA{)RMKGGRP$V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84876" y="4032523"/>
            <a:ext cx="1080135" cy="99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组合 26"/>
          <p:cNvGrpSpPr/>
          <p:nvPr/>
        </p:nvGrpSpPr>
        <p:grpSpPr>
          <a:xfrm>
            <a:off x="0" y="0"/>
            <a:ext cx="7875984" cy="1947743"/>
            <a:chOff x="785786" y="3192469"/>
            <a:chExt cx="5000660" cy="1236663"/>
          </a:xfrm>
        </p:grpSpPr>
        <p:sp>
          <p:nvSpPr>
            <p:cNvPr id="20" name="AutoShape 3"/>
            <p:cNvSpPr/>
            <p:nvPr/>
          </p:nvSpPr>
          <p:spPr>
            <a:xfrm>
              <a:off x="1738284" y="3357562"/>
              <a:ext cx="3048030" cy="989013"/>
            </a:xfrm>
            <a:prstGeom prst="roundRect">
              <a:avLst>
                <a:gd name="adj" fmla="val 12727"/>
              </a:avLst>
            </a:prstGeom>
            <a:solidFill>
              <a:schemeClr val="accent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sz="3780" dirty="0">
                <a:latin typeface="Calibri" panose="020F0502020204030204" pitchFamily="2" charset="0"/>
              </a:endParaRPr>
            </a:p>
          </p:txBody>
        </p:sp>
        <p:grpSp>
          <p:nvGrpSpPr>
            <p:cNvPr id="21" name="Group 5"/>
            <p:cNvGrpSpPr/>
            <p:nvPr/>
          </p:nvGrpSpPr>
          <p:grpSpPr>
            <a:xfrm>
              <a:off x="785786" y="3192469"/>
              <a:ext cx="1238250" cy="1236663"/>
              <a:chOff x="802" y="845"/>
              <a:chExt cx="827" cy="826"/>
            </a:xfrm>
          </p:grpSpPr>
          <p:sp>
            <p:nvSpPr>
              <p:cNvPr id="23" name="Oval 6"/>
              <p:cNvSpPr/>
              <p:nvPr/>
            </p:nvSpPr>
            <p:spPr>
              <a:xfrm>
                <a:off x="802" y="845"/>
                <a:ext cx="827" cy="826"/>
              </a:xfrm>
              <a:prstGeom prst="ellipse">
                <a:avLst/>
              </a:prstGeom>
              <a:solidFill>
                <a:srgbClr val="F8F8F8"/>
              </a:solidFill>
              <a:ln w="38100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  <p:sp>
            <p:nvSpPr>
              <p:cNvPr id="24" name="Oval 7"/>
              <p:cNvSpPr/>
              <p:nvPr/>
            </p:nvSpPr>
            <p:spPr>
              <a:xfrm>
                <a:off x="836" y="879"/>
                <a:ext cx="758" cy="758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alpha val="70195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  <p:sp>
            <p:nvSpPr>
              <p:cNvPr id="25" name="Oval 8"/>
              <p:cNvSpPr/>
              <p:nvPr/>
            </p:nvSpPr>
            <p:spPr>
              <a:xfrm>
                <a:off x="870" y="915"/>
                <a:ext cx="690" cy="690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alpha val="30196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</p:grpSp>
        <p:sp>
          <p:nvSpPr>
            <p:cNvPr id="22" name="Rectangle 60"/>
            <p:cNvSpPr/>
            <p:nvPr/>
          </p:nvSpPr>
          <p:spPr>
            <a:xfrm>
              <a:off x="1104866" y="3571876"/>
              <a:ext cx="4681580" cy="5461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</a:pPr>
              <a:r>
                <a:rPr lang="en-US" altLang="zh-CN" sz="5040" b="1" dirty="0">
                  <a:latin typeface="Verdana" panose="020B0604030504040204" pitchFamily="34" charset="0"/>
                  <a:ea typeface="Gulim" panose="020B0600000101010101" pitchFamily="34" charset="-127"/>
                </a:rPr>
                <a:t>5.    </a:t>
              </a:r>
              <a:r>
                <a:rPr lang="zh-CN" altLang="en-US" sz="5040" b="1" dirty="0">
                  <a:solidFill>
                    <a:schemeClr val="bg1"/>
                  </a:solidFill>
                  <a:latin typeface="Verdana" panose="020B0604030504040204" pitchFamily="34" charset="0"/>
                  <a:ea typeface="宋体" panose="02010600030101010101" pitchFamily="2" charset="-122"/>
                </a:rPr>
                <a:t>习题拓展</a:t>
              </a:r>
              <a:endParaRPr lang="zh-CN" altLang="en-US" sz="5040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48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37593" y="3360421"/>
            <a:ext cx="12961620" cy="712839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5700" dirty="0"/>
              <a:t>        </a:t>
            </a:r>
            <a:r>
              <a:rPr lang="en-US" sz="5700" dirty="0"/>
              <a:t>Hello, I’m ____.        The____ </a:t>
            </a:r>
            <a:r>
              <a:rPr lang="en-US" sz="5700" dirty="0" smtClean="0"/>
              <a:t>    is </a:t>
            </a:r>
            <a:r>
              <a:rPr lang="en-US" sz="5700" dirty="0"/>
              <a:t>my ____.  </a:t>
            </a:r>
            <a:r>
              <a:rPr lang="en-US" sz="5700" dirty="0" smtClean="0"/>
              <a:t>That </a:t>
            </a:r>
            <a:r>
              <a:rPr lang="en-US" sz="5700" dirty="0"/>
              <a:t>_____ </a:t>
            </a:r>
            <a:r>
              <a:rPr lang="en-US" sz="5700" dirty="0" smtClean="0"/>
              <a:t>       is </a:t>
            </a:r>
            <a:r>
              <a:rPr lang="en-US" sz="5700" dirty="0"/>
              <a:t>Yang Ling’s ____.        </a:t>
            </a:r>
            <a:endParaRPr lang="en-US" sz="5700" dirty="0"/>
          </a:p>
          <a:p>
            <a:pPr>
              <a:buFont typeface="Arial" panose="020B0604020202020204" pitchFamily="34" charset="0"/>
              <a:buNone/>
            </a:pPr>
            <a:r>
              <a:rPr lang="en-US" sz="5700" dirty="0"/>
              <a:t>       Look! That </a:t>
            </a:r>
            <a:r>
              <a:rPr lang="en-US" sz="5700" dirty="0" smtClean="0"/>
              <a:t>____      </a:t>
            </a:r>
            <a:r>
              <a:rPr lang="en-US" sz="5700" dirty="0"/>
              <a:t>is Su </a:t>
            </a:r>
            <a:r>
              <a:rPr lang="en-US" sz="5700" dirty="0" err="1"/>
              <a:t>Hai</a:t>
            </a:r>
            <a:r>
              <a:rPr lang="en-US" sz="5700" dirty="0"/>
              <a:t>.   </a:t>
            </a:r>
            <a:r>
              <a:rPr lang="en-US" sz="5700" dirty="0" smtClean="0"/>
              <a:t>Su </a:t>
            </a:r>
            <a:r>
              <a:rPr lang="en-US" sz="5700" dirty="0" err="1"/>
              <a:t>Hai’s</a:t>
            </a:r>
            <a:r>
              <a:rPr lang="en-US" sz="5700" dirty="0"/>
              <a:t> sister is ______.       </a:t>
            </a:r>
            <a:r>
              <a:rPr lang="en-US" sz="5700" dirty="0" smtClean="0"/>
              <a:t>  </a:t>
            </a:r>
            <a:r>
              <a:rPr lang="en-US" sz="5700" dirty="0"/>
              <a:t>They’re _____.</a:t>
            </a:r>
            <a:endParaRPr lang="en-US" sz="5700" dirty="0"/>
          </a:p>
          <a:p>
            <a:pPr>
              <a:buFont typeface="Arial" panose="020B0604020202020204" pitchFamily="34" charset="0"/>
              <a:buNone/>
            </a:pPr>
            <a:endParaRPr lang="zh-CN" altLang="en-US" sz="5700" dirty="0"/>
          </a:p>
        </p:txBody>
      </p:sp>
      <p:pic>
        <p:nvPicPr>
          <p:cNvPr id="34819" name="Picture 4" descr="Mi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0860" y="3240435"/>
            <a:ext cx="1247655" cy="93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10"/>
          <p:cNvSpPr txBox="1">
            <a:spLocks noChangeArrowheads="1"/>
          </p:cNvSpPr>
          <p:nvPr/>
        </p:nvSpPr>
        <p:spPr bwMode="auto">
          <a:xfrm>
            <a:off x="1224236" y="4104531"/>
            <a:ext cx="1901867" cy="10225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144018" tIns="72009" rIns="144018" bIns="72009">
            <a:spAutoFit/>
          </a:bodyPr>
          <a:lstStyle/>
          <a:p>
            <a:r>
              <a:rPr lang="en-US" sz="5700" dirty="0">
                <a:solidFill>
                  <a:srgbClr val="FF3300"/>
                </a:solidFill>
                <a:latin typeface="Calibri" panose="020F0502020204030204" pitchFamily="2" charset="0"/>
              </a:rPr>
              <a:t>uncle</a:t>
            </a:r>
            <a:endParaRPr lang="en-US" sz="5700" dirty="0">
              <a:solidFill>
                <a:srgbClr val="FF3300"/>
              </a:solidFill>
              <a:latin typeface="Calibri" panose="020F0502020204030204" pitchFamily="2" charset="0"/>
            </a:endParaRPr>
          </a:p>
        </p:txBody>
      </p:sp>
      <p:sp>
        <p:nvSpPr>
          <p:cNvPr id="34821" name="Text Box 11"/>
          <p:cNvSpPr txBox="1">
            <a:spLocks noChangeArrowheads="1"/>
          </p:cNvSpPr>
          <p:nvPr/>
        </p:nvSpPr>
        <p:spPr bwMode="auto">
          <a:xfrm>
            <a:off x="11737404" y="4176539"/>
            <a:ext cx="1648208" cy="10225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144018" tIns="72009" rIns="144018" bIns="72009">
            <a:spAutoFit/>
          </a:bodyPr>
          <a:lstStyle/>
          <a:p>
            <a:r>
              <a:rPr lang="en-US" sz="5700" dirty="0">
                <a:solidFill>
                  <a:srgbClr val="FF3300"/>
                </a:solidFill>
                <a:latin typeface="Calibri" panose="020F0502020204030204" pitchFamily="2" charset="0"/>
              </a:rPr>
              <a:t>aunt</a:t>
            </a:r>
            <a:endParaRPr lang="en-US" sz="5700" dirty="0">
              <a:solidFill>
                <a:srgbClr val="FF3300"/>
              </a:solidFill>
              <a:latin typeface="Calibri" panose="020F0502020204030204" pitchFamily="2" charset="0"/>
            </a:endParaRPr>
          </a:p>
        </p:txBody>
      </p:sp>
      <p:sp>
        <p:nvSpPr>
          <p:cNvPr id="34822" name="Text Box 13"/>
          <p:cNvSpPr txBox="1">
            <a:spLocks noChangeArrowheads="1"/>
          </p:cNvSpPr>
          <p:nvPr/>
        </p:nvSpPr>
        <p:spPr bwMode="auto">
          <a:xfrm>
            <a:off x="5256684" y="3168427"/>
            <a:ext cx="1756506" cy="10225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144018" tIns="72009" rIns="144018" bIns="72009">
            <a:spAutoFit/>
          </a:bodyPr>
          <a:lstStyle/>
          <a:p>
            <a:r>
              <a:rPr lang="en-US" sz="5700" dirty="0">
                <a:solidFill>
                  <a:srgbClr val="FF3300"/>
                </a:solidFill>
                <a:latin typeface="Calibri" panose="020F0502020204030204" pitchFamily="2" charset="0"/>
              </a:rPr>
              <a:t>Mike</a:t>
            </a:r>
            <a:endParaRPr lang="en-US" sz="5700" dirty="0">
              <a:solidFill>
                <a:srgbClr val="FF3300"/>
              </a:solidFill>
              <a:latin typeface="Calibri" panose="020F0502020204030204" pitchFamily="2" charset="0"/>
            </a:endParaRPr>
          </a:p>
        </p:txBody>
      </p:sp>
      <p:sp>
        <p:nvSpPr>
          <p:cNvPr id="34823" name="Text Box 14"/>
          <p:cNvSpPr txBox="1">
            <a:spLocks noChangeArrowheads="1"/>
          </p:cNvSpPr>
          <p:nvPr/>
        </p:nvSpPr>
        <p:spPr bwMode="auto">
          <a:xfrm>
            <a:off x="4608612" y="4104531"/>
            <a:ext cx="4099327" cy="10225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144018" tIns="72009" rIns="144018" bIns="72009">
            <a:spAutoFit/>
          </a:bodyPr>
          <a:lstStyle/>
          <a:p>
            <a:r>
              <a:rPr lang="en-US" sz="5700" dirty="0" smtClean="0">
                <a:solidFill>
                  <a:srgbClr val="FF3300"/>
                </a:solidFill>
                <a:latin typeface="Calibri" panose="020F0502020204030204" pitchFamily="2" charset="0"/>
              </a:rPr>
              <a:t>Woman         </a:t>
            </a:r>
            <a:endParaRPr lang="en-US" sz="5700" dirty="0">
              <a:solidFill>
                <a:srgbClr val="FF3300"/>
              </a:solidFill>
              <a:latin typeface="Calibri" panose="020F0502020204030204" pitchFamily="2" charset="0"/>
            </a:endParaRPr>
          </a:p>
        </p:txBody>
      </p:sp>
      <p:sp>
        <p:nvSpPr>
          <p:cNvPr id="34824" name="Text Box 16"/>
          <p:cNvSpPr txBox="1">
            <a:spLocks noChangeArrowheads="1"/>
          </p:cNvSpPr>
          <p:nvPr/>
        </p:nvSpPr>
        <p:spPr bwMode="auto">
          <a:xfrm>
            <a:off x="9721180" y="6048747"/>
            <a:ext cx="1897058" cy="10225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144018" tIns="72009" rIns="144018" bIns="72009">
            <a:spAutoFit/>
          </a:bodyPr>
          <a:lstStyle/>
          <a:p>
            <a:r>
              <a:rPr lang="en-US" sz="5700" dirty="0">
                <a:solidFill>
                  <a:srgbClr val="FF3300"/>
                </a:solidFill>
                <a:latin typeface="Calibri" panose="020F0502020204030204" pitchFamily="2" charset="0"/>
              </a:rPr>
              <a:t>twins</a:t>
            </a:r>
            <a:endParaRPr lang="en-US" sz="5700" dirty="0">
              <a:solidFill>
                <a:srgbClr val="FF3300"/>
              </a:solidFill>
              <a:latin typeface="Calibri" panose="020F0502020204030204" pitchFamily="2" charset="0"/>
            </a:endParaRPr>
          </a:p>
        </p:txBody>
      </p:sp>
      <p:sp>
        <p:nvSpPr>
          <p:cNvPr id="34825" name="Text Box 14"/>
          <p:cNvSpPr txBox="1">
            <a:spLocks noChangeArrowheads="1"/>
          </p:cNvSpPr>
          <p:nvPr/>
        </p:nvSpPr>
        <p:spPr bwMode="auto">
          <a:xfrm>
            <a:off x="8929092" y="3168427"/>
            <a:ext cx="1608517" cy="10225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144018" tIns="72009" rIns="144018" bIns="72009">
            <a:spAutoFit/>
          </a:bodyPr>
          <a:lstStyle/>
          <a:p>
            <a:r>
              <a:rPr lang="en-US" sz="5700" dirty="0">
                <a:solidFill>
                  <a:srgbClr val="FF3300"/>
                </a:solidFill>
                <a:latin typeface="Calibri" panose="020F0502020204030204" pitchFamily="2" charset="0"/>
              </a:rPr>
              <a:t>man</a:t>
            </a:r>
            <a:endParaRPr lang="en-US" sz="5700" dirty="0">
              <a:solidFill>
                <a:srgbClr val="FF3300"/>
              </a:solidFill>
              <a:latin typeface="Calibri" panose="020F0502020204030204" pitchFamily="2" charset="0"/>
            </a:endParaRPr>
          </a:p>
        </p:txBody>
      </p:sp>
      <p:sp>
        <p:nvSpPr>
          <p:cNvPr id="34826" name="Text Box 16"/>
          <p:cNvSpPr txBox="1">
            <a:spLocks noChangeArrowheads="1"/>
          </p:cNvSpPr>
          <p:nvPr/>
        </p:nvSpPr>
        <p:spPr bwMode="auto">
          <a:xfrm>
            <a:off x="5400700" y="5112643"/>
            <a:ext cx="1227003" cy="10225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144018" tIns="72009" rIns="144018" bIns="72009">
            <a:spAutoFit/>
          </a:bodyPr>
          <a:lstStyle/>
          <a:p>
            <a:r>
              <a:rPr lang="en-US" sz="5700" dirty="0">
                <a:solidFill>
                  <a:srgbClr val="FF3300"/>
                </a:solidFill>
                <a:latin typeface="Calibri" panose="020F0502020204030204" pitchFamily="2" charset="0"/>
              </a:rPr>
              <a:t>girl</a:t>
            </a:r>
            <a:endParaRPr lang="en-US" sz="5700" dirty="0">
              <a:solidFill>
                <a:srgbClr val="FF3300"/>
              </a:solidFill>
              <a:latin typeface="Calibri" panose="020F0502020204030204" pitchFamily="2" charset="0"/>
            </a:endParaRPr>
          </a:p>
        </p:txBody>
      </p:sp>
      <p:sp>
        <p:nvSpPr>
          <p:cNvPr id="34827" name="Text Box 16"/>
          <p:cNvSpPr txBox="1">
            <a:spLocks noChangeArrowheads="1"/>
          </p:cNvSpPr>
          <p:nvPr/>
        </p:nvSpPr>
        <p:spPr bwMode="auto">
          <a:xfrm>
            <a:off x="3672508" y="6120755"/>
            <a:ext cx="2564163" cy="10225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144018" tIns="72009" rIns="144018" bIns="72009">
            <a:spAutoFit/>
          </a:bodyPr>
          <a:lstStyle/>
          <a:p>
            <a:r>
              <a:rPr lang="en-US" sz="5700" dirty="0">
                <a:solidFill>
                  <a:srgbClr val="FF3300"/>
                </a:solidFill>
                <a:latin typeface="Calibri" panose="020F0502020204030204" pitchFamily="2" charset="0"/>
              </a:rPr>
              <a:t>Su Yang</a:t>
            </a:r>
            <a:endParaRPr lang="en-US" sz="5700" dirty="0">
              <a:solidFill>
                <a:srgbClr val="FF3300"/>
              </a:solidFill>
              <a:latin typeface="Calibri" panose="020F0502020204030204" pitchFamily="2" charset="0"/>
            </a:endParaRPr>
          </a:p>
        </p:txBody>
      </p:sp>
      <p:sp>
        <p:nvSpPr>
          <p:cNvPr id="34828" name="WordArt 12"/>
          <p:cNvSpPr>
            <a:spLocks noChangeArrowheads="1" noChangeShapeType="1"/>
          </p:cNvSpPr>
          <p:nvPr/>
        </p:nvSpPr>
        <p:spPr bwMode="auto">
          <a:xfrm>
            <a:off x="1440180" y="1200150"/>
            <a:ext cx="7080885" cy="1080135"/>
          </a:xfrm>
          <a:prstGeom prst="rect">
            <a:avLst/>
          </a:prstGeom>
        </p:spPr>
        <p:txBody>
          <a:bodyPr wrap="none" lIns="144018" tIns="72009" rIns="144018" bIns="7200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5700" b="1" i="1" kern="10" dirty="0">
                <a:ln w="25400">
                  <a:solidFill>
                    <a:srgbClr val="3366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8999"/>
                    </a:srgbClr>
                  </a:outerShdw>
                </a:effectLst>
                <a:latin typeface="Arial Black" panose="020B0A04020102020204"/>
              </a:rPr>
              <a:t>Fill in the blanks</a:t>
            </a:r>
            <a:endParaRPr lang="zh-CN" altLang="en-US" sz="5700" b="1" i="1" kern="10" dirty="0">
              <a:ln w="25400">
                <a:solidFill>
                  <a:srgbClr val="3366FF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8999"/>
                  </a:srgbClr>
                </a:outerShdw>
              </a:effectLst>
              <a:latin typeface="Arial Black" panose="020B0A04020102020204"/>
            </a:endParaRPr>
          </a:p>
        </p:txBody>
      </p:sp>
      <p:pic>
        <p:nvPicPr>
          <p:cNvPr id="34829" name="Picture 13" descr="9O[`[9[RGSYJIM8VX~}4SW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1260" y="2952403"/>
            <a:ext cx="917614" cy="96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1" name="Picture 15" descr="Su Ha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4836" y="5184651"/>
            <a:ext cx="120015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2" name="Picture 16" descr="Su Ya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0780" y="6120755"/>
            <a:ext cx="1440180" cy="108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1200150" y="9361170"/>
            <a:ext cx="12241530" cy="730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pPr marL="540385" indent="-540385"/>
            <a:r>
              <a:rPr lang="zh-CN" altLang="en-US" sz="3800" b="1" dirty="0">
                <a:solidFill>
                  <a:srgbClr val="000099"/>
                </a:solidFill>
              </a:rPr>
              <a:t> 仔细看图、读课文，与</a:t>
            </a:r>
            <a:r>
              <a:rPr lang="zh-CN" altLang="en-US" sz="3800" b="1" dirty="0">
                <a:solidFill>
                  <a:srgbClr val="FF0000"/>
                </a:solidFill>
              </a:rPr>
              <a:t>同伴</a:t>
            </a:r>
            <a:r>
              <a:rPr lang="zh-CN" altLang="en-US" sz="3800" b="1" dirty="0">
                <a:solidFill>
                  <a:srgbClr val="000099"/>
                </a:solidFill>
              </a:rPr>
              <a:t>一起填空。</a:t>
            </a:r>
            <a:endParaRPr lang="zh-CN" altLang="en-US" sz="3800" b="1" dirty="0">
              <a:solidFill>
                <a:srgbClr val="000099"/>
              </a:solidFill>
            </a:endParaRPr>
          </a:p>
        </p:txBody>
      </p:sp>
      <p:sp>
        <p:nvSpPr>
          <p:cNvPr id="34834" name="Line 18"/>
          <p:cNvSpPr>
            <a:spLocks noChangeShapeType="1"/>
          </p:cNvSpPr>
          <p:nvPr/>
        </p:nvSpPr>
        <p:spPr bwMode="auto">
          <a:xfrm>
            <a:off x="960120" y="10081260"/>
            <a:ext cx="840105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</a:ln>
          <a:effectLst/>
        </p:spPr>
        <p:txBody>
          <a:bodyPr lIns="144018" tIns="72009" rIns="144018" bIns="72009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  <p:pic>
        <p:nvPicPr>
          <p:cNvPr id="12292" name="Picture 4" descr="story0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14401800" cy="10801350"/>
          </a:xfrm>
          <a:prstGeom prst="rect">
            <a:avLst/>
          </a:prstGeom>
          <a:noFill/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737593" y="525066"/>
            <a:ext cx="5668208" cy="81760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dirty="0">
                <a:solidFill>
                  <a:srgbClr val="FF0000"/>
                </a:solidFill>
              </a:rPr>
              <a:t>Change a chant</a:t>
            </a:r>
            <a:endParaRPr lang="en-US" altLang="zh-CN" sz="4400" dirty="0">
              <a:solidFill>
                <a:srgbClr val="FF0000"/>
              </a:solidFill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077636" y="1657709"/>
            <a:ext cx="8166021" cy="20690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5000" dirty="0"/>
              <a:t>She , she ,who is she?</a:t>
            </a:r>
            <a:endParaRPr lang="en-US" altLang="zh-CN" sz="5000" dirty="0"/>
          </a:p>
          <a:p>
            <a:pPr>
              <a:spcBef>
                <a:spcPct val="50000"/>
              </a:spcBef>
            </a:pPr>
            <a:r>
              <a:rPr lang="en-US" altLang="zh-CN" sz="5000" dirty="0"/>
              <a:t>She , she , she’s Minnie</a:t>
            </a:r>
            <a:endParaRPr lang="en-US" altLang="zh-CN" sz="5000" dirty="0"/>
          </a:p>
        </p:txBody>
      </p:sp>
      <p:pic>
        <p:nvPicPr>
          <p:cNvPr id="12296" name="Picture 8" descr="t0132d731ffd56d039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6170" y="297538"/>
            <a:ext cx="3335417" cy="3627953"/>
          </a:xfrm>
          <a:prstGeom prst="rect">
            <a:avLst/>
          </a:prstGeom>
          <a:noFill/>
        </p:spPr>
      </p:pic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5725716" y="4948120"/>
            <a:ext cx="8166021" cy="20690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5000" dirty="0"/>
              <a:t>____ , ____ ,who is ___?</a:t>
            </a:r>
            <a:endParaRPr lang="en-US" altLang="zh-CN" sz="5000" dirty="0"/>
          </a:p>
          <a:p>
            <a:pPr>
              <a:spcBef>
                <a:spcPct val="50000"/>
              </a:spcBef>
            </a:pPr>
            <a:r>
              <a:rPr lang="en-US" altLang="zh-CN" sz="5000" dirty="0"/>
              <a:t>____ , ____ , he’s _____</a:t>
            </a:r>
            <a:endParaRPr lang="en-US" altLang="zh-CN" sz="5000" dirty="0"/>
          </a:p>
        </p:txBody>
      </p:sp>
      <p:pic>
        <p:nvPicPr>
          <p:cNvPr id="12298" name="Picture 10" descr="mi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67" y="4380548"/>
            <a:ext cx="4950619" cy="601075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图片 49" descr="飞信.gif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2076510" y="525066"/>
            <a:ext cx="1997750" cy="249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14" descr="ptmind_s137_red_표지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0" y="8916115"/>
            <a:ext cx="14401800" cy="188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14" descr="ptmind_s137_red_표지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 r="56296" b="51060"/>
          <a:stretch>
            <a:fillRect/>
          </a:stretch>
        </p:blipFill>
        <p:spPr bwMode="auto">
          <a:xfrm>
            <a:off x="8281035" y="360045"/>
            <a:ext cx="4720590" cy="92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 descr="DSC_0049"/>
          <p:cNvPicPr>
            <a:picLocks noChangeAspect="1" noChangeArrowheads="1"/>
          </p:cNvPicPr>
          <p:nvPr/>
        </p:nvPicPr>
        <p:blipFill>
          <a:blip r:embed="rId4" cstate="print"/>
          <a:srcRect t="2271" b="39503"/>
          <a:stretch>
            <a:fillRect/>
          </a:stretch>
        </p:blipFill>
        <p:spPr bwMode="auto">
          <a:xfrm>
            <a:off x="1757721" y="2165271"/>
            <a:ext cx="1337666" cy="109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 descr="五（3） 芮迪煊1"/>
          <p:cNvPicPr>
            <a:picLocks noChangeAspect="1" noChangeArrowheads="1"/>
          </p:cNvPicPr>
          <p:nvPr/>
        </p:nvPicPr>
        <p:blipFill>
          <a:blip r:embed="rId5" cstate="print"/>
          <a:srcRect b="19048"/>
          <a:stretch>
            <a:fillRect/>
          </a:stretch>
        </p:blipFill>
        <p:spPr bwMode="auto">
          <a:xfrm>
            <a:off x="1757721" y="3427929"/>
            <a:ext cx="1337666" cy="100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6" descr="IMG_0024-大头像"/>
          <p:cNvPicPr>
            <a:picLocks noChangeAspect="1" noChangeArrowheads="1"/>
          </p:cNvPicPr>
          <p:nvPr/>
        </p:nvPicPr>
        <p:blipFill>
          <a:blip r:embed="rId6" cstate="print"/>
          <a:srcRect l="4410" r="8629"/>
          <a:stretch>
            <a:fillRect/>
          </a:stretch>
        </p:blipFill>
        <p:spPr bwMode="auto">
          <a:xfrm>
            <a:off x="1757721" y="4560570"/>
            <a:ext cx="1337666" cy="109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8" descr="1_副本"/>
          <p:cNvPicPr>
            <a:picLocks noChangeAspect="1" noChangeArrowheads="1"/>
          </p:cNvPicPr>
          <p:nvPr/>
        </p:nvPicPr>
        <p:blipFill>
          <a:blip r:embed="rId7" cstate="print"/>
          <a:srcRect r="23941"/>
          <a:stretch>
            <a:fillRect/>
          </a:stretch>
        </p:blipFill>
        <p:spPr bwMode="auto">
          <a:xfrm>
            <a:off x="3140393" y="5720715"/>
            <a:ext cx="1412677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19" descr="dsc02165_副本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27904" y="4560570"/>
            <a:ext cx="1320165" cy="112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20" descr="IMG_019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0404" y="3360420"/>
            <a:ext cx="1310164" cy="1132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42" descr="推爷爷出去散步"/>
          <p:cNvPicPr>
            <a:picLocks noChangeAspect="1" noChangeArrowheads="1"/>
          </p:cNvPicPr>
          <p:nvPr/>
        </p:nvPicPr>
        <p:blipFill>
          <a:blip r:embed="rId10" cstate="print"/>
          <a:srcRect l="18198" t="15648" r="15762" b="41833"/>
          <a:stretch>
            <a:fillRect/>
          </a:stretch>
        </p:blipFill>
        <p:spPr bwMode="auto">
          <a:xfrm>
            <a:off x="3227905" y="2155269"/>
            <a:ext cx="1292661" cy="106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11" descr="32-110Q611352732"/>
          <p:cNvPicPr>
            <a:picLocks noChangeAspect="1" noChangeArrowheads="1"/>
          </p:cNvPicPr>
          <p:nvPr/>
        </p:nvPicPr>
        <p:blipFill>
          <a:blip r:embed="rId11" cstate="print"/>
          <a:srcRect l="7243" t="-5437" r="10709" b="-1891"/>
          <a:stretch>
            <a:fillRect/>
          </a:stretch>
        </p:blipFill>
        <p:spPr bwMode="auto">
          <a:xfrm>
            <a:off x="3232906" y="907614"/>
            <a:ext cx="1302662" cy="119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Picture 12" descr="图像"/>
          <p:cNvPicPr>
            <a:picLocks noChangeAspect="1" noChangeArrowheads="1"/>
          </p:cNvPicPr>
          <p:nvPr/>
        </p:nvPicPr>
        <p:blipFill>
          <a:blip r:embed="rId12" cstate="print"/>
          <a:srcRect l="48273" t="45151" r="39369" b="35895"/>
          <a:stretch>
            <a:fillRect/>
          </a:stretch>
        </p:blipFill>
        <p:spPr bwMode="auto">
          <a:xfrm>
            <a:off x="7370921" y="3302913"/>
            <a:ext cx="1192650" cy="119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8" name="Picture 10" descr="合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8083" y="4493062"/>
            <a:ext cx="2675334" cy="244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9" name="Picture 25" descr="三1班 任辰儒"/>
          <p:cNvPicPr>
            <a:picLocks noChangeAspect="1" noChangeArrowheads="1"/>
          </p:cNvPicPr>
          <p:nvPr/>
        </p:nvPicPr>
        <p:blipFill>
          <a:blip r:embed="rId14" cstate="print"/>
          <a:srcRect b="31003"/>
          <a:stretch>
            <a:fillRect/>
          </a:stretch>
        </p:blipFill>
        <p:spPr bwMode="auto">
          <a:xfrm>
            <a:off x="4658083" y="7025879"/>
            <a:ext cx="1247655" cy="101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0" name="Picture 43" descr="照片_副本"/>
          <p:cNvPicPr>
            <a:picLocks noChangeAspect="1" noChangeArrowheads="1"/>
          </p:cNvPicPr>
          <p:nvPr/>
        </p:nvPicPr>
        <p:blipFill>
          <a:blip r:embed="rId15" cstate="print"/>
          <a:srcRect t="23640" r="16507" b="9833"/>
          <a:stretch>
            <a:fillRect/>
          </a:stretch>
        </p:blipFill>
        <p:spPr bwMode="auto">
          <a:xfrm>
            <a:off x="4658084" y="2155270"/>
            <a:ext cx="1202650" cy="109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1" name="Picture 16" descr="2043359_010946046_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48083" y="965122"/>
            <a:ext cx="1305163" cy="107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2" name="Picture 11" descr="1645"/>
          <p:cNvPicPr>
            <a:picLocks noChangeAspect="1" noChangeArrowheads="1"/>
          </p:cNvPicPr>
          <p:nvPr/>
        </p:nvPicPr>
        <p:blipFill>
          <a:blip r:embed="rId17" cstate="print"/>
          <a:srcRect l="18994" t="21602" r="9218" b="11601"/>
          <a:stretch>
            <a:fillRect/>
          </a:stretch>
        </p:blipFill>
        <p:spPr bwMode="auto">
          <a:xfrm>
            <a:off x="9923741" y="5740717"/>
            <a:ext cx="1247655" cy="114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3" name="Picture 27" descr="三（1）班 祝陶宇_副本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023254" y="7108390"/>
            <a:ext cx="1160145" cy="925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4" name="Picture 41" descr="三一班许平川_副本"/>
          <p:cNvPicPr>
            <a:picLocks noChangeAspect="1" noChangeArrowheads="1"/>
          </p:cNvPicPr>
          <p:nvPr/>
        </p:nvPicPr>
        <p:blipFill>
          <a:blip r:embed="rId19" cstate="print"/>
          <a:srcRect l="18193" t="15334" r="8952" b="43094"/>
          <a:stretch>
            <a:fillRect/>
          </a:stretch>
        </p:blipFill>
        <p:spPr bwMode="auto">
          <a:xfrm>
            <a:off x="5995750" y="2155270"/>
            <a:ext cx="1337668" cy="107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5" name="Picture 60" descr="dsc02165_副本"/>
          <p:cNvPicPr>
            <a:picLocks noChangeAspect="1" noChangeArrowheads="1"/>
          </p:cNvPicPr>
          <p:nvPr/>
        </p:nvPicPr>
        <p:blipFill>
          <a:blip r:embed="rId20" cstate="print"/>
          <a:srcRect r="5225"/>
          <a:stretch>
            <a:fillRect/>
          </a:stretch>
        </p:blipFill>
        <p:spPr bwMode="auto">
          <a:xfrm>
            <a:off x="5995750" y="8178523"/>
            <a:ext cx="1250156" cy="117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6" name="Picture 13" descr="图像0001"/>
          <p:cNvPicPr>
            <a:picLocks noChangeAspect="1" noChangeArrowheads="1"/>
          </p:cNvPicPr>
          <p:nvPr/>
        </p:nvPicPr>
        <p:blipFill>
          <a:blip r:embed="rId21" cstate="print"/>
          <a:srcRect l="23279" t="8395" r="7025" b="21605"/>
          <a:stretch>
            <a:fillRect/>
          </a:stretch>
        </p:blipFill>
        <p:spPr bwMode="auto">
          <a:xfrm>
            <a:off x="4705589" y="3315415"/>
            <a:ext cx="1247657" cy="117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7" name="Picture 26" descr="三(1)~1_副本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360920" y="7000875"/>
            <a:ext cx="1162646" cy="100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8" name="Picture 39" descr="三（1）班戴青杉_副本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423429" y="2155269"/>
            <a:ext cx="1202650" cy="110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9" name="Picture 24" descr="三（１）班＋马心怡"/>
          <p:cNvPicPr>
            <a:picLocks noChangeAspect="1" noChangeArrowheads="1"/>
          </p:cNvPicPr>
          <p:nvPr/>
        </p:nvPicPr>
        <p:blipFill>
          <a:blip r:embed="rId24" cstate="print"/>
          <a:srcRect l="7428" r="28439"/>
          <a:stretch>
            <a:fillRect/>
          </a:stretch>
        </p:blipFill>
        <p:spPr bwMode="auto">
          <a:xfrm>
            <a:off x="7335917" y="8173522"/>
            <a:ext cx="1160145" cy="114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0" name="Picture 14" descr="图像0002"/>
          <p:cNvPicPr>
            <a:picLocks noChangeAspect="1" noChangeArrowheads="1"/>
          </p:cNvPicPr>
          <p:nvPr/>
        </p:nvPicPr>
        <p:blipFill>
          <a:blip r:embed="rId25" cstate="print"/>
          <a:srcRect l="34497" t="32864" r="33145" b="25241"/>
          <a:stretch>
            <a:fillRect/>
          </a:stretch>
        </p:blipFill>
        <p:spPr bwMode="auto">
          <a:xfrm>
            <a:off x="8618578" y="3225404"/>
            <a:ext cx="1247655" cy="1267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1" name="Picture 40" descr="三一班戴希媛1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8583574" y="6940868"/>
            <a:ext cx="1165146" cy="117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2" name="Picture 48" descr="三一班戴希媛1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8761096" y="2155270"/>
            <a:ext cx="1165146" cy="117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3" name="Picture 28" descr="200782711459583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8731092" y="1020128"/>
            <a:ext cx="1247657" cy="104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4" name="Picture 9" descr="合一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313415" y="4493062"/>
            <a:ext cx="2590324" cy="243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5" name="Picture 15" descr="图像0003"/>
          <p:cNvPicPr>
            <a:picLocks noChangeAspect="1" noChangeArrowheads="1"/>
          </p:cNvPicPr>
          <p:nvPr/>
        </p:nvPicPr>
        <p:blipFill>
          <a:blip r:embed="rId29" cstate="print"/>
          <a:srcRect l="26976" t="34628" r="33249" b="28223"/>
          <a:stretch>
            <a:fillRect/>
          </a:stretch>
        </p:blipFill>
        <p:spPr bwMode="auto">
          <a:xfrm>
            <a:off x="9978748" y="3302913"/>
            <a:ext cx="1247655" cy="119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6" name="Picture 16" descr="图像0004"/>
          <p:cNvPicPr>
            <a:picLocks noChangeAspect="1" noChangeArrowheads="1"/>
          </p:cNvPicPr>
          <p:nvPr/>
        </p:nvPicPr>
        <p:blipFill>
          <a:blip r:embed="rId30" cstate="print"/>
          <a:srcRect l="6519" t="7072" r="16652" b="28265"/>
          <a:stretch>
            <a:fillRect/>
          </a:stretch>
        </p:blipFill>
        <p:spPr bwMode="auto">
          <a:xfrm>
            <a:off x="6010752" y="3302913"/>
            <a:ext cx="1247657" cy="119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7" name="Picture 17" descr="图像0005"/>
          <p:cNvPicPr>
            <a:picLocks noChangeAspect="1" noChangeArrowheads="1"/>
          </p:cNvPicPr>
          <p:nvPr/>
        </p:nvPicPr>
        <p:blipFill>
          <a:blip r:embed="rId31" cstate="print"/>
          <a:srcRect l="42183" t="39929" r="41568" b="34041"/>
          <a:stretch>
            <a:fillRect/>
          </a:stretch>
        </p:blipFill>
        <p:spPr bwMode="auto">
          <a:xfrm>
            <a:off x="9978748" y="4550569"/>
            <a:ext cx="1247655" cy="1132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8" name="Picture 49" descr="照片_副本"/>
          <p:cNvPicPr>
            <a:picLocks noChangeAspect="1" noChangeArrowheads="1"/>
          </p:cNvPicPr>
          <p:nvPr/>
        </p:nvPicPr>
        <p:blipFill>
          <a:blip r:embed="rId15" cstate="print"/>
          <a:srcRect t="23640" r="16507" b="9833"/>
          <a:stretch>
            <a:fillRect/>
          </a:stretch>
        </p:blipFill>
        <p:spPr bwMode="auto">
          <a:xfrm>
            <a:off x="10008752" y="2155270"/>
            <a:ext cx="1205151" cy="109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9" name="Picture 34" descr="1418-110z613060163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0036255" y="1020127"/>
            <a:ext cx="1247657" cy="102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00" name="Picture 21" descr="img_0490"/>
          <p:cNvPicPr>
            <a:picLocks noChangeAspect="1" noChangeArrowheads="1"/>
          </p:cNvPicPr>
          <p:nvPr/>
        </p:nvPicPr>
        <p:blipFill>
          <a:blip r:embed="rId33" cstate="print"/>
          <a:srcRect b="21014"/>
          <a:stretch>
            <a:fillRect/>
          </a:stretch>
        </p:blipFill>
        <p:spPr bwMode="auto">
          <a:xfrm>
            <a:off x="11398926" y="3337919"/>
            <a:ext cx="1247655" cy="109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01" name="Picture 22" descr="img_0806[1]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1378923" y="4440556"/>
            <a:ext cx="1247655" cy="117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02" name="Picture 45" descr="dsc02165_副本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1351420" y="2182774"/>
            <a:ext cx="1317665" cy="111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77" name="Rectangle 41"/>
          <p:cNvSpPr>
            <a:spLocks noChangeArrowheads="1"/>
          </p:cNvSpPr>
          <p:nvPr/>
        </p:nvSpPr>
        <p:spPr bwMode="auto">
          <a:xfrm>
            <a:off x="0" y="865108"/>
            <a:ext cx="14401800" cy="8733592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</a:ln>
        </p:spPr>
        <p:txBody>
          <a:bodyPr wrap="none" lIns="144018" tIns="72009" rIns="144018" bIns="72009" anchor="ctr"/>
          <a:lstStyle/>
          <a:p>
            <a:endParaRPr kumimoji="1" lang="zh-CN" altLang="en-US" sz="2800" dirty="0">
              <a:ea typeface="PMingLiU" panose="02020500000000000000" pitchFamily="18" charset="-120"/>
            </a:endParaRPr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737593" y="2792851"/>
            <a:ext cx="12929115" cy="1105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en-US" altLang="zh-CN" sz="63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2" charset="0"/>
                <a:ea typeface="PMingLiU" panose="02020500000000000000" pitchFamily="18" charset="-120"/>
              </a:rPr>
              <a:t>F</a:t>
            </a:r>
            <a:r>
              <a:rPr kumimoji="1" lang="en-US" altLang="zh-CN" sz="6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2" charset="0"/>
                <a:ea typeface="PMingLiU" panose="02020500000000000000" pitchFamily="18" charset="-120"/>
              </a:rPr>
              <a:t>amily</a:t>
            </a:r>
            <a:r>
              <a:rPr kumimoji="1" lang="en-US" altLang="zh-CN" sz="63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2" charset="0"/>
                <a:ea typeface="PMingLiU" panose="02020500000000000000" pitchFamily="18" charset="-120"/>
              </a:rPr>
              <a:t> A</a:t>
            </a:r>
            <a:r>
              <a:rPr kumimoji="1" lang="en-US" altLang="zh-CN" sz="6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2" charset="0"/>
                <a:ea typeface="PMingLiU" panose="02020500000000000000" pitchFamily="18" charset="-120"/>
              </a:rPr>
              <a:t>nd</a:t>
            </a:r>
            <a:r>
              <a:rPr kumimoji="1" lang="en-US" altLang="zh-CN" sz="63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2" charset="0"/>
                <a:ea typeface="PMingLiU" panose="02020500000000000000" pitchFamily="18" charset="-120"/>
              </a:rPr>
              <a:t> </a:t>
            </a:r>
            <a:r>
              <a:rPr kumimoji="1" lang="en-US" altLang="zh-CN" sz="6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2" charset="0"/>
                <a:ea typeface="PMingLiU" panose="02020500000000000000" pitchFamily="18" charset="-120"/>
              </a:rPr>
              <a:t>Friends,</a:t>
            </a:r>
            <a:r>
              <a:rPr kumimoji="1" lang="en-US" altLang="zh-CN" sz="63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2" charset="0"/>
                <a:ea typeface="PMingLiU" panose="02020500000000000000" pitchFamily="18" charset="-120"/>
              </a:rPr>
              <a:t> I L</a:t>
            </a:r>
            <a:r>
              <a:rPr kumimoji="1" lang="en-US" altLang="zh-CN" sz="6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2" charset="0"/>
                <a:ea typeface="PMingLiU" panose="02020500000000000000" pitchFamily="18" charset="-120"/>
              </a:rPr>
              <a:t>ove</a:t>
            </a:r>
            <a:r>
              <a:rPr kumimoji="1" lang="en-US" altLang="zh-CN" sz="63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2" charset="0"/>
                <a:ea typeface="PMingLiU" panose="02020500000000000000" pitchFamily="18" charset="-120"/>
              </a:rPr>
              <a:t> Y</a:t>
            </a:r>
            <a:r>
              <a:rPr kumimoji="1" lang="en-US" altLang="zh-CN" sz="6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2" charset="0"/>
                <a:ea typeface="PMingLiU" panose="02020500000000000000" pitchFamily="18" charset="-120"/>
              </a:rPr>
              <a:t>ou.</a:t>
            </a:r>
            <a:endParaRPr kumimoji="1" lang="en-US" altLang="zh-CN" sz="63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2" charset="0"/>
              <a:ea typeface="PMingLiU" panose="02020500000000000000" pitchFamily="18" charset="-120"/>
            </a:endParaRPr>
          </a:p>
        </p:txBody>
      </p:sp>
      <p:sp>
        <p:nvSpPr>
          <p:cNvPr id="39997" name="Text Box 61"/>
          <p:cNvSpPr txBox="1">
            <a:spLocks noChangeArrowheads="1"/>
          </p:cNvSpPr>
          <p:nvPr/>
        </p:nvSpPr>
        <p:spPr bwMode="auto">
          <a:xfrm>
            <a:off x="737593" y="2792851"/>
            <a:ext cx="737591" cy="1105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6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MingLiU" panose="02020500000000000000" pitchFamily="18" charset="-120"/>
              </a:rPr>
              <a:t>F</a:t>
            </a:r>
            <a:endParaRPr kumimoji="1" lang="en-US" altLang="zh-CN" sz="63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PMingLiU" panose="02020500000000000000" pitchFamily="18" charset="-120"/>
            </a:endParaRPr>
          </a:p>
        </p:txBody>
      </p:sp>
      <p:sp>
        <p:nvSpPr>
          <p:cNvPr id="39998" name="Text Box 62"/>
          <p:cNvSpPr txBox="1">
            <a:spLocks noChangeArrowheads="1"/>
          </p:cNvSpPr>
          <p:nvPr/>
        </p:nvSpPr>
        <p:spPr bwMode="auto">
          <a:xfrm>
            <a:off x="3480436" y="2760346"/>
            <a:ext cx="737593" cy="1105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en-US" altLang="zh-CN" sz="6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2" charset="0"/>
                <a:ea typeface="PMingLiU" panose="02020500000000000000" pitchFamily="18" charset="-120"/>
              </a:rPr>
              <a:t>A</a:t>
            </a:r>
            <a:endParaRPr kumimoji="1" lang="en-US" altLang="zh-CN" sz="63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2" charset="0"/>
              <a:ea typeface="PMingLiU" panose="02020500000000000000" pitchFamily="18" charset="-120"/>
            </a:endParaRPr>
          </a:p>
        </p:txBody>
      </p:sp>
      <p:sp>
        <p:nvSpPr>
          <p:cNvPr id="39999" name="Text Box 63"/>
          <p:cNvSpPr txBox="1">
            <a:spLocks noChangeArrowheads="1"/>
          </p:cNvSpPr>
          <p:nvPr/>
        </p:nvSpPr>
        <p:spPr bwMode="auto">
          <a:xfrm>
            <a:off x="5280661" y="2760346"/>
            <a:ext cx="737593" cy="1105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6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MingLiU" panose="02020500000000000000" pitchFamily="18" charset="-120"/>
              </a:rPr>
              <a:t>F</a:t>
            </a:r>
            <a:endParaRPr kumimoji="1" lang="en-US" altLang="zh-CN" sz="63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PMingLiU" panose="02020500000000000000" pitchFamily="18" charset="-120"/>
            </a:endParaRPr>
          </a:p>
        </p:txBody>
      </p:sp>
      <p:sp>
        <p:nvSpPr>
          <p:cNvPr id="40000" name="Text Box 64"/>
          <p:cNvSpPr txBox="1">
            <a:spLocks noChangeArrowheads="1"/>
          </p:cNvSpPr>
          <p:nvPr/>
        </p:nvSpPr>
        <p:spPr bwMode="auto">
          <a:xfrm>
            <a:off x="8881111" y="2760346"/>
            <a:ext cx="737593" cy="1105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6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MingLiU" panose="02020500000000000000" pitchFamily="18" charset="-120"/>
              </a:rPr>
              <a:t>I</a:t>
            </a:r>
            <a:endParaRPr kumimoji="1" lang="en-US" altLang="zh-CN" sz="63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PMingLiU" panose="02020500000000000000" pitchFamily="18" charset="-120"/>
            </a:endParaRPr>
          </a:p>
        </p:txBody>
      </p:sp>
      <p:sp>
        <p:nvSpPr>
          <p:cNvPr id="40001" name="Text Box 65"/>
          <p:cNvSpPr txBox="1">
            <a:spLocks noChangeArrowheads="1"/>
          </p:cNvSpPr>
          <p:nvPr/>
        </p:nvSpPr>
        <p:spPr bwMode="auto">
          <a:xfrm>
            <a:off x="9601201" y="2760346"/>
            <a:ext cx="737593" cy="1105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6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MingLiU" panose="02020500000000000000" pitchFamily="18" charset="-120"/>
              </a:rPr>
              <a:t>L</a:t>
            </a:r>
            <a:endParaRPr kumimoji="1" lang="en-US" altLang="zh-CN" sz="63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PMingLiU" panose="02020500000000000000" pitchFamily="18" charset="-120"/>
            </a:endParaRPr>
          </a:p>
        </p:txBody>
      </p:sp>
      <p:sp>
        <p:nvSpPr>
          <p:cNvPr id="40002" name="Text Box 66"/>
          <p:cNvSpPr txBox="1">
            <a:spLocks noChangeArrowheads="1"/>
          </p:cNvSpPr>
          <p:nvPr/>
        </p:nvSpPr>
        <p:spPr bwMode="auto">
          <a:xfrm>
            <a:off x="11641456" y="2760346"/>
            <a:ext cx="737593" cy="1105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6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PMingLiU" panose="02020500000000000000" pitchFamily="18" charset="-120"/>
              </a:rPr>
              <a:t>Y</a:t>
            </a:r>
            <a:endParaRPr kumimoji="1" lang="en-US" altLang="zh-CN" sz="63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PMingLiU" panose="02020500000000000000" pitchFamily="18" charset="-120"/>
            </a:endParaRPr>
          </a:p>
        </p:txBody>
      </p:sp>
      <p:pic>
        <p:nvPicPr>
          <p:cNvPr id="36911" name="图片 48" descr="飞信.gif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-382548"/>
            <a:ext cx="1995249" cy="24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2" name="图片 50" descr="飞信.gif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417679" y="-212527"/>
            <a:ext cx="1995249" cy="24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3" name="图片 51" descr="飞信.gif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320541" y="-240029"/>
            <a:ext cx="1997750" cy="24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025" name="Text Box 89"/>
          <p:cNvSpPr txBox="1">
            <a:spLocks noChangeArrowheads="1"/>
          </p:cNvSpPr>
          <p:nvPr/>
        </p:nvSpPr>
        <p:spPr bwMode="auto">
          <a:xfrm>
            <a:off x="3060383" y="4153020"/>
            <a:ext cx="9923741" cy="24691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144018" tIns="72009" rIns="144018" bIns="72009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en-US" altLang="zh-CN" sz="10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2" charset="0"/>
                <a:ea typeface="PMingLiU" panose="02020500000000000000" pitchFamily="18" charset="-120"/>
              </a:rPr>
              <a:t>    </a:t>
            </a:r>
            <a:r>
              <a:rPr kumimoji="1" lang="en-US" altLang="zh-CN" sz="15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2" charset="0"/>
                <a:ea typeface="PMingLiU" panose="02020500000000000000" pitchFamily="18" charset="-120"/>
              </a:rPr>
              <a:t>Love</a:t>
            </a:r>
            <a:r>
              <a:rPr kumimoji="1" lang="en-US" altLang="zh-CN" sz="10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2" charset="0"/>
                <a:ea typeface="PMingLiU" panose="02020500000000000000" pitchFamily="18" charset="-120"/>
              </a:rPr>
              <a:t> </a:t>
            </a:r>
            <a:endParaRPr kumimoji="1" lang="en-US" altLang="zh-CN" sz="10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2" charset="0"/>
              <a:ea typeface="PMingLiU" panose="02020500000000000000" pitchFamily="18" charset="-120"/>
            </a:endParaRPr>
          </a:p>
        </p:txBody>
      </p:sp>
      <p:sp>
        <p:nvSpPr>
          <p:cNvPr id="36915" name="Rectangle 6"/>
          <p:cNvSpPr>
            <a:spLocks noChangeArrowheads="1"/>
          </p:cNvSpPr>
          <p:nvPr/>
        </p:nvSpPr>
        <p:spPr bwMode="auto">
          <a:xfrm>
            <a:off x="6120765" y="240031"/>
            <a:ext cx="8281035" cy="7950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44018" tIns="340200" rIns="144018" bIns="0" anchorCtr="1"/>
          <a:lstStyle/>
          <a:p>
            <a:pPr algn="ctr"/>
            <a:r>
              <a:rPr kumimoji="1" lang="en-US" altLang="zh-CN">
                <a:solidFill>
                  <a:srgbClr val="FF0066"/>
                </a:solidFill>
                <a:ea typeface="微软雅黑" panose="020B0503020204020204" pitchFamily="2" charset="-122"/>
              </a:rPr>
              <a:t>We love our friends and family .</a:t>
            </a:r>
            <a:endParaRPr kumimoji="1" lang="zh-CN" altLang="en-US">
              <a:solidFill>
                <a:srgbClr val="FF0066"/>
              </a:solidFill>
              <a:ea typeface="微软雅黑" panose="020B0503020204020204" pitchFamily="2" charset="-122"/>
            </a:endParaRPr>
          </a:p>
        </p:txBody>
      </p:sp>
      <p:pic>
        <p:nvPicPr>
          <p:cNvPr id="81975" name="Valetine's day.mp3">
            <a:hlinkClick r:id="" action="ppaction://media"/>
          </p:cNvPr>
          <p:cNvPicPr>
            <a:picLocks noRot="1" noChangeAspect="1" noChangeArrowheads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link="rId37"/>
              </p:ext>
            </p:ext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9361170" y="9121140"/>
            <a:ext cx="48006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25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9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325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25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9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25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25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0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325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0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0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94080" fill="hold"/>
                                        <p:tgtEl>
                                          <p:spTgt spid="81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75"/>
                </p:tgtEl>
              </p:cMediaNode>
            </p:audio>
          </p:childTnLst>
        </p:cTn>
      </p:par>
    </p:tnLst>
    <p:bldLst>
      <p:bldP spid="39977" grpId="0" animBg="1" autoUpdateAnimBg="0"/>
      <p:bldP spid="39978" grpId="0" autoUpdateAnimBg="0"/>
      <p:bldP spid="39997" grpId="0" autoUpdateAnimBg="0"/>
      <p:bldP spid="39998" grpId="0" autoUpdateAnimBg="0"/>
      <p:bldP spid="39999" grpId="0" autoUpdateAnimBg="0"/>
      <p:bldP spid="40000" grpId="0" autoUpdateAnimBg="0"/>
      <p:bldP spid="40001" grpId="0" autoUpdateAnimBg="0"/>
      <p:bldP spid="40002" grpId="0" autoUpdateAnimBg="0"/>
      <p:bldP spid="40025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38916" name="Picture 4" descr="2008731102030244_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14401800" cy="1080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WordArt 5"/>
          <p:cNvSpPr>
            <a:spLocks noChangeArrowheads="1" noChangeShapeType="1"/>
          </p:cNvSpPr>
          <p:nvPr/>
        </p:nvSpPr>
        <p:spPr bwMode="auto">
          <a:xfrm>
            <a:off x="4478060" y="750094"/>
            <a:ext cx="8881110" cy="504063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144018" tIns="72009" rIns="144018" bIns="72009" fromWordArt="1">
            <a:prstTxWarp prst="textCascadeUp">
              <a:avLst>
                <a:gd name="adj" fmla="val 79773"/>
              </a:avLst>
            </a:prstTxWarp>
            <a:scene3d>
              <a:camera prst="legacyPerspectiveFront">
                <a:rot lat="20519999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zh-CN" sz="9500" b="1" dirty="0">
                <a:ln w="9525">
                  <a:rou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Comic Sans MS" panose="030F0702030302020204"/>
              </a:rPr>
              <a:t>Goodbye!</a:t>
            </a:r>
            <a:endParaRPr lang="zh-CN" altLang="en-US" sz="9500" b="1" dirty="0">
              <a:ln w="9525">
                <a:rou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Comic Sans MS" panose="030F0702030302020204"/>
            </a:endParaRPr>
          </a:p>
        </p:txBody>
      </p:sp>
      <p:sp>
        <p:nvSpPr>
          <p:cNvPr id="17414" name="WordArt 6"/>
          <p:cNvSpPr>
            <a:spLocks noChangeArrowheads="1" noChangeShapeType="1"/>
          </p:cNvSpPr>
          <p:nvPr/>
        </p:nvSpPr>
        <p:spPr bwMode="auto">
          <a:xfrm>
            <a:off x="7800975" y="5520690"/>
            <a:ext cx="4080510" cy="18002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144018" tIns="72009" rIns="144018" bIns="72009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9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zh-CN" sz="6900" b="1" dirty="0">
                <a:ln w="9525">
                  <a:rou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Comic Sans MS" panose="030F0702030302020204"/>
              </a:rPr>
              <a:t>Thank you</a:t>
            </a:r>
            <a:endParaRPr lang="zh-CN" altLang="en-US" sz="6900" b="1" dirty="0">
              <a:ln w="9525">
                <a:rou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Comic Sans MS" panose="030F070203030202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4"/>
          <p:cNvGrpSpPr/>
          <p:nvPr/>
        </p:nvGrpSpPr>
        <p:grpSpPr bwMode="auto">
          <a:xfrm>
            <a:off x="0" y="337505"/>
            <a:ext cx="11203870" cy="2355365"/>
            <a:chOff x="1181" y="1239"/>
            <a:chExt cx="3347" cy="433"/>
          </a:xfrm>
          <a:solidFill>
            <a:srgbClr val="92D050"/>
          </a:solidFill>
        </p:grpSpPr>
        <p:sp>
          <p:nvSpPr>
            <p:cNvPr id="32798" name="AutoShape 30"/>
            <p:cNvSpPr>
              <a:spLocks noChangeArrowheads="1"/>
            </p:cNvSpPr>
            <p:nvPr/>
          </p:nvSpPr>
          <p:spPr bwMode="blackGray">
            <a:xfrm>
              <a:off x="1248" y="1295"/>
              <a:ext cx="3280" cy="377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3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" name="Group 63"/>
            <p:cNvGrpSpPr/>
            <p:nvPr/>
          </p:nvGrpSpPr>
          <p:grpSpPr bwMode="auto">
            <a:xfrm>
              <a:off x="1181" y="1239"/>
              <a:ext cx="3179" cy="412"/>
              <a:chOff x="1181" y="1239"/>
              <a:chExt cx="3179" cy="412"/>
            </a:xfrm>
            <a:grpFill/>
          </p:grpSpPr>
          <p:sp>
            <p:nvSpPr>
              <p:cNvPr id="32801" name="Rectangle 33"/>
              <p:cNvSpPr>
                <a:spLocks noChangeArrowheads="1"/>
              </p:cNvSpPr>
              <p:nvPr/>
            </p:nvSpPr>
            <p:spPr bwMode="blackGray">
              <a:xfrm>
                <a:off x="1436" y="1345"/>
                <a:ext cx="2924" cy="272"/>
              </a:xfrm>
              <a:prstGeom prst="rect">
                <a:avLst/>
              </a:prstGeom>
              <a:solidFill>
                <a:srgbClr val="305D00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35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4" name="Group 62"/>
              <p:cNvGrpSpPr/>
              <p:nvPr/>
            </p:nvGrpSpPr>
            <p:grpSpPr bwMode="auto">
              <a:xfrm>
                <a:off x="1463" y="1239"/>
                <a:ext cx="249" cy="412"/>
                <a:chOff x="1463" y="1239"/>
                <a:chExt cx="249" cy="412"/>
              </a:xfrm>
              <a:grpFill/>
            </p:grpSpPr>
            <p:sp>
              <p:nvSpPr>
                <p:cNvPr id="32804" name="Oval 36"/>
                <p:cNvSpPr>
                  <a:spLocks noChangeArrowheads="1"/>
                </p:cNvSpPr>
                <p:nvPr/>
              </p:nvSpPr>
              <p:spPr bwMode="blackGray">
                <a:xfrm>
                  <a:off x="1536" y="1527"/>
                  <a:ext cx="176" cy="124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83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805" name="Oval 37"/>
                <p:cNvSpPr>
                  <a:spLocks noChangeArrowheads="1"/>
                </p:cNvSpPr>
                <p:nvPr/>
              </p:nvSpPr>
              <p:spPr bwMode="blackGray">
                <a:xfrm rot="19033561">
                  <a:off x="1463" y="1239"/>
                  <a:ext cx="160" cy="89"/>
                </a:xfrm>
                <a:prstGeom prst="ellipse">
                  <a:avLst/>
                </a:prstGeom>
                <a:solidFill>
                  <a:srgbClr val="305D00"/>
                </a:solidFill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83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5" name="Group 61"/>
              <p:cNvGrpSpPr/>
              <p:nvPr/>
            </p:nvGrpSpPr>
            <p:grpSpPr bwMode="auto">
              <a:xfrm>
                <a:off x="1181" y="1301"/>
                <a:ext cx="3148" cy="212"/>
                <a:chOff x="1181" y="1301"/>
                <a:chExt cx="3148" cy="212"/>
              </a:xfrm>
              <a:grpFill/>
            </p:grpSpPr>
            <p:sp>
              <p:nvSpPr>
                <p:cNvPr id="32808" name="Oval 40"/>
                <p:cNvSpPr>
                  <a:spLocks noChangeArrowheads="1"/>
                </p:cNvSpPr>
                <p:nvPr/>
              </p:nvSpPr>
              <p:spPr bwMode="blackGray">
                <a:xfrm>
                  <a:off x="1181" y="1301"/>
                  <a:ext cx="210" cy="212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83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809" name="Oval 41"/>
                <p:cNvSpPr>
                  <a:spLocks noChangeArrowheads="1"/>
                </p:cNvSpPr>
                <p:nvPr/>
              </p:nvSpPr>
              <p:spPr bwMode="blackGray">
                <a:xfrm rot="-2566439">
                  <a:off x="4169" y="1339"/>
                  <a:ext cx="160" cy="89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83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20483" name="Rectangle 60"/>
          <p:cNvSpPr/>
          <p:nvPr/>
        </p:nvSpPr>
        <p:spPr>
          <a:xfrm>
            <a:off x="1785223" y="1165146"/>
            <a:ext cx="9241155" cy="747594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</a:pPr>
            <a:r>
              <a:rPr lang="en-US" altLang="zh-CN" sz="5670" b="1" dirty="0">
                <a:solidFill>
                  <a:schemeClr val="bg1"/>
                </a:solidFill>
                <a:latin typeface="Verdana" panose="020B0604030504040204" pitchFamily="34" charset="0"/>
                <a:ea typeface="Gulim" panose="020B0600000101010101" pitchFamily="34" charset="-127"/>
              </a:rPr>
              <a:t>Unit 8 </a:t>
            </a:r>
            <a:r>
              <a:rPr lang="en-US" sz="5670" b="1" dirty="0">
                <a:solidFill>
                  <a:schemeClr val="bg1"/>
                </a:solidFill>
                <a:latin typeface="Verdana" panose="020B0604030504040204" pitchFamily="34" charset="0"/>
                <a:ea typeface="Gulim" panose="020B0600000101010101" pitchFamily="34" charset="-127"/>
              </a:rPr>
              <a:t>We’re twins</a:t>
            </a:r>
            <a:endParaRPr lang="en-US" sz="5670" b="1" dirty="0">
              <a:solidFill>
                <a:schemeClr val="bg1"/>
              </a:solidFill>
              <a:latin typeface="Verdana" panose="020B0604030504040204" pitchFamily="34" charset="0"/>
              <a:ea typeface="Gulim" panose="020B0600000101010101" pitchFamily="34" charset="-127"/>
            </a:endParaRPr>
          </a:p>
        </p:txBody>
      </p:sp>
      <p:grpSp>
        <p:nvGrpSpPr>
          <p:cNvPr id="20484" name="组合 26"/>
          <p:cNvGrpSpPr/>
          <p:nvPr/>
        </p:nvGrpSpPr>
        <p:grpSpPr>
          <a:xfrm>
            <a:off x="450056" y="2700338"/>
            <a:ext cx="6638330" cy="1610201"/>
            <a:chOff x="785786" y="3192469"/>
            <a:chExt cx="5000660" cy="1236663"/>
          </a:xfrm>
        </p:grpSpPr>
        <p:sp>
          <p:nvSpPr>
            <p:cNvPr id="20538" name="AutoShape 3"/>
            <p:cNvSpPr/>
            <p:nvPr/>
          </p:nvSpPr>
          <p:spPr>
            <a:xfrm>
              <a:off x="1738284" y="3357562"/>
              <a:ext cx="3048030" cy="989013"/>
            </a:xfrm>
            <a:prstGeom prst="roundRect">
              <a:avLst>
                <a:gd name="adj" fmla="val 12727"/>
              </a:avLst>
            </a:prstGeom>
            <a:solidFill>
              <a:schemeClr val="accent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sz="3780" dirty="0">
                <a:latin typeface="Calibri" panose="020F0502020204030204" pitchFamily="2" charset="0"/>
              </a:endParaRPr>
            </a:p>
          </p:txBody>
        </p:sp>
        <p:grpSp>
          <p:nvGrpSpPr>
            <p:cNvPr id="20539" name="Group 5"/>
            <p:cNvGrpSpPr/>
            <p:nvPr/>
          </p:nvGrpSpPr>
          <p:grpSpPr>
            <a:xfrm>
              <a:off x="785786" y="3192469"/>
              <a:ext cx="1238250" cy="1236663"/>
              <a:chOff x="802" y="845"/>
              <a:chExt cx="827" cy="826"/>
            </a:xfrm>
          </p:grpSpPr>
          <p:sp>
            <p:nvSpPr>
              <p:cNvPr id="20541" name="Oval 6"/>
              <p:cNvSpPr/>
              <p:nvPr/>
            </p:nvSpPr>
            <p:spPr>
              <a:xfrm>
                <a:off x="802" y="845"/>
                <a:ext cx="827" cy="826"/>
              </a:xfrm>
              <a:prstGeom prst="ellipse">
                <a:avLst/>
              </a:prstGeom>
              <a:solidFill>
                <a:srgbClr val="F8F8F8"/>
              </a:solidFill>
              <a:ln w="38100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  <p:sp>
            <p:nvSpPr>
              <p:cNvPr id="20542" name="Oval 7"/>
              <p:cNvSpPr/>
              <p:nvPr/>
            </p:nvSpPr>
            <p:spPr>
              <a:xfrm>
                <a:off x="836" y="879"/>
                <a:ext cx="758" cy="758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alpha val="70195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  <p:sp>
            <p:nvSpPr>
              <p:cNvPr id="20543" name="Oval 8"/>
              <p:cNvSpPr/>
              <p:nvPr/>
            </p:nvSpPr>
            <p:spPr>
              <a:xfrm>
                <a:off x="870" y="915"/>
                <a:ext cx="690" cy="690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alpha val="30196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</p:grpSp>
        <p:sp>
          <p:nvSpPr>
            <p:cNvPr id="20540" name="Rectangle 60"/>
            <p:cNvSpPr/>
            <p:nvPr/>
          </p:nvSpPr>
          <p:spPr>
            <a:xfrm>
              <a:off x="1104866" y="3571876"/>
              <a:ext cx="4681580" cy="5461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</a:pPr>
              <a:r>
                <a:rPr lang="en-US" altLang="zh-CN" sz="5040" b="1" dirty="0">
                  <a:latin typeface="Verdana" panose="020B0604030504040204" pitchFamily="34" charset="0"/>
                  <a:ea typeface="Gulim" panose="020B0600000101010101" pitchFamily="34" charset="-127"/>
                </a:rPr>
                <a:t>2.    </a:t>
              </a:r>
              <a:r>
                <a:rPr lang="zh-CN" altLang="en-US" sz="504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语言知识 </a:t>
              </a:r>
              <a:r>
                <a:rPr lang="en-US" altLang="zh-CN" sz="504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--</a:t>
              </a:r>
              <a:endParaRPr lang="en-US" altLang="zh-CN" sz="5040" b="1" dirty="0">
                <a:solidFill>
                  <a:schemeClr val="bg1"/>
                </a:solidFill>
                <a:latin typeface="Arial" panose="020B0604020202020204" pitchFamily="34" charset="0"/>
                <a:ea typeface="Gulim" panose="020B0600000101010101" pitchFamily="34" charset="-127"/>
              </a:endParaRPr>
            </a:p>
          </p:txBody>
        </p:sp>
      </p:grpSp>
      <p:grpSp>
        <p:nvGrpSpPr>
          <p:cNvPr id="20485" name="组合 40"/>
          <p:cNvGrpSpPr/>
          <p:nvPr/>
        </p:nvGrpSpPr>
        <p:grpSpPr>
          <a:xfrm>
            <a:off x="5591277" y="2734419"/>
            <a:ext cx="5991918" cy="1580894"/>
            <a:chOff x="-782617" y="3908532"/>
            <a:chExt cx="4329166" cy="1134855"/>
          </a:xfrm>
        </p:grpSpPr>
        <p:sp>
          <p:nvSpPr>
            <p:cNvPr id="20532" name="AutoShape 3"/>
            <p:cNvSpPr/>
            <p:nvPr/>
          </p:nvSpPr>
          <p:spPr>
            <a:xfrm>
              <a:off x="-660162" y="4006037"/>
              <a:ext cx="3162329" cy="989013"/>
            </a:xfrm>
            <a:prstGeom prst="roundRect">
              <a:avLst>
                <a:gd name="adj" fmla="val 12727"/>
              </a:avLst>
            </a:prstGeom>
            <a:solidFill>
              <a:schemeClr val="accent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sz="3780" dirty="0">
                <a:latin typeface="Calibri" panose="020F0502020204030204" pitchFamily="2" charset="0"/>
              </a:endParaRPr>
            </a:p>
          </p:txBody>
        </p:sp>
        <p:sp>
          <p:nvSpPr>
            <p:cNvPr id="20536" name="Oval 7"/>
            <p:cNvSpPr/>
            <p:nvPr/>
          </p:nvSpPr>
          <p:spPr>
            <a:xfrm>
              <a:off x="593827" y="3908532"/>
              <a:ext cx="1134938" cy="1134855"/>
            </a:xfrm>
            <a:prstGeom prst="ellipse">
              <a:avLst/>
            </a:prstGeom>
            <a:noFill/>
            <a:ln w="38100" cap="flat" cmpd="sng">
              <a:solidFill>
                <a:schemeClr val="accent1">
                  <a:alpha val="70195"/>
                </a:schemeClr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 sz="3780" dirty="0">
                <a:latin typeface="Calibri" panose="020F0502020204030204" pitchFamily="2" charset="0"/>
              </a:endParaRPr>
            </a:p>
          </p:txBody>
        </p:sp>
        <p:sp>
          <p:nvSpPr>
            <p:cNvPr id="20534" name="Rectangle 60"/>
            <p:cNvSpPr/>
            <p:nvPr/>
          </p:nvSpPr>
          <p:spPr>
            <a:xfrm>
              <a:off x="-782617" y="4238521"/>
              <a:ext cx="4329166" cy="5461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</a:pPr>
              <a:r>
                <a:rPr lang="en-US" altLang="zh-CN" sz="5040" b="1" dirty="0">
                  <a:solidFill>
                    <a:schemeClr val="bg1"/>
                  </a:solidFill>
                  <a:latin typeface="Verdana" panose="020B0604030504040204" pitchFamily="34" charset="0"/>
                  <a:ea typeface="Gulim" panose="020B0600000101010101" pitchFamily="34" charset="-127"/>
                </a:rPr>
                <a:t> </a:t>
              </a:r>
              <a:r>
                <a:rPr lang="zh-CN" altLang="en-US" sz="5040" b="1" dirty="0">
                  <a:solidFill>
                    <a:schemeClr val="bg1"/>
                  </a:solidFill>
                  <a:latin typeface="Verdana" panose="020B0604030504040204" pitchFamily="34" charset="0"/>
                  <a:ea typeface="Gulim" panose="020B0600000101010101" pitchFamily="34" charset="-127"/>
                </a:rPr>
                <a:t>结构、功能</a:t>
              </a:r>
              <a:endParaRPr lang="zh-CN" altLang="en-US" sz="5040" b="1" dirty="0">
                <a:solidFill>
                  <a:schemeClr val="bg1"/>
                </a:solidFill>
                <a:latin typeface="Verdana" panose="020B0604030504040204" pitchFamily="34" charset="0"/>
                <a:ea typeface="Gulim" panose="020B0600000101010101" pitchFamily="34" charset="-127"/>
              </a:endParaRPr>
            </a:p>
          </p:txBody>
        </p:sp>
      </p:grpSp>
      <p:graphicFrame>
        <p:nvGraphicFramePr>
          <p:cNvPr id="48" name="表格 4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485186" y="4275534"/>
          <a:ext cx="10441305" cy="5608320"/>
        </p:xfrm>
        <a:graphic>
          <a:graphicData uri="http://schemas.openxmlformats.org/drawingml/2006/table">
            <a:tbl>
              <a:tblPr/>
              <a:tblGrid>
                <a:gridCol w="3127375"/>
                <a:gridCol w="3375660"/>
                <a:gridCol w="3938270"/>
              </a:tblGrid>
              <a:tr h="4800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3150" b="1" dirty="0">
                          <a:solidFill>
                            <a:srgbClr val="FF0000"/>
                          </a:solidFill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板块</a:t>
                      </a:r>
                      <a:endParaRPr lang="zh-CN" sz="3150" b="1" dirty="0">
                        <a:solidFill>
                          <a:srgbClr val="FF0000"/>
                        </a:solidFill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3150" b="1" dirty="0">
                          <a:solidFill>
                            <a:srgbClr val="FF0000"/>
                          </a:solidFill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功能</a:t>
                      </a:r>
                      <a:endParaRPr lang="zh-CN" sz="3150" b="1" dirty="0">
                        <a:solidFill>
                          <a:srgbClr val="FF0000"/>
                        </a:solidFill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3150" b="1" smtClean="0">
                          <a:solidFill>
                            <a:srgbClr val="FF0000"/>
                          </a:solidFill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语言知识</a:t>
                      </a:r>
                      <a:endParaRPr lang="zh-CN" sz="3150" b="1" dirty="0">
                        <a:solidFill>
                          <a:srgbClr val="FF0000"/>
                        </a:solidFill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150" b="1" dirty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Story time</a:t>
                      </a:r>
                      <a:endParaRPr lang="zh-CN" sz="3150" b="1" dirty="0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altLang="en-US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呈现话题情境、课文学习</a:t>
                      </a:r>
                      <a:endParaRPr lang="en-US" sz="2205" dirty="0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>
                        <a:spcAft>
                          <a:spcPts val="0"/>
                        </a:spcAft>
                      </a:pPr>
                      <a:r>
                        <a:rPr lang="en-US" altLang="zh-CN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         ……</a:t>
                      </a:r>
                      <a:r>
                        <a:rPr lang="zh-CN" altLang="en-US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新知</a:t>
                      </a:r>
                      <a:endParaRPr lang="en-US" sz="2205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0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CN" sz="3150" b="1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Fun time</a:t>
                      </a:r>
                      <a:endParaRPr lang="zh-CN" sz="3150" b="1" dirty="0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altLang="en-US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趣味操练</a:t>
                      </a:r>
                      <a:endParaRPr lang="en-US" sz="2205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266700">
                        <a:spcAft>
                          <a:spcPts val="0"/>
                        </a:spcAft>
                      </a:pPr>
                      <a:r>
                        <a:rPr lang="en-US" altLang="zh-CN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……</a:t>
                      </a:r>
                      <a:r>
                        <a:rPr lang="zh-CN" altLang="en-US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小综合操练</a:t>
                      </a:r>
                      <a:endParaRPr lang="en-US" sz="2205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CN" sz="3150" b="1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Cartoon</a:t>
                      </a:r>
                      <a:r>
                        <a:rPr lang="en-US" sz="3150" b="1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 </a:t>
                      </a:r>
                      <a:r>
                        <a:rPr lang="en-US" sz="3150" b="1" dirty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time</a:t>
                      </a:r>
                      <a:endParaRPr lang="zh-CN" sz="3150" b="1" dirty="0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altLang="en-US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趣味阅读</a:t>
                      </a:r>
                      <a:endParaRPr lang="en-US" sz="2205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             </a:t>
                      </a:r>
                      <a:r>
                        <a:rPr lang="en-US" altLang="zh-CN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……</a:t>
                      </a:r>
                      <a:r>
                        <a:rPr lang="zh-CN" altLang="en-US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阅读、综合</a:t>
                      </a:r>
                      <a:endParaRPr lang="en-US" sz="2205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150" b="1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Sound time</a:t>
                      </a:r>
                      <a:endParaRPr lang="zh-CN" sz="3150" b="1" dirty="0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altLang="en-US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语音学习</a:t>
                      </a:r>
                      <a:endParaRPr lang="en-US" sz="2205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266700">
                        <a:spcAft>
                          <a:spcPts val="0"/>
                        </a:spcAft>
                      </a:pPr>
                      <a:r>
                        <a:rPr lang="en-US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 </a:t>
                      </a:r>
                      <a:r>
                        <a:rPr lang="en-US" altLang="zh-CN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……</a:t>
                      </a:r>
                      <a:r>
                        <a:rPr lang="zh-CN" altLang="en-US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语音</a:t>
                      </a:r>
                      <a:endParaRPr lang="en-US" sz="2205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150" b="1" dirty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Rhyme  time</a:t>
                      </a:r>
                      <a:endParaRPr lang="zh-CN" sz="3150" b="1" dirty="0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altLang="en-US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歌谣演唱</a:t>
                      </a:r>
                      <a:endParaRPr lang="en-US" sz="2205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266700">
                        <a:spcAft>
                          <a:spcPts val="0"/>
                        </a:spcAft>
                      </a:pPr>
                      <a:r>
                        <a:rPr lang="en-US" altLang="zh-CN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……</a:t>
                      </a:r>
                      <a:r>
                        <a:rPr lang="zh-CN" altLang="en-US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预感的培养</a:t>
                      </a:r>
                      <a:endParaRPr lang="zh-CN" altLang="en-US" sz="2205" smtClean="0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CN" sz="3150" b="1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Checkout</a:t>
                      </a:r>
                      <a:r>
                        <a:rPr lang="en-US" altLang="zh-CN" sz="3150" b="1" baseline="0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 time</a:t>
                      </a:r>
                      <a:endParaRPr lang="zh-CN" sz="3150" b="1" dirty="0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altLang="en-US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复习检测</a:t>
                      </a:r>
                      <a:endParaRPr lang="en-US" sz="2205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>
                        <a:spcAft>
                          <a:spcPts val="0"/>
                        </a:spcAft>
                      </a:pPr>
                      <a:r>
                        <a:rPr lang="en-US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        </a:t>
                      </a:r>
                      <a:r>
                        <a:rPr lang="en-US" altLang="zh-CN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……</a:t>
                      </a:r>
                      <a:r>
                        <a:rPr lang="zh-CN" altLang="en-US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大综合 </a:t>
                      </a:r>
                      <a:endParaRPr lang="en-US" sz="2205" dirty="0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CN" sz="3150" b="1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Ticking</a:t>
                      </a:r>
                      <a:r>
                        <a:rPr lang="en-US" altLang="zh-CN" sz="3150" b="1" baseline="0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 time</a:t>
                      </a:r>
                      <a:endParaRPr lang="zh-CN" sz="3150" b="1" dirty="0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altLang="en-US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自我评价</a:t>
                      </a:r>
                      <a:endParaRPr lang="en-US" sz="2205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>
                        <a:spcAft>
                          <a:spcPts val="0"/>
                        </a:spcAft>
                      </a:pPr>
                      <a:r>
                        <a:rPr lang="en-US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         </a:t>
                      </a:r>
                      <a:r>
                        <a:rPr lang="en-US" altLang="zh-CN" sz="2205" smtClean="0">
                          <a:latin typeface="Tahoma" panose="020B0604030504040204"/>
                          <a:ea typeface="微软雅黑" panose="020B0503020204020204" pitchFamily="2" charset="-122"/>
                          <a:cs typeface="Times New Roman" panose="02020603050405020304"/>
                        </a:rPr>
                        <a:t>……</a:t>
                      </a:r>
                      <a:endParaRPr lang="en-US" sz="2205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0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CN" sz="3150" b="1" dirty="0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205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>
                        <a:spcAft>
                          <a:spcPts val="0"/>
                        </a:spcAft>
                      </a:pPr>
                      <a:endParaRPr lang="en-US" sz="2205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0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CN" sz="3150" b="1" dirty="0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205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>
                        <a:spcAft>
                          <a:spcPts val="0"/>
                        </a:spcAft>
                      </a:pPr>
                      <a:endParaRPr lang="en-US" sz="2205" dirty="0">
                        <a:latin typeface="Tahoma" panose="020B0604030504040204"/>
                        <a:ea typeface="微软雅黑" panose="020B0503020204020204" pitchFamily="2" charset="-122"/>
                        <a:cs typeface="Times New Roman" panose="02020603050405020304"/>
                      </a:endParaRPr>
                    </a:p>
                  </a:txBody>
                  <a:tcPr marL="108013" marR="1080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文本框 16385"/>
          <p:cNvSpPr txBox="1"/>
          <p:nvPr/>
        </p:nvSpPr>
        <p:spPr>
          <a:xfrm>
            <a:off x="0" y="1244600"/>
            <a:ext cx="14542135" cy="8895080"/>
          </a:xfrm>
          <a:prstGeom prst="rect">
            <a:avLst/>
          </a:prstGeom>
          <a:noFill/>
          <a:ln w="9525">
            <a:noFill/>
          </a:ln>
        </p:spPr>
        <p:txBody>
          <a:bodyPr lIns="144018" tIns="72009" rIns="144018" bIns="72009" anchor="t" anchorCtr="0"/>
          <a:lstStyle/>
          <a:p>
            <a:pPr marL="539750" indent="-53975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en-US" altLang="zh-CN" sz="4000" b="1" dirty="0" smtClean="0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4000" b="1" dirty="0" smtClean="0">
                <a:latin typeface="楷体" panose="02010609060101010101" charset="-122"/>
                <a:ea typeface="楷体" panose="02010609060101010101" charset="-122"/>
              </a:rPr>
              <a:t>、能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正确朗读课文，准确地和别人谈论自己的家人和朋友。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39750" indent="-53975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en-US" altLang="zh-CN" sz="4000" b="1" dirty="0" smtClean="0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4000" b="1" dirty="0" smtClean="0">
                <a:latin typeface="楷体" panose="02010609060101010101" charset="-122"/>
                <a:ea typeface="楷体" panose="02010609060101010101" charset="-122"/>
              </a:rPr>
              <a:t>、掌握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句型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Who's he/she? He’s/ She’s …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，能用其来介绍自己的家人。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39750" indent="-53975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en-US" altLang="zh-CN" sz="4000" b="1" dirty="0" smtClean="0"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zh-CN" altLang="en-US" sz="4000" b="1" dirty="0" smtClean="0">
                <a:latin typeface="楷体" panose="02010609060101010101" charset="-122"/>
                <a:ea typeface="楷体" panose="02010609060101010101" charset="-122"/>
              </a:rPr>
              <a:t>、能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进行角色扮演，熟练地表演文中的小故事，在图片的提示下读懂动画中的幽默之处。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39750" indent="-53975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en-US" altLang="zh-CN" sz="4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4</a:t>
            </a:r>
            <a:r>
              <a:rPr lang="zh-CN" altLang="en-US" sz="4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、了解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辅音字母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n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在单词中的读音。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39750" indent="-53975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en-US" altLang="zh-CN" sz="4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5</a:t>
            </a:r>
            <a:r>
              <a:rPr lang="zh-CN" altLang="en-US" sz="4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、通过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本单元学习，引导学生关爱自己的家人，热爱自己的家庭。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539750" indent="-53975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en-US" altLang="zh-CN" sz="4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6</a:t>
            </a:r>
            <a:r>
              <a:rPr lang="zh-CN" altLang="en-US" sz="4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、拓展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中西方在亲属称谓上的不同，了解中西方文化的差异。</a:t>
            </a:r>
            <a:endParaRPr kumimoji="0" lang="zh-CN" altLang="en-US" sz="4000" b="1" i="0" u="none" strike="noStrike" kern="1200" cap="none" spc="0" normalizeH="0" baseline="0" noProof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539750" indent="-539750" eaLnBrk="0" hangingPunct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388" name="文本框 16387"/>
          <p:cNvSpPr txBox="1"/>
          <p:nvPr/>
        </p:nvSpPr>
        <p:spPr>
          <a:xfrm>
            <a:off x="708025" y="414655"/>
            <a:ext cx="5211445" cy="8299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8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楷体_GB2312" pitchFamily="1" charset="-122"/>
                <a:ea typeface="楷体_GB2312" pitchFamily="1" charset="-122"/>
                <a:cs typeface="+mn-cs"/>
              </a:rPr>
              <a:t>教材单元目标</a:t>
            </a:r>
            <a:endParaRPr lang="zh-CN" altLang="en-US" sz="4800" b="1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楷体_GB2312" pitchFamily="1" charset="-122"/>
              <a:ea typeface="楷体_GB2312" pitchFamily="1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5622925" y="6166485"/>
            <a:ext cx="4032250" cy="15843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44145" y="8136890"/>
            <a:ext cx="10440670" cy="16922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10585450" y="3155950"/>
            <a:ext cx="3816350" cy="42271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Group 64"/>
          <p:cNvGrpSpPr/>
          <p:nvPr/>
        </p:nvGrpSpPr>
        <p:grpSpPr bwMode="auto">
          <a:xfrm>
            <a:off x="0" y="337505"/>
            <a:ext cx="11203870" cy="2355365"/>
            <a:chOff x="1181" y="1239"/>
            <a:chExt cx="3347" cy="433"/>
          </a:xfrm>
          <a:solidFill>
            <a:srgbClr val="92D050"/>
          </a:solidFill>
        </p:grpSpPr>
        <p:sp>
          <p:nvSpPr>
            <p:cNvPr id="32798" name="AutoShape 30"/>
            <p:cNvSpPr>
              <a:spLocks noChangeArrowheads="1"/>
            </p:cNvSpPr>
            <p:nvPr/>
          </p:nvSpPr>
          <p:spPr bwMode="blackGray">
            <a:xfrm>
              <a:off x="1248" y="1295"/>
              <a:ext cx="3280" cy="377"/>
            </a:xfrm>
            <a:prstGeom prst="roundRect">
              <a:avLst>
                <a:gd name="adj" fmla="val 50000"/>
              </a:avLst>
            </a:prstGeom>
            <a:grpFill/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3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" name="Group 63"/>
            <p:cNvGrpSpPr/>
            <p:nvPr/>
          </p:nvGrpSpPr>
          <p:grpSpPr bwMode="auto">
            <a:xfrm>
              <a:off x="1181" y="1239"/>
              <a:ext cx="3179" cy="412"/>
              <a:chOff x="1181" y="1239"/>
              <a:chExt cx="3179" cy="412"/>
            </a:xfrm>
            <a:grpFill/>
          </p:grpSpPr>
          <p:sp>
            <p:nvSpPr>
              <p:cNvPr id="32801" name="Rectangle 33"/>
              <p:cNvSpPr>
                <a:spLocks noChangeArrowheads="1"/>
              </p:cNvSpPr>
              <p:nvPr/>
            </p:nvSpPr>
            <p:spPr bwMode="blackGray">
              <a:xfrm>
                <a:off x="1436" y="1345"/>
                <a:ext cx="2924" cy="272"/>
              </a:xfrm>
              <a:prstGeom prst="rect">
                <a:avLst/>
              </a:prstGeom>
              <a:solidFill>
                <a:srgbClr val="305D00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35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4" name="Group 62"/>
              <p:cNvGrpSpPr/>
              <p:nvPr/>
            </p:nvGrpSpPr>
            <p:grpSpPr bwMode="auto">
              <a:xfrm>
                <a:off x="1463" y="1239"/>
                <a:ext cx="249" cy="412"/>
                <a:chOff x="1463" y="1239"/>
                <a:chExt cx="249" cy="412"/>
              </a:xfrm>
              <a:grpFill/>
            </p:grpSpPr>
            <p:sp>
              <p:nvSpPr>
                <p:cNvPr id="32804" name="Oval 36"/>
                <p:cNvSpPr>
                  <a:spLocks noChangeArrowheads="1"/>
                </p:cNvSpPr>
                <p:nvPr/>
              </p:nvSpPr>
              <p:spPr bwMode="blackGray">
                <a:xfrm>
                  <a:off x="1536" y="1527"/>
                  <a:ext cx="176" cy="124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83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805" name="Oval 37"/>
                <p:cNvSpPr>
                  <a:spLocks noChangeArrowheads="1"/>
                </p:cNvSpPr>
                <p:nvPr/>
              </p:nvSpPr>
              <p:spPr bwMode="blackGray">
                <a:xfrm rot="19033561">
                  <a:off x="1463" y="1239"/>
                  <a:ext cx="160" cy="89"/>
                </a:xfrm>
                <a:prstGeom prst="ellipse">
                  <a:avLst/>
                </a:prstGeom>
                <a:solidFill>
                  <a:srgbClr val="305D00"/>
                </a:solidFill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83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5" name="Group 61"/>
              <p:cNvGrpSpPr/>
              <p:nvPr/>
            </p:nvGrpSpPr>
            <p:grpSpPr bwMode="auto">
              <a:xfrm>
                <a:off x="1181" y="1301"/>
                <a:ext cx="3148" cy="212"/>
                <a:chOff x="1181" y="1301"/>
                <a:chExt cx="3148" cy="212"/>
              </a:xfrm>
              <a:grpFill/>
            </p:grpSpPr>
            <p:sp>
              <p:nvSpPr>
                <p:cNvPr id="32808" name="Oval 40"/>
                <p:cNvSpPr>
                  <a:spLocks noChangeArrowheads="1"/>
                </p:cNvSpPr>
                <p:nvPr/>
              </p:nvSpPr>
              <p:spPr bwMode="blackGray">
                <a:xfrm>
                  <a:off x="1181" y="1301"/>
                  <a:ext cx="210" cy="212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83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809" name="Oval 41"/>
                <p:cNvSpPr>
                  <a:spLocks noChangeArrowheads="1"/>
                </p:cNvSpPr>
                <p:nvPr/>
              </p:nvSpPr>
              <p:spPr bwMode="blackGray">
                <a:xfrm rot="-2566439">
                  <a:off x="4169" y="1339"/>
                  <a:ext cx="160" cy="89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835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grpSp>
        <p:nvGrpSpPr>
          <p:cNvPr id="21507" name="组合 39"/>
          <p:cNvGrpSpPr/>
          <p:nvPr/>
        </p:nvGrpSpPr>
        <p:grpSpPr>
          <a:xfrm>
            <a:off x="337899" y="3115033"/>
            <a:ext cx="7425928" cy="1947743"/>
            <a:chOff x="5000628" y="4835543"/>
            <a:chExt cx="4714908" cy="1236663"/>
          </a:xfrm>
        </p:grpSpPr>
        <p:sp>
          <p:nvSpPr>
            <p:cNvPr id="21517" name="AutoShape 3"/>
            <p:cNvSpPr/>
            <p:nvPr/>
          </p:nvSpPr>
          <p:spPr>
            <a:xfrm>
              <a:off x="5910265" y="4965718"/>
              <a:ext cx="3162329" cy="989013"/>
            </a:xfrm>
            <a:prstGeom prst="roundRect">
              <a:avLst>
                <a:gd name="adj" fmla="val 12727"/>
              </a:avLst>
            </a:prstGeom>
            <a:solidFill>
              <a:schemeClr val="accent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sz="3780" dirty="0">
                <a:latin typeface="Calibri" panose="020F0502020204030204" pitchFamily="2" charset="0"/>
              </a:endParaRPr>
            </a:p>
          </p:txBody>
        </p:sp>
        <p:grpSp>
          <p:nvGrpSpPr>
            <p:cNvPr id="21518" name="Group 5"/>
            <p:cNvGrpSpPr/>
            <p:nvPr/>
          </p:nvGrpSpPr>
          <p:grpSpPr>
            <a:xfrm>
              <a:off x="5000628" y="4835543"/>
              <a:ext cx="1238250" cy="1236663"/>
              <a:chOff x="802" y="845"/>
              <a:chExt cx="827" cy="826"/>
            </a:xfrm>
          </p:grpSpPr>
          <p:sp>
            <p:nvSpPr>
              <p:cNvPr id="21520" name="Oval 6"/>
              <p:cNvSpPr/>
              <p:nvPr/>
            </p:nvSpPr>
            <p:spPr>
              <a:xfrm>
                <a:off x="802" y="845"/>
                <a:ext cx="827" cy="826"/>
              </a:xfrm>
              <a:prstGeom prst="ellipse">
                <a:avLst/>
              </a:prstGeom>
              <a:solidFill>
                <a:srgbClr val="F8F8F8"/>
              </a:solidFill>
              <a:ln w="38100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  <p:sp>
            <p:nvSpPr>
              <p:cNvPr id="21521" name="Oval 7"/>
              <p:cNvSpPr/>
              <p:nvPr/>
            </p:nvSpPr>
            <p:spPr>
              <a:xfrm>
                <a:off x="836" y="879"/>
                <a:ext cx="758" cy="758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alpha val="70195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  <p:sp>
            <p:nvSpPr>
              <p:cNvPr id="21522" name="Oval 8"/>
              <p:cNvSpPr/>
              <p:nvPr/>
            </p:nvSpPr>
            <p:spPr>
              <a:xfrm>
                <a:off x="870" y="915"/>
                <a:ext cx="690" cy="690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alpha val="30196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</p:grpSp>
        <p:sp>
          <p:nvSpPr>
            <p:cNvPr id="21519" name="Rectangle 60"/>
            <p:cNvSpPr/>
            <p:nvPr/>
          </p:nvSpPr>
          <p:spPr>
            <a:xfrm>
              <a:off x="5386370" y="5192733"/>
              <a:ext cx="4329166" cy="5461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</a:pPr>
              <a:r>
                <a:rPr lang="en-US" altLang="zh-CN" sz="5040" b="1" dirty="0">
                  <a:latin typeface="Verdana" panose="020B0604030504040204" pitchFamily="34" charset="0"/>
                  <a:ea typeface="Gulim" panose="020B0600000101010101" pitchFamily="34" charset="-127"/>
                </a:rPr>
                <a:t>3.    </a:t>
              </a:r>
              <a:r>
                <a:rPr lang="zh-CN" altLang="en-US" sz="5040" b="1" dirty="0">
                  <a:solidFill>
                    <a:schemeClr val="bg1"/>
                  </a:solidFill>
                  <a:latin typeface="Verdana" panose="020B0604030504040204" pitchFamily="34" charset="0"/>
                  <a:ea typeface="Gulim" panose="020B0600000101010101" pitchFamily="34" charset="-127"/>
                </a:rPr>
                <a:t>学生学情</a:t>
              </a:r>
              <a:endParaRPr lang="en-US" altLang="ko-KR" sz="5040" b="1" dirty="0">
                <a:solidFill>
                  <a:schemeClr val="bg1"/>
                </a:solidFill>
                <a:latin typeface="Verdana" panose="020B0604030504040204" pitchFamily="34" charset="0"/>
                <a:ea typeface="Gulim" panose="020B0600000101010101" pitchFamily="34" charset="-127"/>
              </a:endParaRPr>
            </a:p>
          </p:txBody>
        </p:sp>
      </p:grpSp>
      <p:sp>
        <p:nvSpPr>
          <p:cNvPr id="21508" name="Rectangle 60"/>
          <p:cNvSpPr/>
          <p:nvPr/>
        </p:nvSpPr>
        <p:spPr>
          <a:xfrm>
            <a:off x="1785223" y="1165146"/>
            <a:ext cx="9241155" cy="747594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</a:pPr>
            <a:r>
              <a:rPr lang="en-US" altLang="zh-CN" sz="5670" b="1" dirty="0">
                <a:solidFill>
                  <a:schemeClr val="bg1"/>
                </a:solidFill>
                <a:latin typeface="Verdana" panose="020B0604030504040204" pitchFamily="34" charset="0"/>
                <a:ea typeface="Gulim" panose="020B0600000101010101" pitchFamily="34" charset="-127"/>
              </a:rPr>
              <a:t>Unit 8 We're twins</a:t>
            </a:r>
            <a:endParaRPr lang="en-US" altLang="ko-KR" sz="5670" b="1" dirty="0">
              <a:solidFill>
                <a:schemeClr val="bg1"/>
              </a:solidFill>
              <a:latin typeface="Verdana" panose="020B0604030504040204" pitchFamily="34" charset="0"/>
              <a:ea typeface="Gulim" panose="020B0600000101010101" pitchFamily="34" charset="-127"/>
            </a:endParaRPr>
          </a:p>
        </p:txBody>
      </p:sp>
      <p:sp>
        <p:nvSpPr>
          <p:cNvPr id="41" name="云形 40"/>
          <p:cNvSpPr/>
          <p:nvPr/>
        </p:nvSpPr>
        <p:spPr>
          <a:xfrm>
            <a:off x="7026871" y="2394188"/>
            <a:ext cx="2137768" cy="2250281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1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起点</a:t>
            </a:r>
            <a:endParaRPr kumimoji="0" lang="en-US" altLang="zh-CN" sz="441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2" name="直接连接符 41"/>
          <p:cNvCxnSpPr/>
          <p:nvPr/>
        </p:nvCxnSpPr>
        <p:spPr>
          <a:xfrm flipV="1">
            <a:off x="6453505" y="3319780"/>
            <a:ext cx="1025525" cy="11176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H="1">
            <a:off x="3704590" y="4644390"/>
            <a:ext cx="739140" cy="142303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云形 47"/>
          <p:cNvSpPr/>
          <p:nvPr/>
        </p:nvSpPr>
        <p:spPr>
          <a:xfrm>
            <a:off x="2520380" y="5688707"/>
            <a:ext cx="2587824" cy="2250281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1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难点</a:t>
            </a:r>
            <a:endParaRPr kumimoji="0" lang="en-US" altLang="zh-CN" sz="441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1" name="直接连接符 50"/>
          <p:cNvCxnSpPr/>
          <p:nvPr/>
        </p:nvCxnSpPr>
        <p:spPr>
          <a:xfrm flipV="1">
            <a:off x="8821420" y="2753360"/>
            <a:ext cx="1619885" cy="44196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云形 53"/>
          <p:cNvSpPr/>
          <p:nvPr/>
        </p:nvSpPr>
        <p:spPr>
          <a:xfrm>
            <a:off x="10040660" y="1652588"/>
            <a:ext cx="4725591" cy="2025253"/>
          </a:xfrm>
          <a:prstGeom prst="cloud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1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知识起点</a:t>
            </a:r>
            <a:endParaRPr kumimoji="0" lang="en-US" altLang="zh-CN" sz="441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5" name="直接连接符 54"/>
          <p:cNvCxnSpPr/>
          <p:nvPr/>
        </p:nvCxnSpPr>
        <p:spPr>
          <a:xfrm flipH="1">
            <a:off x="7200900" y="3512820"/>
            <a:ext cx="278130" cy="147002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云形 57"/>
          <p:cNvSpPr/>
          <p:nvPr/>
        </p:nvSpPr>
        <p:spPr>
          <a:xfrm>
            <a:off x="5511800" y="4877435"/>
            <a:ext cx="4254500" cy="1343660"/>
          </a:xfrm>
          <a:prstGeom prst="cloud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1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生活起点</a:t>
            </a:r>
            <a:endParaRPr kumimoji="0" lang="en-US" altLang="zh-CN" sz="441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-956945" y="8121650"/>
            <a:ext cx="1216088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996950" marR="0" lvl="1" indent="0" algn="l" defTabSz="1440180" rtl="0" ea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4000" b="1" dirty="0">
                <a:latin typeface="Calibri" panose="020F0502020204030204" pitchFamily="2" charset="0"/>
                <a:ea typeface="+mn-ea"/>
                <a:cs typeface="Calibri" panose="020F0502020204030204" pitchFamily="2" charset="0"/>
                <a:sym typeface="+mn-ea"/>
              </a:rPr>
              <a:t>句型：</a:t>
            </a:r>
            <a:r>
              <a:rPr lang="en-US" altLang="zh-CN" sz="4000" b="1" dirty="0">
                <a:latin typeface="Calibri" panose="020F0502020204030204" pitchFamily="2" charset="0"/>
                <a:ea typeface="+mn-ea"/>
                <a:cs typeface="Calibri" panose="020F0502020204030204" pitchFamily="2" charset="0"/>
                <a:sym typeface="+mn-ea"/>
              </a:rPr>
              <a:t>Who is he/she/that girl...?</a:t>
            </a:r>
            <a:r>
              <a:rPr lang="zh-CN" altLang="en-US" sz="4000" b="1" dirty="0">
                <a:latin typeface="Calibri" panose="020F0502020204030204" pitchFamily="2" charset="0"/>
                <a:ea typeface="+mn-ea"/>
                <a:cs typeface="Calibri" panose="020F0502020204030204" pitchFamily="2" charset="0"/>
                <a:sym typeface="+mn-ea"/>
              </a:rPr>
              <a:t>的语调和用法。</a:t>
            </a:r>
            <a:endParaRPr kumimoji="0" lang="en-US" altLang="zh-CN" sz="4000" b="1" i="0" u="none" strike="noStrike" kern="1200" cap="none" spc="0" normalizeH="0" baseline="0" noProof="1">
              <a:solidFill>
                <a:schemeClr val="tx1"/>
              </a:solidFill>
              <a:latin typeface="Calibri" panose="020F0502020204030204" pitchFamily="2" charset="0"/>
              <a:ea typeface="+mn-ea"/>
              <a:cs typeface="Calibri" panose="020F0502020204030204" pitchFamily="2" charset="0"/>
            </a:endParaRPr>
          </a:p>
          <a:p>
            <a:pPr marL="0" marR="0" indent="0" algn="l" defTabSz="1440180" rtl="0" ea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4000" b="1" dirty="0">
                <a:latin typeface="Calibri" panose="020F0502020204030204" pitchFamily="2" charset="0"/>
                <a:ea typeface="+mn-ea"/>
                <a:cs typeface="Calibri" panose="020F0502020204030204" pitchFamily="2" charset="0"/>
                <a:sym typeface="+mn-ea"/>
              </a:rPr>
              <a:t>        词汇：twin,aunt,man,woman,girl,cousin的读音</a:t>
            </a:r>
            <a:endParaRPr kumimoji="0" lang="en-US" altLang="zh-CN" sz="4000" b="1" i="0" u="none" strike="noStrike" kern="1200" cap="none" spc="0" normalizeH="0" baseline="0" noProof="1">
              <a:solidFill>
                <a:schemeClr val="tx1"/>
              </a:solidFill>
              <a:latin typeface="Calibri" panose="020F0502020204030204" pitchFamily="2" charset="0"/>
              <a:ea typeface="+mn-ea"/>
              <a:cs typeface="Calibri" panose="020F0502020204030204" pitchFamily="2" charset="0"/>
            </a:endParaRPr>
          </a:p>
          <a:p>
            <a:pPr marL="0" marR="0" indent="0" algn="l" defTabSz="1440180" rtl="0" ea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4000" b="1" dirty="0">
                <a:latin typeface="Calibri" panose="020F0502020204030204" pitchFamily="2" charset="0"/>
                <a:ea typeface="+mn-ea"/>
                <a:cs typeface="Calibri" panose="020F0502020204030204" pitchFamily="2" charset="0"/>
                <a:sym typeface="+mn-ea"/>
              </a:rPr>
              <a:t>        字母：</a:t>
            </a:r>
            <a:r>
              <a:rPr lang="zh-CN" altLang="en-US" sz="4000" b="1" dirty="0">
                <a:latin typeface="Calibri" panose="020F0502020204030204" pitchFamily="2" charset="0"/>
                <a:ea typeface="+mn-ea"/>
                <a:cs typeface="Calibri" panose="020F0502020204030204" pitchFamily="2" charset="0"/>
                <a:sym typeface="+mn-ea"/>
              </a:rPr>
              <a:t>字母</a:t>
            </a:r>
            <a:r>
              <a:rPr lang="en-US" altLang="zh-CN" sz="4000" b="1" dirty="0">
                <a:latin typeface="Calibri" panose="020F0502020204030204" pitchFamily="2" charset="0"/>
                <a:ea typeface="+mn-ea"/>
                <a:cs typeface="Calibri" panose="020F0502020204030204" pitchFamily="2" charset="0"/>
                <a:sym typeface="+mn-ea"/>
              </a:rPr>
              <a:t>n</a:t>
            </a:r>
            <a:r>
              <a:rPr lang="zh-CN" altLang="en-US" sz="4000" b="1" dirty="0">
                <a:latin typeface="Calibri" panose="020F0502020204030204" pitchFamily="2" charset="0"/>
                <a:ea typeface="+mn-ea"/>
                <a:cs typeface="Calibri" panose="020F0502020204030204" pitchFamily="2" charset="0"/>
                <a:sym typeface="+mn-ea"/>
              </a:rPr>
              <a:t>在单词中的读音。</a:t>
            </a:r>
            <a:endParaRPr lang="zh-CN" altLang="en-US" sz="40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10584815" y="3115310"/>
            <a:ext cx="3960495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4000" b="1" dirty="0">
                <a:ea typeface="宋体" panose="02010600030101010101" pitchFamily="2" charset="-122"/>
                <a:sym typeface="+mn-ea"/>
              </a:rPr>
              <a:t>经过三年级上第三和第四单元的学习，学生已经能用学生</a:t>
            </a:r>
            <a:r>
              <a:rPr lang="en-US" sz="4000" b="1" dirty="0"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This is...She</a:t>
            </a:r>
            <a:r>
              <a:rPr lang="en-US" sz="4000" b="1" dirty="0">
                <a:ea typeface="宋体" panose="02010600030101010101" pitchFamily="2" charset="-122"/>
                <a:sym typeface="+mn-ea"/>
              </a:rPr>
              <a:t>’</a:t>
            </a:r>
            <a:r>
              <a:rPr lang="en-US" sz="4000" b="1" dirty="0"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s...He</a:t>
            </a:r>
            <a:r>
              <a:rPr lang="en-US" sz="4000" b="1" dirty="0">
                <a:ea typeface="宋体" panose="02010600030101010101" pitchFamily="2" charset="-122"/>
                <a:sym typeface="+mn-ea"/>
              </a:rPr>
              <a:t>’</a:t>
            </a:r>
            <a:r>
              <a:rPr lang="en-US" sz="4000" b="1" dirty="0"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s...</a:t>
            </a:r>
            <a:r>
              <a:rPr lang="zh-CN" sz="4000" b="1" dirty="0">
                <a:ea typeface="宋体" panose="02010600030101010101" pitchFamily="2" charset="-122"/>
                <a:sym typeface="+mn-ea"/>
              </a:rPr>
              <a:t>介绍自己的朋友和家庭成员。</a:t>
            </a:r>
            <a:endParaRPr lang="en-US" altLang="zh-CN" sz="4000" b="1" dirty="0"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1764030" y="7232650"/>
            <a:ext cx="939800" cy="115633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616724" y="6120755"/>
            <a:ext cx="47091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ea typeface="宋体" panose="02010600030101010101" pitchFamily="2" charset="-122"/>
              </a:rPr>
              <a:t>认识生活中的家庭人物关系，</a:t>
            </a:r>
            <a:r>
              <a:rPr lang="zh-CN" altLang="en-US" sz="3600" b="1" dirty="0" smtClean="0">
                <a:ea typeface="宋体" panose="02010600030101010101" pitchFamily="2" charset="-122"/>
              </a:rPr>
              <a:t>区分双胞胎</a:t>
            </a:r>
            <a:r>
              <a:rPr lang="en-US" altLang="zh-CN" sz="3600" b="1" dirty="0" err="1" smtClean="0">
                <a:ea typeface="宋体" panose="02010600030101010101" pitchFamily="2" charset="-122"/>
              </a:rPr>
              <a:t>SuHai</a:t>
            </a:r>
            <a:r>
              <a:rPr lang="zh-CN" altLang="en-US" sz="3600" b="1" dirty="0">
                <a:ea typeface="宋体" panose="02010600030101010101" pitchFamily="2" charset="-122"/>
              </a:rPr>
              <a:t>和</a:t>
            </a:r>
            <a:r>
              <a:rPr lang="en-US" altLang="zh-CN" sz="3600" b="1" dirty="0" err="1">
                <a:ea typeface="宋体" panose="02010600030101010101" pitchFamily="2" charset="-122"/>
              </a:rPr>
              <a:t>SuYang</a:t>
            </a:r>
            <a:r>
              <a:rPr lang="zh-CN" altLang="en-US" sz="3600" b="1" dirty="0">
                <a:ea typeface="宋体" panose="02010600030101010101" pitchFamily="2" charset="-122"/>
              </a:rPr>
              <a:t>。</a:t>
            </a:r>
            <a:endParaRPr lang="zh-CN" altLang="en-US" sz="3600" b="1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8" grpId="0" animBg="1"/>
      <p:bldP spid="54" grpId="0" animBg="1"/>
      <p:bldP spid="58" grpId="0" animBg="1"/>
      <p:bldP spid="100" grpId="0"/>
      <p:bldP spid="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文本框 20483"/>
          <p:cNvSpPr txBox="1"/>
          <p:nvPr/>
        </p:nvSpPr>
        <p:spPr>
          <a:xfrm>
            <a:off x="828675" y="2663825"/>
            <a:ext cx="10367963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1" name="内容占位符 20484"/>
          <p:cNvSpPr>
            <a:spLocks noGrp="1"/>
          </p:cNvSpPr>
          <p:nvPr>
            <p:ph idx="1"/>
          </p:nvPr>
        </p:nvSpPr>
        <p:spPr>
          <a:xfrm>
            <a:off x="1584276" y="2736379"/>
            <a:ext cx="14112875" cy="1042988"/>
          </a:xfrm>
        </p:spPr>
        <p:txBody>
          <a:bodyPr vert="horz" wrap="square" lIns="144018" tIns="72009" rIns="144018" bIns="72009" anchor="t" anchorCtr="0"/>
          <a:lstStyle/>
          <a:p>
            <a:pPr>
              <a:lnSpc>
                <a:spcPct val="120000"/>
              </a:lnSpc>
              <a:buNone/>
            </a:pPr>
            <a:r>
              <a:rPr lang="zh-CN" altLang="en-US" sz="4800" b="1" dirty="0">
                <a:latin typeface="Arial" panose="020B0604020202020204" pitchFamily="34" charset="0"/>
              </a:rPr>
              <a:t>第一课时  </a:t>
            </a:r>
            <a:r>
              <a:rPr lang="en-US" altLang="zh-CN" sz="4800" b="1" dirty="0">
                <a:latin typeface="Arial" panose="020B0604020202020204" pitchFamily="34" charset="0"/>
              </a:rPr>
              <a:t>Story time</a:t>
            </a:r>
            <a:endParaRPr lang="en-US" altLang="zh-CN" sz="4800" b="1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zh-CN" altLang="en-US" sz="4800" b="1" dirty="0">
                <a:latin typeface="Arial" panose="020B0604020202020204" pitchFamily="34" charset="0"/>
              </a:rPr>
              <a:t>第二课时  </a:t>
            </a:r>
            <a:r>
              <a:rPr lang="en-US" altLang="zh-CN" sz="4800" b="1" dirty="0">
                <a:latin typeface="Arial" panose="020B0604020202020204" pitchFamily="34" charset="0"/>
              </a:rPr>
              <a:t>Fun time&amp;Rhyme time</a:t>
            </a:r>
            <a:endParaRPr lang="en-US" altLang="zh-CN" sz="4800" b="1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zh-CN" altLang="en-US" sz="4800" b="1" dirty="0">
                <a:latin typeface="Arial" panose="020B0604020202020204" pitchFamily="34" charset="0"/>
              </a:rPr>
              <a:t>第三课时  </a:t>
            </a:r>
            <a:r>
              <a:rPr lang="en-US" altLang="zh-CN" sz="4800" b="1" dirty="0">
                <a:latin typeface="Arial" panose="020B0604020202020204" pitchFamily="34" charset="0"/>
              </a:rPr>
              <a:t>Cartoon time&amp;Sound time</a:t>
            </a:r>
            <a:endParaRPr lang="en-US" altLang="zh-CN" sz="4800" b="1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zh-CN" altLang="en-US" sz="4800" b="1" dirty="0">
                <a:latin typeface="Arial" panose="020B0604020202020204" pitchFamily="34" charset="0"/>
              </a:rPr>
              <a:t>第四课时  </a:t>
            </a:r>
            <a:r>
              <a:rPr lang="en-US" altLang="zh-CN" sz="4800" b="1" dirty="0">
                <a:latin typeface="Arial" panose="020B0604020202020204" pitchFamily="34" charset="0"/>
              </a:rPr>
              <a:t>Checkout time&amp;Ticking time</a:t>
            </a:r>
            <a:endParaRPr lang="en-US" altLang="zh-CN" sz="4800" b="1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zh-CN" altLang="en-US" sz="4800" b="1" dirty="0">
                <a:latin typeface="Arial" panose="020B0604020202020204" pitchFamily="34" charset="0"/>
              </a:rPr>
              <a:t>第五课时  习题拓展</a:t>
            </a:r>
            <a:endParaRPr lang="zh-CN" altLang="en-US" sz="4800" b="1" dirty="0">
              <a:latin typeface="Arial" panose="020B0604020202020204" pitchFamily="34" charset="0"/>
            </a:endParaRPr>
          </a:p>
        </p:txBody>
      </p:sp>
      <p:grpSp>
        <p:nvGrpSpPr>
          <p:cNvPr id="6" name="组合 39"/>
          <p:cNvGrpSpPr>
            <a:grpSpLocks noGrp="1"/>
          </p:cNvGrpSpPr>
          <p:nvPr/>
        </p:nvGrpSpPr>
        <p:grpSpPr>
          <a:xfrm>
            <a:off x="432148" y="360115"/>
            <a:ext cx="6445334" cy="1656507"/>
            <a:chOff x="5000628" y="4835543"/>
            <a:chExt cx="4696020" cy="1236663"/>
          </a:xfrm>
        </p:grpSpPr>
        <p:sp>
          <p:nvSpPr>
            <p:cNvPr id="7" name="AutoShape 3"/>
            <p:cNvSpPr/>
            <p:nvPr/>
          </p:nvSpPr>
          <p:spPr>
            <a:xfrm>
              <a:off x="5910265" y="4965718"/>
              <a:ext cx="3162329" cy="989013"/>
            </a:xfrm>
            <a:prstGeom prst="roundRect">
              <a:avLst>
                <a:gd name="adj" fmla="val 12727"/>
              </a:avLst>
            </a:prstGeom>
            <a:solidFill>
              <a:schemeClr val="accent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sz="3780" dirty="0">
                <a:latin typeface="Calibri" panose="020F0502020204030204" pitchFamily="2" charset="0"/>
              </a:endParaRPr>
            </a:p>
          </p:txBody>
        </p:sp>
        <p:grpSp>
          <p:nvGrpSpPr>
            <p:cNvPr id="8" name="Group 5"/>
            <p:cNvGrpSpPr/>
            <p:nvPr/>
          </p:nvGrpSpPr>
          <p:grpSpPr>
            <a:xfrm>
              <a:off x="5000628" y="4835543"/>
              <a:ext cx="1238250" cy="1236663"/>
              <a:chOff x="802" y="845"/>
              <a:chExt cx="827" cy="826"/>
            </a:xfrm>
          </p:grpSpPr>
          <p:sp>
            <p:nvSpPr>
              <p:cNvPr id="10" name="Oval 6"/>
              <p:cNvSpPr/>
              <p:nvPr/>
            </p:nvSpPr>
            <p:spPr>
              <a:xfrm>
                <a:off x="802" y="845"/>
                <a:ext cx="827" cy="826"/>
              </a:xfrm>
              <a:prstGeom prst="ellipse">
                <a:avLst/>
              </a:prstGeom>
              <a:solidFill>
                <a:srgbClr val="F8F8F8"/>
              </a:solidFill>
              <a:ln w="38100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  <p:sp>
            <p:nvSpPr>
              <p:cNvPr id="11" name="Oval 7"/>
              <p:cNvSpPr/>
              <p:nvPr/>
            </p:nvSpPr>
            <p:spPr>
              <a:xfrm>
                <a:off x="836" y="879"/>
                <a:ext cx="758" cy="758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alpha val="70195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  <p:sp>
            <p:nvSpPr>
              <p:cNvPr id="12" name="Oval 8"/>
              <p:cNvSpPr/>
              <p:nvPr/>
            </p:nvSpPr>
            <p:spPr>
              <a:xfrm>
                <a:off x="870" y="915"/>
                <a:ext cx="690" cy="690"/>
              </a:xfrm>
              <a:prstGeom prst="ellipse">
                <a:avLst/>
              </a:prstGeom>
              <a:noFill/>
              <a:ln w="38100" cap="flat" cmpd="sng">
                <a:solidFill>
                  <a:schemeClr val="accent1">
                    <a:alpha val="30196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 sz="3780" dirty="0">
                  <a:latin typeface="Calibri" panose="020F0502020204030204" pitchFamily="2" charset="0"/>
                </a:endParaRPr>
              </a:p>
            </p:txBody>
          </p:sp>
        </p:grpSp>
        <p:sp>
          <p:nvSpPr>
            <p:cNvPr id="9" name="Rectangle 60"/>
            <p:cNvSpPr/>
            <p:nvPr/>
          </p:nvSpPr>
          <p:spPr>
            <a:xfrm>
              <a:off x="5367482" y="5182026"/>
              <a:ext cx="4329166" cy="5461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</a:pPr>
              <a:r>
                <a:rPr lang="en-US" altLang="zh-CN" sz="5040" b="1" dirty="0">
                  <a:latin typeface="Verdana" panose="020B0604030504040204" pitchFamily="34" charset="0"/>
                  <a:ea typeface="Gulim" panose="020B0600000101010101" pitchFamily="34" charset="-127"/>
                </a:rPr>
                <a:t>4.    </a:t>
              </a:r>
              <a:r>
                <a:rPr lang="zh-CN" altLang="en-US" sz="5040" b="1" dirty="0">
                  <a:solidFill>
                    <a:schemeClr val="bg1"/>
                  </a:solidFill>
                  <a:latin typeface="Verdana" panose="020B0604030504040204" pitchFamily="34" charset="0"/>
                  <a:ea typeface="宋体" panose="02010600030101010101" pitchFamily="2" charset="-122"/>
                </a:rPr>
                <a:t>课时解读</a:t>
              </a:r>
              <a:endParaRPr lang="zh-CN" altLang="en-US" sz="5040" b="1" dirty="0"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标题 22529"/>
          <p:cNvSpPr>
            <a:spLocks noGrp="1"/>
          </p:cNvSpPr>
          <p:nvPr>
            <p:ph type="title"/>
          </p:nvPr>
        </p:nvSpPr>
        <p:spPr/>
        <p:txBody>
          <a:bodyPr lIns="144018" tIns="72009" rIns="144018" bIns="72009" anchor="ctr" anchorCtr="0"/>
          <a:lstStyle/>
          <a:p>
            <a:endParaRPr lang="zh-CN" altLang="en-US" dirty="0"/>
          </a:p>
        </p:txBody>
      </p:sp>
      <p:sp>
        <p:nvSpPr>
          <p:cNvPr id="18435" name="文本框 22531"/>
          <p:cNvSpPr txBox="1"/>
          <p:nvPr/>
        </p:nvSpPr>
        <p:spPr>
          <a:xfrm>
            <a:off x="720725" y="2813050"/>
            <a:ext cx="10367963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8436" name="内容占位符 22532"/>
          <p:cNvSpPr>
            <a:spLocks noGrp="1"/>
          </p:cNvSpPr>
          <p:nvPr>
            <p:ph idx="1"/>
          </p:nvPr>
        </p:nvSpPr>
        <p:spPr>
          <a:xfrm>
            <a:off x="720180" y="1944291"/>
            <a:ext cx="12960350" cy="1042988"/>
          </a:xfrm>
        </p:spPr>
        <p:txBody>
          <a:bodyPr vert="horz" wrap="square" lIns="144018" tIns="72009" rIns="144018" bIns="72009" anchor="t" anchorCtr="0"/>
          <a:lstStyle/>
          <a:p>
            <a:pPr>
              <a:lnSpc>
                <a:spcPct val="120000"/>
              </a:lnSpc>
              <a:buNone/>
            </a:pPr>
            <a:r>
              <a:rPr lang="zh-CN" altLang="en-US" sz="4200" b="1" dirty="0">
                <a:solidFill>
                  <a:srgbClr val="FF0000"/>
                </a:solidFill>
              </a:rPr>
              <a:t>第一课时：</a:t>
            </a:r>
            <a:r>
              <a:rPr lang="en-US" altLang="zh-CN" sz="4200" b="1" dirty="0">
                <a:solidFill>
                  <a:srgbClr val="FF0000"/>
                </a:solidFill>
              </a:rPr>
              <a:t>Story time</a:t>
            </a:r>
            <a:endParaRPr lang="en-US" altLang="zh-CN" sz="4200" b="1" dirty="0">
              <a:solidFill>
                <a:srgbClr val="FF0000"/>
              </a:solidFill>
            </a:endParaRPr>
          </a:p>
        </p:txBody>
      </p:sp>
      <p:sp>
        <p:nvSpPr>
          <p:cNvPr id="18437" name="文本框 22533"/>
          <p:cNvSpPr txBox="1"/>
          <p:nvPr/>
        </p:nvSpPr>
        <p:spPr>
          <a:xfrm>
            <a:off x="792188" y="3312443"/>
            <a:ext cx="12565062" cy="4708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000" b="1" dirty="0" smtClean="0">
                <a:latin typeface="楷体" panose="02010609060101010101" charset="-122"/>
                <a:ea typeface="楷体" panose="02010609060101010101" charset="-122"/>
              </a:rPr>
              <a:t>课时</a:t>
            </a:r>
            <a:r>
              <a:rPr lang="zh-CN" altLang="en-US" sz="4000" b="1" dirty="0" smtClean="0">
                <a:latin typeface="楷体" panose="02010609060101010101" charset="-122"/>
                <a:ea typeface="楷体" panose="02010609060101010101" charset="-122"/>
              </a:rPr>
              <a:t>解读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：本板块的场景是学校开放日，在家长、亲属、孩子们一起活动的过程中认识了一些新朋友。复习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3A-unit4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学过的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father,mother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，学习新知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Who's he/she?He’s/ She’s … 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，并能在真实情景使用所学语言。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sz="3600" b="1" dirty="0">
              <a:latin typeface="宋体" panose="02010600030101010101" pitchFamily="2" charset="-122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ABLE_BEAUTIFY" val="smartTable{119ea8a5-9ae9-4004-8f2f-11ca1dd3d88a}"/>
</p:tagLst>
</file>

<file path=ppt/tags/tag2.xml><?xml version="1.0" encoding="utf-8"?>
<p:tagLst xmlns:p="http://schemas.openxmlformats.org/presentationml/2006/main">
  <p:tag name="KSO_WM_UNIT_PLACING_PICTURE_USER_VIEWPORT" val="{&quot;height&quot;:4222.4992125984254,&quot;width&quot;:6917.4992125984254}"/>
</p:tagLst>
</file>

<file path=ppt/theme/theme1.xml><?xml version="1.0" encoding="utf-8"?>
<a:theme xmlns:a="http://schemas.openxmlformats.org/drawingml/2006/main" name="Office 主题">
  <a:themeElements>
    <a:clrScheme name="">
      <a:dk1>
        <a:srgbClr val="FFFFFF"/>
      </a:dk1>
      <a:lt1>
        <a:srgbClr val="000000"/>
      </a:lt1>
      <a:dk2>
        <a:srgbClr val="EEECE1"/>
      </a:dk2>
      <a:lt2>
        <a:srgbClr val="1F497D"/>
      </a:lt2>
      <a:accent1>
        <a:srgbClr val="4F81BD"/>
      </a:accent1>
      <a:accent2>
        <a:srgbClr val="C0504D"/>
      </a:accent2>
      <a:accent3>
        <a:srgbClr val="AAAAAA"/>
      </a:accent3>
      <a:accent4>
        <a:srgbClr val="DCDCDC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Franklin Gothic Medium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CDCDC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">
      <a:dk1>
        <a:srgbClr val="FFFFFF"/>
      </a:dk1>
      <a:lt1>
        <a:srgbClr val="000000"/>
      </a:lt1>
      <a:dk2>
        <a:srgbClr val="EEECE1"/>
      </a:dk2>
      <a:lt2>
        <a:srgbClr val="1F497D"/>
      </a:lt2>
      <a:accent1>
        <a:srgbClr val="4F81BD"/>
      </a:accent1>
      <a:accent2>
        <a:srgbClr val="C0504D"/>
      </a:accent2>
      <a:accent3>
        <a:srgbClr val="AAAAAA"/>
      </a:accent3>
      <a:accent4>
        <a:srgbClr val="DCDCDC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Franklin Gothic Medium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CDCDC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">
      <a:dk1>
        <a:srgbClr val="FFFFFF"/>
      </a:dk1>
      <a:lt1>
        <a:srgbClr val="000000"/>
      </a:lt1>
      <a:dk2>
        <a:srgbClr val="EEECE1"/>
      </a:dk2>
      <a:lt2>
        <a:srgbClr val="1F497D"/>
      </a:lt2>
      <a:accent1>
        <a:srgbClr val="4F81BD"/>
      </a:accent1>
      <a:accent2>
        <a:srgbClr val="C0504D"/>
      </a:accent2>
      <a:accent3>
        <a:srgbClr val="AAAAAA"/>
      </a:accent3>
      <a:accent4>
        <a:srgbClr val="DCDCDC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Franklin Gothic Medium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CDCDC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">
      <a:dk1>
        <a:srgbClr val="FFFFFF"/>
      </a:dk1>
      <a:lt1>
        <a:srgbClr val="000000"/>
      </a:lt1>
      <a:dk2>
        <a:srgbClr val="EEECE1"/>
      </a:dk2>
      <a:lt2>
        <a:srgbClr val="1F497D"/>
      </a:lt2>
      <a:accent1>
        <a:srgbClr val="4F81BD"/>
      </a:accent1>
      <a:accent2>
        <a:srgbClr val="C0504D"/>
      </a:accent2>
      <a:accent3>
        <a:srgbClr val="AAAAAA"/>
      </a:accent3>
      <a:accent4>
        <a:srgbClr val="DCDCDC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Franklin Gothic Medium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CDCDC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">
      <a:dk1>
        <a:srgbClr val="FFFFFF"/>
      </a:dk1>
      <a:lt1>
        <a:srgbClr val="000000"/>
      </a:lt1>
      <a:dk2>
        <a:srgbClr val="EEECE1"/>
      </a:dk2>
      <a:lt2>
        <a:srgbClr val="1F497D"/>
      </a:lt2>
      <a:accent1>
        <a:srgbClr val="4F81BD"/>
      </a:accent1>
      <a:accent2>
        <a:srgbClr val="C0504D"/>
      </a:accent2>
      <a:accent3>
        <a:srgbClr val="AAAAAA"/>
      </a:accent3>
      <a:accent4>
        <a:srgbClr val="DCDCDC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Franklin Gothic Medium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CDCDC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">
      <a:dk1>
        <a:srgbClr val="FFFFFF"/>
      </a:dk1>
      <a:lt1>
        <a:srgbClr val="000000"/>
      </a:lt1>
      <a:dk2>
        <a:srgbClr val="EEECE1"/>
      </a:dk2>
      <a:lt2>
        <a:srgbClr val="1F497D"/>
      </a:lt2>
      <a:accent1>
        <a:srgbClr val="4F81BD"/>
      </a:accent1>
      <a:accent2>
        <a:srgbClr val="C0504D"/>
      </a:accent2>
      <a:accent3>
        <a:srgbClr val="AAAAAA"/>
      </a:accent3>
      <a:accent4>
        <a:srgbClr val="DCDCDC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Franklin Gothic Medium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CDCDC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">
  <a:themeElements>
    <a:clrScheme name="">
      <a:dk1>
        <a:srgbClr val="FFFFFF"/>
      </a:dk1>
      <a:lt1>
        <a:srgbClr val="000000"/>
      </a:lt1>
      <a:dk2>
        <a:srgbClr val="EEECE1"/>
      </a:dk2>
      <a:lt2>
        <a:srgbClr val="1F497D"/>
      </a:lt2>
      <a:accent1>
        <a:srgbClr val="4F81BD"/>
      </a:accent1>
      <a:accent2>
        <a:srgbClr val="C0504D"/>
      </a:accent2>
      <a:accent3>
        <a:srgbClr val="AAAAAA"/>
      </a:accent3>
      <a:accent4>
        <a:srgbClr val="DCDCDC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Franklin Gothic Medium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FFFFFF"/>
        </a:dk1>
        <a:lt1>
          <a:srgbClr val="000000"/>
        </a:lt1>
        <a:dk2>
          <a:srgbClr val="EEECE1"/>
        </a:dk2>
        <a:lt2>
          <a:srgbClr val="1F497D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CDCDC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主题2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6618</Words>
  <Application>WPS 演示</Application>
  <PresentationFormat>自定义</PresentationFormat>
  <Paragraphs>592</Paragraphs>
  <Slides>48</Slides>
  <Notes>3</Notes>
  <HiddenSlides>0</HiddenSlides>
  <MMClips>15</MMClips>
  <ScaleCrop>false</ScaleCrop>
  <HeadingPairs>
    <vt:vector size="8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8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48</vt:i4>
      </vt:variant>
    </vt:vector>
  </HeadingPairs>
  <TitlesOfParts>
    <vt:vector size="88" baseType="lpstr">
      <vt:lpstr>Arial</vt:lpstr>
      <vt:lpstr>宋体</vt:lpstr>
      <vt:lpstr>Wingdings</vt:lpstr>
      <vt:lpstr>Franklin Gothic Book</vt:lpstr>
      <vt:lpstr>黑体</vt:lpstr>
      <vt:lpstr>Calibri</vt:lpstr>
      <vt:lpstr>Comic Sans MS</vt:lpstr>
      <vt:lpstr>Arial Black</vt:lpstr>
      <vt:lpstr>Times New Roman</vt:lpstr>
      <vt:lpstr>Aharoni</vt:lpstr>
      <vt:lpstr>Verdana</vt:lpstr>
      <vt:lpstr>Gulim</vt:lpstr>
      <vt:lpstr>Tahoma</vt:lpstr>
      <vt:lpstr>微软雅黑</vt:lpstr>
      <vt:lpstr>Times New Roman</vt:lpstr>
      <vt:lpstr>楷体</vt:lpstr>
      <vt:lpstr>楷体_GB2312</vt:lpstr>
      <vt:lpstr>新宋体</vt:lpstr>
      <vt:lpstr>Arial Unicode MS</vt:lpstr>
      <vt:lpstr>Wingdings</vt:lpstr>
      <vt:lpstr>Arial Black</vt:lpstr>
      <vt:lpstr>PMingLiU</vt:lpstr>
      <vt:lpstr>Comic Sans MS</vt:lpstr>
      <vt:lpstr>隶书</vt:lpstr>
      <vt:lpstr>萝莉体 第二版</vt:lpstr>
      <vt:lpstr>华文楷体</vt:lpstr>
      <vt:lpstr>Georgia</vt:lpstr>
      <vt:lpstr>Franklin Gothic Medium</vt:lpstr>
      <vt:lpstr>Office 主题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2_主题2</vt:lpstr>
      <vt:lpstr>PBrush</vt:lpstr>
      <vt:lpstr>PBrush</vt:lpstr>
      <vt:lpstr>PBrush</vt:lpstr>
      <vt:lpstr>PBrush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活动设计：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第二课时：Fun time&amp;Rhyme time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活动设计：</vt:lpstr>
      <vt:lpstr>PowerPoint 演示文稿</vt:lpstr>
      <vt:lpstr>PowerPoint 演示文稿</vt:lpstr>
      <vt:lpstr>第三课时Cartoon time&amp;Sound time  </vt:lpstr>
      <vt:lpstr>PowerPoint 演示文稿</vt:lpstr>
      <vt:lpstr>PowerPoint 演示文稿</vt:lpstr>
      <vt:lpstr>PowerPoint 演示文稿</vt:lpstr>
      <vt:lpstr>第四课时：Checkout time ＆ Ticking time </vt:lpstr>
      <vt:lpstr>活动设计：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yolanda</dc:creator>
  <cp:lastModifiedBy>Administrator</cp:lastModifiedBy>
  <cp:revision>1589</cp:revision>
  <dcterms:created xsi:type="dcterms:W3CDTF">2008-10-19T13:31:00Z</dcterms:created>
  <dcterms:modified xsi:type="dcterms:W3CDTF">2021-04-19T08:12:14Z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ICV">
    <vt:lpwstr>75FB40F798874EF4810C41C3494BD1C8</vt:lpwstr>
  </property>
</Properties>
</file>