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notesMasterIdLst>
    <p:notesMasterId r:id="rId5"/>
  </p:notesMasterIdLst>
  <p:sldIdLst>
    <p:sldId id="790" r:id="rId4"/>
    <p:sldId id="787" r:id="rId6"/>
    <p:sldId id="771" r:id="rId7"/>
    <p:sldId id="772" r:id="rId8"/>
    <p:sldId id="788" r:id="rId9"/>
    <p:sldId id="421" r:id="rId10"/>
    <p:sldId id="396" r:id="rId11"/>
    <p:sldId id="722" r:id="rId12"/>
    <p:sldId id="723" r:id="rId13"/>
    <p:sldId id="391" r:id="rId14"/>
    <p:sldId id="789" r:id="rId15"/>
    <p:sldId id="785" r:id="rId16"/>
    <p:sldId id="782" r:id="rId17"/>
    <p:sldId id="783" r:id="rId18"/>
    <p:sldId id="786" r:id="rId19"/>
  </p:sldIdLst>
  <p:sldSz cx="12192000" cy="6858000"/>
  <p:notesSz cx="6858000" cy="9144000"/>
  <p:embeddedFontLst>
    <p:embeddedFont>
      <p:font typeface="Calibri Light" panose="020F0302020204030204" charset="0"/>
      <p:regular r:id="rId24"/>
      <p:italic r:id="rId25"/>
    </p:embeddedFont>
    <p:embeddedFont>
      <p:font typeface="华文彩云" panose="02010800040101010101" pitchFamily="2" charset="-122"/>
      <p:regular r:id="rId26"/>
    </p:embeddedFont>
    <p:embeddedFont>
      <p:font typeface="华文新魏" panose="02010800040101010101" charset="-122"/>
      <p:regular r:id="rId27"/>
    </p:embeddedFont>
    <p:embeddedFont>
      <p:font typeface="微软雅黑" panose="020B0503020204020204" pitchFamily="34" charset="-122"/>
      <p:regular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ou he" initials="x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17475"/>
    <a:srgbClr val="66FF66"/>
    <a:srgbClr val="00CCFF"/>
    <a:srgbClr val="99FF99"/>
    <a:srgbClr val="24D1E2"/>
    <a:srgbClr val="4C6B8A"/>
    <a:srgbClr val="9162A4"/>
    <a:srgbClr val="6D3F7F"/>
    <a:srgbClr val="7EB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339" autoAdjust="0"/>
  </p:normalViewPr>
  <p:slideViewPr>
    <p:cSldViewPr snapToGrid="0" showGuides="1">
      <p:cViewPr varScale="1">
        <p:scale>
          <a:sx n="61" d="100"/>
          <a:sy n="61" d="100"/>
        </p:scale>
        <p:origin x="56" y="88"/>
      </p:cViewPr>
      <p:guideLst>
        <p:guide orient="horz" pos="2481"/>
        <p:guide pos="37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EF6F4-601D-4FA5-8A9A-30783589CE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66C50-8FB8-4F78-942F-F0414D143D3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55A8-62FB-E247-BFB6-6D96B50CB5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F661-5FA5-4E87-B2E0-457F1452AB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2DC9-FD33-45B8-A01F-51FD7F65E4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F661-5FA5-4E87-B2E0-457F1452AB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2DC9-FD33-45B8-A01F-51FD7F65E4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F661-5FA5-4E87-B2E0-457F1452AB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2DC9-FD33-45B8-A01F-51FD7F65E4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549DC-145A-48E3-8820-7AEA38590D71}" type="datetimeFigureOut">
              <a:rPr lang="en-US" altLang="zh-CN"/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A9A59-8398-4EA9-B41B-568D73B0B0A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065F3-F134-453B-944C-DF79CA4D3D63}" type="datetimeFigureOut">
              <a:rPr lang="en-US" altLang="zh-CN"/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E168A-72C4-48A4-90E5-A8F6786B7701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5C3CA-14BA-40A5-B35E-FDA4951B9F41}" type="datetimeFigureOut">
              <a:rPr lang="en-US" altLang="zh-CN"/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9944F-149A-4A29-9253-B9441D2CC03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26272-EBCD-41A3-8A8D-04C2AB22D04F}" type="datetimeFigureOut">
              <a:rPr lang="en-US" altLang="zh-CN"/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B02EE-7F45-42ED-A409-05A75AD89AD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31452-D546-45D2-824A-D9E220C2402E}" type="datetimeFigureOut">
              <a:rPr lang="en-US" altLang="zh-CN"/>
            </a:fld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9E82B-E174-48FE-98A9-2980E8101C99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9A72E-A833-4934-882D-5DB515E9E634}" type="datetimeFigureOut">
              <a:rPr lang="en-US" altLang="zh-CN"/>
            </a:fld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3E724-7E4D-406B-9B4E-2E20BA97279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7D717-DEF6-4A9D-B91C-BC3B02BB24DA}" type="datetimeFigureOut">
              <a:rPr lang="en-US" altLang="zh-CN"/>
            </a:fld>
            <a:endParaRPr lang="en-US" altLang="zh-CN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D4326-8546-4DEE-A6F6-A7613CBE856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85C1F-7C5B-4115-8E36-C6AEE821E624}" type="datetimeFigureOut">
              <a:rPr lang="en-US" altLang="zh-CN"/>
            </a:fld>
            <a:endParaRPr lang="en-US" altLang="zh-CN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38F34-1465-4A12-8461-A58D44FF4FB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F661-5FA5-4E87-B2E0-457F1452AB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2DC9-FD33-45B8-A01F-51FD7F65E4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A94D0-183D-4817-BB18-2C1364C514EA}" type="datetimeFigureOut">
              <a:rPr lang="en-US" altLang="zh-CN"/>
            </a:fld>
            <a:endParaRPr lang="en-US" altLang="zh-CN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5A17D-5EFE-475B-9870-FF21671C322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AC5B2-8B0A-4E0F-BE75-5D45C1715FDC}" type="datetimeFigureOut">
              <a:rPr lang="en-US" altLang="zh-CN"/>
            </a:fld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FDEC7A-0906-4872-886A-8BB188BC3CD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28725-9E40-4C44-BE2E-543B2A128477}" type="datetimeFigureOut">
              <a:rPr lang="en-US" altLang="zh-CN"/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760E8-7DB7-4A56-890A-B6554DDFEB9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58689-AE7D-409C-BCBE-E4D42CC17C47}" type="datetimeFigureOut">
              <a:rPr lang="en-US" altLang="zh-CN"/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3900A-B209-434A-97E9-3FCBA492A4B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3F519-C000-4774-AAD6-7B6DD2CB30ED}" type="datetimeFigureOut">
              <a:rPr lang="en-US" altLang="zh-CN"/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39709-B0DB-4B07-906A-1DC512EDA07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1FFD9-0D9B-4299-8B0D-8E42C23C5A5A}" type="datetimeFigureOut">
              <a:rPr lang="en-US" altLang="zh-CN"/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CC31E-C0F4-4B0C-8879-9A025D8D729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F661-5FA5-4E87-B2E0-457F1452AB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2DC9-FD33-45B8-A01F-51FD7F65E4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F661-5FA5-4E87-B2E0-457F1452AB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2DC9-FD33-45B8-A01F-51FD7F65E4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F661-5FA5-4E87-B2E0-457F1452AB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2DC9-FD33-45B8-A01F-51FD7F65E4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F661-5FA5-4E87-B2E0-457F1452AB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2DC9-FD33-45B8-A01F-51FD7F65E4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F661-5FA5-4E87-B2E0-457F1452AB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2DC9-FD33-45B8-A01F-51FD7F65E4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F661-5FA5-4E87-B2E0-457F1452AB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2DC9-FD33-45B8-A01F-51FD7F65E4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F661-5FA5-4E87-B2E0-457F1452AB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2DC9-FD33-45B8-A01F-51FD7F65E4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2" Type="http://schemas.openxmlformats.org/officeDocument/2006/relationships/theme" Target="../theme/theme2.xml"/><Relationship Id="rId21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6F661-5FA5-4E87-B2E0-457F1452AB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92DC9-FD33-45B8-A01F-51FD7F65E4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38DC3-5EBD-485A-8EFB-4D95C75AD3FD}" type="datetimeFigureOut">
              <a:rPr lang="en-US" altLang="zh-CN"/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6FB41F2E-797C-4890-B246-4F63233B012A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/>
          <a:stretch>
            <a:fillRect/>
          </a:stretch>
        </p:blipFill>
        <p:spPr>
          <a:xfrm>
            <a:off x="-635" y="-635"/>
            <a:ext cx="12192635" cy="68592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9420" y="965200"/>
            <a:ext cx="116268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巧</a:t>
            </a:r>
            <a:r>
              <a:rPr lang="en-US" altLang="zh-CN" sz="60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 </a:t>
            </a:r>
            <a:r>
              <a:rPr lang="zh-CN" altLang="en-US" sz="60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借</a:t>
            </a:r>
            <a:r>
              <a:rPr lang="en-US" altLang="zh-CN" sz="60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 </a:t>
            </a:r>
            <a:r>
              <a:rPr lang="zh-CN" altLang="en-US" sz="60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契</a:t>
            </a:r>
            <a:r>
              <a:rPr lang="en-US" altLang="zh-CN" sz="60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 </a:t>
            </a:r>
            <a:r>
              <a:rPr lang="zh-CN" altLang="en-US" sz="60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机</a:t>
            </a:r>
            <a:r>
              <a:rPr lang="en-US" altLang="zh-CN" sz="60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  </a:t>
            </a:r>
            <a:endParaRPr lang="en-US" altLang="zh-CN" sz="6000" dirty="0">
              <a:solidFill>
                <a:srgbClr val="FF0000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  <a:p>
            <a:pPr algn="ctr"/>
            <a:r>
              <a:rPr lang="zh-CN" altLang="en-US" sz="6000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  <a:sym typeface="+mn-ea"/>
              </a:rPr>
              <a:t>做耕耘心田的引路人</a:t>
            </a:r>
            <a:endParaRPr lang="zh-CN" altLang="en-US" sz="6000" dirty="0" smtClean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38370" y="4232275"/>
            <a:ext cx="52482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accent5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武进区湟里中心</a:t>
            </a:r>
            <a:r>
              <a:rPr lang="zh-CN" altLang="en-US" sz="3600" b="1" dirty="0" smtClean="0">
                <a:solidFill>
                  <a:schemeClr val="accent5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小学</a:t>
            </a:r>
            <a:endParaRPr lang="zh-CN" altLang="en-US" sz="3600" b="1" dirty="0">
              <a:solidFill>
                <a:schemeClr val="accent5">
                  <a:lumMod val="50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 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2021</a:t>
            </a:r>
            <a:r>
              <a:rPr lang="zh-CN" altLang="en-US" sz="3200" b="1" dirty="0">
                <a:solidFill>
                  <a:schemeClr val="accent5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年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6</a:t>
            </a:r>
            <a:r>
              <a:rPr lang="zh-CN" altLang="en-US" sz="3200" b="1" dirty="0">
                <a:solidFill>
                  <a:schemeClr val="accent5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月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3</a:t>
            </a:r>
            <a:r>
              <a:rPr lang="zh-CN" altLang="en-US" sz="3200" b="1" dirty="0">
                <a:solidFill>
                  <a:schemeClr val="accent5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日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pic>
        <p:nvPicPr>
          <p:cNvPr id="4" name="漆玥鑫 - 67号灯塔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253" y="6090772"/>
            <a:ext cx="609600" cy="609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80180" y="3065145"/>
            <a:ext cx="80518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——</a:t>
            </a:r>
            <a:r>
              <a:rPr lang="zh-CN" altLang="en-US" sz="3200" b="1" dirty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开展中队特色活动，促进中队文化建设</a:t>
            </a:r>
            <a:endParaRPr lang="zh-CN" altLang="en-US" sz="32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3095942" y="2664438"/>
            <a:ext cx="5775325" cy="1459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lnSpc>
                <a:spcPct val="150000"/>
              </a:lnSpc>
              <a:defRPr/>
            </a:pPr>
            <a:r>
              <a:rPr lang="zh-CN" altLang="en-US" sz="4000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巧借时事</a:t>
            </a:r>
            <a:endParaRPr lang="zh-CN" altLang="en-US" sz="4000" b="1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4000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影响少先队员品德</a:t>
            </a:r>
            <a:endParaRPr lang="zh-CN" altLang="en-US" sz="4000" b="1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一小队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0135" y="1270"/>
            <a:ext cx="6031865" cy="6857365"/>
          </a:xfrm>
          <a:prstGeom prst="rect">
            <a:avLst/>
          </a:prstGeom>
        </p:spPr>
      </p:pic>
      <p:pic>
        <p:nvPicPr>
          <p:cNvPr id="3" name="图片 2" descr="第一小队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60135" cy="685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常州三杰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页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3095942" y="2635228"/>
            <a:ext cx="5775325" cy="1459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lnSpc>
                <a:spcPct val="150000"/>
              </a:lnSpc>
              <a:defRPr/>
            </a:pPr>
            <a:r>
              <a:rPr lang="zh-CN" altLang="en-US" sz="4000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巧借课程</a:t>
            </a:r>
            <a:endParaRPr lang="zh-CN" altLang="en-US" sz="4000" b="1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4000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影响班级文化</a:t>
            </a:r>
            <a:endParaRPr lang="zh-CN" altLang="en-US" sz="4000" b="1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数学图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剪纸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5375" y="635"/>
            <a:ext cx="7452995" cy="6856730"/>
          </a:xfrm>
          <a:prstGeom prst="rect">
            <a:avLst/>
          </a:prstGeom>
        </p:spPr>
      </p:pic>
      <p:pic>
        <p:nvPicPr>
          <p:cNvPr id="3" name="图片 2" descr="快乐剪纸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9770" y="0"/>
            <a:ext cx="5605145" cy="6731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3095942" y="2635228"/>
            <a:ext cx="5775325" cy="1459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lnSpc>
                <a:spcPct val="150000"/>
              </a:lnSpc>
              <a:defRPr/>
            </a:pPr>
            <a:r>
              <a:rPr lang="zh-CN" altLang="en-US" sz="4000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巧借兴趣</a:t>
            </a:r>
            <a:endParaRPr lang="zh-CN" altLang="en-US" sz="4000" b="1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4000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影响少先队员合作</a:t>
            </a:r>
            <a:endParaRPr lang="zh-CN" altLang="en-US" sz="4000" b="1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280670"/>
            <a:ext cx="121913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732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04775" y="0"/>
            <a:ext cx="12296775" cy="685736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800,&quot;width&quot;:16336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</Words>
  <Application>WPS 演示</Application>
  <PresentationFormat>宽屏</PresentationFormat>
  <Paragraphs>17</Paragraphs>
  <Slides>15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Arial</vt:lpstr>
      <vt:lpstr>宋体</vt:lpstr>
      <vt:lpstr>Wingdings</vt:lpstr>
      <vt:lpstr>Calibri Light</vt:lpstr>
      <vt:lpstr>华文彩云</vt:lpstr>
      <vt:lpstr>华文新魏</vt:lpstr>
      <vt:lpstr>微软雅黑</vt:lpstr>
      <vt:lpstr>Calibri</vt:lpstr>
      <vt:lpstr>Arial Unicode MS</vt:lpstr>
      <vt:lpstr>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PPTS</dc:title>
  <dc:creator>PPTS</dc:creator>
  <cp:keywords>****.taobao.com</cp:keywords>
  <dc:description>****.taobao.com</dc:description>
  <dc:subject>PPTS</dc:subject>
  <cp:category>****.taobao.com</cp:category>
  <cp:lastModifiedBy>暖心</cp:lastModifiedBy>
  <cp:revision>240</cp:revision>
  <dcterms:created xsi:type="dcterms:W3CDTF">2014-12-08T14:45:00Z</dcterms:created>
  <dcterms:modified xsi:type="dcterms:W3CDTF">2021-06-03T01:44:50Z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89D8C9877EAE4B7EB6808AB4E0F2475E</vt:lpwstr>
  </property>
</Properties>
</file>