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6" r:id="rId3"/>
  </p:sldMasterIdLst>
  <p:notesMasterIdLst>
    <p:notesMasterId r:id="rId5"/>
  </p:notesMasterIdLst>
  <p:sldIdLst>
    <p:sldId id="615" r:id="rId4"/>
    <p:sldId id="712" r:id="rId6"/>
    <p:sldId id="667" r:id="rId7"/>
    <p:sldId id="257" r:id="rId8"/>
    <p:sldId id="672" r:id="rId9"/>
    <p:sldId id="291" r:id="rId10"/>
    <p:sldId id="673" r:id="rId11"/>
    <p:sldId id="677" r:id="rId12"/>
    <p:sldId id="685" r:id="rId13"/>
    <p:sldId id="686" r:id="rId14"/>
    <p:sldId id="687" r:id="rId15"/>
    <p:sldId id="717" r:id="rId16"/>
    <p:sldId id="292" r:id="rId17"/>
  </p:sldIdLst>
  <p:sldSz cx="12192000" cy="6858000"/>
  <p:notesSz cx="6858000" cy="9144000"/>
  <p:embeddedFontLst>
    <p:embeddedFont>
      <p:font typeface="微软雅黑" panose="020B0503020204020204" pitchFamily="34" charset="-122"/>
      <p:regular r:id="rId22"/>
    </p:embeddedFont>
    <p:embeddedFont>
      <p:font typeface="等线" panose="02010600030101010101" charset="-122"/>
      <p:regular r:id="rId23"/>
    </p:embeddedFont>
    <p:embeddedFont>
      <p:font typeface="华文彩云" panose="02010800040101010101" charset="-122"/>
      <p:regular r:id="rId24"/>
    </p:embeddedFont>
    <p:embeddedFont>
      <p:font typeface="汉仪太极体简" panose="02010600030101010101" pitchFamily="2" charset="-122"/>
      <p:regular r:id="rId25"/>
    </p:embeddedFont>
    <p:embeddedFont>
      <p:font typeface="汉真广标" panose="02010600030101010101" pitchFamily="49" charset="-122"/>
      <p:regular r:id="rId26"/>
    </p:embeddedFont>
    <p:embeddedFont>
      <p:font typeface="等线 Light" panose="02010600030101010101" charset="-122"/>
      <p:regular r:id="rId27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涂 豆思" initials="涂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383F"/>
    <a:srgbClr val="A50021"/>
    <a:srgbClr val="660033"/>
    <a:srgbClr val="E9F4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2"/>
      </p:cViewPr>
      <p:guideLst>
        <p:guide orient="horz" pos="2192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7" Type="http://schemas.openxmlformats.org/officeDocument/2006/relationships/font" Target="fonts/font6.fntdata"/><Relationship Id="rId26" Type="http://schemas.openxmlformats.org/officeDocument/2006/relationships/font" Target="fonts/font5.fntdata"/><Relationship Id="rId25" Type="http://schemas.openxmlformats.org/officeDocument/2006/relationships/font" Target="fonts/font4.fntdata"/><Relationship Id="rId24" Type="http://schemas.openxmlformats.org/officeDocument/2006/relationships/font" Target="fonts/font3.fntdata"/><Relationship Id="rId23" Type="http://schemas.openxmlformats.org/officeDocument/2006/relationships/font" Target="fonts/font2.fntdata"/><Relationship Id="rId22" Type="http://schemas.openxmlformats.org/officeDocument/2006/relationships/font" Target="fonts/font1.fntdata"/><Relationship Id="rId21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E6A65C-A720-422E-B887-75FC9CA6EEB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B402A3-35C7-40F7-9C3C-CBDECDB1E73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00874-3BD6-42ED-813C-59617D60A8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53A73-E5D1-43F5-B512-355C4F0A93F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53A73-E5D1-43F5-B512-355C4F0A93F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792E2E-D055-4306-8138-8960868E46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F56C8E-99E2-4DBD-9DC6-354A7CA55E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34ED67-81FF-492A-B436-9A76BBFFF0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34ED67-81FF-492A-B436-9A76BBFFF0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855F42-8F81-466F-A5E7-9F3FAC92A98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C013D4-2184-461A-A5B8-A9F55F62A6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855F42-8F81-466F-A5E7-9F3FAC92A98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C013D4-2184-461A-A5B8-A9F55F62A6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855F42-8F81-466F-A5E7-9F3FAC92A98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C013D4-2184-461A-A5B8-A9F55F62A6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两栏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/>
        </p:nvGrpSpPr>
        <p:grpSpPr>
          <a:xfrm>
            <a:off x="73250" y="172803"/>
            <a:ext cx="791079" cy="792128"/>
            <a:chOff x="985397" y="4430110"/>
            <a:chExt cx="1196975" cy="1198562"/>
          </a:xfrm>
        </p:grpSpPr>
        <p:sp>
          <p:nvSpPr>
            <p:cNvPr id="9" name="椭圆 8"/>
            <p:cNvSpPr/>
            <p:nvPr/>
          </p:nvSpPr>
          <p:spPr>
            <a:xfrm>
              <a:off x="985397" y="4430110"/>
              <a:ext cx="1196975" cy="1198562"/>
            </a:xfrm>
            <a:prstGeom prst="ellipse">
              <a:avLst/>
            </a:prstGeom>
            <a:solidFill>
              <a:srgbClr val="FD420F"/>
            </a:solidFill>
            <a:ln w="76200"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6281" y="4550086"/>
              <a:ext cx="860032" cy="895497"/>
            </a:xfrm>
            <a:prstGeom prst="rect">
              <a:avLst/>
            </a:prstGeom>
          </p:spPr>
        </p:pic>
      </p:grpSp>
      <p:cxnSp>
        <p:nvCxnSpPr>
          <p:cNvPr id="11" name="直接连接符 10"/>
          <p:cNvCxnSpPr/>
          <p:nvPr userDrawn="1"/>
        </p:nvCxnSpPr>
        <p:spPr>
          <a:xfrm>
            <a:off x="916783" y="898679"/>
            <a:ext cx="87503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椭圆 12"/>
          <p:cNvSpPr/>
          <p:nvPr userDrawn="1"/>
        </p:nvSpPr>
        <p:spPr>
          <a:xfrm>
            <a:off x="796264" y="837721"/>
            <a:ext cx="120561" cy="120561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 userDrawn="1"/>
        </p:nvSpPr>
        <p:spPr>
          <a:xfrm>
            <a:off x="1044947" y="447633"/>
            <a:ext cx="57935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dirty="0">
                <a:solidFill>
                  <a:srgbClr val="DE0000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ea"/>
                <a:sym typeface="+mn-lt"/>
              </a:rPr>
              <a:t>重温党的</a:t>
            </a:r>
            <a:r>
              <a:rPr lang="en-US" altLang="zh-CN" sz="2000" dirty="0">
                <a:solidFill>
                  <a:srgbClr val="DE0000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ea"/>
                <a:sym typeface="+mn-lt"/>
              </a:rPr>
              <a:t>100</a:t>
            </a:r>
            <a:r>
              <a:rPr lang="zh-CN" altLang="en-US" sz="2000" dirty="0">
                <a:solidFill>
                  <a:srgbClr val="DE0000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ea"/>
                <a:sym typeface="+mn-lt"/>
              </a:rPr>
              <a:t>年光辉历程，深刻感悟党的初心使命</a:t>
            </a:r>
            <a:endParaRPr lang="zh-CN" altLang="en-US" sz="2000" dirty="0">
              <a:solidFill>
                <a:srgbClr val="DE0000"/>
              </a:solidFill>
              <a:latin typeface="字魂35号-经典雅黑" panose="02000000000000000000" pitchFamily="2" charset="-122"/>
              <a:ea typeface="字魂35号-经典雅黑" panose="02000000000000000000" pitchFamily="2" charset="-122"/>
              <a:cs typeface="+mn-ea"/>
              <a:sym typeface="+mn-lt"/>
            </a:endParaRPr>
          </a:p>
        </p:txBody>
      </p:sp>
      <p:pic>
        <p:nvPicPr>
          <p:cNvPr id="2" name="图片 1" descr="千库网_建党100周年艺术字体_艺术字编号10590853"/>
          <p:cNvPicPr>
            <a:picLocks noChangeAspect="1"/>
          </p:cNvPicPr>
          <p:nvPr userDrawn="1"/>
        </p:nvPicPr>
        <p:blipFill>
          <a:blip r:embed="rId4"/>
          <a:srcRect t="30280" b="28697"/>
          <a:stretch>
            <a:fillRect/>
          </a:stretch>
        </p:blipFill>
        <p:spPr>
          <a:xfrm>
            <a:off x="9667240" y="201295"/>
            <a:ext cx="2417445" cy="984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比较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直接连接符 13"/>
          <p:cNvCxnSpPr/>
          <p:nvPr userDrawn="1"/>
        </p:nvCxnSpPr>
        <p:spPr>
          <a:xfrm>
            <a:off x="916783" y="898679"/>
            <a:ext cx="87503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椭圆 15"/>
          <p:cNvSpPr/>
          <p:nvPr userDrawn="1"/>
        </p:nvSpPr>
        <p:spPr>
          <a:xfrm>
            <a:off x="796264" y="837721"/>
            <a:ext cx="120561" cy="120561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 userDrawn="1"/>
        </p:nvSpPr>
        <p:spPr>
          <a:xfrm>
            <a:off x="1063713" y="468090"/>
            <a:ext cx="35189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dirty="0">
                <a:solidFill>
                  <a:srgbClr val="DE0000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ea"/>
                <a:sym typeface="+mn-lt"/>
              </a:rPr>
              <a:t>践行初心使命，必须担当作为</a:t>
            </a:r>
            <a:endParaRPr lang="zh-CN" altLang="en-US" sz="2000" dirty="0">
              <a:solidFill>
                <a:srgbClr val="DE0000"/>
              </a:solidFill>
              <a:latin typeface="字魂35号-经典雅黑" panose="02000000000000000000" pitchFamily="2" charset="-122"/>
              <a:ea typeface="字魂35号-经典雅黑" panose="02000000000000000000" pitchFamily="2" charset="-122"/>
              <a:cs typeface="+mn-ea"/>
              <a:sym typeface="+mn-lt"/>
            </a:endParaRPr>
          </a:p>
        </p:txBody>
      </p:sp>
      <p:pic>
        <p:nvPicPr>
          <p:cNvPr id="2" name="图片 1" descr="千库网_建党100周年艺术字体_艺术字编号10590853"/>
          <p:cNvPicPr>
            <a:picLocks noChangeAspect="1"/>
          </p:cNvPicPr>
          <p:nvPr userDrawn="1"/>
        </p:nvPicPr>
        <p:blipFill>
          <a:blip r:embed="rId3"/>
          <a:srcRect t="30280" b="28697"/>
          <a:stretch>
            <a:fillRect/>
          </a:stretch>
        </p:blipFill>
        <p:spPr>
          <a:xfrm>
            <a:off x="9667240" y="201295"/>
            <a:ext cx="2417445" cy="984250"/>
          </a:xfrm>
          <a:prstGeom prst="rect">
            <a:avLst/>
          </a:prstGeom>
        </p:spPr>
      </p:pic>
      <p:grpSp>
        <p:nvGrpSpPr>
          <p:cNvPr id="9" name="组合 8"/>
          <p:cNvGrpSpPr/>
          <p:nvPr userDrawn="1"/>
        </p:nvGrpSpPr>
        <p:grpSpPr>
          <a:xfrm>
            <a:off x="73250" y="172803"/>
            <a:ext cx="791079" cy="792128"/>
            <a:chOff x="985397" y="4430110"/>
            <a:chExt cx="1196975" cy="1198562"/>
          </a:xfrm>
        </p:grpSpPr>
        <p:sp>
          <p:nvSpPr>
            <p:cNvPr id="10" name="椭圆 9"/>
            <p:cNvSpPr/>
            <p:nvPr/>
          </p:nvSpPr>
          <p:spPr>
            <a:xfrm>
              <a:off x="985397" y="4430110"/>
              <a:ext cx="1196975" cy="1198562"/>
            </a:xfrm>
            <a:prstGeom prst="ellipse">
              <a:avLst/>
            </a:prstGeom>
            <a:solidFill>
              <a:srgbClr val="FD420F"/>
            </a:solidFill>
            <a:ln w="76200"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6281" y="4550086"/>
              <a:ext cx="860032" cy="8954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仅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 userDrawn="1"/>
        </p:nvCxnSpPr>
        <p:spPr>
          <a:xfrm>
            <a:off x="916783" y="898679"/>
            <a:ext cx="87503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椭圆 11"/>
          <p:cNvSpPr/>
          <p:nvPr userDrawn="1"/>
        </p:nvSpPr>
        <p:spPr>
          <a:xfrm>
            <a:off x="796264" y="837721"/>
            <a:ext cx="120561" cy="120561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1191953" y="468090"/>
            <a:ext cx="32624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000" dirty="0">
                <a:solidFill>
                  <a:srgbClr val="DE0000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ea"/>
              </a:rPr>
              <a:t>牢记党史国史践行初心使命</a:t>
            </a:r>
            <a:endParaRPr lang="zh-CN" altLang="en-US" sz="2000" dirty="0">
              <a:solidFill>
                <a:srgbClr val="DE0000"/>
              </a:solidFill>
              <a:latin typeface="字魂35号-经典雅黑" panose="02000000000000000000" pitchFamily="2" charset="-122"/>
              <a:ea typeface="字魂35号-经典雅黑" panose="02000000000000000000" pitchFamily="2" charset="-122"/>
              <a:cs typeface="+mn-ea"/>
              <a:sym typeface="+mn-lt"/>
            </a:endParaRPr>
          </a:p>
        </p:txBody>
      </p:sp>
      <p:pic>
        <p:nvPicPr>
          <p:cNvPr id="2" name="图片 1" descr="千库网_建党100周年艺术字体_艺术字编号10590853"/>
          <p:cNvPicPr>
            <a:picLocks noChangeAspect="1"/>
          </p:cNvPicPr>
          <p:nvPr userDrawn="1"/>
        </p:nvPicPr>
        <p:blipFill>
          <a:blip r:embed="rId3"/>
          <a:srcRect t="30280" b="28697"/>
          <a:stretch>
            <a:fillRect/>
          </a:stretch>
        </p:blipFill>
        <p:spPr>
          <a:xfrm>
            <a:off x="9667240" y="201295"/>
            <a:ext cx="2417445" cy="984250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73250" y="172803"/>
            <a:ext cx="791079" cy="792128"/>
            <a:chOff x="985397" y="4430110"/>
            <a:chExt cx="1196975" cy="1198562"/>
          </a:xfrm>
        </p:grpSpPr>
        <p:sp>
          <p:nvSpPr>
            <p:cNvPr id="14" name="椭圆 13"/>
            <p:cNvSpPr/>
            <p:nvPr/>
          </p:nvSpPr>
          <p:spPr>
            <a:xfrm>
              <a:off x="985397" y="4430110"/>
              <a:ext cx="1196975" cy="1198562"/>
            </a:xfrm>
            <a:prstGeom prst="ellipse">
              <a:avLst/>
            </a:prstGeom>
            <a:solidFill>
              <a:srgbClr val="FD420F"/>
            </a:solidFill>
            <a:ln w="76200"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6281" y="4550086"/>
              <a:ext cx="860032" cy="8954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, 蛋糕&#10;&#10;描述已自动生成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55"/>
          <a:stretch>
            <a:fillRect/>
          </a:stretch>
        </p:blipFill>
        <p:spPr>
          <a:xfrm>
            <a:off x="0" y="4420565"/>
            <a:ext cx="12192000" cy="24374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331" y="6356761"/>
            <a:ext cx="2743629" cy="365057"/>
          </a:xfrm>
        </p:spPr>
        <p:txBody>
          <a:bodyPr/>
          <a:lstStyle/>
          <a:p>
            <a:pPr defTabSz="914400" fontAlgn="auto"/>
            <a:fld id="{5F1E4940-737B-4760-AD45-DF47C86D9433}" type="datetimeFigureOut">
              <a:rPr lang="zh-CN" altLang="en-US" strike="noStrike" noProof="1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rPr>
            </a:fld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9231" y="6356761"/>
            <a:ext cx="4113856" cy="365057"/>
          </a:xfrm>
        </p:spPr>
        <p:txBody>
          <a:bodyPr/>
          <a:lstStyle/>
          <a:p>
            <a:pPr defTabSz="914400" fontAlgn="auto"/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358" y="6356761"/>
            <a:ext cx="2743629" cy="365057"/>
          </a:xfrm>
        </p:spPr>
        <p:txBody>
          <a:bodyPr/>
          <a:lstStyle/>
          <a:p>
            <a:pPr defTabSz="914400" fontAlgn="auto"/>
            <a:fld id="{26615A46-68F3-448E-BF74-F070B012E463}" type="slidenum">
              <a:rPr lang="zh-CN" altLang="en-US" strike="noStrike" noProof="1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rPr>
            </a:fld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" y="152400"/>
            <a:ext cx="1753375" cy="1252209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1394460" y="1138191"/>
            <a:ext cx="10797540" cy="28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99B9EB2-0717-409A-B1C1-EC7F80FF8E5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2DDA3C-55E3-436C-8907-1B92F441DF6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99B9EB2-0717-409A-B1C1-EC7F80FF8E5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2DDA3C-55E3-436C-8907-1B92F441DF6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855F42-8F81-466F-A5E7-9F3FAC92A98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C013D4-2184-461A-A5B8-A9F55F62A6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99B9EB2-0717-409A-B1C1-EC7F80FF8E5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2DDA3C-55E3-436C-8907-1B92F441DF6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99B9EB2-0717-409A-B1C1-EC7F80FF8E5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2DDA3C-55E3-436C-8907-1B92F441DF6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99B9EB2-0717-409A-B1C1-EC7F80FF8E5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2DDA3C-55E3-436C-8907-1B92F441DF6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99B9EB2-0717-409A-B1C1-EC7F80FF8E5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2DDA3C-55E3-436C-8907-1B92F441DF6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雷锋PPT网www.LFPPT.c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99B9EB2-0717-409A-B1C1-EC7F80FF8E5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2DDA3C-55E3-436C-8907-1B92F441DF6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99B9EB2-0717-409A-B1C1-EC7F80FF8E5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2DDA3C-55E3-436C-8907-1B92F441DF6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99B9EB2-0717-409A-B1C1-EC7F80FF8E5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2DDA3C-55E3-436C-8907-1B92F441DF6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99B9EB2-0717-409A-B1C1-EC7F80FF8E5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2DDA3C-55E3-436C-8907-1B92F441DF6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99B9EB2-0717-409A-B1C1-EC7F80FF8E5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2DDA3C-55E3-436C-8907-1B92F441DF6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855F42-8F81-466F-A5E7-9F3FAC92A98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C013D4-2184-461A-A5B8-A9F55F62A6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855F42-8F81-466F-A5E7-9F3FAC92A98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C013D4-2184-461A-A5B8-A9F55F62A6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855F42-8F81-466F-A5E7-9F3FAC92A983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C013D4-2184-461A-A5B8-A9F55F62A6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855F42-8F81-466F-A5E7-9F3FAC92A98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C013D4-2184-461A-A5B8-A9F55F62A6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855F42-8F81-466F-A5E7-9F3FAC92A983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C013D4-2184-461A-A5B8-A9F55F62A6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855F42-8F81-466F-A5E7-9F3FAC92A98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C013D4-2184-461A-A5B8-A9F55F62A6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855F42-8F81-466F-A5E7-9F3FAC92A98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C013D4-2184-461A-A5B8-A9F55F62A6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image" Target="../media/image6.png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淡黄云雾背景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0" y="8235"/>
            <a:ext cx="67862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模板 雷锋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-WWW.LFPPT.COM 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雷锋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-WWW.LFPPT.COM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雷锋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-WWW.LFPPT.COM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免费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模板下载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雷锋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-WWW.LFPPT.COM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模板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雷锋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-WWW.LFPPT.COM PPT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雷锋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-WWW.LFPPT.COMPPT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模板下载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雷锋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-WWW.LFPPT.COM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模板免费下载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雷锋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-WWW.LFPPT.COM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教程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雷锋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-WWW.LFPPT.COM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素材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雷锋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-WWW.LFPPT.COM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课件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21.xml"/><Relationship Id="rId8" Type="http://schemas.openxmlformats.org/officeDocument/2006/relationships/tags" Target="../tags/tag20.xml"/><Relationship Id="rId7" Type="http://schemas.openxmlformats.org/officeDocument/2006/relationships/tags" Target="../tags/tag19.xml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7" Type="http://schemas.openxmlformats.org/officeDocument/2006/relationships/notesSlide" Target="../notesSlides/notesSlide6.xml"/><Relationship Id="rId16" Type="http://schemas.openxmlformats.org/officeDocument/2006/relationships/slideLayout" Target="../slideLayouts/slideLayout17.xml"/><Relationship Id="rId15" Type="http://schemas.openxmlformats.org/officeDocument/2006/relationships/image" Target="../media/image22.png"/><Relationship Id="rId14" Type="http://schemas.microsoft.com/office/2007/relationships/media" Target="../media/audio1.wav"/><Relationship Id="rId13" Type="http://schemas.openxmlformats.org/officeDocument/2006/relationships/audio" Target="../media/audio1.wav"/><Relationship Id="rId12" Type="http://schemas.openxmlformats.org/officeDocument/2006/relationships/image" Target="../media/image40.png"/><Relationship Id="rId11" Type="http://schemas.openxmlformats.org/officeDocument/2006/relationships/tags" Target="../tags/tag22.xml"/><Relationship Id="rId10" Type="http://schemas.openxmlformats.org/officeDocument/2006/relationships/image" Target="../media/image39.png"/><Relationship Id="rId1" Type="http://schemas.openxmlformats.org/officeDocument/2006/relationships/tags" Target="../tags/tag13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7.xml"/><Relationship Id="rId8" Type="http://schemas.openxmlformats.org/officeDocument/2006/relationships/slideLayout" Target="../slideLayouts/slideLayout17.xml"/><Relationship Id="rId7" Type="http://schemas.openxmlformats.org/officeDocument/2006/relationships/image" Target="../media/image42.jpeg"/><Relationship Id="rId6" Type="http://schemas.openxmlformats.org/officeDocument/2006/relationships/image" Target="../media/image22.png"/><Relationship Id="rId5" Type="http://schemas.microsoft.com/office/2007/relationships/media" Target="file:///C:\Users\ACER\Desktop\2021&#24180;5&#26376;&#20221;&#20013;&#38431;&#27963;&#21160;\&#33410;&#30446;&#21333;\&#28436;&#35762;&#32972;&#26223;&#38899;&#20048;.mp3" TargetMode="External"/><Relationship Id="rId4" Type="http://schemas.openxmlformats.org/officeDocument/2006/relationships/audio" Target="file:///C:\Users\ACER\Desktop\2021&#24180;5&#26376;&#20221;&#20013;&#38431;&#27963;&#21160;\&#33410;&#30446;&#21333;\&#28436;&#35762;&#32972;&#26223;&#38899;&#20048;.mp3" TargetMode="External"/><Relationship Id="rId3" Type="http://schemas.openxmlformats.org/officeDocument/2006/relationships/image" Target="../media/image41.png"/><Relationship Id="rId2" Type="http://schemas.openxmlformats.org/officeDocument/2006/relationships/tags" Target="../tags/tag24.xml"/><Relationship Id="rId1" Type="http://schemas.openxmlformats.org/officeDocument/2006/relationships/tags" Target="../tags/tag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22.png"/><Relationship Id="rId3" Type="http://schemas.microsoft.com/office/2007/relationships/media" Target="file:///C:\Users\ACER\Desktop\2021&#24180;5&#26376;&#20221;&#20013;&#38431;&#27963;&#21160;\&#33410;&#30446;&#21333;\&#36864;&#26071;.mp3" TargetMode="External"/><Relationship Id="rId2" Type="http://schemas.openxmlformats.org/officeDocument/2006/relationships/audio" Target="file:///C:\Users\ACER\Desktop\2021&#24180;5&#26376;&#20221;&#20013;&#38431;&#27963;&#21160;\&#33410;&#30446;&#21333;\&#36864;&#26071;.mp3" TargetMode="External"/><Relationship Id="rId1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image" Target="../media/image16.png"/><Relationship Id="rId7" Type="http://schemas.microsoft.com/office/2007/relationships/hdphoto" Target="../media/image15.wdp"/><Relationship Id="rId6" Type="http://schemas.openxmlformats.org/officeDocument/2006/relationships/image" Target="../media/image14.png"/><Relationship Id="rId5" Type="http://schemas.microsoft.com/office/2007/relationships/hdphoto" Target="../media/image13.wdp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9" Type="http://schemas.openxmlformats.org/officeDocument/2006/relationships/notesSlide" Target="../notesSlides/notesSlide2.xml"/><Relationship Id="rId18" Type="http://schemas.openxmlformats.org/officeDocument/2006/relationships/slideLayout" Target="../slideLayouts/slideLayout7.xml"/><Relationship Id="rId17" Type="http://schemas.openxmlformats.org/officeDocument/2006/relationships/image" Target="../media/image22.png"/><Relationship Id="rId16" Type="http://schemas.microsoft.com/office/2007/relationships/media" Target="file:///C:\Users\ACER\Desktop\2021&#24180;5&#26376;&#20221;&#20013;&#38431;&#27963;&#21160;\&#33410;&#30446;&#21333;\&#20986;&#26071;.mp3" TargetMode="External"/><Relationship Id="rId15" Type="http://schemas.openxmlformats.org/officeDocument/2006/relationships/audio" Target="file:///C:\Users\ACER\Desktop\2021&#24180;5&#26376;&#20221;&#20013;&#38431;&#27963;&#21160;\&#33410;&#30446;&#21333;\&#20986;&#26071;.mp3" TargetMode="External"/><Relationship Id="rId14" Type="http://schemas.openxmlformats.org/officeDocument/2006/relationships/tags" Target="../tags/tag1.xml"/><Relationship Id="rId13" Type="http://schemas.openxmlformats.org/officeDocument/2006/relationships/image" Target="../media/image21.png"/><Relationship Id="rId12" Type="http://schemas.openxmlformats.org/officeDocument/2006/relationships/image" Target="../media/image20.png"/><Relationship Id="rId11" Type="http://schemas.openxmlformats.org/officeDocument/2006/relationships/image" Target="../media/image19.png"/><Relationship Id="rId10" Type="http://schemas.microsoft.com/office/2007/relationships/hdphoto" Target="../media/image18.wdp"/><Relationship Id="rId1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image" Target="../media/image16.png"/><Relationship Id="rId7" Type="http://schemas.microsoft.com/office/2007/relationships/hdphoto" Target="../media/image15.wdp"/><Relationship Id="rId6" Type="http://schemas.openxmlformats.org/officeDocument/2006/relationships/image" Target="../media/image14.png"/><Relationship Id="rId5" Type="http://schemas.microsoft.com/office/2007/relationships/hdphoto" Target="../media/image13.wdp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2" Type="http://schemas.openxmlformats.org/officeDocument/2006/relationships/notesSlide" Target="../notesSlides/notesSlide3.xml"/><Relationship Id="rId21" Type="http://schemas.openxmlformats.org/officeDocument/2006/relationships/slideLayout" Target="../slideLayouts/slideLayout7.xml"/><Relationship Id="rId20" Type="http://schemas.openxmlformats.org/officeDocument/2006/relationships/image" Target="../media/image22.png"/><Relationship Id="rId2" Type="http://schemas.openxmlformats.org/officeDocument/2006/relationships/image" Target="../media/image10.png"/><Relationship Id="rId19" Type="http://schemas.microsoft.com/office/2007/relationships/media" Target="file:///C:\Users\ACER\Desktop\2021&#24180;5&#26376;&#20221;&#20013;&#38431;&#27963;&#21160;\&#33410;&#30446;&#21333;\&#20799;&#31461;&#27468;&#26354;%20-%20&#20013;&#22269;&#23569;&#24180;&#20808;&#38155;&#38431;&#38431;&#27468;.mp3" TargetMode="External"/><Relationship Id="rId18" Type="http://schemas.openxmlformats.org/officeDocument/2006/relationships/audio" Target="file:///C:\Users\ACER\Desktop\2021&#24180;5&#26376;&#20221;&#20013;&#38431;&#27963;&#21160;\&#33410;&#30446;&#21333;\&#20799;&#31461;&#27468;&#26354;%20-%20&#20013;&#22269;&#23569;&#24180;&#20808;&#38155;&#38431;&#38431;&#27468;.mp3" TargetMode="External"/><Relationship Id="rId17" Type="http://schemas.openxmlformats.org/officeDocument/2006/relationships/tags" Target="../tags/tag2.xml"/><Relationship Id="rId16" Type="http://schemas.openxmlformats.org/officeDocument/2006/relationships/image" Target="../media/image23.png"/><Relationship Id="rId15" Type="http://schemas.microsoft.com/office/2007/relationships/media" Target="../media/media1.mp3"/><Relationship Id="rId14" Type="http://schemas.openxmlformats.org/officeDocument/2006/relationships/audio" Target="../media/media1.mp3"/><Relationship Id="rId13" Type="http://schemas.openxmlformats.org/officeDocument/2006/relationships/image" Target="../media/image21.png"/><Relationship Id="rId12" Type="http://schemas.openxmlformats.org/officeDocument/2006/relationships/image" Target="../media/image20.png"/><Relationship Id="rId11" Type="http://schemas.openxmlformats.org/officeDocument/2006/relationships/image" Target="../media/image19.png"/><Relationship Id="rId10" Type="http://schemas.microsoft.com/office/2007/relationships/hdphoto" Target="../media/image18.wdp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5.xml"/><Relationship Id="rId4" Type="http://schemas.openxmlformats.org/officeDocument/2006/relationships/image" Target="../media/image24.png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tags" Target="../tags/tag8.xml"/><Relationship Id="rId4" Type="http://schemas.openxmlformats.org/officeDocument/2006/relationships/image" Target="../media/image24.png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microsoft.com/office/2007/relationships/media" Target="file:///C:\Users\ACER\Desktop\2021&#24180;5&#26376;&#20221;&#20013;&#38431;&#27963;&#21160;\&#26391;&#35829;.mp3" TargetMode="External"/><Relationship Id="rId4" Type="http://schemas.openxmlformats.org/officeDocument/2006/relationships/audio" Target="file:///C:\Users\ACER\Desktop\2021&#24180;5&#26376;&#20221;&#20013;&#38431;&#27963;&#21160;\&#26391;&#35829;.mp3" TargetMode="External"/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microsoft.com/office/2007/relationships/media" Target="../media/media2.mp3"/><Relationship Id="rId3" Type="http://schemas.openxmlformats.org/officeDocument/2006/relationships/audio" Target="../media/media2.mp3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6.xml"/><Relationship Id="rId4" Type="http://schemas.openxmlformats.org/officeDocument/2006/relationships/image" Target="../media/image23.png"/><Relationship Id="rId3" Type="http://schemas.microsoft.com/office/2007/relationships/media" Target="../media/media3.mp3"/><Relationship Id="rId2" Type="http://schemas.openxmlformats.org/officeDocument/2006/relationships/audio" Target="../media/media3.mp3"/><Relationship Id="rId1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png"/><Relationship Id="rId8" Type="http://schemas.openxmlformats.org/officeDocument/2006/relationships/tags" Target="../tags/tag9.xml"/><Relationship Id="rId7" Type="http://schemas.openxmlformats.org/officeDocument/2006/relationships/image" Target="../media/image37.png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5" Type="http://schemas.openxmlformats.org/officeDocument/2006/relationships/notesSlide" Target="../notesSlides/notesSlide5.xml"/><Relationship Id="rId14" Type="http://schemas.openxmlformats.org/officeDocument/2006/relationships/slideLayout" Target="../slideLayouts/slideLayout7.xml"/><Relationship Id="rId13" Type="http://schemas.openxmlformats.org/officeDocument/2006/relationships/tags" Target="../tags/tag12.xml"/><Relationship Id="rId12" Type="http://schemas.openxmlformats.org/officeDocument/2006/relationships/image" Target="../media/image24.png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2534585" y="2080411"/>
            <a:ext cx="6951345" cy="10147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dirty="0">
                <a:solidFill>
                  <a:srgbClr val="DC383F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</a:rPr>
              <a:t> </a:t>
            </a:r>
            <a:r>
              <a:rPr lang="zh-CN" sz="60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彩云" panose="02010800040101010101" charset="-122"/>
                <a:ea typeface="华文彩云" panose="02010800040101010101" charset="-122"/>
                <a:cs typeface="华文彩云" panose="02010800040101010101" charset="-122"/>
              </a:rPr>
              <a:t>童心向党</a:t>
            </a:r>
            <a:r>
              <a:rPr lang="en-US" altLang="zh-CN" sz="60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彩云" panose="02010800040101010101" charset="-122"/>
                <a:ea typeface="华文彩云" panose="02010800040101010101" charset="-122"/>
                <a:cs typeface="华文彩云" panose="02010800040101010101" charset="-122"/>
              </a:rPr>
              <a:t>   </a:t>
            </a:r>
            <a:r>
              <a:rPr lang="zh-CN" altLang="en-US" sz="60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彩云" panose="02010800040101010101" charset="-122"/>
                <a:ea typeface="华文彩云" panose="02010800040101010101" charset="-122"/>
                <a:cs typeface="华文彩云" panose="02010800040101010101" charset="-122"/>
              </a:rPr>
              <a:t>幸福成长</a:t>
            </a:r>
            <a:endParaRPr lang="zh-CN" altLang="en-US" sz="60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华文彩云" panose="02010800040101010101" charset="-122"/>
              <a:ea typeface="华文彩云" panose="02010800040101010101" charset="-122"/>
              <a:cs typeface="华文彩云" panose="02010800040101010101" charset="-122"/>
            </a:endParaRPr>
          </a:p>
        </p:txBody>
      </p:sp>
      <p:grpSp>
        <p:nvGrpSpPr>
          <p:cNvPr id="72" name="组合 71"/>
          <p:cNvGrpSpPr/>
          <p:nvPr/>
        </p:nvGrpSpPr>
        <p:grpSpPr>
          <a:xfrm>
            <a:off x="3049772" y="3703610"/>
            <a:ext cx="2749550" cy="412424"/>
            <a:chOff x="5200074" y="4467322"/>
            <a:chExt cx="2749550" cy="412424"/>
          </a:xfrm>
        </p:grpSpPr>
        <p:grpSp>
          <p:nvGrpSpPr>
            <p:cNvPr id="73" name="组合 72"/>
            <p:cNvGrpSpPr/>
            <p:nvPr/>
          </p:nvGrpSpPr>
          <p:grpSpPr>
            <a:xfrm>
              <a:off x="5200074" y="4467322"/>
              <a:ext cx="2749550" cy="412424"/>
              <a:chOff x="5423085" y="5733256"/>
              <a:chExt cx="2749550" cy="412424"/>
            </a:xfrm>
          </p:grpSpPr>
          <p:sp>
            <p:nvSpPr>
              <p:cNvPr id="76" name="Rounded Rectangle 28"/>
              <p:cNvSpPr/>
              <p:nvPr/>
            </p:nvSpPr>
            <p:spPr>
              <a:xfrm>
                <a:off x="5423085" y="5733256"/>
                <a:ext cx="2749493" cy="412424"/>
              </a:xfrm>
              <a:prstGeom prst="roundRect">
                <a:avLst/>
              </a:prstGeom>
              <a:noFill/>
              <a:ln w="952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7" name="Rounded Rectangle 29"/>
              <p:cNvSpPr/>
              <p:nvPr/>
            </p:nvSpPr>
            <p:spPr>
              <a:xfrm>
                <a:off x="5423085" y="5733256"/>
                <a:ext cx="2749550" cy="412115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74" name="TextBox 59"/>
            <p:cNvSpPr>
              <a:spLocks noChangeArrowheads="1"/>
            </p:cNvSpPr>
            <p:nvPr/>
          </p:nvSpPr>
          <p:spPr bwMode="auto">
            <a:xfrm flipH="1">
              <a:off x="5393114" y="4488912"/>
              <a:ext cx="2077720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itchFamily="2" charset="-122"/>
                </a:rPr>
                <a:t>湟里中心小学</a:t>
              </a:r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</p:grpSp>
      <p:grpSp>
        <p:nvGrpSpPr>
          <p:cNvPr id="78" name="组合 77"/>
          <p:cNvGrpSpPr/>
          <p:nvPr/>
        </p:nvGrpSpPr>
        <p:grpSpPr>
          <a:xfrm>
            <a:off x="6251864" y="3726470"/>
            <a:ext cx="2749493" cy="412424"/>
            <a:chOff x="5200074" y="4467322"/>
            <a:chExt cx="2749493" cy="412424"/>
          </a:xfrm>
        </p:grpSpPr>
        <p:grpSp>
          <p:nvGrpSpPr>
            <p:cNvPr id="79" name="组合 78"/>
            <p:cNvGrpSpPr/>
            <p:nvPr/>
          </p:nvGrpSpPr>
          <p:grpSpPr>
            <a:xfrm>
              <a:off x="5200074" y="4467322"/>
              <a:ext cx="2749493" cy="412424"/>
              <a:chOff x="5423085" y="5733256"/>
              <a:chExt cx="2749493" cy="412424"/>
            </a:xfrm>
          </p:grpSpPr>
          <p:sp>
            <p:nvSpPr>
              <p:cNvPr id="82" name="Rounded Rectangle 28"/>
              <p:cNvSpPr/>
              <p:nvPr/>
            </p:nvSpPr>
            <p:spPr>
              <a:xfrm>
                <a:off x="5423085" y="5733256"/>
                <a:ext cx="2749493" cy="412424"/>
              </a:xfrm>
              <a:prstGeom prst="roundRect">
                <a:avLst/>
              </a:prstGeom>
              <a:noFill/>
              <a:ln w="952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3" name="Rounded Rectangle 29"/>
              <p:cNvSpPr/>
              <p:nvPr/>
            </p:nvSpPr>
            <p:spPr>
              <a:xfrm>
                <a:off x="5423085" y="5733256"/>
                <a:ext cx="2748915" cy="412115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80" name="TextBox 59"/>
            <p:cNvSpPr>
              <a:spLocks noChangeArrowheads="1"/>
            </p:cNvSpPr>
            <p:nvPr/>
          </p:nvSpPr>
          <p:spPr bwMode="auto">
            <a:xfrm flipH="1">
              <a:off x="5285164" y="4488912"/>
              <a:ext cx="2663190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itchFamily="2" charset="-122"/>
                </a:rPr>
                <a:t>四（</a:t>
              </a:r>
              <a:r>
                <a:rPr lang="en-US" altLang="zh-CN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itchFamily="2" charset="-122"/>
                </a:rPr>
                <a:t>4</a:t>
              </a:r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itchFamily="2" charset="-122"/>
                </a:rPr>
                <a:t>）中队</a:t>
              </a:r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2635915" y="3174649"/>
            <a:ext cx="6798473" cy="237594"/>
            <a:chOff x="1418911" y="1491630"/>
            <a:chExt cx="6252457" cy="255096"/>
          </a:xfrm>
          <a:solidFill>
            <a:srgbClr val="0070C0"/>
          </a:solidFill>
        </p:grpSpPr>
        <p:grpSp>
          <p:nvGrpSpPr>
            <p:cNvPr id="36" name="组合 35"/>
            <p:cNvGrpSpPr/>
            <p:nvPr/>
          </p:nvGrpSpPr>
          <p:grpSpPr>
            <a:xfrm>
              <a:off x="4118171" y="1491630"/>
              <a:ext cx="887762" cy="255096"/>
              <a:chOff x="3965502" y="1879809"/>
              <a:chExt cx="1193100" cy="342834"/>
            </a:xfrm>
            <a:grpFill/>
          </p:grpSpPr>
          <p:sp>
            <p:nvSpPr>
              <p:cNvPr id="40" name="dark-star-shape_15445"/>
              <p:cNvSpPr>
                <a:spLocks noChangeAspect="1"/>
              </p:cNvSpPr>
              <p:nvPr/>
            </p:nvSpPr>
            <p:spPr bwMode="auto">
              <a:xfrm>
                <a:off x="4391609" y="1879809"/>
                <a:ext cx="360781" cy="342834"/>
              </a:xfrm>
              <a:custGeom>
                <a:avLst/>
                <a:gdLst>
                  <a:gd name="T0" fmla="*/ 374 w 723"/>
                  <a:gd name="T1" fmla="*/ 21 h 688"/>
                  <a:gd name="T2" fmla="*/ 425 w 723"/>
                  <a:gd name="T3" fmla="*/ 232 h 688"/>
                  <a:gd name="T4" fmla="*/ 477 w 723"/>
                  <a:gd name="T5" fmla="*/ 270 h 688"/>
                  <a:gd name="T6" fmla="*/ 698 w 723"/>
                  <a:gd name="T7" fmla="*/ 256 h 688"/>
                  <a:gd name="T8" fmla="*/ 706 w 723"/>
                  <a:gd name="T9" fmla="*/ 280 h 688"/>
                  <a:gd name="T10" fmla="*/ 524 w 723"/>
                  <a:gd name="T11" fmla="*/ 388 h 688"/>
                  <a:gd name="T12" fmla="*/ 504 w 723"/>
                  <a:gd name="T13" fmla="*/ 450 h 688"/>
                  <a:gd name="T14" fmla="*/ 582 w 723"/>
                  <a:gd name="T15" fmla="*/ 661 h 688"/>
                  <a:gd name="T16" fmla="*/ 562 w 723"/>
                  <a:gd name="T17" fmla="*/ 675 h 688"/>
                  <a:gd name="T18" fmla="*/ 394 w 723"/>
                  <a:gd name="T19" fmla="*/ 527 h 688"/>
                  <a:gd name="T20" fmla="*/ 329 w 723"/>
                  <a:gd name="T21" fmla="*/ 527 h 688"/>
                  <a:gd name="T22" fmla="*/ 161 w 723"/>
                  <a:gd name="T23" fmla="*/ 675 h 688"/>
                  <a:gd name="T24" fmla="*/ 141 w 723"/>
                  <a:gd name="T25" fmla="*/ 661 h 688"/>
                  <a:gd name="T26" fmla="*/ 219 w 723"/>
                  <a:gd name="T27" fmla="*/ 450 h 688"/>
                  <a:gd name="T28" fmla="*/ 199 w 723"/>
                  <a:gd name="T29" fmla="*/ 388 h 688"/>
                  <a:gd name="T30" fmla="*/ 17 w 723"/>
                  <a:gd name="T31" fmla="*/ 280 h 688"/>
                  <a:gd name="T32" fmla="*/ 25 w 723"/>
                  <a:gd name="T33" fmla="*/ 256 h 688"/>
                  <a:gd name="T34" fmla="*/ 246 w 723"/>
                  <a:gd name="T35" fmla="*/ 270 h 688"/>
                  <a:gd name="T36" fmla="*/ 298 w 723"/>
                  <a:gd name="T37" fmla="*/ 232 h 688"/>
                  <a:gd name="T38" fmla="*/ 349 w 723"/>
                  <a:gd name="T39" fmla="*/ 21 h 688"/>
                  <a:gd name="T40" fmla="*/ 374 w 723"/>
                  <a:gd name="T41" fmla="*/ 21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23" h="688">
                    <a:moveTo>
                      <a:pt x="374" y="21"/>
                    </a:moveTo>
                    <a:lnTo>
                      <a:pt x="425" y="232"/>
                    </a:lnTo>
                    <a:cubicBezTo>
                      <a:pt x="431" y="253"/>
                      <a:pt x="455" y="270"/>
                      <a:pt x="477" y="270"/>
                    </a:cubicBezTo>
                    <a:lnTo>
                      <a:pt x="698" y="256"/>
                    </a:lnTo>
                    <a:cubicBezTo>
                      <a:pt x="720" y="256"/>
                      <a:pt x="723" y="267"/>
                      <a:pt x="706" y="280"/>
                    </a:cubicBezTo>
                    <a:lnTo>
                      <a:pt x="524" y="388"/>
                    </a:lnTo>
                    <a:cubicBezTo>
                      <a:pt x="506" y="401"/>
                      <a:pt x="497" y="429"/>
                      <a:pt x="504" y="450"/>
                    </a:cubicBezTo>
                    <a:lnTo>
                      <a:pt x="582" y="661"/>
                    </a:lnTo>
                    <a:cubicBezTo>
                      <a:pt x="589" y="682"/>
                      <a:pt x="580" y="688"/>
                      <a:pt x="562" y="675"/>
                    </a:cubicBezTo>
                    <a:lnTo>
                      <a:pt x="394" y="527"/>
                    </a:lnTo>
                    <a:cubicBezTo>
                      <a:pt x="376" y="514"/>
                      <a:pt x="347" y="514"/>
                      <a:pt x="329" y="527"/>
                    </a:cubicBezTo>
                    <a:lnTo>
                      <a:pt x="161" y="675"/>
                    </a:lnTo>
                    <a:cubicBezTo>
                      <a:pt x="143" y="688"/>
                      <a:pt x="134" y="682"/>
                      <a:pt x="141" y="661"/>
                    </a:cubicBezTo>
                    <a:lnTo>
                      <a:pt x="219" y="450"/>
                    </a:lnTo>
                    <a:cubicBezTo>
                      <a:pt x="226" y="429"/>
                      <a:pt x="217" y="401"/>
                      <a:pt x="199" y="388"/>
                    </a:cubicBezTo>
                    <a:lnTo>
                      <a:pt x="17" y="280"/>
                    </a:lnTo>
                    <a:cubicBezTo>
                      <a:pt x="0" y="267"/>
                      <a:pt x="3" y="256"/>
                      <a:pt x="25" y="256"/>
                    </a:cubicBezTo>
                    <a:lnTo>
                      <a:pt x="246" y="270"/>
                    </a:lnTo>
                    <a:cubicBezTo>
                      <a:pt x="268" y="270"/>
                      <a:pt x="291" y="253"/>
                      <a:pt x="298" y="232"/>
                    </a:cubicBezTo>
                    <a:lnTo>
                      <a:pt x="349" y="21"/>
                    </a:lnTo>
                    <a:cubicBezTo>
                      <a:pt x="356" y="0"/>
                      <a:pt x="367" y="0"/>
                      <a:pt x="374" y="21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</p:sp>
          <p:sp>
            <p:nvSpPr>
              <p:cNvPr id="41" name="dark-star-shape_15445"/>
              <p:cNvSpPr>
                <a:spLocks noChangeAspect="1"/>
              </p:cNvSpPr>
              <p:nvPr/>
            </p:nvSpPr>
            <p:spPr bwMode="auto">
              <a:xfrm>
                <a:off x="4771621" y="1951407"/>
                <a:ext cx="210089" cy="199638"/>
              </a:xfrm>
              <a:custGeom>
                <a:avLst/>
                <a:gdLst>
                  <a:gd name="T0" fmla="*/ 374 w 723"/>
                  <a:gd name="T1" fmla="*/ 21 h 688"/>
                  <a:gd name="T2" fmla="*/ 425 w 723"/>
                  <a:gd name="T3" fmla="*/ 232 h 688"/>
                  <a:gd name="T4" fmla="*/ 477 w 723"/>
                  <a:gd name="T5" fmla="*/ 270 h 688"/>
                  <a:gd name="T6" fmla="*/ 698 w 723"/>
                  <a:gd name="T7" fmla="*/ 256 h 688"/>
                  <a:gd name="T8" fmla="*/ 706 w 723"/>
                  <a:gd name="T9" fmla="*/ 280 h 688"/>
                  <a:gd name="T10" fmla="*/ 524 w 723"/>
                  <a:gd name="T11" fmla="*/ 388 h 688"/>
                  <a:gd name="T12" fmla="*/ 504 w 723"/>
                  <a:gd name="T13" fmla="*/ 450 h 688"/>
                  <a:gd name="T14" fmla="*/ 582 w 723"/>
                  <a:gd name="T15" fmla="*/ 661 h 688"/>
                  <a:gd name="T16" fmla="*/ 562 w 723"/>
                  <a:gd name="T17" fmla="*/ 675 h 688"/>
                  <a:gd name="T18" fmla="*/ 394 w 723"/>
                  <a:gd name="T19" fmla="*/ 527 h 688"/>
                  <a:gd name="T20" fmla="*/ 329 w 723"/>
                  <a:gd name="T21" fmla="*/ 527 h 688"/>
                  <a:gd name="T22" fmla="*/ 161 w 723"/>
                  <a:gd name="T23" fmla="*/ 675 h 688"/>
                  <a:gd name="T24" fmla="*/ 141 w 723"/>
                  <a:gd name="T25" fmla="*/ 661 h 688"/>
                  <a:gd name="T26" fmla="*/ 219 w 723"/>
                  <a:gd name="T27" fmla="*/ 450 h 688"/>
                  <a:gd name="T28" fmla="*/ 199 w 723"/>
                  <a:gd name="T29" fmla="*/ 388 h 688"/>
                  <a:gd name="T30" fmla="*/ 17 w 723"/>
                  <a:gd name="T31" fmla="*/ 280 h 688"/>
                  <a:gd name="T32" fmla="*/ 25 w 723"/>
                  <a:gd name="T33" fmla="*/ 256 h 688"/>
                  <a:gd name="T34" fmla="*/ 246 w 723"/>
                  <a:gd name="T35" fmla="*/ 270 h 688"/>
                  <a:gd name="T36" fmla="*/ 298 w 723"/>
                  <a:gd name="T37" fmla="*/ 232 h 688"/>
                  <a:gd name="T38" fmla="*/ 349 w 723"/>
                  <a:gd name="T39" fmla="*/ 21 h 688"/>
                  <a:gd name="T40" fmla="*/ 374 w 723"/>
                  <a:gd name="T41" fmla="*/ 21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23" h="688">
                    <a:moveTo>
                      <a:pt x="374" y="21"/>
                    </a:moveTo>
                    <a:lnTo>
                      <a:pt x="425" y="232"/>
                    </a:lnTo>
                    <a:cubicBezTo>
                      <a:pt x="431" y="253"/>
                      <a:pt x="455" y="270"/>
                      <a:pt x="477" y="270"/>
                    </a:cubicBezTo>
                    <a:lnTo>
                      <a:pt x="698" y="256"/>
                    </a:lnTo>
                    <a:cubicBezTo>
                      <a:pt x="720" y="256"/>
                      <a:pt x="723" y="267"/>
                      <a:pt x="706" y="280"/>
                    </a:cubicBezTo>
                    <a:lnTo>
                      <a:pt x="524" y="388"/>
                    </a:lnTo>
                    <a:cubicBezTo>
                      <a:pt x="506" y="401"/>
                      <a:pt x="497" y="429"/>
                      <a:pt x="504" y="450"/>
                    </a:cubicBezTo>
                    <a:lnTo>
                      <a:pt x="582" y="661"/>
                    </a:lnTo>
                    <a:cubicBezTo>
                      <a:pt x="589" y="682"/>
                      <a:pt x="580" y="688"/>
                      <a:pt x="562" y="675"/>
                    </a:cubicBezTo>
                    <a:lnTo>
                      <a:pt x="394" y="527"/>
                    </a:lnTo>
                    <a:cubicBezTo>
                      <a:pt x="376" y="514"/>
                      <a:pt x="347" y="514"/>
                      <a:pt x="329" y="527"/>
                    </a:cubicBezTo>
                    <a:lnTo>
                      <a:pt x="161" y="675"/>
                    </a:lnTo>
                    <a:cubicBezTo>
                      <a:pt x="143" y="688"/>
                      <a:pt x="134" y="682"/>
                      <a:pt x="141" y="661"/>
                    </a:cubicBezTo>
                    <a:lnTo>
                      <a:pt x="219" y="450"/>
                    </a:lnTo>
                    <a:cubicBezTo>
                      <a:pt x="226" y="429"/>
                      <a:pt x="217" y="401"/>
                      <a:pt x="199" y="388"/>
                    </a:cubicBezTo>
                    <a:lnTo>
                      <a:pt x="17" y="280"/>
                    </a:lnTo>
                    <a:cubicBezTo>
                      <a:pt x="0" y="267"/>
                      <a:pt x="3" y="256"/>
                      <a:pt x="25" y="256"/>
                    </a:cubicBezTo>
                    <a:lnTo>
                      <a:pt x="246" y="270"/>
                    </a:lnTo>
                    <a:cubicBezTo>
                      <a:pt x="268" y="270"/>
                      <a:pt x="291" y="253"/>
                      <a:pt x="298" y="232"/>
                    </a:cubicBezTo>
                    <a:lnTo>
                      <a:pt x="349" y="21"/>
                    </a:lnTo>
                    <a:cubicBezTo>
                      <a:pt x="356" y="0"/>
                      <a:pt x="367" y="0"/>
                      <a:pt x="374" y="21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</p:sp>
          <p:sp>
            <p:nvSpPr>
              <p:cNvPr id="42" name="dark-star-shape_15445"/>
              <p:cNvSpPr>
                <a:spLocks noChangeAspect="1"/>
              </p:cNvSpPr>
              <p:nvPr/>
            </p:nvSpPr>
            <p:spPr bwMode="auto">
              <a:xfrm>
                <a:off x="4161559" y="1951407"/>
                <a:ext cx="210089" cy="199638"/>
              </a:xfrm>
              <a:custGeom>
                <a:avLst/>
                <a:gdLst>
                  <a:gd name="T0" fmla="*/ 374 w 723"/>
                  <a:gd name="T1" fmla="*/ 21 h 688"/>
                  <a:gd name="T2" fmla="*/ 425 w 723"/>
                  <a:gd name="T3" fmla="*/ 232 h 688"/>
                  <a:gd name="T4" fmla="*/ 477 w 723"/>
                  <a:gd name="T5" fmla="*/ 270 h 688"/>
                  <a:gd name="T6" fmla="*/ 698 w 723"/>
                  <a:gd name="T7" fmla="*/ 256 h 688"/>
                  <a:gd name="T8" fmla="*/ 706 w 723"/>
                  <a:gd name="T9" fmla="*/ 280 h 688"/>
                  <a:gd name="T10" fmla="*/ 524 w 723"/>
                  <a:gd name="T11" fmla="*/ 388 h 688"/>
                  <a:gd name="T12" fmla="*/ 504 w 723"/>
                  <a:gd name="T13" fmla="*/ 450 h 688"/>
                  <a:gd name="T14" fmla="*/ 582 w 723"/>
                  <a:gd name="T15" fmla="*/ 661 h 688"/>
                  <a:gd name="T16" fmla="*/ 562 w 723"/>
                  <a:gd name="T17" fmla="*/ 675 h 688"/>
                  <a:gd name="T18" fmla="*/ 394 w 723"/>
                  <a:gd name="T19" fmla="*/ 527 h 688"/>
                  <a:gd name="T20" fmla="*/ 329 w 723"/>
                  <a:gd name="T21" fmla="*/ 527 h 688"/>
                  <a:gd name="T22" fmla="*/ 161 w 723"/>
                  <a:gd name="T23" fmla="*/ 675 h 688"/>
                  <a:gd name="T24" fmla="*/ 141 w 723"/>
                  <a:gd name="T25" fmla="*/ 661 h 688"/>
                  <a:gd name="T26" fmla="*/ 219 w 723"/>
                  <a:gd name="T27" fmla="*/ 450 h 688"/>
                  <a:gd name="T28" fmla="*/ 199 w 723"/>
                  <a:gd name="T29" fmla="*/ 388 h 688"/>
                  <a:gd name="T30" fmla="*/ 17 w 723"/>
                  <a:gd name="T31" fmla="*/ 280 h 688"/>
                  <a:gd name="T32" fmla="*/ 25 w 723"/>
                  <a:gd name="T33" fmla="*/ 256 h 688"/>
                  <a:gd name="T34" fmla="*/ 246 w 723"/>
                  <a:gd name="T35" fmla="*/ 270 h 688"/>
                  <a:gd name="T36" fmla="*/ 298 w 723"/>
                  <a:gd name="T37" fmla="*/ 232 h 688"/>
                  <a:gd name="T38" fmla="*/ 349 w 723"/>
                  <a:gd name="T39" fmla="*/ 21 h 688"/>
                  <a:gd name="T40" fmla="*/ 374 w 723"/>
                  <a:gd name="T41" fmla="*/ 21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23" h="688">
                    <a:moveTo>
                      <a:pt x="374" y="21"/>
                    </a:moveTo>
                    <a:lnTo>
                      <a:pt x="425" y="232"/>
                    </a:lnTo>
                    <a:cubicBezTo>
                      <a:pt x="431" y="253"/>
                      <a:pt x="455" y="270"/>
                      <a:pt x="477" y="270"/>
                    </a:cubicBezTo>
                    <a:lnTo>
                      <a:pt x="698" y="256"/>
                    </a:lnTo>
                    <a:cubicBezTo>
                      <a:pt x="720" y="256"/>
                      <a:pt x="723" y="267"/>
                      <a:pt x="706" y="280"/>
                    </a:cubicBezTo>
                    <a:lnTo>
                      <a:pt x="524" y="388"/>
                    </a:lnTo>
                    <a:cubicBezTo>
                      <a:pt x="506" y="401"/>
                      <a:pt x="497" y="429"/>
                      <a:pt x="504" y="450"/>
                    </a:cubicBezTo>
                    <a:lnTo>
                      <a:pt x="582" y="661"/>
                    </a:lnTo>
                    <a:cubicBezTo>
                      <a:pt x="589" y="682"/>
                      <a:pt x="580" y="688"/>
                      <a:pt x="562" y="675"/>
                    </a:cubicBezTo>
                    <a:lnTo>
                      <a:pt x="394" y="527"/>
                    </a:lnTo>
                    <a:cubicBezTo>
                      <a:pt x="376" y="514"/>
                      <a:pt x="347" y="514"/>
                      <a:pt x="329" y="527"/>
                    </a:cubicBezTo>
                    <a:lnTo>
                      <a:pt x="161" y="675"/>
                    </a:lnTo>
                    <a:cubicBezTo>
                      <a:pt x="143" y="688"/>
                      <a:pt x="134" y="682"/>
                      <a:pt x="141" y="661"/>
                    </a:cubicBezTo>
                    <a:lnTo>
                      <a:pt x="219" y="450"/>
                    </a:lnTo>
                    <a:cubicBezTo>
                      <a:pt x="226" y="429"/>
                      <a:pt x="217" y="401"/>
                      <a:pt x="199" y="388"/>
                    </a:cubicBezTo>
                    <a:lnTo>
                      <a:pt x="17" y="280"/>
                    </a:lnTo>
                    <a:cubicBezTo>
                      <a:pt x="0" y="267"/>
                      <a:pt x="3" y="256"/>
                      <a:pt x="25" y="256"/>
                    </a:cubicBezTo>
                    <a:lnTo>
                      <a:pt x="246" y="270"/>
                    </a:lnTo>
                    <a:cubicBezTo>
                      <a:pt x="268" y="270"/>
                      <a:pt x="291" y="253"/>
                      <a:pt x="298" y="232"/>
                    </a:cubicBezTo>
                    <a:lnTo>
                      <a:pt x="349" y="21"/>
                    </a:lnTo>
                    <a:cubicBezTo>
                      <a:pt x="356" y="0"/>
                      <a:pt x="367" y="0"/>
                      <a:pt x="374" y="21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</p:sp>
          <p:sp>
            <p:nvSpPr>
              <p:cNvPr id="43" name="dark-star-shape_15445"/>
              <p:cNvSpPr>
                <a:spLocks noChangeAspect="1"/>
              </p:cNvSpPr>
              <p:nvPr/>
            </p:nvSpPr>
            <p:spPr bwMode="auto">
              <a:xfrm>
                <a:off x="3965502" y="1993883"/>
                <a:ext cx="120690" cy="114687"/>
              </a:xfrm>
              <a:custGeom>
                <a:avLst/>
                <a:gdLst>
                  <a:gd name="T0" fmla="*/ 374 w 723"/>
                  <a:gd name="T1" fmla="*/ 21 h 688"/>
                  <a:gd name="T2" fmla="*/ 425 w 723"/>
                  <a:gd name="T3" fmla="*/ 232 h 688"/>
                  <a:gd name="T4" fmla="*/ 477 w 723"/>
                  <a:gd name="T5" fmla="*/ 270 h 688"/>
                  <a:gd name="T6" fmla="*/ 698 w 723"/>
                  <a:gd name="T7" fmla="*/ 256 h 688"/>
                  <a:gd name="T8" fmla="*/ 706 w 723"/>
                  <a:gd name="T9" fmla="*/ 280 h 688"/>
                  <a:gd name="T10" fmla="*/ 524 w 723"/>
                  <a:gd name="T11" fmla="*/ 388 h 688"/>
                  <a:gd name="T12" fmla="*/ 504 w 723"/>
                  <a:gd name="T13" fmla="*/ 450 h 688"/>
                  <a:gd name="T14" fmla="*/ 582 w 723"/>
                  <a:gd name="T15" fmla="*/ 661 h 688"/>
                  <a:gd name="T16" fmla="*/ 562 w 723"/>
                  <a:gd name="T17" fmla="*/ 675 h 688"/>
                  <a:gd name="T18" fmla="*/ 394 w 723"/>
                  <a:gd name="T19" fmla="*/ 527 h 688"/>
                  <a:gd name="T20" fmla="*/ 329 w 723"/>
                  <a:gd name="T21" fmla="*/ 527 h 688"/>
                  <a:gd name="T22" fmla="*/ 161 w 723"/>
                  <a:gd name="T23" fmla="*/ 675 h 688"/>
                  <a:gd name="T24" fmla="*/ 141 w 723"/>
                  <a:gd name="T25" fmla="*/ 661 h 688"/>
                  <a:gd name="T26" fmla="*/ 219 w 723"/>
                  <a:gd name="T27" fmla="*/ 450 h 688"/>
                  <a:gd name="T28" fmla="*/ 199 w 723"/>
                  <a:gd name="T29" fmla="*/ 388 h 688"/>
                  <a:gd name="T30" fmla="*/ 17 w 723"/>
                  <a:gd name="T31" fmla="*/ 280 h 688"/>
                  <a:gd name="T32" fmla="*/ 25 w 723"/>
                  <a:gd name="T33" fmla="*/ 256 h 688"/>
                  <a:gd name="T34" fmla="*/ 246 w 723"/>
                  <a:gd name="T35" fmla="*/ 270 h 688"/>
                  <a:gd name="T36" fmla="*/ 298 w 723"/>
                  <a:gd name="T37" fmla="*/ 232 h 688"/>
                  <a:gd name="T38" fmla="*/ 349 w 723"/>
                  <a:gd name="T39" fmla="*/ 21 h 688"/>
                  <a:gd name="T40" fmla="*/ 374 w 723"/>
                  <a:gd name="T41" fmla="*/ 21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23" h="688">
                    <a:moveTo>
                      <a:pt x="374" y="21"/>
                    </a:moveTo>
                    <a:lnTo>
                      <a:pt x="425" y="232"/>
                    </a:lnTo>
                    <a:cubicBezTo>
                      <a:pt x="431" y="253"/>
                      <a:pt x="455" y="270"/>
                      <a:pt x="477" y="270"/>
                    </a:cubicBezTo>
                    <a:lnTo>
                      <a:pt x="698" y="256"/>
                    </a:lnTo>
                    <a:cubicBezTo>
                      <a:pt x="720" y="256"/>
                      <a:pt x="723" y="267"/>
                      <a:pt x="706" y="280"/>
                    </a:cubicBezTo>
                    <a:lnTo>
                      <a:pt x="524" y="388"/>
                    </a:lnTo>
                    <a:cubicBezTo>
                      <a:pt x="506" y="401"/>
                      <a:pt x="497" y="429"/>
                      <a:pt x="504" y="450"/>
                    </a:cubicBezTo>
                    <a:lnTo>
                      <a:pt x="582" y="661"/>
                    </a:lnTo>
                    <a:cubicBezTo>
                      <a:pt x="589" y="682"/>
                      <a:pt x="580" y="688"/>
                      <a:pt x="562" y="675"/>
                    </a:cubicBezTo>
                    <a:lnTo>
                      <a:pt x="394" y="527"/>
                    </a:lnTo>
                    <a:cubicBezTo>
                      <a:pt x="376" y="514"/>
                      <a:pt x="347" y="514"/>
                      <a:pt x="329" y="527"/>
                    </a:cubicBezTo>
                    <a:lnTo>
                      <a:pt x="161" y="675"/>
                    </a:lnTo>
                    <a:cubicBezTo>
                      <a:pt x="143" y="688"/>
                      <a:pt x="134" y="682"/>
                      <a:pt x="141" y="661"/>
                    </a:cubicBezTo>
                    <a:lnTo>
                      <a:pt x="219" y="450"/>
                    </a:lnTo>
                    <a:cubicBezTo>
                      <a:pt x="226" y="429"/>
                      <a:pt x="217" y="401"/>
                      <a:pt x="199" y="388"/>
                    </a:cubicBezTo>
                    <a:lnTo>
                      <a:pt x="17" y="280"/>
                    </a:lnTo>
                    <a:cubicBezTo>
                      <a:pt x="0" y="267"/>
                      <a:pt x="3" y="256"/>
                      <a:pt x="25" y="256"/>
                    </a:cubicBezTo>
                    <a:lnTo>
                      <a:pt x="246" y="270"/>
                    </a:lnTo>
                    <a:cubicBezTo>
                      <a:pt x="268" y="270"/>
                      <a:pt x="291" y="253"/>
                      <a:pt x="298" y="232"/>
                    </a:cubicBezTo>
                    <a:lnTo>
                      <a:pt x="349" y="21"/>
                    </a:lnTo>
                    <a:cubicBezTo>
                      <a:pt x="356" y="0"/>
                      <a:pt x="367" y="0"/>
                      <a:pt x="374" y="21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</p:sp>
          <p:sp>
            <p:nvSpPr>
              <p:cNvPr id="46" name="dark-star-shape_15445"/>
              <p:cNvSpPr>
                <a:spLocks noChangeAspect="1"/>
              </p:cNvSpPr>
              <p:nvPr/>
            </p:nvSpPr>
            <p:spPr bwMode="auto">
              <a:xfrm>
                <a:off x="5037912" y="1993883"/>
                <a:ext cx="120690" cy="114687"/>
              </a:xfrm>
              <a:custGeom>
                <a:avLst/>
                <a:gdLst>
                  <a:gd name="T0" fmla="*/ 374 w 723"/>
                  <a:gd name="T1" fmla="*/ 21 h 688"/>
                  <a:gd name="T2" fmla="*/ 425 w 723"/>
                  <a:gd name="T3" fmla="*/ 232 h 688"/>
                  <a:gd name="T4" fmla="*/ 477 w 723"/>
                  <a:gd name="T5" fmla="*/ 270 h 688"/>
                  <a:gd name="T6" fmla="*/ 698 w 723"/>
                  <a:gd name="T7" fmla="*/ 256 h 688"/>
                  <a:gd name="T8" fmla="*/ 706 w 723"/>
                  <a:gd name="T9" fmla="*/ 280 h 688"/>
                  <a:gd name="T10" fmla="*/ 524 w 723"/>
                  <a:gd name="T11" fmla="*/ 388 h 688"/>
                  <a:gd name="T12" fmla="*/ 504 w 723"/>
                  <a:gd name="T13" fmla="*/ 450 h 688"/>
                  <a:gd name="T14" fmla="*/ 582 w 723"/>
                  <a:gd name="T15" fmla="*/ 661 h 688"/>
                  <a:gd name="T16" fmla="*/ 562 w 723"/>
                  <a:gd name="T17" fmla="*/ 675 h 688"/>
                  <a:gd name="T18" fmla="*/ 394 w 723"/>
                  <a:gd name="T19" fmla="*/ 527 h 688"/>
                  <a:gd name="T20" fmla="*/ 329 w 723"/>
                  <a:gd name="T21" fmla="*/ 527 h 688"/>
                  <a:gd name="T22" fmla="*/ 161 w 723"/>
                  <a:gd name="T23" fmla="*/ 675 h 688"/>
                  <a:gd name="T24" fmla="*/ 141 w 723"/>
                  <a:gd name="T25" fmla="*/ 661 h 688"/>
                  <a:gd name="T26" fmla="*/ 219 w 723"/>
                  <a:gd name="T27" fmla="*/ 450 h 688"/>
                  <a:gd name="T28" fmla="*/ 199 w 723"/>
                  <a:gd name="T29" fmla="*/ 388 h 688"/>
                  <a:gd name="T30" fmla="*/ 17 w 723"/>
                  <a:gd name="T31" fmla="*/ 280 h 688"/>
                  <a:gd name="T32" fmla="*/ 25 w 723"/>
                  <a:gd name="T33" fmla="*/ 256 h 688"/>
                  <a:gd name="T34" fmla="*/ 246 w 723"/>
                  <a:gd name="T35" fmla="*/ 270 h 688"/>
                  <a:gd name="T36" fmla="*/ 298 w 723"/>
                  <a:gd name="T37" fmla="*/ 232 h 688"/>
                  <a:gd name="T38" fmla="*/ 349 w 723"/>
                  <a:gd name="T39" fmla="*/ 21 h 688"/>
                  <a:gd name="T40" fmla="*/ 374 w 723"/>
                  <a:gd name="T41" fmla="*/ 21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23" h="688">
                    <a:moveTo>
                      <a:pt x="374" y="21"/>
                    </a:moveTo>
                    <a:lnTo>
                      <a:pt x="425" y="232"/>
                    </a:lnTo>
                    <a:cubicBezTo>
                      <a:pt x="431" y="253"/>
                      <a:pt x="455" y="270"/>
                      <a:pt x="477" y="270"/>
                    </a:cubicBezTo>
                    <a:lnTo>
                      <a:pt x="698" y="256"/>
                    </a:lnTo>
                    <a:cubicBezTo>
                      <a:pt x="720" y="256"/>
                      <a:pt x="723" y="267"/>
                      <a:pt x="706" y="280"/>
                    </a:cubicBezTo>
                    <a:lnTo>
                      <a:pt x="524" y="388"/>
                    </a:lnTo>
                    <a:cubicBezTo>
                      <a:pt x="506" y="401"/>
                      <a:pt x="497" y="429"/>
                      <a:pt x="504" y="450"/>
                    </a:cubicBezTo>
                    <a:lnTo>
                      <a:pt x="582" y="661"/>
                    </a:lnTo>
                    <a:cubicBezTo>
                      <a:pt x="589" y="682"/>
                      <a:pt x="580" y="688"/>
                      <a:pt x="562" y="675"/>
                    </a:cubicBezTo>
                    <a:lnTo>
                      <a:pt x="394" y="527"/>
                    </a:lnTo>
                    <a:cubicBezTo>
                      <a:pt x="376" y="514"/>
                      <a:pt x="347" y="514"/>
                      <a:pt x="329" y="527"/>
                    </a:cubicBezTo>
                    <a:lnTo>
                      <a:pt x="161" y="675"/>
                    </a:lnTo>
                    <a:cubicBezTo>
                      <a:pt x="143" y="688"/>
                      <a:pt x="134" y="682"/>
                      <a:pt x="141" y="661"/>
                    </a:cubicBezTo>
                    <a:lnTo>
                      <a:pt x="219" y="450"/>
                    </a:lnTo>
                    <a:cubicBezTo>
                      <a:pt x="226" y="429"/>
                      <a:pt x="217" y="401"/>
                      <a:pt x="199" y="388"/>
                    </a:cubicBezTo>
                    <a:lnTo>
                      <a:pt x="17" y="280"/>
                    </a:lnTo>
                    <a:cubicBezTo>
                      <a:pt x="0" y="267"/>
                      <a:pt x="3" y="256"/>
                      <a:pt x="25" y="256"/>
                    </a:cubicBezTo>
                    <a:lnTo>
                      <a:pt x="246" y="270"/>
                    </a:lnTo>
                    <a:cubicBezTo>
                      <a:pt x="268" y="270"/>
                      <a:pt x="291" y="253"/>
                      <a:pt x="298" y="232"/>
                    </a:cubicBezTo>
                    <a:lnTo>
                      <a:pt x="349" y="21"/>
                    </a:lnTo>
                    <a:cubicBezTo>
                      <a:pt x="356" y="0"/>
                      <a:pt x="367" y="0"/>
                      <a:pt x="374" y="21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</p:sp>
        </p:grpSp>
        <p:grpSp>
          <p:nvGrpSpPr>
            <p:cNvPr id="37" name="组合 36"/>
            <p:cNvGrpSpPr/>
            <p:nvPr/>
          </p:nvGrpSpPr>
          <p:grpSpPr>
            <a:xfrm>
              <a:off x="1418911" y="1619178"/>
              <a:ext cx="6252457" cy="0"/>
              <a:chOff x="1418911" y="2082167"/>
              <a:chExt cx="6252457" cy="0"/>
            </a:xfrm>
            <a:grpFill/>
          </p:grpSpPr>
          <p:cxnSp>
            <p:nvCxnSpPr>
              <p:cNvPr id="38" name="直接连接符 37"/>
              <p:cNvCxnSpPr/>
              <p:nvPr/>
            </p:nvCxnSpPr>
            <p:spPr>
              <a:xfrm>
                <a:off x="5148064" y="2082167"/>
                <a:ext cx="2523304" cy="0"/>
              </a:xfrm>
              <a:prstGeom prst="line">
                <a:avLst/>
              </a:prstGeom>
              <a:grpFill/>
              <a:ln w="15875">
                <a:solidFill>
                  <a:srgbClr val="DC383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接连接符 38"/>
              <p:cNvCxnSpPr/>
              <p:nvPr/>
            </p:nvCxnSpPr>
            <p:spPr>
              <a:xfrm>
                <a:off x="1418911" y="2082167"/>
                <a:ext cx="2577025" cy="0"/>
              </a:xfrm>
              <a:prstGeom prst="line">
                <a:avLst/>
              </a:prstGeom>
              <a:grpFill/>
              <a:ln w="15875">
                <a:solidFill>
                  <a:srgbClr val="DC383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8" name="图片 7" descr="微信图片_2021052820351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34285" y="73660"/>
            <a:ext cx="7198995" cy="1847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49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49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49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-1022177"/>
          <p:cNvSpPr txBox="1"/>
          <p:nvPr>
            <p:custDataLst>
              <p:tags r:id="rId1"/>
            </p:custDataLst>
          </p:nvPr>
        </p:nvSpPr>
        <p:spPr>
          <a:xfrm>
            <a:off x="1344922" y="459221"/>
            <a:ext cx="7924802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spcBef>
                <a:spcPct val="0"/>
              </a:spcBef>
            </a:pPr>
            <a:r>
              <a:rPr lang="zh-CN" altLang="en-US" sz="4000" b="1" dirty="0">
                <a:solidFill>
                  <a:srgbClr val="C00000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sym typeface="字魂58号-创中黑" panose="00000500000000000000" pitchFamily="2" charset="-122"/>
              </a:rPr>
              <a:t>快板《咱少先队》</a:t>
            </a:r>
            <a:endParaRPr lang="zh-CN" altLang="en-US" sz="4000" b="1" dirty="0">
              <a:solidFill>
                <a:srgbClr val="C00000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  <a:sym typeface="字魂58号-创中黑" panose="00000500000000000000" pitchFamily="2" charset="-122"/>
            </a:endParaRPr>
          </a:p>
        </p:txBody>
      </p:sp>
      <p:sp>
        <p:nvSpPr>
          <p:cNvPr id="3" name="PA-1022178"/>
          <p:cNvSpPr txBox="1"/>
          <p:nvPr>
            <p:custDataLst>
              <p:tags r:id="rId2"/>
            </p:custDataLst>
          </p:nvPr>
        </p:nvSpPr>
        <p:spPr>
          <a:xfrm>
            <a:off x="2556054" y="4761748"/>
            <a:ext cx="7031202" cy="671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latin typeface="+mj-ea"/>
                <a:ea typeface="+mj-ea"/>
              </a:rPr>
              <a:t>做社会主义事业的合格建设者和接班人。</a:t>
            </a:r>
            <a:endParaRPr lang="zh-CN" altLang="en-US" sz="2800" dirty="0">
              <a:latin typeface="+mj-ea"/>
              <a:ea typeface="+mj-ea"/>
            </a:endParaRPr>
          </a:p>
        </p:txBody>
      </p:sp>
      <p:sp>
        <p:nvSpPr>
          <p:cNvPr id="5" name="PA-1022179"/>
          <p:cNvSpPr txBox="1"/>
          <p:nvPr>
            <p:custDataLst>
              <p:tags r:id="rId3"/>
            </p:custDataLst>
          </p:nvPr>
        </p:nvSpPr>
        <p:spPr>
          <a:xfrm>
            <a:off x="7337931" y="5620785"/>
            <a:ext cx="294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000" b="1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————</a:t>
            </a:r>
            <a:r>
              <a:rPr lang="zh-CN" altLang="en-US" sz="2000" b="1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江泽民</a:t>
            </a:r>
            <a:endParaRPr lang="zh-CN" altLang="en-US" sz="2000" b="1" dirty="0"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2" name="PA-1022180"/>
          <p:cNvSpPr/>
          <p:nvPr>
            <p:custDataLst>
              <p:tags r:id="rId4"/>
            </p:custDataLst>
          </p:nvPr>
        </p:nvSpPr>
        <p:spPr>
          <a:xfrm>
            <a:off x="2606247" y="3964705"/>
            <a:ext cx="1137920" cy="60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zh-CN" altLang="en-US" sz="2800" dirty="0">
                <a:latin typeface="字魂73号-江南手书" panose="00000500000000000000" pitchFamily="2" charset="-122"/>
                <a:ea typeface="字魂73号-江南手书" panose="00000500000000000000" pitchFamily="2" charset="-122"/>
              </a:rPr>
              <a:t>自学</a:t>
            </a:r>
            <a:endParaRPr lang="zh-CN" altLang="en-US" sz="2800" dirty="0">
              <a:latin typeface="字魂73号-江南手书" panose="00000500000000000000" pitchFamily="2" charset="-122"/>
              <a:ea typeface="字魂73号-江南手书" panose="00000500000000000000" pitchFamily="2" charset="-122"/>
            </a:endParaRPr>
          </a:p>
        </p:txBody>
      </p:sp>
      <p:sp>
        <p:nvSpPr>
          <p:cNvPr id="6" name="PA-1022181"/>
          <p:cNvSpPr/>
          <p:nvPr>
            <p:custDataLst>
              <p:tags r:id="rId5"/>
            </p:custDataLst>
          </p:nvPr>
        </p:nvSpPr>
        <p:spPr>
          <a:xfrm>
            <a:off x="4217472" y="3964705"/>
            <a:ext cx="1137920" cy="6096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zh-CN" altLang="en-US" sz="2800" dirty="0">
                <a:latin typeface="字魂73号-江南手书" panose="00000500000000000000" pitchFamily="2" charset="-122"/>
                <a:ea typeface="字魂73号-江南手书" panose="00000500000000000000" pitchFamily="2" charset="-122"/>
              </a:rPr>
              <a:t>自立</a:t>
            </a:r>
            <a:endParaRPr lang="zh-CN" altLang="en-US" sz="2800" dirty="0">
              <a:latin typeface="字魂73号-江南手书" panose="00000500000000000000" pitchFamily="2" charset="-122"/>
              <a:ea typeface="字魂73号-江南手书" panose="00000500000000000000" pitchFamily="2" charset="-122"/>
            </a:endParaRPr>
          </a:p>
        </p:txBody>
      </p:sp>
      <p:sp>
        <p:nvSpPr>
          <p:cNvPr id="7" name="PA-1022182"/>
          <p:cNvSpPr/>
          <p:nvPr>
            <p:custDataLst>
              <p:tags r:id="rId6"/>
            </p:custDataLst>
          </p:nvPr>
        </p:nvSpPr>
        <p:spPr>
          <a:xfrm>
            <a:off x="5828697" y="3964705"/>
            <a:ext cx="1137920" cy="60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zh-CN" altLang="en-US" sz="2800">
                <a:latin typeface="字魂73号-江南手书" panose="00000500000000000000" pitchFamily="2" charset="-122"/>
                <a:ea typeface="字魂73号-江南手书" panose="00000500000000000000" pitchFamily="2" charset="-122"/>
              </a:rPr>
              <a:t>自律</a:t>
            </a:r>
            <a:endParaRPr lang="zh-CN" altLang="en-US" sz="2800">
              <a:latin typeface="字魂73号-江南手书" panose="00000500000000000000" pitchFamily="2" charset="-122"/>
              <a:ea typeface="字魂73号-江南手书" panose="00000500000000000000" pitchFamily="2" charset="-122"/>
            </a:endParaRPr>
          </a:p>
        </p:txBody>
      </p:sp>
      <p:sp>
        <p:nvSpPr>
          <p:cNvPr id="8" name="PA-1022183"/>
          <p:cNvSpPr/>
          <p:nvPr>
            <p:custDataLst>
              <p:tags r:id="rId7"/>
            </p:custDataLst>
          </p:nvPr>
        </p:nvSpPr>
        <p:spPr>
          <a:xfrm>
            <a:off x="7439922" y="3964705"/>
            <a:ext cx="1137920" cy="6096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zh-CN" altLang="en-US" sz="2800" dirty="0">
                <a:latin typeface="字魂73号-江南手书" panose="00000500000000000000" pitchFamily="2" charset="-122"/>
                <a:ea typeface="字魂73号-江南手书" panose="00000500000000000000" pitchFamily="2" charset="-122"/>
              </a:rPr>
              <a:t>自强</a:t>
            </a:r>
            <a:endParaRPr lang="zh-CN" altLang="en-US" sz="2800" dirty="0">
              <a:latin typeface="字魂73号-江南手书" panose="00000500000000000000" pitchFamily="2" charset="-122"/>
              <a:ea typeface="字魂73号-江南手书" panose="00000500000000000000" pitchFamily="2" charset="-122"/>
            </a:endParaRPr>
          </a:p>
        </p:txBody>
      </p:sp>
      <p:sp>
        <p:nvSpPr>
          <p:cNvPr id="9" name="PA-1022184"/>
          <p:cNvSpPr/>
          <p:nvPr>
            <p:custDataLst>
              <p:tags r:id="rId8"/>
            </p:custDataLst>
          </p:nvPr>
        </p:nvSpPr>
        <p:spPr>
          <a:xfrm>
            <a:off x="9051146" y="3964705"/>
            <a:ext cx="1137920" cy="60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zh-CN" altLang="en-US" sz="2800" dirty="0">
                <a:latin typeface="字魂73号-江南手书" panose="00000500000000000000" pitchFamily="2" charset="-122"/>
                <a:ea typeface="字魂73号-江南手书" panose="00000500000000000000" pitchFamily="2" charset="-122"/>
              </a:rPr>
              <a:t>自护</a:t>
            </a:r>
            <a:endParaRPr lang="zh-CN" altLang="en-US" sz="2800" dirty="0">
              <a:latin typeface="字魂73号-江南手书" panose="00000500000000000000" pitchFamily="2" charset="-122"/>
              <a:ea typeface="字魂73号-江南手书" panose="00000500000000000000" pitchFamily="2" charset="-122"/>
            </a:endParaRPr>
          </a:p>
        </p:txBody>
      </p:sp>
      <p:pic>
        <p:nvPicPr>
          <p:cNvPr id="11" name="PA-1022185" descr="图片包含 矢量图形&#10;&#10;描述已自动生成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45" y="1914554"/>
            <a:ext cx="4311524" cy="2493210"/>
          </a:xfrm>
          <a:prstGeom prst="rect">
            <a:avLst/>
          </a:prstGeom>
        </p:spPr>
      </p:pic>
      <p:pic>
        <p:nvPicPr>
          <p:cNvPr id="13" name="PA-1022186"/>
          <p:cNvPicPr>
            <a:picLocks noChangeAspect="1"/>
          </p:cNvPicPr>
          <p:nvPr>
            <p:custDataLst>
              <p:tags r:id="rId11"/>
            </p:custDataLst>
          </p:nvPr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462"/>
          <a:stretch>
            <a:fillRect/>
          </a:stretch>
        </p:blipFill>
        <p:spPr>
          <a:xfrm>
            <a:off x="5959623" y="1586009"/>
            <a:ext cx="4229443" cy="1958470"/>
          </a:xfrm>
          <a:prstGeom prst="rect">
            <a:avLst/>
          </a:prstGeom>
        </p:spPr>
      </p:pic>
      <p:pic>
        <p:nvPicPr>
          <p:cNvPr id="10" name="我们的少先队-音舞快板-湟里中心小学">
            <a:hlinkClick r:id="" action="ppaction://media"/>
          </p:cNvPr>
          <p:cNvPicPr/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26190" y="6238875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3" dur="15539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-1022117"/>
          <p:cNvSpPr txBox="1"/>
          <p:nvPr>
            <p:custDataLst>
              <p:tags r:id="rId1"/>
            </p:custDataLst>
          </p:nvPr>
        </p:nvSpPr>
        <p:spPr>
          <a:xfrm>
            <a:off x="1297211" y="436456"/>
            <a:ext cx="46762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朗诵《家乡的色彩》</a:t>
            </a:r>
            <a:endParaRPr lang="zh-CN" altLang="en-US" sz="32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pic>
        <p:nvPicPr>
          <p:cNvPr id="5" name="PA-1022124" descr="图片包含 玩具, 玩偶&#10;&#10;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040" y="1020445"/>
            <a:ext cx="4587240" cy="5837555"/>
          </a:xfrm>
          <a:prstGeom prst="rect">
            <a:avLst/>
          </a:prstGeom>
        </p:spPr>
      </p:pic>
      <p:pic>
        <p:nvPicPr>
          <p:cNvPr id="3" name="演讲背景音乐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35055" y="6205855"/>
            <a:ext cx="619125" cy="619125"/>
          </a:xfrm>
          <a:prstGeom prst="rect">
            <a:avLst/>
          </a:prstGeom>
        </p:spPr>
      </p:pic>
      <p:pic>
        <p:nvPicPr>
          <p:cNvPr id="7" name="图片 6" descr="红色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490" y="1289050"/>
            <a:ext cx="8514080" cy="57804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348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退旗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72875" y="6238875"/>
            <a:ext cx="619125" cy="619125"/>
          </a:xfrm>
          <a:prstGeom prst="rect">
            <a:avLst/>
          </a:prstGeom>
        </p:spPr>
      </p:pic>
      <p:pic>
        <p:nvPicPr>
          <p:cNvPr id="8" name="图片 7" descr="微信图片_2021052820351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71775" y="1341120"/>
            <a:ext cx="6956425" cy="20459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799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49" t="33564" b="3910"/>
          <a:stretch>
            <a:fillRect/>
          </a:stretch>
        </p:blipFill>
        <p:spPr>
          <a:xfrm>
            <a:off x="8550275" y="2819400"/>
            <a:ext cx="3545840" cy="3960495"/>
          </a:xfrm>
          <a:custGeom>
            <a:avLst/>
            <a:gdLst>
              <a:gd name="connsiteX0" fmla="*/ 0 w 3407764"/>
              <a:gd name="connsiteY0" fmla="*/ 0 h 4044529"/>
              <a:gd name="connsiteX1" fmla="*/ 2355757 w 3407764"/>
              <a:gd name="connsiteY1" fmla="*/ 0 h 4044529"/>
              <a:gd name="connsiteX2" fmla="*/ 3407764 w 3407764"/>
              <a:gd name="connsiteY2" fmla="*/ 1149796 h 4044529"/>
              <a:gd name="connsiteX3" fmla="*/ 3407764 w 3407764"/>
              <a:gd name="connsiteY3" fmla="*/ 4044529 h 4044529"/>
              <a:gd name="connsiteX4" fmla="*/ 0 w 3407764"/>
              <a:gd name="connsiteY4" fmla="*/ 4044529 h 4044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7764" h="4044529">
                <a:moveTo>
                  <a:pt x="0" y="0"/>
                </a:moveTo>
                <a:lnTo>
                  <a:pt x="2355757" y="0"/>
                </a:lnTo>
                <a:lnTo>
                  <a:pt x="3407764" y="1149796"/>
                </a:lnTo>
                <a:lnTo>
                  <a:pt x="3407764" y="4044529"/>
                </a:lnTo>
                <a:lnTo>
                  <a:pt x="0" y="4044529"/>
                </a:lnTo>
                <a:close/>
              </a:path>
            </a:pathLst>
          </a:custGeom>
        </p:spPr>
      </p:pic>
      <p:grpSp>
        <p:nvGrpSpPr>
          <p:cNvPr id="3" name="组合 2"/>
          <p:cNvGrpSpPr/>
          <p:nvPr/>
        </p:nvGrpSpPr>
        <p:grpSpPr>
          <a:xfrm>
            <a:off x="-121659" y="2819401"/>
            <a:ext cx="12430984" cy="4078516"/>
            <a:chOff x="-2" y="2859315"/>
            <a:chExt cx="12200625" cy="3998687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" y="4826658"/>
              <a:ext cx="12191982" cy="2031341"/>
            </a:xfrm>
            <a:prstGeom prst="rect">
              <a:avLst/>
            </a:prstGeom>
          </p:spPr>
        </p:pic>
        <p:grpSp>
          <p:nvGrpSpPr>
            <p:cNvPr id="5" name="组合 4"/>
            <p:cNvGrpSpPr/>
            <p:nvPr/>
          </p:nvGrpSpPr>
          <p:grpSpPr>
            <a:xfrm>
              <a:off x="-2" y="2859315"/>
              <a:ext cx="12200625" cy="3998687"/>
              <a:chOff x="-2" y="1748425"/>
              <a:chExt cx="12200625" cy="5109576"/>
            </a:xfrm>
          </p:grpSpPr>
          <p:pic>
            <p:nvPicPr>
              <p:cNvPr id="6" name="Picture 15"/>
              <p:cNvPicPr>
                <a:picLocks noChangeAspect="1" noChangeArrowheads="1"/>
              </p:cNvPicPr>
              <p:nvPr/>
            </p:nvPicPr>
            <p:blipFill rotWithShape="1">
              <a:blip r:embed="rId3" cstate="screen"/>
              <a:srcRect/>
              <a:stretch>
                <a:fillRect/>
              </a:stretch>
            </p:blipFill>
            <p:spPr bwMode="auto">
              <a:xfrm flipH="1">
                <a:off x="-2" y="1748425"/>
                <a:ext cx="1059543" cy="37397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图片 6"/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115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905250" y="4556150"/>
                <a:ext cx="8286750" cy="1949198"/>
              </a:xfrm>
              <a:prstGeom prst="rect">
                <a:avLst/>
              </a:prstGeom>
            </p:spPr>
          </p:pic>
          <p:pic>
            <p:nvPicPr>
              <p:cNvPr id="8" name="图片 7" descr="liangxueyizuo3.png"/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contrast="-15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0" y="3873248"/>
                <a:ext cx="4133850" cy="2984753"/>
              </a:xfrm>
              <a:prstGeom prst="rect">
                <a:avLst/>
              </a:prstGeom>
            </p:spPr>
          </p:pic>
          <p:grpSp>
            <p:nvGrpSpPr>
              <p:cNvPr id="9" name="组合 8"/>
              <p:cNvGrpSpPr/>
              <p:nvPr/>
            </p:nvGrpSpPr>
            <p:grpSpPr>
              <a:xfrm flipV="1">
                <a:off x="0" y="5116605"/>
                <a:ext cx="12200623" cy="1741396"/>
                <a:chOff x="-14" y="-2"/>
                <a:chExt cx="12192002" cy="1741398"/>
              </a:xfrm>
            </p:grpSpPr>
            <p:pic>
              <p:nvPicPr>
                <p:cNvPr id="10" name="图片 9"/>
                <p:cNvPicPr>
                  <a:picLocks noChangeAspect="1"/>
                </p:cNvPicPr>
                <p:nvPr/>
              </p:nvPicPr>
              <p:blipFill rotWithShape="1">
                <a:blip r:embed="rId8" cstate="print"/>
                <a:srcRect/>
                <a:stretch>
                  <a:fillRect/>
                </a:stretch>
              </p:blipFill>
              <p:spPr>
                <a:xfrm flipV="1">
                  <a:off x="-13" y="-2"/>
                  <a:ext cx="12192001" cy="1741398"/>
                </a:xfrm>
                <a:prstGeom prst="rect">
                  <a:avLst/>
                </a:prstGeom>
              </p:spPr>
            </p:pic>
            <p:pic>
              <p:nvPicPr>
                <p:cNvPr id="11" name="图片 10" descr="liangxueyizuo3.png"/>
                <p:cNvPicPr>
                  <a:picLocks noChangeAspect="1"/>
                </p:cNvPicPr>
                <p:nvPr/>
              </p:nvPicPr>
              <p:blipFill rotWithShape="1">
                <a:blip r:embed="rId9" cstate="screen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rightnessContrast contrast="-15000"/>
                          </a14:imgEffect>
                        </a14:imgLayer>
                      </a14:imgProps>
                    </a:ext>
                  </a:extLst>
                </a:blip>
                <a:srcRect/>
                <a:stretch>
                  <a:fillRect/>
                </a:stretch>
              </p:blipFill>
              <p:spPr>
                <a:xfrm flipV="1">
                  <a:off x="-14" y="-1"/>
                  <a:ext cx="12183368" cy="1195952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3227395" y="5171431"/>
            <a:ext cx="1812909" cy="1741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>
            <a:off x="294949" y="134048"/>
            <a:ext cx="2171702" cy="217170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3" cstate="screen"/>
          <a:stretch>
            <a:fillRect/>
          </a:stretch>
        </p:blipFill>
        <p:spPr>
          <a:xfrm flipH="1">
            <a:off x="8962298" y="303"/>
            <a:ext cx="3338285" cy="1463981"/>
          </a:xfrm>
          <a:prstGeom prst="rect">
            <a:avLst/>
          </a:prstGeom>
        </p:spPr>
      </p:pic>
      <p:sp>
        <p:nvSpPr>
          <p:cNvPr id="2" name="PA-102223"/>
          <p:cNvSpPr txBox="1"/>
          <p:nvPr>
            <p:custDataLst>
              <p:tags r:id="rId14"/>
            </p:custDataLst>
          </p:nvPr>
        </p:nvSpPr>
        <p:spPr>
          <a:xfrm>
            <a:off x="3227705" y="2055495"/>
            <a:ext cx="561784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96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华文彩云" panose="02010800040101010101" charset="-122"/>
                <a:ea typeface="华文彩云" panose="02010800040101010101" charset="-122"/>
                <a:cs typeface="华文彩云" panose="02010800040101010101" charset="-122"/>
                <a:sym typeface="+mn-lt"/>
              </a:rPr>
              <a:t>出</a:t>
            </a:r>
            <a:r>
              <a:rPr lang="en-US" altLang="zh-CN" sz="96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华文彩云" panose="02010800040101010101" charset="-122"/>
                <a:ea typeface="华文彩云" panose="02010800040101010101" charset="-122"/>
                <a:cs typeface="华文彩云" panose="02010800040101010101" charset="-122"/>
                <a:sym typeface="+mn-lt"/>
              </a:rPr>
              <a:t>  </a:t>
            </a:r>
            <a:r>
              <a:rPr lang="zh-CN" altLang="en-US" sz="96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华文彩云" panose="02010800040101010101" charset="-122"/>
                <a:ea typeface="华文彩云" panose="02010800040101010101" charset="-122"/>
                <a:cs typeface="华文彩云" panose="02010800040101010101" charset="-122"/>
                <a:sym typeface="+mn-lt"/>
              </a:rPr>
              <a:t>旗</a:t>
            </a:r>
            <a:endParaRPr lang="zh-CN" altLang="en-US" sz="9600" b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华文彩云" panose="02010800040101010101" charset="-122"/>
              <a:ea typeface="华文彩云" panose="02010800040101010101" charset="-122"/>
              <a:cs typeface="华文彩云" panose="02010800040101010101" charset="-122"/>
              <a:sym typeface="+mn-lt"/>
            </a:endParaRPr>
          </a:p>
        </p:txBody>
      </p:sp>
      <p:pic>
        <p:nvPicPr>
          <p:cNvPr id="14" name="出旗">
            <a:hlinkClick r:id="" action="ppaction://media"/>
          </p:cNvPr>
          <p:cNvPicPr/>
          <p:nvPr>
            <a:audioFile r:link="rId15"/>
            <p:extLst>
              <p:ext uri="{DAA4B4D4-6D71-4841-9C94-3DE7FCFB9230}">
                <p14:media xmlns:p14="http://schemas.microsoft.com/office/powerpoint/2010/main" r:link="rId1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0" y="5997575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random/>
      </p:transition>
    </mc:Choice>
    <mc:Fallback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35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4" dur="6393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5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49" t="33564" b="3910"/>
          <a:stretch>
            <a:fillRect/>
          </a:stretch>
        </p:blipFill>
        <p:spPr>
          <a:xfrm>
            <a:off x="8550275" y="2819400"/>
            <a:ext cx="3545840" cy="3960495"/>
          </a:xfrm>
          <a:custGeom>
            <a:avLst/>
            <a:gdLst>
              <a:gd name="connsiteX0" fmla="*/ 0 w 3407764"/>
              <a:gd name="connsiteY0" fmla="*/ 0 h 4044529"/>
              <a:gd name="connsiteX1" fmla="*/ 2355757 w 3407764"/>
              <a:gd name="connsiteY1" fmla="*/ 0 h 4044529"/>
              <a:gd name="connsiteX2" fmla="*/ 3407764 w 3407764"/>
              <a:gd name="connsiteY2" fmla="*/ 1149796 h 4044529"/>
              <a:gd name="connsiteX3" fmla="*/ 3407764 w 3407764"/>
              <a:gd name="connsiteY3" fmla="*/ 4044529 h 4044529"/>
              <a:gd name="connsiteX4" fmla="*/ 0 w 3407764"/>
              <a:gd name="connsiteY4" fmla="*/ 4044529 h 4044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7764" h="4044529">
                <a:moveTo>
                  <a:pt x="0" y="0"/>
                </a:moveTo>
                <a:lnTo>
                  <a:pt x="2355757" y="0"/>
                </a:lnTo>
                <a:lnTo>
                  <a:pt x="3407764" y="1149796"/>
                </a:lnTo>
                <a:lnTo>
                  <a:pt x="3407764" y="4044529"/>
                </a:lnTo>
                <a:lnTo>
                  <a:pt x="0" y="4044529"/>
                </a:lnTo>
                <a:close/>
              </a:path>
            </a:pathLst>
          </a:custGeom>
        </p:spPr>
      </p:pic>
      <p:grpSp>
        <p:nvGrpSpPr>
          <p:cNvPr id="3" name="组合 2"/>
          <p:cNvGrpSpPr/>
          <p:nvPr/>
        </p:nvGrpSpPr>
        <p:grpSpPr>
          <a:xfrm>
            <a:off x="-121659" y="2819401"/>
            <a:ext cx="12430984" cy="4078516"/>
            <a:chOff x="-2" y="2859315"/>
            <a:chExt cx="12200625" cy="3998687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" y="4826658"/>
              <a:ext cx="12191982" cy="2031341"/>
            </a:xfrm>
            <a:prstGeom prst="rect">
              <a:avLst/>
            </a:prstGeom>
          </p:spPr>
        </p:pic>
        <p:grpSp>
          <p:nvGrpSpPr>
            <p:cNvPr id="5" name="组合 4"/>
            <p:cNvGrpSpPr/>
            <p:nvPr/>
          </p:nvGrpSpPr>
          <p:grpSpPr>
            <a:xfrm>
              <a:off x="-2" y="2859315"/>
              <a:ext cx="12200625" cy="3998687"/>
              <a:chOff x="-2" y="1748425"/>
              <a:chExt cx="12200625" cy="5109576"/>
            </a:xfrm>
          </p:grpSpPr>
          <p:pic>
            <p:nvPicPr>
              <p:cNvPr id="6" name="Picture 15"/>
              <p:cNvPicPr>
                <a:picLocks noChangeAspect="1" noChangeArrowheads="1"/>
              </p:cNvPicPr>
              <p:nvPr/>
            </p:nvPicPr>
            <p:blipFill rotWithShape="1">
              <a:blip r:embed="rId3" cstate="screen"/>
              <a:srcRect/>
              <a:stretch>
                <a:fillRect/>
              </a:stretch>
            </p:blipFill>
            <p:spPr bwMode="auto">
              <a:xfrm flipH="1">
                <a:off x="-2" y="1748425"/>
                <a:ext cx="1059543" cy="37397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图片 6"/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115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905250" y="4556150"/>
                <a:ext cx="8286750" cy="1949198"/>
              </a:xfrm>
              <a:prstGeom prst="rect">
                <a:avLst/>
              </a:prstGeom>
            </p:spPr>
          </p:pic>
          <p:pic>
            <p:nvPicPr>
              <p:cNvPr id="8" name="图片 7" descr="liangxueyizuo3.png"/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contrast="-15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0" y="3873248"/>
                <a:ext cx="4133850" cy="2984753"/>
              </a:xfrm>
              <a:prstGeom prst="rect">
                <a:avLst/>
              </a:prstGeom>
            </p:spPr>
          </p:pic>
          <p:grpSp>
            <p:nvGrpSpPr>
              <p:cNvPr id="9" name="组合 8"/>
              <p:cNvGrpSpPr/>
              <p:nvPr/>
            </p:nvGrpSpPr>
            <p:grpSpPr>
              <a:xfrm flipV="1">
                <a:off x="0" y="5116605"/>
                <a:ext cx="12200623" cy="1741396"/>
                <a:chOff x="-14" y="-2"/>
                <a:chExt cx="12192002" cy="1741398"/>
              </a:xfrm>
            </p:grpSpPr>
            <p:pic>
              <p:nvPicPr>
                <p:cNvPr id="10" name="图片 9"/>
                <p:cNvPicPr>
                  <a:picLocks noChangeAspect="1"/>
                </p:cNvPicPr>
                <p:nvPr/>
              </p:nvPicPr>
              <p:blipFill rotWithShape="1">
                <a:blip r:embed="rId8" cstate="print"/>
                <a:srcRect/>
                <a:stretch>
                  <a:fillRect/>
                </a:stretch>
              </p:blipFill>
              <p:spPr>
                <a:xfrm flipV="1">
                  <a:off x="-13" y="-2"/>
                  <a:ext cx="12192001" cy="1741398"/>
                </a:xfrm>
                <a:prstGeom prst="rect">
                  <a:avLst/>
                </a:prstGeom>
              </p:spPr>
            </p:pic>
            <p:pic>
              <p:nvPicPr>
                <p:cNvPr id="11" name="图片 10" descr="liangxueyizuo3.png"/>
                <p:cNvPicPr>
                  <a:picLocks noChangeAspect="1"/>
                </p:cNvPicPr>
                <p:nvPr/>
              </p:nvPicPr>
              <p:blipFill rotWithShape="1">
                <a:blip r:embed="rId9" cstate="screen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rightnessContrast contrast="-15000"/>
                          </a14:imgEffect>
                        </a14:imgLayer>
                      </a14:imgProps>
                    </a:ext>
                  </a:extLst>
                </a:blip>
                <a:srcRect/>
                <a:stretch>
                  <a:fillRect/>
                </a:stretch>
              </p:blipFill>
              <p:spPr>
                <a:xfrm flipV="1">
                  <a:off x="-14" y="-1"/>
                  <a:ext cx="12183368" cy="1195952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3227395" y="5171431"/>
            <a:ext cx="1812909" cy="1741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>
            <a:off x="294949" y="134048"/>
            <a:ext cx="2171702" cy="217170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3" cstate="screen"/>
          <a:stretch>
            <a:fillRect/>
          </a:stretch>
        </p:blipFill>
        <p:spPr>
          <a:xfrm flipH="1">
            <a:off x="8970553" y="-132412"/>
            <a:ext cx="3338285" cy="1463981"/>
          </a:xfrm>
          <a:prstGeom prst="rect">
            <a:avLst/>
          </a:prstGeom>
        </p:spPr>
      </p:pic>
      <p:pic>
        <p:nvPicPr>
          <p:cNvPr id="26" name="群星 - 我们是共产主义接班人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212006" y="-3505200"/>
            <a:ext cx="609600" cy="609600"/>
          </a:xfrm>
          <a:prstGeom prst="rect">
            <a:avLst/>
          </a:prstGeom>
        </p:spPr>
      </p:pic>
      <p:sp>
        <p:nvSpPr>
          <p:cNvPr id="2" name="PA-102223"/>
          <p:cNvSpPr txBox="1"/>
          <p:nvPr>
            <p:custDataLst>
              <p:tags r:id="rId17"/>
            </p:custDataLst>
          </p:nvPr>
        </p:nvSpPr>
        <p:spPr>
          <a:xfrm>
            <a:off x="2932430" y="2024380"/>
            <a:ext cx="561784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96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华文彩云" panose="02010800040101010101" charset="-122"/>
                <a:ea typeface="华文彩云" panose="02010800040101010101" charset="-122"/>
                <a:cs typeface="华文彩云" panose="02010800040101010101" charset="-122"/>
                <a:sym typeface="+mn-lt"/>
              </a:rPr>
              <a:t>唱队歌</a:t>
            </a:r>
            <a:endParaRPr lang="zh-CN" altLang="en-US" sz="9600" b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华文彩云" panose="02010800040101010101" charset="-122"/>
              <a:ea typeface="华文彩云" panose="02010800040101010101" charset="-122"/>
              <a:cs typeface="华文彩云" panose="02010800040101010101" charset="-122"/>
              <a:sym typeface="+mn-lt"/>
            </a:endParaRPr>
          </a:p>
        </p:txBody>
      </p:sp>
      <p:pic>
        <p:nvPicPr>
          <p:cNvPr id="17" name="儿童歌曲 - 中国少年先锋队队歌">
            <a:hlinkClick r:id="" action="ppaction://media"/>
          </p:cNvPr>
          <p:cNvPicPr/>
          <p:nvPr>
            <a:audioFile r:link="rId18"/>
            <p:extLst>
              <p:ext uri="{DAA4B4D4-6D71-4841-9C94-3DE7FCFB9230}">
                <p14:media xmlns:p14="http://schemas.microsoft.com/office/powerpoint/2010/main" r:link="rId1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76990" y="6238875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random/>
      </p:transition>
    </mc:Choice>
    <mc:Fallback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2" dur="13395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>
                <p:cTn id="14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-102223"/>
          <p:cNvSpPr txBox="1"/>
          <p:nvPr>
            <p:custDataLst>
              <p:tags r:id="rId2"/>
            </p:custDataLst>
          </p:nvPr>
        </p:nvSpPr>
        <p:spPr>
          <a:xfrm>
            <a:off x="1674669" y="880781"/>
            <a:ext cx="9177941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6000" b="1" dirty="0">
                <a:solidFill>
                  <a:srgbClr val="C0000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cs typeface="+mn-ea"/>
                <a:sym typeface="+mn-lt"/>
              </a:rPr>
              <a:t>★序★</a:t>
            </a:r>
            <a:endParaRPr lang="zh-CN" altLang="en-US" sz="6000" b="1" dirty="0">
              <a:solidFill>
                <a:srgbClr val="C00000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  <a:cs typeface="+mn-ea"/>
              <a:sym typeface="+mn-lt"/>
            </a:endParaRPr>
          </a:p>
        </p:txBody>
      </p:sp>
      <p:pic>
        <p:nvPicPr>
          <p:cNvPr id="3" name="PA-10222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699" y="1593494"/>
            <a:ext cx="6858000" cy="1153833"/>
          </a:xfrm>
          <a:prstGeom prst="rect">
            <a:avLst/>
          </a:prstGeom>
        </p:spPr>
      </p:pic>
      <p:sp>
        <p:nvSpPr>
          <p:cNvPr id="4" name="PA-102225"/>
          <p:cNvSpPr txBox="1"/>
          <p:nvPr>
            <p:custDataLst>
              <p:tags r:id="rId5"/>
            </p:custDataLst>
          </p:nvPr>
        </p:nvSpPr>
        <p:spPr>
          <a:xfrm>
            <a:off x="2631411" y="2747307"/>
            <a:ext cx="721198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5400" b="1" dirty="0">
                <a:solidFill>
                  <a:srgbClr val="C0000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cs typeface="+mn-ea"/>
                <a:sym typeface="+mn-lt"/>
              </a:rPr>
              <a:t>红船向未来</a:t>
            </a:r>
            <a:endParaRPr lang="zh-CN" altLang="en-US" sz="5400" b="1" dirty="0">
              <a:ln w="0"/>
              <a:solidFill>
                <a:srgbClr val="C00000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72645" cy="6654800"/>
          </a:xfrm>
          <a:prstGeom prst="rect">
            <a:avLst/>
          </a:prstGeom>
        </p:spPr>
      </p:pic>
      <p:sp>
        <p:nvSpPr>
          <p:cNvPr id="3" name="PA-102223"/>
          <p:cNvSpPr txBox="1"/>
          <p:nvPr>
            <p:custDataLst>
              <p:tags r:id="rId2"/>
            </p:custDataLst>
          </p:nvPr>
        </p:nvSpPr>
        <p:spPr>
          <a:xfrm>
            <a:off x="1498139" y="1311311"/>
            <a:ext cx="9177941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6000" b="1" dirty="0">
                <a:solidFill>
                  <a:srgbClr val="C0000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cs typeface="+mn-ea"/>
                <a:sym typeface="+mn-lt"/>
              </a:rPr>
              <a:t>★第一篇章★</a:t>
            </a:r>
            <a:endParaRPr lang="zh-CN" altLang="en-US" sz="6000" b="1" dirty="0">
              <a:solidFill>
                <a:srgbClr val="C00000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  <a:cs typeface="+mn-ea"/>
              <a:sym typeface="+mn-lt"/>
            </a:endParaRPr>
          </a:p>
        </p:txBody>
      </p:sp>
      <p:pic>
        <p:nvPicPr>
          <p:cNvPr id="4" name="PA-10222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559" y="2091969"/>
            <a:ext cx="6858000" cy="1153833"/>
          </a:xfrm>
          <a:prstGeom prst="rect">
            <a:avLst/>
          </a:prstGeom>
        </p:spPr>
      </p:pic>
      <p:sp>
        <p:nvSpPr>
          <p:cNvPr id="5" name="PA-102225"/>
          <p:cNvSpPr txBox="1"/>
          <p:nvPr>
            <p:custDataLst>
              <p:tags r:id="rId5"/>
            </p:custDataLst>
          </p:nvPr>
        </p:nvSpPr>
        <p:spPr>
          <a:xfrm>
            <a:off x="2467581" y="2747307"/>
            <a:ext cx="721198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5400" b="1" dirty="0">
                <a:ln w="0"/>
                <a:solidFill>
                  <a:srgbClr val="C0000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cs typeface="+mn-ea"/>
                <a:sym typeface="+mn-lt"/>
              </a:rPr>
              <a:t>风华百年</a:t>
            </a:r>
            <a:endParaRPr lang="zh-CN" altLang="en-US" sz="5400" b="1" dirty="0">
              <a:ln w="0"/>
              <a:solidFill>
                <a:srgbClr val="C00000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一小队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0135" y="1270"/>
            <a:ext cx="6031865" cy="6857365"/>
          </a:xfrm>
          <a:prstGeom prst="rect">
            <a:avLst/>
          </a:prstGeom>
        </p:spPr>
      </p:pic>
      <p:pic>
        <p:nvPicPr>
          <p:cNvPr id="3" name="图片 2" descr="第一小队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160135" cy="6858635"/>
          </a:xfrm>
          <a:prstGeom prst="rect">
            <a:avLst/>
          </a:prstGeom>
        </p:spPr>
      </p:pic>
      <p:pic>
        <p:nvPicPr>
          <p:cNvPr id="4" name="朗诵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52860" y="6238875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628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1" descr="act.png"/>
          <p:cNvPicPr/>
          <p:nvPr/>
        </p:nvPicPr>
        <p:blipFill>
          <a:blip r:embed="rId1"/>
          <a:stretch>
            <a:fillRect/>
          </a:stretch>
        </p:blipFill>
        <p:spPr>
          <a:xfrm>
            <a:off x="1524000" y="0"/>
            <a:ext cx="9144000" cy="684953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3" name="图片 2" descr="act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8255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4" name="TextBox 3"/>
          <p:cNvSpPr txBox="1"/>
          <p:nvPr/>
        </p:nvSpPr>
        <p:spPr>
          <a:xfrm>
            <a:off x="3263685" y="3140968"/>
            <a:ext cx="6671733" cy="956406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 anchor="ctr"/>
          <a:lstStyle/>
          <a:p>
            <a:r>
              <a:rPr lang="en-US" altLang="zh-CN" sz="6400" b="1" dirty="0">
                <a:solidFill>
                  <a:srgbClr val="C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 sz="2135" dirty="0">
                <a:solidFill>
                  <a:schemeClr val="tx1"/>
                </a:solidFill>
                <a:latin typeface="+mn-ea"/>
                <a:ea typeface="+mn-ea"/>
                <a:cs typeface="+mj-ea"/>
              </a:rPr>
              <a:t>              </a:t>
            </a:r>
            <a:endParaRPr lang="zh-CN" altLang="en-US" sz="2135" dirty="0">
              <a:solidFill>
                <a:schemeClr val="tx1"/>
              </a:solidFill>
              <a:latin typeface="+mn-ea"/>
              <a:ea typeface="+mn-ea"/>
              <a:cs typeface="+mj-ea"/>
            </a:endParaRPr>
          </a:p>
          <a:p>
            <a:endParaRPr lang="zh-CN" altLang="en-US" sz="2135" b="1" dirty="0">
              <a:solidFill>
                <a:schemeClr val="tx1"/>
              </a:solidFill>
              <a:latin typeface="+mj-ea"/>
              <a:ea typeface="+mj-ea"/>
              <a:cs typeface="+mj-ea"/>
            </a:endParaRPr>
          </a:p>
          <a:p>
            <a:endParaRPr lang="zh-CN" altLang="en-US" sz="2135" b="1" dirty="0">
              <a:solidFill>
                <a:schemeClr val="tx1"/>
              </a:solidFill>
              <a:latin typeface="+mj-ea"/>
              <a:ea typeface="+mj-ea"/>
              <a:cs typeface="+mj-ea"/>
            </a:endParaRPr>
          </a:p>
          <a:p>
            <a:endParaRPr lang="zh-CN" altLang="en-US" sz="2135" b="1" dirty="0">
              <a:solidFill>
                <a:schemeClr val="tx1"/>
              </a:solidFill>
              <a:latin typeface="+mj-ea"/>
              <a:ea typeface="+mj-ea"/>
              <a:cs typeface="+mj-ea"/>
            </a:endParaRPr>
          </a:p>
          <a:p>
            <a:r>
              <a:rPr lang="zh-CN" altLang="en-US" sz="3600" b="1" dirty="0">
                <a:solidFill>
                  <a:schemeClr val="tx1"/>
                </a:solidFill>
                <a:latin typeface="+mj-ea"/>
                <a:ea typeface="+mj-ea"/>
                <a:cs typeface="+mj-ea"/>
              </a:rPr>
              <a:t>              </a:t>
            </a:r>
            <a:endParaRPr lang="en-US" altLang="zh-CN" sz="3600" b="1" dirty="0">
              <a:latin typeface="+mj-ea"/>
              <a:ea typeface="+mj-ea"/>
              <a:cs typeface="+mj-ea"/>
            </a:endParaRPr>
          </a:p>
          <a:p>
            <a:endParaRPr lang="en-US" altLang="zh-CN" sz="3600" b="1" dirty="0">
              <a:solidFill>
                <a:schemeClr val="tx1"/>
              </a:solidFill>
              <a:latin typeface="+mj-ea"/>
              <a:ea typeface="+mj-ea"/>
              <a:cs typeface="+mj-ea"/>
            </a:endParaRPr>
          </a:p>
          <a:p>
            <a:r>
              <a:rPr lang="en-US" altLang="zh-CN" sz="3600" b="1" dirty="0">
                <a:latin typeface="+mj-ea"/>
                <a:ea typeface="+mj-ea"/>
                <a:cs typeface="+mj-ea"/>
              </a:rPr>
              <a:t>             </a:t>
            </a:r>
            <a:r>
              <a:rPr lang="zh-CN" altLang="en-US" sz="3600" b="1" dirty="0">
                <a:solidFill>
                  <a:schemeClr val="tx1"/>
                </a:solidFill>
                <a:latin typeface="+mj-ea"/>
                <a:ea typeface="+mj-ea"/>
                <a:cs typeface="+mj-ea"/>
              </a:rPr>
              <a:t>宣讲人：朱紫萱 </a:t>
            </a:r>
            <a:endParaRPr lang="zh-CN" altLang="en-US" sz="3600" b="1" dirty="0">
              <a:solidFill>
                <a:schemeClr val="tx1"/>
              </a:solidFill>
              <a:latin typeface="+mj-ea"/>
              <a:ea typeface="+mj-ea"/>
              <a:cs typeface="+mj-ea"/>
            </a:endParaRPr>
          </a:p>
        </p:txBody>
      </p:sp>
      <p:pic>
        <p:nvPicPr>
          <p:cNvPr id="2" name="纯音乐 - 我骄傲我是中国人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60229" y="5925277"/>
            <a:ext cx="324909" cy="32490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575387" y="1739388"/>
            <a:ext cx="9705863" cy="2359660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/>
            <a:r>
              <a:rPr lang="zh-CN" altLang="en-US" sz="6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生 的 伟 大，</a:t>
            </a:r>
            <a:endParaRPr lang="en-US" altLang="zh-CN" sz="64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endParaRPr lang="en-US" altLang="zh-CN" sz="2135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en-US" altLang="zh-CN" sz="6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                 </a:t>
            </a:r>
            <a:r>
              <a:rPr lang="zh-CN" altLang="en-US" sz="6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死 的 光 荣！</a:t>
            </a:r>
            <a:endParaRPr lang="en-US" altLang="zh-CN" sz="64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121444" y="3025733"/>
            <a:ext cx="568960" cy="1045845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/>
            <a:r>
              <a:rPr lang="en-US" altLang="zh-CN" sz="6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ea"/>
                <a:ea typeface="+mj-ea"/>
                <a:cs typeface="+mj-ea"/>
              </a:rPr>
              <a:t>  </a:t>
            </a:r>
            <a:endParaRPr lang="zh-CN" altLang="en-US" sz="6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ransition spd="slow" advTm="4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081" y="-13333"/>
            <a:ext cx="12175140" cy="687133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/>
            <a:endParaRPr lang="zh-CN" altLang="en-US" strike="noStrike" noProof="1">
              <a:solidFill>
                <a:prstClr val="white"/>
              </a:solidFill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1415329" y="-872963"/>
            <a:ext cx="18583009" cy="13357926"/>
            <a:chOff x="689432" y="-1241144"/>
            <a:chExt cx="18589168" cy="13356944"/>
          </a:xfrm>
        </p:grpSpPr>
        <p:grpSp>
          <p:nvGrpSpPr>
            <p:cNvPr id="4109" name="组合 17"/>
            <p:cNvGrpSpPr/>
            <p:nvPr/>
          </p:nvGrpSpPr>
          <p:grpSpPr>
            <a:xfrm>
              <a:off x="689432" y="-1241144"/>
              <a:ext cx="12273506" cy="8830748"/>
              <a:chOff x="-232682" y="-1409757"/>
              <a:chExt cx="12273506" cy="8830748"/>
            </a:xfrm>
          </p:grpSpPr>
          <p:sp>
            <p:nvSpPr>
              <p:cNvPr id="255" name="椭圆 254"/>
              <p:cNvSpPr/>
              <p:nvPr/>
            </p:nvSpPr>
            <p:spPr>
              <a:xfrm>
                <a:off x="6755770" y="1403263"/>
                <a:ext cx="850492" cy="923928"/>
              </a:xfrm>
              <a:prstGeom prst="ellipse">
                <a:avLst/>
              </a:prstGeom>
              <a:solidFill>
                <a:srgbClr val="FC0133"/>
              </a:solidFill>
              <a:ln>
                <a:noFill/>
              </a:ln>
              <a:effectLst>
                <a:outerShdw blurRad="241300" dist="38100" dir="1500000" sx="112000" sy="112000" algn="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/>
                <a:endParaRPr lang="zh-CN" altLang="en-US" strike="noStrike" noProof="1">
                  <a:solidFill>
                    <a:prstClr val="white"/>
                  </a:solidFill>
                </a:endParaRPr>
              </a:p>
            </p:txBody>
          </p:sp>
          <p:sp>
            <p:nvSpPr>
              <p:cNvPr id="131" name="椭圆 130"/>
              <p:cNvSpPr/>
              <p:nvPr/>
            </p:nvSpPr>
            <p:spPr>
              <a:xfrm>
                <a:off x="5389386" y="5128484"/>
                <a:ext cx="692326" cy="692392"/>
              </a:xfrm>
              <a:prstGeom prst="ellipse">
                <a:avLst/>
              </a:prstGeom>
              <a:pattFill prst="wdDnDiag">
                <a:fgClr>
                  <a:srgbClr val="869FE7"/>
                </a:fgClr>
                <a:bgClr>
                  <a:schemeClr val="bg1"/>
                </a:bgClr>
              </a:pattFill>
              <a:ln>
                <a:noFill/>
              </a:ln>
              <a:effectLst>
                <a:outerShdw blurRad="3175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/>
                <a:endParaRPr lang="zh-CN" altLang="en-US" strike="noStrike" noProof="1">
                  <a:solidFill>
                    <a:prstClr val="white"/>
                  </a:solidFill>
                </a:endParaRPr>
              </a:p>
            </p:txBody>
          </p:sp>
          <p:sp>
            <p:nvSpPr>
              <p:cNvPr id="258" name="椭圆 257"/>
              <p:cNvSpPr/>
              <p:nvPr/>
            </p:nvSpPr>
            <p:spPr>
              <a:xfrm>
                <a:off x="7172245" y="2901142"/>
                <a:ext cx="1820006" cy="1977156"/>
              </a:xfrm>
              <a:prstGeom prst="ellipse">
                <a:avLst/>
              </a:prstGeom>
              <a:pattFill prst="dkVert">
                <a:fgClr>
                  <a:srgbClr val="FC0133"/>
                </a:fgClr>
                <a:bgClr>
                  <a:schemeClr val="bg1"/>
                </a:bgClr>
              </a:pattFill>
              <a:ln>
                <a:noFill/>
              </a:ln>
              <a:effectLst>
                <a:outerShdw blurRad="304800" dist="38100" sx="109000" sy="1090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/>
                <a:endParaRPr lang="zh-CN" altLang="en-US" strike="noStrike" noProof="1">
                  <a:solidFill>
                    <a:prstClr val="white"/>
                  </a:solidFill>
                </a:endParaRPr>
              </a:p>
            </p:txBody>
          </p:sp>
          <p:sp>
            <p:nvSpPr>
              <p:cNvPr id="135" name="椭圆 134"/>
              <p:cNvSpPr/>
              <p:nvPr/>
            </p:nvSpPr>
            <p:spPr>
              <a:xfrm>
                <a:off x="157234" y="2578141"/>
                <a:ext cx="1130112" cy="1227692"/>
              </a:xfrm>
              <a:prstGeom prst="ellipse">
                <a:avLst/>
              </a:prstGeom>
              <a:solidFill>
                <a:srgbClr val="FC0133"/>
              </a:solidFill>
              <a:ln>
                <a:noFill/>
              </a:ln>
              <a:effectLst>
                <a:outerShdw blurRad="241300" dist="38100" dir="1500000" sx="112000" sy="112000" algn="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/>
                <a:endParaRPr lang="zh-CN" altLang="en-US" strike="noStrike" noProof="1">
                  <a:solidFill>
                    <a:prstClr val="white"/>
                  </a:solidFill>
                </a:endParaRPr>
              </a:p>
            </p:txBody>
          </p:sp>
          <p:sp>
            <p:nvSpPr>
              <p:cNvPr id="249" name="椭圆 248"/>
              <p:cNvSpPr/>
              <p:nvPr/>
            </p:nvSpPr>
            <p:spPr>
              <a:xfrm>
                <a:off x="1231898" y="1069609"/>
                <a:ext cx="952472" cy="952563"/>
              </a:xfrm>
              <a:prstGeom prst="ellipse">
                <a:avLst/>
              </a:prstGeom>
              <a:pattFill prst="wdDnDiag">
                <a:fgClr>
                  <a:srgbClr val="869FE7"/>
                </a:fgClr>
                <a:bgClr>
                  <a:schemeClr val="bg1"/>
                </a:bgClr>
              </a:pattFill>
              <a:ln>
                <a:noFill/>
              </a:ln>
              <a:effectLst>
                <a:outerShdw blurRad="3175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/>
                <a:endParaRPr lang="zh-CN" altLang="en-US" strike="noStrike" noProof="1">
                  <a:solidFill>
                    <a:prstClr val="white"/>
                  </a:solidFill>
                </a:endParaRPr>
              </a:p>
            </p:txBody>
          </p:sp>
          <p:sp>
            <p:nvSpPr>
              <p:cNvPr id="134" name="椭圆 133"/>
              <p:cNvSpPr/>
              <p:nvPr/>
            </p:nvSpPr>
            <p:spPr>
              <a:xfrm>
                <a:off x="1615443" y="1886715"/>
                <a:ext cx="4116490" cy="4142419"/>
              </a:xfrm>
              <a:prstGeom prst="ellipse">
                <a:avLst/>
              </a:prstGeom>
              <a:solidFill>
                <a:srgbClr val="FC0133">
                  <a:alpha val="13000"/>
                </a:srgbClr>
              </a:solidFill>
              <a:ln>
                <a:noFill/>
              </a:ln>
              <a:effectLst>
                <a:outerShdw blurRad="241300" dist="38100" dir="1500000" sx="112000" sy="112000" algn="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/>
                <a:endParaRPr lang="zh-CN" altLang="en-US" strike="noStrike" noProof="1">
                  <a:solidFill>
                    <a:prstClr val="white"/>
                  </a:solidFill>
                </a:endParaRPr>
              </a:p>
            </p:txBody>
          </p:sp>
          <p:sp>
            <p:nvSpPr>
              <p:cNvPr id="235" name="任意多边形 234"/>
              <p:cNvSpPr/>
              <p:nvPr/>
            </p:nvSpPr>
            <p:spPr>
              <a:xfrm>
                <a:off x="496992" y="347758"/>
                <a:ext cx="8445449" cy="5020021"/>
              </a:xfrm>
              <a:custGeom>
                <a:avLst/>
                <a:gdLst>
                  <a:gd name="connsiteX0" fmla="*/ 3143250 w 10896600"/>
                  <a:gd name="connsiteY0" fmla="*/ 1123950 h 6038850"/>
                  <a:gd name="connsiteX1" fmla="*/ 3143250 w 10896600"/>
                  <a:gd name="connsiteY1" fmla="*/ 1123950 h 6038850"/>
                  <a:gd name="connsiteX2" fmla="*/ 3219450 w 10896600"/>
                  <a:gd name="connsiteY2" fmla="*/ 971550 h 6038850"/>
                  <a:gd name="connsiteX3" fmla="*/ 3486150 w 10896600"/>
                  <a:gd name="connsiteY3" fmla="*/ 190500 h 6038850"/>
                  <a:gd name="connsiteX4" fmla="*/ 4610100 w 10896600"/>
                  <a:gd name="connsiteY4" fmla="*/ 0 h 6038850"/>
                  <a:gd name="connsiteX5" fmla="*/ 5772150 w 10896600"/>
                  <a:gd name="connsiteY5" fmla="*/ 762000 h 6038850"/>
                  <a:gd name="connsiteX6" fmla="*/ 7391400 w 10896600"/>
                  <a:gd name="connsiteY6" fmla="*/ 476250 h 6038850"/>
                  <a:gd name="connsiteX7" fmla="*/ 8534400 w 10896600"/>
                  <a:gd name="connsiteY7" fmla="*/ 1695450 h 6038850"/>
                  <a:gd name="connsiteX8" fmla="*/ 8229600 w 10896600"/>
                  <a:gd name="connsiteY8" fmla="*/ 1924050 h 6038850"/>
                  <a:gd name="connsiteX9" fmla="*/ 9810750 w 10896600"/>
                  <a:gd name="connsiteY9" fmla="*/ 2209800 h 6038850"/>
                  <a:gd name="connsiteX10" fmla="*/ 10515600 w 10896600"/>
                  <a:gd name="connsiteY10" fmla="*/ 3429000 h 6038850"/>
                  <a:gd name="connsiteX11" fmla="*/ 10039350 w 10896600"/>
                  <a:gd name="connsiteY11" fmla="*/ 4267200 h 6038850"/>
                  <a:gd name="connsiteX12" fmla="*/ 10896600 w 10896600"/>
                  <a:gd name="connsiteY12" fmla="*/ 5086350 h 6038850"/>
                  <a:gd name="connsiteX13" fmla="*/ 10172700 w 10896600"/>
                  <a:gd name="connsiteY13" fmla="*/ 6038850 h 6038850"/>
                  <a:gd name="connsiteX14" fmla="*/ 8420100 w 10896600"/>
                  <a:gd name="connsiteY14" fmla="*/ 5505450 h 6038850"/>
                  <a:gd name="connsiteX15" fmla="*/ 7086600 w 10896600"/>
                  <a:gd name="connsiteY15" fmla="*/ 5829300 h 6038850"/>
                  <a:gd name="connsiteX16" fmla="*/ 5695950 w 10896600"/>
                  <a:gd name="connsiteY16" fmla="*/ 5295900 h 6038850"/>
                  <a:gd name="connsiteX17" fmla="*/ 4953000 w 10896600"/>
                  <a:gd name="connsiteY17" fmla="*/ 5962650 h 6038850"/>
                  <a:gd name="connsiteX18" fmla="*/ 3486150 w 10896600"/>
                  <a:gd name="connsiteY18" fmla="*/ 5905500 h 6038850"/>
                  <a:gd name="connsiteX19" fmla="*/ 3086100 w 10896600"/>
                  <a:gd name="connsiteY19" fmla="*/ 4667250 h 6038850"/>
                  <a:gd name="connsiteX20" fmla="*/ 1123950 w 10896600"/>
                  <a:gd name="connsiteY20" fmla="*/ 4724400 h 6038850"/>
                  <a:gd name="connsiteX21" fmla="*/ 628650 w 10896600"/>
                  <a:gd name="connsiteY21" fmla="*/ 3238500 h 6038850"/>
                  <a:gd name="connsiteX22" fmla="*/ 0 w 10896600"/>
                  <a:gd name="connsiteY22" fmla="*/ 2457450 h 6038850"/>
                  <a:gd name="connsiteX23" fmla="*/ 57150 w 10896600"/>
                  <a:gd name="connsiteY23" fmla="*/ 666750 h 6038850"/>
                  <a:gd name="connsiteX24" fmla="*/ 1581150 w 10896600"/>
                  <a:gd name="connsiteY24" fmla="*/ 266700 h 6038850"/>
                  <a:gd name="connsiteX25" fmla="*/ 2381250 w 10896600"/>
                  <a:gd name="connsiteY25" fmla="*/ 1504950 h 6038850"/>
                  <a:gd name="connsiteX26" fmla="*/ 2571750 w 10896600"/>
                  <a:gd name="connsiteY26" fmla="*/ 838200 h 6038850"/>
                  <a:gd name="connsiteX27" fmla="*/ 3028950 w 10896600"/>
                  <a:gd name="connsiteY27" fmla="*/ 800100 h 6038850"/>
                  <a:gd name="connsiteX28" fmla="*/ 3143250 w 10896600"/>
                  <a:gd name="connsiteY28" fmla="*/ 1123950 h 6038850"/>
                  <a:gd name="connsiteX0-1" fmla="*/ 3143250 w 10896600"/>
                  <a:gd name="connsiteY0-2" fmla="*/ 1123950 h 6038850"/>
                  <a:gd name="connsiteX1-3" fmla="*/ 3143250 w 10896600"/>
                  <a:gd name="connsiteY1-4" fmla="*/ 1123950 h 6038850"/>
                  <a:gd name="connsiteX2-5" fmla="*/ 3219450 w 10896600"/>
                  <a:gd name="connsiteY2-6" fmla="*/ 971550 h 6038850"/>
                  <a:gd name="connsiteX3-7" fmla="*/ 3486150 w 10896600"/>
                  <a:gd name="connsiteY3-8" fmla="*/ 190500 h 6038850"/>
                  <a:gd name="connsiteX4-9" fmla="*/ 4610100 w 10896600"/>
                  <a:gd name="connsiteY4-10" fmla="*/ 0 h 6038850"/>
                  <a:gd name="connsiteX5-11" fmla="*/ 5772150 w 10896600"/>
                  <a:gd name="connsiteY5-12" fmla="*/ 762000 h 6038850"/>
                  <a:gd name="connsiteX6-13" fmla="*/ 7391400 w 10896600"/>
                  <a:gd name="connsiteY6-14" fmla="*/ 476250 h 6038850"/>
                  <a:gd name="connsiteX7-15" fmla="*/ 8534400 w 10896600"/>
                  <a:gd name="connsiteY7-16" fmla="*/ 1695450 h 6038850"/>
                  <a:gd name="connsiteX8-17" fmla="*/ 8229600 w 10896600"/>
                  <a:gd name="connsiteY8-18" fmla="*/ 1924050 h 6038850"/>
                  <a:gd name="connsiteX9-19" fmla="*/ 9810750 w 10896600"/>
                  <a:gd name="connsiteY9-20" fmla="*/ 2209800 h 6038850"/>
                  <a:gd name="connsiteX10-21" fmla="*/ 10515600 w 10896600"/>
                  <a:gd name="connsiteY10-22" fmla="*/ 3429000 h 6038850"/>
                  <a:gd name="connsiteX11-23" fmla="*/ 10039350 w 10896600"/>
                  <a:gd name="connsiteY11-24" fmla="*/ 4267200 h 6038850"/>
                  <a:gd name="connsiteX12-25" fmla="*/ 10896600 w 10896600"/>
                  <a:gd name="connsiteY12-26" fmla="*/ 5086350 h 6038850"/>
                  <a:gd name="connsiteX13-27" fmla="*/ 10172700 w 10896600"/>
                  <a:gd name="connsiteY13-28" fmla="*/ 6038850 h 6038850"/>
                  <a:gd name="connsiteX14-29" fmla="*/ 8420100 w 10896600"/>
                  <a:gd name="connsiteY14-30" fmla="*/ 5505450 h 6038850"/>
                  <a:gd name="connsiteX15-31" fmla="*/ 7086600 w 10896600"/>
                  <a:gd name="connsiteY15-32" fmla="*/ 5829300 h 6038850"/>
                  <a:gd name="connsiteX16-33" fmla="*/ 5695950 w 10896600"/>
                  <a:gd name="connsiteY16-34" fmla="*/ 5295900 h 6038850"/>
                  <a:gd name="connsiteX17-35" fmla="*/ 4953000 w 10896600"/>
                  <a:gd name="connsiteY17-36" fmla="*/ 5962650 h 6038850"/>
                  <a:gd name="connsiteX18-37" fmla="*/ 3486150 w 10896600"/>
                  <a:gd name="connsiteY18-38" fmla="*/ 5905500 h 6038850"/>
                  <a:gd name="connsiteX19-39" fmla="*/ 3086100 w 10896600"/>
                  <a:gd name="connsiteY19-40" fmla="*/ 4667250 h 6038850"/>
                  <a:gd name="connsiteX20-41" fmla="*/ 1123950 w 10896600"/>
                  <a:gd name="connsiteY20-42" fmla="*/ 4724400 h 6038850"/>
                  <a:gd name="connsiteX21-43" fmla="*/ 628650 w 10896600"/>
                  <a:gd name="connsiteY21-44" fmla="*/ 3238500 h 6038850"/>
                  <a:gd name="connsiteX22-45" fmla="*/ 0 w 10896600"/>
                  <a:gd name="connsiteY22-46" fmla="*/ 2457450 h 6038850"/>
                  <a:gd name="connsiteX23-47" fmla="*/ 57150 w 10896600"/>
                  <a:gd name="connsiteY23-48" fmla="*/ 666750 h 6038850"/>
                  <a:gd name="connsiteX24-49" fmla="*/ 1581150 w 10896600"/>
                  <a:gd name="connsiteY24-50" fmla="*/ 266700 h 6038850"/>
                  <a:gd name="connsiteX25-51" fmla="*/ 2381250 w 10896600"/>
                  <a:gd name="connsiteY25-52" fmla="*/ 1504950 h 6038850"/>
                  <a:gd name="connsiteX26-53" fmla="*/ 2571750 w 10896600"/>
                  <a:gd name="connsiteY26-54" fmla="*/ 838200 h 6038850"/>
                  <a:gd name="connsiteX27-55" fmla="*/ 3028950 w 10896600"/>
                  <a:gd name="connsiteY27-56" fmla="*/ 800100 h 6038850"/>
                  <a:gd name="connsiteX28-57" fmla="*/ 3143250 w 10896600"/>
                  <a:gd name="connsiteY28-58" fmla="*/ 1123950 h 6038850"/>
                  <a:gd name="connsiteX0-59" fmla="*/ 3143250 w 10896600"/>
                  <a:gd name="connsiteY0-60" fmla="*/ 1157176 h 6072076"/>
                  <a:gd name="connsiteX1-61" fmla="*/ 3143250 w 10896600"/>
                  <a:gd name="connsiteY1-62" fmla="*/ 1157176 h 6072076"/>
                  <a:gd name="connsiteX2-63" fmla="*/ 3219450 w 10896600"/>
                  <a:gd name="connsiteY2-64" fmla="*/ 1004776 h 6072076"/>
                  <a:gd name="connsiteX3-65" fmla="*/ 3486150 w 10896600"/>
                  <a:gd name="connsiteY3-66" fmla="*/ 223726 h 6072076"/>
                  <a:gd name="connsiteX4-67" fmla="*/ 4610100 w 10896600"/>
                  <a:gd name="connsiteY4-68" fmla="*/ 33226 h 6072076"/>
                  <a:gd name="connsiteX5-69" fmla="*/ 5772150 w 10896600"/>
                  <a:gd name="connsiteY5-70" fmla="*/ 795226 h 6072076"/>
                  <a:gd name="connsiteX6-71" fmla="*/ 7391400 w 10896600"/>
                  <a:gd name="connsiteY6-72" fmla="*/ 509476 h 6072076"/>
                  <a:gd name="connsiteX7-73" fmla="*/ 8534400 w 10896600"/>
                  <a:gd name="connsiteY7-74" fmla="*/ 1728676 h 6072076"/>
                  <a:gd name="connsiteX8-75" fmla="*/ 8229600 w 10896600"/>
                  <a:gd name="connsiteY8-76" fmla="*/ 1957276 h 6072076"/>
                  <a:gd name="connsiteX9-77" fmla="*/ 9810750 w 10896600"/>
                  <a:gd name="connsiteY9-78" fmla="*/ 2243026 h 6072076"/>
                  <a:gd name="connsiteX10-79" fmla="*/ 10515600 w 10896600"/>
                  <a:gd name="connsiteY10-80" fmla="*/ 3462226 h 6072076"/>
                  <a:gd name="connsiteX11-81" fmla="*/ 10039350 w 10896600"/>
                  <a:gd name="connsiteY11-82" fmla="*/ 4300426 h 6072076"/>
                  <a:gd name="connsiteX12-83" fmla="*/ 10896600 w 10896600"/>
                  <a:gd name="connsiteY12-84" fmla="*/ 5119576 h 6072076"/>
                  <a:gd name="connsiteX13-85" fmla="*/ 10172700 w 10896600"/>
                  <a:gd name="connsiteY13-86" fmla="*/ 6072076 h 6072076"/>
                  <a:gd name="connsiteX14-87" fmla="*/ 8420100 w 10896600"/>
                  <a:gd name="connsiteY14-88" fmla="*/ 5538676 h 6072076"/>
                  <a:gd name="connsiteX15-89" fmla="*/ 7086600 w 10896600"/>
                  <a:gd name="connsiteY15-90" fmla="*/ 5862526 h 6072076"/>
                  <a:gd name="connsiteX16-91" fmla="*/ 5695950 w 10896600"/>
                  <a:gd name="connsiteY16-92" fmla="*/ 5329126 h 6072076"/>
                  <a:gd name="connsiteX17-93" fmla="*/ 4953000 w 10896600"/>
                  <a:gd name="connsiteY17-94" fmla="*/ 5995876 h 6072076"/>
                  <a:gd name="connsiteX18-95" fmla="*/ 3486150 w 10896600"/>
                  <a:gd name="connsiteY18-96" fmla="*/ 5938726 h 6072076"/>
                  <a:gd name="connsiteX19-97" fmla="*/ 3086100 w 10896600"/>
                  <a:gd name="connsiteY19-98" fmla="*/ 4700476 h 6072076"/>
                  <a:gd name="connsiteX20-99" fmla="*/ 1123950 w 10896600"/>
                  <a:gd name="connsiteY20-100" fmla="*/ 4757626 h 6072076"/>
                  <a:gd name="connsiteX21-101" fmla="*/ 628650 w 10896600"/>
                  <a:gd name="connsiteY21-102" fmla="*/ 3271726 h 6072076"/>
                  <a:gd name="connsiteX22-103" fmla="*/ 0 w 10896600"/>
                  <a:gd name="connsiteY22-104" fmla="*/ 2490676 h 6072076"/>
                  <a:gd name="connsiteX23-105" fmla="*/ 57150 w 10896600"/>
                  <a:gd name="connsiteY23-106" fmla="*/ 699976 h 6072076"/>
                  <a:gd name="connsiteX24-107" fmla="*/ 1581150 w 10896600"/>
                  <a:gd name="connsiteY24-108" fmla="*/ 299926 h 6072076"/>
                  <a:gd name="connsiteX25-109" fmla="*/ 2381250 w 10896600"/>
                  <a:gd name="connsiteY25-110" fmla="*/ 1538176 h 6072076"/>
                  <a:gd name="connsiteX26-111" fmla="*/ 2571750 w 10896600"/>
                  <a:gd name="connsiteY26-112" fmla="*/ 871426 h 6072076"/>
                  <a:gd name="connsiteX27-113" fmla="*/ 3028950 w 10896600"/>
                  <a:gd name="connsiteY27-114" fmla="*/ 833326 h 6072076"/>
                  <a:gd name="connsiteX28-115" fmla="*/ 3143250 w 10896600"/>
                  <a:gd name="connsiteY28-116" fmla="*/ 1157176 h 6072076"/>
                  <a:gd name="connsiteX0-117" fmla="*/ 3143250 w 10896600"/>
                  <a:gd name="connsiteY0-118" fmla="*/ 1157176 h 6072076"/>
                  <a:gd name="connsiteX1-119" fmla="*/ 3143250 w 10896600"/>
                  <a:gd name="connsiteY1-120" fmla="*/ 1157176 h 6072076"/>
                  <a:gd name="connsiteX2-121" fmla="*/ 3219450 w 10896600"/>
                  <a:gd name="connsiteY2-122" fmla="*/ 1004776 h 6072076"/>
                  <a:gd name="connsiteX3-123" fmla="*/ 3486150 w 10896600"/>
                  <a:gd name="connsiteY3-124" fmla="*/ 223726 h 6072076"/>
                  <a:gd name="connsiteX4-125" fmla="*/ 4610100 w 10896600"/>
                  <a:gd name="connsiteY4-126" fmla="*/ 33226 h 6072076"/>
                  <a:gd name="connsiteX5-127" fmla="*/ 5772150 w 10896600"/>
                  <a:gd name="connsiteY5-128" fmla="*/ 795226 h 6072076"/>
                  <a:gd name="connsiteX6-129" fmla="*/ 7391400 w 10896600"/>
                  <a:gd name="connsiteY6-130" fmla="*/ 509476 h 6072076"/>
                  <a:gd name="connsiteX7-131" fmla="*/ 8534400 w 10896600"/>
                  <a:gd name="connsiteY7-132" fmla="*/ 1728676 h 6072076"/>
                  <a:gd name="connsiteX8-133" fmla="*/ 8229600 w 10896600"/>
                  <a:gd name="connsiteY8-134" fmla="*/ 1957276 h 6072076"/>
                  <a:gd name="connsiteX9-135" fmla="*/ 9810750 w 10896600"/>
                  <a:gd name="connsiteY9-136" fmla="*/ 2243026 h 6072076"/>
                  <a:gd name="connsiteX10-137" fmla="*/ 10515600 w 10896600"/>
                  <a:gd name="connsiteY10-138" fmla="*/ 3462226 h 6072076"/>
                  <a:gd name="connsiteX11-139" fmla="*/ 10039350 w 10896600"/>
                  <a:gd name="connsiteY11-140" fmla="*/ 4300426 h 6072076"/>
                  <a:gd name="connsiteX12-141" fmla="*/ 10896600 w 10896600"/>
                  <a:gd name="connsiteY12-142" fmla="*/ 5119576 h 6072076"/>
                  <a:gd name="connsiteX13-143" fmla="*/ 10172700 w 10896600"/>
                  <a:gd name="connsiteY13-144" fmla="*/ 6072076 h 6072076"/>
                  <a:gd name="connsiteX14-145" fmla="*/ 8420100 w 10896600"/>
                  <a:gd name="connsiteY14-146" fmla="*/ 5538676 h 6072076"/>
                  <a:gd name="connsiteX15-147" fmla="*/ 7086600 w 10896600"/>
                  <a:gd name="connsiteY15-148" fmla="*/ 5862526 h 6072076"/>
                  <a:gd name="connsiteX16-149" fmla="*/ 5695950 w 10896600"/>
                  <a:gd name="connsiteY16-150" fmla="*/ 5329126 h 6072076"/>
                  <a:gd name="connsiteX17-151" fmla="*/ 4953000 w 10896600"/>
                  <a:gd name="connsiteY17-152" fmla="*/ 5995876 h 6072076"/>
                  <a:gd name="connsiteX18-153" fmla="*/ 3486150 w 10896600"/>
                  <a:gd name="connsiteY18-154" fmla="*/ 5938726 h 6072076"/>
                  <a:gd name="connsiteX19-155" fmla="*/ 3086100 w 10896600"/>
                  <a:gd name="connsiteY19-156" fmla="*/ 4700476 h 6072076"/>
                  <a:gd name="connsiteX20-157" fmla="*/ 1123950 w 10896600"/>
                  <a:gd name="connsiteY20-158" fmla="*/ 4757626 h 6072076"/>
                  <a:gd name="connsiteX21-159" fmla="*/ 628650 w 10896600"/>
                  <a:gd name="connsiteY21-160" fmla="*/ 3271726 h 6072076"/>
                  <a:gd name="connsiteX22-161" fmla="*/ 0 w 10896600"/>
                  <a:gd name="connsiteY22-162" fmla="*/ 2490676 h 6072076"/>
                  <a:gd name="connsiteX23-163" fmla="*/ 57150 w 10896600"/>
                  <a:gd name="connsiteY23-164" fmla="*/ 699976 h 6072076"/>
                  <a:gd name="connsiteX24-165" fmla="*/ 1581150 w 10896600"/>
                  <a:gd name="connsiteY24-166" fmla="*/ 299926 h 6072076"/>
                  <a:gd name="connsiteX25-167" fmla="*/ 2381250 w 10896600"/>
                  <a:gd name="connsiteY25-168" fmla="*/ 1538176 h 6072076"/>
                  <a:gd name="connsiteX26-169" fmla="*/ 2571750 w 10896600"/>
                  <a:gd name="connsiteY26-170" fmla="*/ 871426 h 6072076"/>
                  <a:gd name="connsiteX27-171" fmla="*/ 3028950 w 10896600"/>
                  <a:gd name="connsiteY27-172" fmla="*/ 833326 h 6072076"/>
                  <a:gd name="connsiteX28-173" fmla="*/ 3143250 w 10896600"/>
                  <a:gd name="connsiteY28-174" fmla="*/ 1157176 h 6072076"/>
                  <a:gd name="connsiteX0-175" fmla="*/ 3143250 w 10896600"/>
                  <a:gd name="connsiteY0-176" fmla="*/ 1157176 h 6072076"/>
                  <a:gd name="connsiteX1-177" fmla="*/ 3143250 w 10896600"/>
                  <a:gd name="connsiteY1-178" fmla="*/ 1157176 h 6072076"/>
                  <a:gd name="connsiteX2-179" fmla="*/ 3219450 w 10896600"/>
                  <a:gd name="connsiteY2-180" fmla="*/ 1004776 h 6072076"/>
                  <a:gd name="connsiteX3-181" fmla="*/ 3486150 w 10896600"/>
                  <a:gd name="connsiteY3-182" fmla="*/ 223726 h 6072076"/>
                  <a:gd name="connsiteX4-183" fmla="*/ 4610100 w 10896600"/>
                  <a:gd name="connsiteY4-184" fmla="*/ 33226 h 6072076"/>
                  <a:gd name="connsiteX5-185" fmla="*/ 5772150 w 10896600"/>
                  <a:gd name="connsiteY5-186" fmla="*/ 795226 h 6072076"/>
                  <a:gd name="connsiteX6-187" fmla="*/ 7391400 w 10896600"/>
                  <a:gd name="connsiteY6-188" fmla="*/ 509476 h 6072076"/>
                  <a:gd name="connsiteX7-189" fmla="*/ 8534400 w 10896600"/>
                  <a:gd name="connsiteY7-190" fmla="*/ 1728676 h 6072076"/>
                  <a:gd name="connsiteX8-191" fmla="*/ 8229600 w 10896600"/>
                  <a:gd name="connsiteY8-192" fmla="*/ 1957276 h 6072076"/>
                  <a:gd name="connsiteX9-193" fmla="*/ 9810750 w 10896600"/>
                  <a:gd name="connsiteY9-194" fmla="*/ 2243026 h 6072076"/>
                  <a:gd name="connsiteX10-195" fmla="*/ 10515600 w 10896600"/>
                  <a:gd name="connsiteY10-196" fmla="*/ 3462226 h 6072076"/>
                  <a:gd name="connsiteX11-197" fmla="*/ 10039350 w 10896600"/>
                  <a:gd name="connsiteY11-198" fmla="*/ 4300426 h 6072076"/>
                  <a:gd name="connsiteX12-199" fmla="*/ 10896600 w 10896600"/>
                  <a:gd name="connsiteY12-200" fmla="*/ 5119576 h 6072076"/>
                  <a:gd name="connsiteX13-201" fmla="*/ 10172700 w 10896600"/>
                  <a:gd name="connsiteY13-202" fmla="*/ 6072076 h 6072076"/>
                  <a:gd name="connsiteX14-203" fmla="*/ 8420100 w 10896600"/>
                  <a:gd name="connsiteY14-204" fmla="*/ 5538676 h 6072076"/>
                  <a:gd name="connsiteX15-205" fmla="*/ 7086600 w 10896600"/>
                  <a:gd name="connsiteY15-206" fmla="*/ 5862526 h 6072076"/>
                  <a:gd name="connsiteX16-207" fmla="*/ 5695950 w 10896600"/>
                  <a:gd name="connsiteY16-208" fmla="*/ 5329126 h 6072076"/>
                  <a:gd name="connsiteX17-209" fmla="*/ 4953000 w 10896600"/>
                  <a:gd name="connsiteY17-210" fmla="*/ 5995876 h 6072076"/>
                  <a:gd name="connsiteX18-211" fmla="*/ 3486150 w 10896600"/>
                  <a:gd name="connsiteY18-212" fmla="*/ 5938726 h 6072076"/>
                  <a:gd name="connsiteX19-213" fmla="*/ 3086100 w 10896600"/>
                  <a:gd name="connsiteY19-214" fmla="*/ 4700476 h 6072076"/>
                  <a:gd name="connsiteX20-215" fmla="*/ 1123950 w 10896600"/>
                  <a:gd name="connsiteY20-216" fmla="*/ 4757626 h 6072076"/>
                  <a:gd name="connsiteX21-217" fmla="*/ 628650 w 10896600"/>
                  <a:gd name="connsiteY21-218" fmla="*/ 3271726 h 6072076"/>
                  <a:gd name="connsiteX22-219" fmla="*/ 0 w 10896600"/>
                  <a:gd name="connsiteY22-220" fmla="*/ 2490676 h 6072076"/>
                  <a:gd name="connsiteX23-221" fmla="*/ 57150 w 10896600"/>
                  <a:gd name="connsiteY23-222" fmla="*/ 699976 h 6072076"/>
                  <a:gd name="connsiteX24-223" fmla="*/ 1581150 w 10896600"/>
                  <a:gd name="connsiteY24-224" fmla="*/ 299926 h 6072076"/>
                  <a:gd name="connsiteX25-225" fmla="*/ 2381250 w 10896600"/>
                  <a:gd name="connsiteY25-226" fmla="*/ 1538176 h 6072076"/>
                  <a:gd name="connsiteX26-227" fmla="*/ 2571750 w 10896600"/>
                  <a:gd name="connsiteY26-228" fmla="*/ 871426 h 6072076"/>
                  <a:gd name="connsiteX27-229" fmla="*/ 3028950 w 10896600"/>
                  <a:gd name="connsiteY27-230" fmla="*/ 833326 h 6072076"/>
                  <a:gd name="connsiteX28-231" fmla="*/ 3143250 w 10896600"/>
                  <a:gd name="connsiteY28-232" fmla="*/ 1157176 h 6072076"/>
                  <a:gd name="connsiteX0-233" fmla="*/ 3143250 w 10896600"/>
                  <a:gd name="connsiteY0-234" fmla="*/ 1157176 h 6072076"/>
                  <a:gd name="connsiteX1-235" fmla="*/ 3143250 w 10896600"/>
                  <a:gd name="connsiteY1-236" fmla="*/ 1157176 h 6072076"/>
                  <a:gd name="connsiteX2-237" fmla="*/ 3219450 w 10896600"/>
                  <a:gd name="connsiteY2-238" fmla="*/ 1004776 h 6072076"/>
                  <a:gd name="connsiteX3-239" fmla="*/ 3486150 w 10896600"/>
                  <a:gd name="connsiteY3-240" fmla="*/ 223726 h 6072076"/>
                  <a:gd name="connsiteX4-241" fmla="*/ 4610100 w 10896600"/>
                  <a:gd name="connsiteY4-242" fmla="*/ 33226 h 6072076"/>
                  <a:gd name="connsiteX5-243" fmla="*/ 5772150 w 10896600"/>
                  <a:gd name="connsiteY5-244" fmla="*/ 795226 h 6072076"/>
                  <a:gd name="connsiteX6-245" fmla="*/ 7391400 w 10896600"/>
                  <a:gd name="connsiteY6-246" fmla="*/ 509476 h 6072076"/>
                  <a:gd name="connsiteX7-247" fmla="*/ 8534400 w 10896600"/>
                  <a:gd name="connsiteY7-248" fmla="*/ 1728676 h 6072076"/>
                  <a:gd name="connsiteX8-249" fmla="*/ 8229600 w 10896600"/>
                  <a:gd name="connsiteY8-250" fmla="*/ 1957276 h 6072076"/>
                  <a:gd name="connsiteX9-251" fmla="*/ 9810750 w 10896600"/>
                  <a:gd name="connsiteY9-252" fmla="*/ 2243026 h 6072076"/>
                  <a:gd name="connsiteX10-253" fmla="*/ 10515600 w 10896600"/>
                  <a:gd name="connsiteY10-254" fmla="*/ 3462226 h 6072076"/>
                  <a:gd name="connsiteX11-255" fmla="*/ 10039350 w 10896600"/>
                  <a:gd name="connsiteY11-256" fmla="*/ 4300426 h 6072076"/>
                  <a:gd name="connsiteX12-257" fmla="*/ 10896600 w 10896600"/>
                  <a:gd name="connsiteY12-258" fmla="*/ 5119576 h 6072076"/>
                  <a:gd name="connsiteX13-259" fmla="*/ 10172700 w 10896600"/>
                  <a:gd name="connsiteY13-260" fmla="*/ 6072076 h 6072076"/>
                  <a:gd name="connsiteX14-261" fmla="*/ 8420100 w 10896600"/>
                  <a:gd name="connsiteY14-262" fmla="*/ 5538676 h 6072076"/>
                  <a:gd name="connsiteX15-263" fmla="*/ 7086600 w 10896600"/>
                  <a:gd name="connsiteY15-264" fmla="*/ 5862526 h 6072076"/>
                  <a:gd name="connsiteX16-265" fmla="*/ 5695950 w 10896600"/>
                  <a:gd name="connsiteY16-266" fmla="*/ 5329126 h 6072076"/>
                  <a:gd name="connsiteX17-267" fmla="*/ 4953000 w 10896600"/>
                  <a:gd name="connsiteY17-268" fmla="*/ 5995876 h 6072076"/>
                  <a:gd name="connsiteX18-269" fmla="*/ 3486150 w 10896600"/>
                  <a:gd name="connsiteY18-270" fmla="*/ 5938726 h 6072076"/>
                  <a:gd name="connsiteX19-271" fmla="*/ 3086100 w 10896600"/>
                  <a:gd name="connsiteY19-272" fmla="*/ 4700476 h 6072076"/>
                  <a:gd name="connsiteX20-273" fmla="*/ 1123950 w 10896600"/>
                  <a:gd name="connsiteY20-274" fmla="*/ 4757626 h 6072076"/>
                  <a:gd name="connsiteX21-275" fmla="*/ 628650 w 10896600"/>
                  <a:gd name="connsiteY21-276" fmla="*/ 3271726 h 6072076"/>
                  <a:gd name="connsiteX22-277" fmla="*/ 0 w 10896600"/>
                  <a:gd name="connsiteY22-278" fmla="*/ 2490676 h 6072076"/>
                  <a:gd name="connsiteX23-279" fmla="*/ 57150 w 10896600"/>
                  <a:gd name="connsiteY23-280" fmla="*/ 699976 h 6072076"/>
                  <a:gd name="connsiteX24-281" fmla="*/ 1581150 w 10896600"/>
                  <a:gd name="connsiteY24-282" fmla="*/ 299926 h 6072076"/>
                  <a:gd name="connsiteX25-283" fmla="*/ 2381250 w 10896600"/>
                  <a:gd name="connsiteY25-284" fmla="*/ 1538176 h 6072076"/>
                  <a:gd name="connsiteX26-285" fmla="*/ 2571750 w 10896600"/>
                  <a:gd name="connsiteY26-286" fmla="*/ 871426 h 6072076"/>
                  <a:gd name="connsiteX27-287" fmla="*/ 3028950 w 10896600"/>
                  <a:gd name="connsiteY27-288" fmla="*/ 833326 h 6072076"/>
                  <a:gd name="connsiteX28-289" fmla="*/ 3143250 w 10896600"/>
                  <a:gd name="connsiteY28-290" fmla="*/ 1157176 h 6072076"/>
                  <a:gd name="connsiteX0-291" fmla="*/ 3143250 w 10896600"/>
                  <a:gd name="connsiteY0-292" fmla="*/ 1157176 h 6072076"/>
                  <a:gd name="connsiteX1-293" fmla="*/ 3143250 w 10896600"/>
                  <a:gd name="connsiteY1-294" fmla="*/ 1157176 h 6072076"/>
                  <a:gd name="connsiteX2-295" fmla="*/ 3219450 w 10896600"/>
                  <a:gd name="connsiteY2-296" fmla="*/ 1004776 h 6072076"/>
                  <a:gd name="connsiteX3-297" fmla="*/ 3486150 w 10896600"/>
                  <a:gd name="connsiteY3-298" fmla="*/ 223726 h 6072076"/>
                  <a:gd name="connsiteX4-299" fmla="*/ 4610100 w 10896600"/>
                  <a:gd name="connsiteY4-300" fmla="*/ 33226 h 6072076"/>
                  <a:gd name="connsiteX5-301" fmla="*/ 5772150 w 10896600"/>
                  <a:gd name="connsiteY5-302" fmla="*/ 795226 h 6072076"/>
                  <a:gd name="connsiteX6-303" fmla="*/ 7391400 w 10896600"/>
                  <a:gd name="connsiteY6-304" fmla="*/ 509476 h 6072076"/>
                  <a:gd name="connsiteX7-305" fmla="*/ 8534400 w 10896600"/>
                  <a:gd name="connsiteY7-306" fmla="*/ 1728676 h 6072076"/>
                  <a:gd name="connsiteX8-307" fmla="*/ 8229600 w 10896600"/>
                  <a:gd name="connsiteY8-308" fmla="*/ 1957276 h 6072076"/>
                  <a:gd name="connsiteX9-309" fmla="*/ 9810750 w 10896600"/>
                  <a:gd name="connsiteY9-310" fmla="*/ 2243026 h 6072076"/>
                  <a:gd name="connsiteX10-311" fmla="*/ 10515600 w 10896600"/>
                  <a:gd name="connsiteY10-312" fmla="*/ 3462226 h 6072076"/>
                  <a:gd name="connsiteX11-313" fmla="*/ 10039350 w 10896600"/>
                  <a:gd name="connsiteY11-314" fmla="*/ 4300426 h 6072076"/>
                  <a:gd name="connsiteX12-315" fmla="*/ 10896600 w 10896600"/>
                  <a:gd name="connsiteY12-316" fmla="*/ 5119576 h 6072076"/>
                  <a:gd name="connsiteX13-317" fmla="*/ 10172700 w 10896600"/>
                  <a:gd name="connsiteY13-318" fmla="*/ 6072076 h 6072076"/>
                  <a:gd name="connsiteX14-319" fmla="*/ 8420100 w 10896600"/>
                  <a:gd name="connsiteY14-320" fmla="*/ 5538676 h 6072076"/>
                  <a:gd name="connsiteX15-321" fmla="*/ 7086600 w 10896600"/>
                  <a:gd name="connsiteY15-322" fmla="*/ 5862526 h 6072076"/>
                  <a:gd name="connsiteX16-323" fmla="*/ 5695950 w 10896600"/>
                  <a:gd name="connsiteY16-324" fmla="*/ 5329126 h 6072076"/>
                  <a:gd name="connsiteX17-325" fmla="*/ 4953000 w 10896600"/>
                  <a:gd name="connsiteY17-326" fmla="*/ 5995876 h 6072076"/>
                  <a:gd name="connsiteX18-327" fmla="*/ 3486150 w 10896600"/>
                  <a:gd name="connsiteY18-328" fmla="*/ 5938726 h 6072076"/>
                  <a:gd name="connsiteX19-329" fmla="*/ 3086100 w 10896600"/>
                  <a:gd name="connsiteY19-330" fmla="*/ 4700476 h 6072076"/>
                  <a:gd name="connsiteX20-331" fmla="*/ 1123950 w 10896600"/>
                  <a:gd name="connsiteY20-332" fmla="*/ 4757626 h 6072076"/>
                  <a:gd name="connsiteX21-333" fmla="*/ 628650 w 10896600"/>
                  <a:gd name="connsiteY21-334" fmla="*/ 3271726 h 6072076"/>
                  <a:gd name="connsiteX22-335" fmla="*/ 0 w 10896600"/>
                  <a:gd name="connsiteY22-336" fmla="*/ 2490676 h 6072076"/>
                  <a:gd name="connsiteX23-337" fmla="*/ 57150 w 10896600"/>
                  <a:gd name="connsiteY23-338" fmla="*/ 699976 h 6072076"/>
                  <a:gd name="connsiteX24-339" fmla="*/ 1581150 w 10896600"/>
                  <a:gd name="connsiteY24-340" fmla="*/ 299926 h 6072076"/>
                  <a:gd name="connsiteX25-341" fmla="*/ 2381250 w 10896600"/>
                  <a:gd name="connsiteY25-342" fmla="*/ 1538176 h 6072076"/>
                  <a:gd name="connsiteX26-343" fmla="*/ 2571750 w 10896600"/>
                  <a:gd name="connsiteY26-344" fmla="*/ 871426 h 6072076"/>
                  <a:gd name="connsiteX27-345" fmla="*/ 3028950 w 10896600"/>
                  <a:gd name="connsiteY27-346" fmla="*/ 833326 h 6072076"/>
                  <a:gd name="connsiteX28-347" fmla="*/ 3143250 w 10896600"/>
                  <a:gd name="connsiteY28-348" fmla="*/ 1157176 h 6072076"/>
                  <a:gd name="connsiteX0-349" fmla="*/ 3143250 w 10896600"/>
                  <a:gd name="connsiteY0-350" fmla="*/ 1157176 h 6072076"/>
                  <a:gd name="connsiteX1-351" fmla="*/ 3143250 w 10896600"/>
                  <a:gd name="connsiteY1-352" fmla="*/ 1157176 h 6072076"/>
                  <a:gd name="connsiteX2-353" fmla="*/ 3219450 w 10896600"/>
                  <a:gd name="connsiteY2-354" fmla="*/ 1004776 h 6072076"/>
                  <a:gd name="connsiteX3-355" fmla="*/ 3486150 w 10896600"/>
                  <a:gd name="connsiteY3-356" fmla="*/ 223726 h 6072076"/>
                  <a:gd name="connsiteX4-357" fmla="*/ 4610100 w 10896600"/>
                  <a:gd name="connsiteY4-358" fmla="*/ 33226 h 6072076"/>
                  <a:gd name="connsiteX5-359" fmla="*/ 5772150 w 10896600"/>
                  <a:gd name="connsiteY5-360" fmla="*/ 795226 h 6072076"/>
                  <a:gd name="connsiteX6-361" fmla="*/ 7391400 w 10896600"/>
                  <a:gd name="connsiteY6-362" fmla="*/ 509476 h 6072076"/>
                  <a:gd name="connsiteX7-363" fmla="*/ 8534400 w 10896600"/>
                  <a:gd name="connsiteY7-364" fmla="*/ 1728676 h 6072076"/>
                  <a:gd name="connsiteX8-365" fmla="*/ 8229600 w 10896600"/>
                  <a:gd name="connsiteY8-366" fmla="*/ 1957276 h 6072076"/>
                  <a:gd name="connsiteX9-367" fmla="*/ 9810750 w 10896600"/>
                  <a:gd name="connsiteY9-368" fmla="*/ 2243026 h 6072076"/>
                  <a:gd name="connsiteX10-369" fmla="*/ 10515600 w 10896600"/>
                  <a:gd name="connsiteY10-370" fmla="*/ 3462226 h 6072076"/>
                  <a:gd name="connsiteX11-371" fmla="*/ 10039350 w 10896600"/>
                  <a:gd name="connsiteY11-372" fmla="*/ 4300426 h 6072076"/>
                  <a:gd name="connsiteX12-373" fmla="*/ 10896600 w 10896600"/>
                  <a:gd name="connsiteY12-374" fmla="*/ 5119576 h 6072076"/>
                  <a:gd name="connsiteX13-375" fmla="*/ 10172700 w 10896600"/>
                  <a:gd name="connsiteY13-376" fmla="*/ 6072076 h 6072076"/>
                  <a:gd name="connsiteX14-377" fmla="*/ 8420100 w 10896600"/>
                  <a:gd name="connsiteY14-378" fmla="*/ 5538676 h 6072076"/>
                  <a:gd name="connsiteX15-379" fmla="*/ 7086600 w 10896600"/>
                  <a:gd name="connsiteY15-380" fmla="*/ 5862526 h 6072076"/>
                  <a:gd name="connsiteX16-381" fmla="*/ 5695950 w 10896600"/>
                  <a:gd name="connsiteY16-382" fmla="*/ 5329126 h 6072076"/>
                  <a:gd name="connsiteX17-383" fmla="*/ 4953000 w 10896600"/>
                  <a:gd name="connsiteY17-384" fmla="*/ 5995876 h 6072076"/>
                  <a:gd name="connsiteX18-385" fmla="*/ 3486150 w 10896600"/>
                  <a:gd name="connsiteY18-386" fmla="*/ 5938726 h 6072076"/>
                  <a:gd name="connsiteX19-387" fmla="*/ 3086100 w 10896600"/>
                  <a:gd name="connsiteY19-388" fmla="*/ 4700476 h 6072076"/>
                  <a:gd name="connsiteX20-389" fmla="*/ 1123950 w 10896600"/>
                  <a:gd name="connsiteY20-390" fmla="*/ 4757626 h 6072076"/>
                  <a:gd name="connsiteX21-391" fmla="*/ 628650 w 10896600"/>
                  <a:gd name="connsiteY21-392" fmla="*/ 3271726 h 6072076"/>
                  <a:gd name="connsiteX22-393" fmla="*/ 0 w 10896600"/>
                  <a:gd name="connsiteY22-394" fmla="*/ 2490676 h 6072076"/>
                  <a:gd name="connsiteX23-395" fmla="*/ 57150 w 10896600"/>
                  <a:gd name="connsiteY23-396" fmla="*/ 699976 h 6072076"/>
                  <a:gd name="connsiteX24-397" fmla="*/ 1581150 w 10896600"/>
                  <a:gd name="connsiteY24-398" fmla="*/ 299926 h 6072076"/>
                  <a:gd name="connsiteX25-399" fmla="*/ 2381250 w 10896600"/>
                  <a:gd name="connsiteY25-400" fmla="*/ 1538176 h 6072076"/>
                  <a:gd name="connsiteX26-401" fmla="*/ 2571750 w 10896600"/>
                  <a:gd name="connsiteY26-402" fmla="*/ 871426 h 6072076"/>
                  <a:gd name="connsiteX27-403" fmla="*/ 3028950 w 10896600"/>
                  <a:gd name="connsiteY27-404" fmla="*/ 833326 h 6072076"/>
                  <a:gd name="connsiteX28-405" fmla="*/ 3143250 w 10896600"/>
                  <a:gd name="connsiteY28-406" fmla="*/ 1157176 h 6072076"/>
                  <a:gd name="connsiteX0-407" fmla="*/ 3143250 w 10896600"/>
                  <a:gd name="connsiteY0-408" fmla="*/ 1157176 h 6072076"/>
                  <a:gd name="connsiteX1-409" fmla="*/ 3143250 w 10896600"/>
                  <a:gd name="connsiteY1-410" fmla="*/ 1157176 h 6072076"/>
                  <a:gd name="connsiteX2-411" fmla="*/ 3219450 w 10896600"/>
                  <a:gd name="connsiteY2-412" fmla="*/ 1004776 h 6072076"/>
                  <a:gd name="connsiteX3-413" fmla="*/ 3486150 w 10896600"/>
                  <a:gd name="connsiteY3-414" fmla="*/ 223726 h 6072076"/>
                  <a:gd name="connsiteX4-415" fmla="*/ 4610100 w 10896600"/>
                  <a:gd name="connsiteY4-416" fmla="*/ 33226 h 6072076"/>
                  <a:gd name="connsiteX5-417" fmla="*/ 5772150 w 10896600"/>
                  <a:gd name="connsiteY5-418" fmla="*/ 795226 h 6072076"/>
                  <a:gd name="connsiteX6-419" fmla="*/ 7391400 w 10896600"/>
                  <a:gd name="connsiteY6-420" fmla="*/ 509476 h 6072076"/>
                  <a:gd name="connsiteX7-421" fmla="*/ 8534400 w 10896600"/>
                  <a:gd name="connsiteY7-422" fmla="*/ 1728676 h 6072076"/>
                  <a:gd name="connsiteX8-423" fmla="*/ 8229600 w 10896600"/>
                  <a:gd name="connsiteY8-424" fmla="*/ 1957276 h 6072076"/>
                  <a:gd name="connsiteX9-425" fmla="*/ 9810750 w 10896600"/>
                  <a:gd name="connsiteY9-426" fmla="*/ 2243026 h 6072076"/>
                  <a:gd name="connsiteX10-427" fmla="*/ 10515600 w 10896600"/>
                  <a:gd name="connsiteY10-428" fmla="*/ 3462226 h 6072076"/>
                  <a:gd name="connsiteX11-429" fmla="*/ 10039350 w 10896600"/>
                  <a:gd name="connsiteY11-430" fmla="*/ 4300426 h 6072076"/>
                  <a:gd name="connsiteX12-431" fmla="*/ 10896600 w 10896600"/>
                  <a:gd name="connsiteY12-432" fmla="*/ 5119576 h 6072076"/>
                  <a:gd name="connsiteX13-433" fmla="*/ 10172700 w 10896600"/>
                  <a:gd name="connsiteY13-434" fmla="*/ 6072076 h 6072076"/>
                  <a:gd name="connsiteX14-435" fmla="*/ 8420100 w 10896600"/>
                  <a:gd name="connsiteY14-436" fmla="*/ 5538676 h 6072076"/>
                  <a:gd name="connsiteX15-437" fmla="*/ 7086600 w 10896600"/>
                  <a:gd name="connsiteY15-438" fmla="*/ 5862526 h 6072076"/>
                  <a:gd name="connsiteX16-439" fmla="*/ 5695950 w 10896600"/>
                  <a:gd name="connsiteY16-440" fmla="*/ 5329126 h 6072076"/>
                  <a:gd name="connsiteX17-441" fmla="*/ 4953000 w 10896600"/>
                  <a:gd name="connsiteY17-442" fmla="*/ 5995876 h 6072076"/>
                  <a:gd name="connsiteX18-443" fmla="*/ 3486150 w 10896600"/>
                  <a:gd name="connsiteY18-444" fmla="*/ 5938726 h 6072076"/>
                  <a:gd name="connsiteX19-445" fmla="*/ 3086100 w 10896600"/>
                  <a:gd name="connsiteY19-446" fmla="*/ 4700476 h 6072076"/>
                  <a:gd name="connsiteX20-447" fmla="*/ 1123950 w 10896600"/>
                  <a:gd name="connsiteY20-448" fmla="*/ 4757626 h 6072076"/>
                  <a:gd name="connsiteX21-449" fmla="*/ 628650 w 10896600"/>
                  <a:gd name="connsiteY21-450" fmla="*/ 3271726 h 6072076"/>
                  <a:gd name="connsiteX22-451" fmla="*/ 0 w 10896600"/>
                  <a:gd name="connsiteY22-452" fmla="*/ 2490676 h 6072076"/>
                  <a:gd name="connsiteX23-453" fmla="*/ 57150 w 10896600"/>
                  <a:gd name="connsiteY23-454" fmla="*/ 699976 h 6072076"/>
                  <a:gd name="connsiteX24-455" fmla="*/ 1581150 w 10896600"/>
                  <a:gd name="connsiteY24-456" fmla="*/ 299926 h 6072076"/>
                  <a:gd name="connsiteX25-457" fmla="*/ 2381250 w 10896600"/>
                  <a:gd name="connsiteY25-458" fmla="*/ 1538176 h 6072076"/>
                  <a:gd name="connsiteX26-459" fmla="*/ 2571750 w 10896600"/>
                  <a:gd name="connsiteY26-460" fmla="*/ 871426 h 6072076"/>
                  <a:gd name="connsiteX27-461" fmla="*/ 3028950 w 10896600"/>
                  <a:gd name="connsiteY27-462" fmla="*/ 833326 h 6072076"/>
                  <a:gd name="connsiteX28-463" fmla="*/ 3143250 w 10896600"/>
                  <a:gd name="connsiteY28-464" fmla="*/ 1157176 h 6072076"/>
                  <a:gd name="connsiteX0-465" fmla="*/ 3249957 w 11003307"/>
                  <a:gd name="connsiteY0-466" fmla="*/ 1157176 h 6072076"/>
                  <a:gd name="connsiteX1-467" fmla="*/ 3249957 w 11003307"/>
                  <a:gd name="connsiteY1-468" fmla="*/ 1157176 h 6072076"/>
                  <a:gd name="connsiteX2-469" fmla="*/ 3326157 w 11003307"/>
                  <a:gd name="connsiteY2-470" fmla="*/ 1004776 h 6072076"/>
                  <a:gd name="connsiteX3-471" fmla="*/ 3592857 w 11003307"/>
                  <a:gd name="connsiteY3-472" fmla="*/ 223726 h 6072076"/>
                  <a:gd name="connsiteX4-473" fmla="*/ 4716807 w 11003307"/>
                  <a:gd name="connsiteY4-474" fmla="*/ 33226 h 6072076"/>
                  <a:gd name="connsiteX5-475" fmla="*/ 5878857 w 11003307"/>
                  <a:gd name="connsiteY5-476" fmla="*/ 795226 h 6072076"/>
                  <a:gd name="connsiteX6-477" fmla="*/ 7498107 w 11003307"/>
                  <a:gd name="connsiteY6-478" fmla="*/ 509476 h 6072076"/>
                  <a:gd name="connsiteX7-479" fmla="*/ 8641107 w 11003307"/>
                  <a:gd name="connsiteY7-480" fmla="*/ 1728676 h 6072076"/>
                  <a:gd name="connsiteX8-481" fmla="*/ 8336307 w 11003307"/>
                  <a:gd name="connsiteY8-482" fmla="*/ 1957276 h 6072076"/>
                  <a:gd name="connsiteX9-483" fmla="*/ 9917457 w 11003307"/>
                  <a:gd name="connsiteY9-484" fmla="*/ 2243026 h 6072076"/>
                  <a:gd name="connsiteX10-485" fmla="*/ 10622307 w 11003307"/>
                  <a:gd name="connsiteY10-486" fmla="*/ 3462226 h 6072076"/>
                  <a:gd name="connsiteX11-487" fmla="*/ 10146057 w 11003307"/>
                  <a:gd name="connsiteY11-488" fmla="*/ 4300426 h 6072076"/>
                  <a:gd name="connsiteX12-489" fmla="*/ 11003307 w 11003307"/>
                  <a:gd name="connsiteY12-490" fmla="*/ 5119576 h 6072076"/>
                  <a:gd name="connsiteX13-491" fmla="*/ 10279407 w 11003307"/>
                  <a:gd name="connsiteY13-492" fmla="*/ 6072076 h 6072076"/>
                  <a:gd name="connsiteX14-493" fmla="*/ 8526807 w 11003307"/>
                  <a:gd name="connsiteY14-494" fmla="*/ 5538676 h 6072076"/>
                  <a:gd name="connsiteX15-495" fmla="*/ 7193307 w 11003307"/>
                  <a:gd name="connsiteY15-496" fmla="*/ 5862526 h 6072076"/>
                  <a:gd name="connsiteX16-497" fmla="*/ 5802657 w 11003307"/>
                  <a:gd name="connsiteY16-498" fmla="*/ 5329126 h 6072076"/>
                  <a:gd name="connsiteX17-499" fmla="*/ 5059707 w 11003307"/>
                  <a:gd name="connsiteY17-500" fmla="*/ 5995876 h 6072076"/>
                  <a:gd name="connsiteX18-501" fmla="*/ 3592857 w 11003307"/>
                  <a:gd name="connsiteY18-502" fmla="*/ 5938726 h 6072076"/>
                  <a:gd name="connsiteX19-503" fmla="*/ 3192807 w 11003307"/>
                  <a:gd name="connsiteY19-504" fmla="*/ 4700476 h 6072076"/>
                  <a:gd name="connsiteX20-505" fmla="*/ 1230657 w 11003307"/>
                  <a:gd name="connsiteY20-506" fmla="*/ 4757626 h 6072076"/>
                  <a:gd name="connsiteX21-507" fmla="*/ 735357 w 11003307"/>
                  <a:gd name="connsiteY21-508" fmla="*/ 3271726 h 6072076"/>
                  <a:gd name="connsiteX22-509" fmla="*/ 106707 w 11003307"/>
                  <a:gd name="connsiteY22-510" fmla="*/ 2490676 h 6072076"/>
                  <a:gd name="connsiteX23-511" fmla="*/ 163857 w 11003307"/>
                  <a:gd name="connsiteY23-512" fmla="*/ 699976 h 6072076"/>
                  <a:gd name="connsiteX24-513" fmla="*/ 1687857 w 11003307"/>
                  <a:gd name="connsiteY24-514" fmla="*/ 299926 h 6072076"/>
                  <a:gd name="connsiteX25-515" fmla="*/ 2487957 w 11003307"/>
                  <a:gd name="connsiteY25-516" fmla="*/ 1538176 h 6072076"/>
                  <a:gd name="connsiteX26-517" fmla="*/ 2678457 w 11003307"/>
                  <a:gd name="connsiteY26-518" fmla="*/ 871426 h 6072076"/>
                  <a:gd name="connsiteX27-519" fmla="*/ 3135657 w 11003307"/>
                  <a:gd name="connsiteY27-520" fmla="*/ 833326 h 6072076"/>
                  <a:gd name="connsiteX28-521" fmla="*/ 3249957 w 11003307"/>
                  <a:gd name="connsiteY28-522" fmla="*/ 1157176 h 6072076"/>
                  <a:gd name="connsiteX0-523" fmla="*/ 3249957 w 11003307"/>
                  <a:gd name="connsiteY0-524" fmla="*/ 1157176 h 6072076"/>
                  <a:gd name="connsiteX1-525" fmla="*/ 3249957 w 11003307"/>
                  <a:gd name="connsiteY1-526" fmla="*/ 1157176 h 6072076"/>
                  <a:gd name="connsiteX2-527" fmla="*/ 3326157 w 11003307"/>
                  <a:gd name="connsiteY2-528" fmla="*/ 1004776 h 6072076"/>
                  <a:gd name="connsiteX3-529" fmla="*/ 3592857 w 11003307"/>
                  <a:gd name="connsiteY3-530" fmla="*/ 223726 h 6072076"/>
                  <a:gd name="connsiteX4-531" fmla="*/ 4716807 w 11003307"/>
                  <a:gd name="connsiteY4-532" fmla="*/ 33226 h 6072076"/>
                  <a:gd name="connsiteX5-533" fmla="*/ 5878857 w 11003307"/>
                  <a:gd name="connsiteY5-534" fmla="*/ 795226 h 6072076"/>
                  <a:gd name="connsiteX6-535" fmla="*/ 7498107 w 11003307"/>
                  <a:gd name="connsiteY6-536" fmla="*/ 509476 h 6072076"/>
                  <a:gd name="connsiteX7-537" fmla="*/ 8641107 w 11003307"/>
                  <a:gd name="connsiteY7-538" fmla="*/ 1728676 h 6072076"/>
                  <a:gd name="connsiteX8-539" fmla="*/ 8336307 w 11003307"/>
                  <a:gd name="connsiteY8-540" fmla="*/ 1957276 h 6072076"/>
                  <a:gd name="connsiteX9-541" fmla="*/ 9917457 w 11003307"/>
                  <a:gd name="connsiteY9-542" fmla="*/ 2243026 h 6072076"/>
                  <a:gd name="connsiteX10-543" fmla="*/ 10622307 w 11003307"/>
                  <a:gd name="connsiteY10-544" fmla="*/ 3462226 h 6072076"/>
                  <a:gd name="connsiteX11-545" fmla="*/ 10146057 w 11003307"/>
                  <a:gd name="connsiteY11-546" fmla="*/ 4300426 h 6072076"/>
                  <a:gd name="connsiteX12-547" fmla="*/ 11003307 w 11003307"/>
                  <a:gd name="connsiteY12-548" fmla="*/ 5119576 h 6072076"/>
                  <a:gd name="connsiteX13-549" fmla="*/ 10279407 w 11003307"/>
                  <a:gd name="connsiteY13-550" fmla="*/ 6072076 h 6072076"/>
                  <a:gd name="connsiteX14-551" fmla="*/ 8526807 w 11003307"/>
                  <a:gd name="connsiteY14-552" fmla="*/ 5538676 h 6072076"/>
                  <a:gd name="connsiteX15-553" fmla="*/ 7193307 w 11003307"/>
                  <a:gd name="connsiteY15-554" fmla="*/ 5862526 h 6072076"/>
                  <a:gd name="connsiteX16-555" fmla="*/ 5802657 w 11003307"/>
                  <a:gd name="connsiteY16-556" fmla="*/ 5329126 h 6072076"/>
                  <a:gd name="connsiteX17-557" fmla="*/ 5059707 w 11003307"/>
                  <a:gd name="connsiteY17-558" fmla="*/ 5995876 h 6072076"/>
                  <a:gd name="connsiteX18-559" fmla="*/ 3592857 w 11003307"/>
                  <a:gd name="connsiteY18-560" fmla="*/ 5938726 h 6072076"/>
                  <a:gd name="connsiteX19-561" fmla="*/ 3192807 w 11003307"/>
                  <a:gd name="connsiteY19-562" fmla="*/ 4700476 h 6072076"/>
                  <a:gd name="connsiteX20-563" fmla="*/ 1230657 w 11003307"/>
                  <a:gd name="connsiteY20-564" fmla="*/ 4757626 h 6072076"/>
                  <a:gd name="connsiteX21-565" fmla="*/ 735357 w 11003307"/>
                  <a:gd name="connsiteY21-566" fmla="*/ 3271726 h 6072076"/>
                  <a:gd name="connsiteX22-567" fmla="*/ 106707 w 11003307"/>
                  <a:gd name="connsiteY22-568" fmla="*/ 2490676 h 6072076"/>
                  <a:gd name="connsiteX23-569" fmla="*/ 163857 w 11003307"/>
                  <a:gd name="connsiteY23-570" fmla="*/ 699976 h 6072076"/>
                  <a:gd name="connsiteX24-571" fmla="*/ 1687857 w 11003307"/>
                  <a:gd name="connsiteY24-572" fmla="*/ 299926 h 6072076"/>
                  <a:gd name="connsiteX25-573" fmla="*/ 2487957 w 11003307"/>
                  <a:gd name="connsiteY25-574" fmla="*/ 1538176 h 6072076"/>
                  <a:gd name="connsiteX26-575" fmla="*/ 2678457 w 11003307"/>
                  <a:gd name="connsiteY26-576" fmla="*/ 871426 h 6072076"/>
                  <a:gd name="connsiteX27-577" fmla="*/ 3135657 w 11003307"/>
                  <a:gd name="connsiteY27-578" fmla="*/ 833326 h 6072076"/>
                  <a:gd name="connsiteX28-579" fmla="*/ 3249957 w 11003307"/>
                  <a:gd name="connsiteY28-580" fmla="*/ 1157176 h 6072076"/>
                  <a:gd name="connsiteX0-581" fmla="*/ 3249957 w 11003307"/>
                  <a:gd name="connsiteY0-582" fmla="*/ 1157176 h 6072076"/>
                  <a:gd name="connsiteX1-583" fmla="*/ 3249957 w 11003307"/>
                  <a:gd name="connsiteY1-584" fmla="*/ 1157176 h 6072076"/>
                  <a:gd name="connsiteX2-585" fmla="*/ 3326157 w 11003307"/>
                  <a:gd name="connsiteY2-586" fmla="*/ 1004776 h 6072076"/>
                  <a:gd name="connsiteX3-587" fmla="*/ 3592857 w 11003307"/>
                  <a:gd name="connsiteY3-588" fmla="*/ 223726 h 6072076"/>
                  <a:gd name="connsiteX4-589" fmla="*/ 4716807 w 11003307"/>
                  <a:gd name="connsiteY4-590" fmla="*/ 33226 h 6072076"/>
                  <a:gd name="connsiteX5-591" fmla="*/ 5878857 w 11003307"/>
                  <a:gd name="connsiteY5-592" fmla="*/ 795226 h 6072076"/>
                  <a:gd name="connsiteX6-593" fmla="*/ 7498107 w 11003307"/>
                  <a:gd name="connsiteY6-594" fmla="*/ 509476 h 6072076"/>
                  <a:gd name="connsiteX7-595" fmla="*/ 8641107 w 11003307"/>
                  <a:gd name="connsiteY7-596" fmla="*/ 1728676 h 6072076"/>
                  <a:gd name="connsiteX8-597" fmla="*/ 8336307 w 11003307"/>
                  <a:gd name="connsiteY8-598" fmla="*/ 1957276 h 6072076"/>
                  <a:gd name="connsiteX9-599" fmla="*/ 9917457 w 11003307"/>
                  <a:gd name="connsiteY9-600" fmla="*/ 2243026 h 6072076"/>
                  <a:gd name="connsiteX10-601" fmla="*/ 10622307 w 11003307"/>
                  <a:gd name="connsiteY10-602" fmla="*/ 3462226 h 6072076"/>
                  <a:gd name="connsiteX11-603" fmla="*/ 10146057 w 11003307"/>
                  <a:gd name="connsiteY11-604" fmla="*/ 4300426 h 6072076"/>
                  <a:gd name="connsiteX12-605" fmla="*/ 11003307 w 11003307"/>
                  <a:gd name="connsiteY12-606" fmla="*/ 5119576 h 6072076"/>
                  <a:gd name="connsiteX13-607" fmla="*/ 10279407 w 11003307"/>
                  <a:gd name="connsiteY13-608" fmla="*/ 6072076 h 6072076"/>
                  <a:gd name="connsiteX14-609" fmla="*/ 8526807 w 11003307"/>
                  <a:gd name="connsiteY14-610" fmla="*/ 5538676 h 6072076"/>
                  <a:gd name="connsiteX15-611" fmla="*/ 7193307 w 11003307"/>
                  <a:gd name="connsiteY15-612" fmla="*/ 5862526 h 6072076"/>
                  <a:gd name="connsiteX16-613" fmla="*/ 5802657 w 11003307"/>
                  <a:gd name="connsiteY16-614" fmla="*/ 5329126 h 6072076"/>
                  <a:gd name="connsiteX17-615" fmla="*/ 5059707 w 11003307"/>
                  <a:gd name="connsiteY17-616" fmla="*/ 5995876 h 6072076"/>
                  <a:gd name="connsiteX18-617" fmla="*/ 3592857 w 11003307"/>
                  <a:gd name="connsiteY18-618" fmla="*/ 5938726 h 6072076"/>
                  <a:gd name="connsiteX19-619" fmla="*/ 3192807 w 11003307"/>
                  <a:gd name="connsiteY19-620" fmla="*/ 4700476 h 6072076"/>
                  <a:gd name="connsiteX20-621" fmla="*/ 1230657 w 11003307"/>
                  <a:gd name="connsiteY20-622" fmla="*/ 4757626 h 6072076"/>
                  <a:gd name="connsiteX21-623" fmla="*/ 735357 w 11003307"/>
                  <a:gd name="connsiteY21-624" fmla="*/ 3271726 h 6072076"/>
                  <a:gd name="connsiteX22-625" fmla="*/ 106707 w 11003307"/>
                  <a:gd name="connsiteY22-626" fmla="*/ 2490676 h 6072076"/>
                  <a:gd name="connsiteX23-627" fmla="*/ 163857 w 11003307"/>
                  <a:gd name="connsiteY23-628" fmla="*/ 699976 h 6072076"/>
                  <a:gd name="connsiteX24-629" fmla="*/ 1687857 w 11003307"/>
                  <a:gd name="connsiteY24-630" fmla="*/ 299926 h 6072076"/>
                  <a:gd name="connsiteX25-631" fmla="*/ 2487957 w 11003307"/>
                  <a:gd name="connsiteY25-632" fmla="*/ 1538176 h 6072076"/>
                  <a:gd name="connsiteX26-633" fmla="*/ 2678457 w 11003307"/>
                  <a:gd name="connsiteY26-634" fmla="*/ 871426 h 6072076"/>
                  <a:gd name="connsiteX27-635" fmla="*/ 3135657 w 11003307"/>
                  <a:gd name="connsiteY27-636" fmla="*/ 833326 h 6072076"/>
                  <a:gd name="connsiteX28-637" fmla="*/ 3249957 w 11003307"/>
                  <a:gd name="connsiteY28-638" fmla="*/ 1157176 h 6072076"/>
                  <a:gd name="connsiteX0-639" fmla="*/ 3249957 w 11003307"/>
                  <a:gd name="connsiteY0-640" fmla="*/ 1157176 h 6072076"/>
                  <a:gd name="connsiteX1-641" fmla="*/ 3249957 w 11003307"/>
                  <a:gd name="connsiteY1-642" fmla="*/ 1157176 h 6072076"/>
                  <a:gd name="connsiteX2-643" fmla="*/ 3326157 w 11003307"/>
                  <a:gd name="connsiteY2-644" fmla="*/ 1004776 h 6072076"/>
                  <a:gd name="connsiteX3-645" fmla="*/ 3592857 w 11003307"/>
                  <a:gd name="connsiteY3-646" fmla="*/ 223726 h 6072076"/>
                  <a:gd name="connsiteX4-647" fmla="*/ 4716807 w 11003307"/>
                  <a:gd name="connsiteY4-648" fmla="*/ 33226 h 6072076"/>
                  <a:gd name="connsiteX5-649" fmla="*/ 5878857 w 11003307"/>
                  <a:gd name="connsiteY5-650" fmla="*/ 795226 h 6072076"/>
                  <a:gd name="connsiteX6-651" fmla="*/ 7498107 w 11003307"/>
                  <a:gd name="connsiteY6-652" fmla="*/ 509476 h 6072076"/>
                  <a:gd name="connsiteX7-653" fmla="*/ 8641107 w 11003307"/>
                  <a:gd name="connsiteY7-654" fmla="*/ 1728676 h 6072076"/>
                  <a:gd name="connsiteX8-655" fmla="*/ 8336307 w 11003307"/>
                  <a:gd name="connsiteY8-656" fmla="*/ 1957276 h 6072076"/>
                  <a:gd name="connsiteX9-657" fmla="*/ 9917457 w 11003307"/>
                  <a:gd name="connsiteY9-658" fmla="*/ 2243026 h 6072076"/>
                  <a:gd name="connsiteX10-659" fmla="*/ 10622307 w 11003307"/>
                  <a:gd name="connsiteY10-660" fmla="*/ 3462226 h 6072076"/>
                  <a:gd name="connsiteX11-661" fmla="*/ 10146057 w 11003307"/>
                  <a:gd name="connsiteY11-662" fmla="*/ 4300426 h 6072076"/>
                  <a:gd name="connsiteX12-663" fmla="*/ 11003307 w 11003307"/>
                  <a:gd name="connsiteY12-664" fmla="*/ 5119576 h 6072076"/>
                  <a:gd name="connsiteX13-665" fmla="*/ 10279407 w 11003307"/>
                  <a:gd name="connsiteY13-666" fmla="*/ 6072076 h 6072076"/>
                  <a:gd name="connsiteX14-667" fmla="*/ 8526807 w 11003307"/>
                  <a:gd name="connsiteY14-668" fmla="*/ 5538676 h 6072076"/>
                  <a:gd name="connsiteX15-669" fmla="*/ 7193307 w 11003307"/>
                  <a:gd name="connsiteY15-670" fmla="*/ 5862526 h 6072076"/>
                  <a:gd name="connsiteX16-671" fmla="*/ 5802657 w 11003307"/>
                  <a:gd name="connsiteY16-672" fmla="*/ 5329126 h 6072076"/>
                  <a:gd name="connsiteX17-673" fmla="*/ 5059707 w 11003307"/>
                  <a:gd name="connsiteY17-674" fmla="*/ 5995876 h 6072076"/>
                  <a:gd name="connsiteX18-675" fmla="*/ 3592857 w 11003307"/>
                  <a:gd name="connsiteY18-676" fmla="*/ 5938726 h 6072076"/>
                  <a:gd name="connsiteX19-677" fmla="*/ 3192807 w 11003307"/>
                  <a:gd name="connsiteY19-678" fmla="*/ 4700476 h 6072076"/>
                  <a:gd name="connsiteX20-679" fmla="*/ 1230657 w 11003307"/>
                  <a:gd name="connsiteY20-680" fmla="*/ 4757626 h 6072076"/>
                  <a:gd name="connsiteX21-681" fmla="*/ 735357 w 11003307"/>
                  <a:gd name="connsiteY21-682" fmla="*/ 3271726 h 6072076"/>
                  <a:gd name="connsiteX22-683" fmla="*/ 106707 w 11003307"/>
                  <a:gd name="connsiteY22-684" fmla="*/ 2490676 h 6072076"/>
                  <a:gd name="connsiteX23-685" fmla="*/ 163857 w 11003307"/>
                  <a:gd name="connsiteY23-686" fmla="*/ 699976 h 6072076"/>
                  <a:gd name="connsiteX24-687" fmla="*/ 1687857 w 11003307"/>
                  <a:gd name="connsiteY24-688" fmla="*/ 299926 h 6072076"/>
                  <a:gd name="connsiteX25-689" fmla="*/ 2487957 w 11003307"/>
                  <a:gd name="connsiteY25-690" fmla="*/ 1538176 h 6072076"/>
                  <a:gd name="connsiteX26-691" fmla="*/ 2678457 w 11003307"/>
                  <a:gd name="connsiteY26-692" fmla="*/ 871426 h 6072076"/>
                  <a:gd name="connsiteX27-693" fmla="*/ 3135657 w 11003307"/>
                  <a:gd name="connsiteY27-694" fmla="*/ 833326 h 6072076"/>
                  <a:gd name="connsiteX28-695" fmla="*/ 3249957 w 11003307"/>
                  <a:gd name="connsiteY28-696" fmla="*/ 1157176 h 6072076"/>
                  <a:gd name="connsiteX0-697" fmla="*/ 3249957 w 11003307"/>
                  <a:gd name="connsiteY0-698" fmla="*/ 1157176 h 6072076"/>
                  <a:gd name="connsiteX1-699" fmla="*/ 3249957 w 11003307"/>
                  <a:gd name="connsiteY1-700" fmla="*/ 1157176 h 6072076"/>
                  <a:gd name="connsiteX2-701" fmla="*/ 3326157 w 11003307"/>
                  <a:gd name="connsiteY2-702" fmla="*/ 1004776 h 6072076"/>
                  <a:gd name="connsiteX3-703" fmla="*/ 3592857 w 11003307"/>
                  <a:gd name="connsiteY3-704" fmla="*/ 223726 h 6072076"/>
                  <a:gd name="connsiteX4-705" fmla="*/ 4716807 w 11003307"/>
                  <a:gd name="connsiteY4-706" fmla="*/ 33226 h 6072076"/>
                  <a:gd name="connsiteX5-707" fmla="*/ 5878857 w 11003307"/>
                  <a:gd name="connsiteY5-708" fmla="*/ 795226 h 6072076"/>
                  <a:gd name="connsiteX6-709" fmla="*/ 7498107 w 11003307"/>
                  <a:gd name="connsiteY6-710" fmla="*/ 509476 h 6072076"/>
                  <a:gd name="connsiteX7-711" fmla="*/ 8641107 w 11003307"/>
                  <a:gd name="connsiteY7-712" fmla="*/ 1728676 h 6072076"/>
                  <a:gd name="connsiteX8-713" fmla="*/ 8336307 w 11003307"/>
                  <a:gd name="connsiteY8-714" fmla="*/ 1957276 h 6072076"/>
                  <a:gd name="connsiteX9-715" fmla="*/ 9917457 w 11003307"/>
                  <a:gd name="connsiteY9-716" fmla="*/ 2243026 h 6072076"/>
                  <a:gd name="connsiteX10-717" fmla="*/ 10622307 w 11003307"/>
                  <a:gd name="connsiteY10-718" fmla="*/ 3462226 h 6072076"/>
                  <a:gd name="connsiteX11-719" fmla="*/ 10146057 w 11003307"/>
                  <a:gd name="connsiteY11-720" fmla="*/ 4300426 h 6072076"/>
                  <a:gd name="connsiteX12-721" fmla="*/ 11003307 w 11003307"/>
                  <a:gd name="connsiteY12-722" fmla="*/ 5119576 h 6072076"/>
                  <a:gd name="connsiteX13-723" fmla="*/ 10279407 w 11003307"/>
                  <a:gd name="connsiteY13-724" fmla="*/ 6072076 h 6072076"/>
                  <a:gd name="connsiteX14-725" fmla="*/ 8526807 w 11003307"/>
                  <a:gd name="connsiteY14-726" fmla="*/ 5538676 h 6072076"/>
                  <a:gd name="connsiteX15-727" fmla="*/ 7193307 w 11003307"/>
                  <a:gd name="connsiteY15-728" fmla="*/ 5862526 h 6072076"/>
                  <a:gd name="connsiteX16-729" fmla="*/ 5802657 w 11003307"/>
                  <a:gd name="connsiteY16-730" fmla="*/ 5329126 h 6072076"/>
                  <a:gd name="connsiteX17-731" fmla="*/ 5059707 w 11003307"/>
                  <a:gd name="connsiteY17-732" fmla="*/ 5995876 h 6072076"/>
                  <a:gd name="connsiteX18-733" fmla="*/ 3592857 w 11003307"/>
                  <a:gd name="connsiteY18-734" fmla="*/ 5938726 h 6072076"/>
                  <a:gd name="connsiteX19-735" fmla="*/ 3192807 w 11003307"/>
                  <a:gd name="connsiteY19-736" fmla="*/ 4700476 h 6072076"/>
                  <a:gd name="connsiteX20-737" fmla="*/ 1230657 w 11003307"/>
                  <a:gd name="connsiteY20-738" fmla="*/ 4757626 h 6072076"/>
                  <a:gd name="connsiteX21-739" fmla="*/ 735357 w 11003307"/>
                  <a:gd name="connsiteY21-740" fmla="*/ 3271726 h 6072076"/>
                  <a:gd name="connsiteX22-741" fmla="*/ 106707 w 11003307"/>
                  <a:gd name="connsiteY22-742" fmla="*/ 2490676 h 6072076"/>
                  <a:gd name="connsiteX23-743" fmla="*/ 163857 w 11003307"/>
                  <a:gd name="connsiteY23-744" fmla="*/ 699976 h 6072076"/>
                  <a:gd name="connsiteX24-745" fmla="*/ 1687857 w 11003307"/>
                  <a:gd name="connsiteY24-746" fmla="*/ 299926 h 6072076"/>
                  <a:gd name="connsiteX25-747" fmla="*/ 2487957 w 11003307"/>
                  <a:gd name="connsiteY25-748" fmla="*/ 1538176 h 6072076"/>
                  <a:gd name="connsiteX26-749" fmla="*/ 2678457 w 11003307"/>
                  <a:gd name="connsiteY26-750" fmla="*/ 871426 h 6072076"/>
                  <a:gd name="connsiteX27-751" fmla="*/ 3135657 w 11003307"/>
                  <a:gd name="connsiteY27-752" fmla="*/ 833326 h 6072076"/>
                  <a:gd name="connsiteX28-753" fmla="*/ 3249957 w 11003307"/>
                  <a:gd name="connsiteY28-754" fmla="*/ 1157176 h 6072076"/>
                  <a:gd name="connsiteX0-755" fmla="*/ 3249957 w 11003307"/>
                  <a:gd name="connsiteY0-756" fmla="*/ 1157176 h 6086363"/>
                  <a:gd name="connsiteX1-757" fmla="*/ 3249957 w 11003307"/>
                  <a:gd name="connsiteY1-758" fmla="*/ 1157176 h 6086363"/>
                  <a:gd name="connsiteX2-759" fmla="*/ 3326157 w 11003307"/>
                  <a:gd name="connsiteY2-760" fmla="*/ 1004776 h 6086363"/>
                  <a:gd name="connsiteX3-761" fmla="*/ 3592857 w 11003307"/>
                  <a:gd name="connsiteY3-762" fmla="*/ 223726 h 6086363"/>
                  <a:gd name="connsiteX4-763" fmla="*/ 4716807 w 11003307"/>
                  <a:gd name="connsiteY4-764" fmla="*/ 33226 h 6086363"/>
                  <a:gd name="connsiteX5-765" fmla="*/ 5878857 w 11003307"/>
                  <a:gd name="connsiteY5-766" fmla="*/ 795226 h 6086363"/>
                  <a:gd name="connsiteX6-767" fmla="*/ 7498107 w 11003307"/>
                  <a:gd name="connsiteY6-768" fmla="*/ 509476 h 6086363"/>
                  <a:gd name="connsiteX7-769" fmla="*/ 8641107 w 11003307"/>
                  <a:gd name="connsiteY7-770" fmla="*/ 1728676 h 6086363"/>
                  <a:gd name="connsiteX8-771" fmla="*/ 8336307 w 11003307"/>
                  <a:gd name="connsiteY8-772" fmla="*/ 1957276 h 6086363"/>
                  <a:gd name="connsiteX9-773" fmla="*/ 9917457 w 11003307"/>
                  <a:gd name="connsiteY9-774" fmla="*/ 2243026 h 6086363"/>
                  <a:gd name="connsiteX10-775" fmla="*/ 10622307 w 11003307"/>
                  <a:gd name="connsiteY10-776" fmla="*/ 3462226 h 6086363"/>
                  <a:gd name="connsiteX11-777" fmla="*/ 10146057 w 11003307"/>
                  <a:gd name="connsiteY11-778" fmla="*/ 4300426 h 6086363"/>
                  <a:gd name="connsiteX12-779" fmla="*/ 11003307 w 11003307"/>
                  <a:gd name="connsiteY12-780" fmla="*/ 5119576 h 6086363"/>
                  <a:gd name="connsiteX13-781" fmla="*/ 10279407 w 11003307"/>
                  <a:gd name="connsiteY13-782" fmla="*/ 6072076 h 6086363"/>
                  <a:gd name="connsiteX14-783" fmla="*/ 8526807 w 11003307"/>
                  <a:gd name="connsiteY14-784" fmla="*/ 5538676 h 6086363"/>
                  <a:gd name="connsiteX15-785" fmla="*/ 7193307 w 11003307"/>
                  <a:gd name="connsiteY15-786" fmla="*/ 5862526 h 6086363"/>
                  <a:gd name="connsiteX16-787" fmla="*/ 5802657 w 11003307"/>
                  <a:gd name="connsiteY16-788" fmla="*/ 5329126 h 6086363"/>
                  <a:gd name="connsiteX17-789" fmla="*/ 5059707 w 11003307"/>
                  <a:gd name="connsiteY17-790" fmla="*/ 5995876 h 6086363"/>
                  <a:gd name="connsiteX18-791" fmla="*/ 3592857 w 11003307"/>
                  <a:gd name="connsiteY18-792" fmla="*/ 5938726 h 6086363"/>
                  <a:gd name="connsiteX19-793" fmla="*/ 3192807 w 11003307"/>
                  <a:gd name="connsiteY19-794" fmla="*/ 4700476 h 6086363"/>
                  <a:gd name="connsiteX20-795" fmla="*/ 1230657 w 11003307"/>
                  <a:gd name="connsiteY20-796" fmla="*/ 4757626 h 6086363"/>
                  <a:gd name="connsiteX21-797" fmla="*/ 735357 w 11003307"/>
                  <a:gd name="connsiteY21-798" fmla="*/ 3271726 h 6086363"/>
                  <a:gd name="connsiteX22-799" fmla="*/ 106707 w 11003307"/>
                  <a:gd name="connsiteY22-800" fmla="*/ 2490676 h 6086363"/>
                  <a:gd name="connsiteX23-801" fmla="*/ 163857 w 11003307"/>
                  <a:gd name="connsiteY23-802" fmla="*/ 699976 h 6086363"/>
                  <a:gd name="connsiteX24-803" fmla="*/ 1687857 w 11003307"/>
                  <a:gd name="connsiteY24-804" fmla="*/ 299926 h 6086363"/>
                  <a:gd name="connsiteX25-805" fmla="*/ 2487957 w 11003307"/>
                  <a:gd name="connsiteY25-806" fmla="*/ 1538176 h 6086363"/>
                  <a:gd name="connsiteX26-807" fmla="*/ 2678457 w 11003307"/>
                  <a:gd name="connsiteY26-808" fmla="*/ 871426 h 6086363"/>
                  <a:gd name="connsiteX27-809" fmla="*/ 3135657 w 11003307"/>
                  <a:gd name="connsiteY27-810" fmla="*/ 833326 h 6086363"/>
                  <a:gd name="connsiteX28-811" fmla="*/ 3249957 w 11003307"/>
                  <a:gd name="connsiteY28-812" fmla="*/ 1157176 h 6086363"/>
                  <a:gd name="connsiteX0-813" fmla="*/ 3249957 w 11003307"/>
                  <a:gd name="connsiteY0-814" fmla="*/ 1157176 h 6086363"/>
                  <a:gd name="connsiteX1-815" fmla="*/ 3249957 w 11003307"/>
                  <a:gd name="connsiteY1-816" fmla="*/ 1157176 h 6086363"/>
                  <a:gd name="connsiteX2-817" fmla="*/ 3326157 w 11003307"/>
                  <a:gd name="connsiteY2-818" fmla="*/ 1004776 h 6086363"/>
                  <a:gd name="connsiteX3-819" fmla="*/ 3592857 w 11003307"/>
                  <a:gd name="connsiteY3-820" fmla="*/ 223726 h 6086363"/>
                  <a:gd name="connsiteX4-821" fmla="*/ 4716807 w 11003307"/>
                  <a:gd name="connsiteY4-822" fmla="*/ 33226 h 6086363"/>
                  <a:gd name="connsiteX5-823" fmla="*/ 5878857 w 11003307"/>
                  <a:gd name="connsiteY5-824" fmla="*/ 795226 h 6086363"/>
                  <a:gd name="connsiteX6-825" fmla="*/ 7498107 w 11003307"/>
                  <a:gd name="connsiteY6-826" fmla="*/ 509476 h 6086363"/>
                  <a:gd name="connsiteX7-827" fmla="*/ 8641107 w 11003307"/>
                  <a:gd name="connsiteY7-828" fmla="*/ 1728676 h 6086363"/>
                  <a:gd name="connsiteX8-829" fmla="*/ 8336307 w 11003307"/>
                  <a:gd name="connsiteY8-830" fmla="*/ 1957276 h 6086363"/>
                  <a:gd name="connsiteX9-831" fmla="*/ 9917457 w 11003307"/>
                  <a:gd name="connsiteY9-832" fmla="*/ 2243026 h 6086363"/>
                  <a:gd name="connsiteX10-833" fmla="*/ 10622307 w 11003307"/>
                  <a:gd name="connsiteY10-834" fmla="*/ 3462226 h 6086363"/>
                  <a:gd name="connsiteX11-835" fmla="*/ 10146057 w 11003307"/>
                  <a:gd name="connsiteY11-836" fmla="*/ 4300426 h 6086363"/>
                  <a:gd name="connsiteX12-837" fmla="*/ 11003307 w 11003307"/>
                  <a:gd name="connsiteY12-838" fmla="*/ 5119576 h 6086363"/>
                  <a:gd name="connsiteX13-839" fmla="*/ 10279407 w 11003307"/>
                  <a:gd name="connsiteY13-840" fmla="*/ 6072076 h 6086363"/>
                  <a:gd name="connsiteX14-841" fmla="*/ 8526807 w 11003307"/>
                  <a:gd name="connsiteY14-842" fmla="*/ 5538676 h 6086363"/>
                  <a:gd name="connsiteX15-843" fmla="*/ 7193307 w 11003307"/>
                  <a:gd name="connsiteY15-844" fmla="*/ 5862526 h 6086363"/>
                  <a:gd name="connsiteX16-845" fmla="*/ 5802657 w 11003307"/>
                  <a:gd name="connsiteY16-846" fmla="*/ 5329126 h 6086363"/>
                  <a:gd name="connsiteX17-847" fmla="*/ 5059707 w 11003307"/>
                  <a:gd name="connsiteY17-848" fmla="*/ 5995876 h 6086363"/>
                  <a:gd name="connsiteX18-849" fmla="*/ 3592857 w 11003307"/>
                  <a:gd name="connsiteY18-850" fmla="*/ 5938726 h 6086363"/>
                  <a:gd name="connsiteX19-851" fmla="*/ 3192807 w 11003307"/>
                  <a:gd name="connsiteY19-852" fmla="*/ 4700476 h 6086363"/>
                  <a:gd name="connsiteX20-853" fmla="*/ 1230657 w 11003307"/>
                  <a:gd name="connsiteY20-854" fmla="*/ 4757626 h 6086363"/>
                  <a:gd name="connsiteX21-855" fmla="*/ 735357 w 11003307"/>
                  <a:gd name="connsiteY21-856" fmla="*/ 3271726 h 6086363"/>
                  <a:gd name="connsiteX22-857" fmla="*/ 106707 w 11003307"/>
                  <a:gd name="connsiteY22-858" fmla="*/ 2490676 h 6086363"/>
                  <a:gd name="connsiteX23-859" fmla="*/ 163857 w 11003307"/>
                  <a:gd name="connsiteY23-860" fmla="*/ 699976 h 6086363"/>
                  <a:gd name="connsiteX24-861" fmla="*/ 1687857 w 11003307"/>
                  <a:gd name="connsiteY24-862" fmla="*/ 299926 h 6086363"/>
                  <a:gd name="connsiteX25-863" fmla="*/ 2487957 w 11003307"/>
                  <a:gd name="connsiteY25-864" fmla="*/ 1538176 h 6086363"/>
                  <a:gd name="connsiteX26-865" fmla="*/ 2678457 w 11003307"/>
                  <a:gd name="connsiteY26-866" fmla="*/ 871426 h 6086363"/>
                  <a:gd name="connsiteX27-867" fmla="*/ 3135657 w 11003307"/>
                  <a:gd name="connsiteY27-868" fmla="*/ 833326 h 6086363"/>
                  <a:gd name="connsiteX28-869" fmla="*/ 3249957 w 11003307"/>
                  <a:gd name="connsiteY28-870" fmla="*/ 1157176 h 6086363"/>
                  <a:gd name="connsiteX0-871" fmla="*/ 3249957 w 11003307"/>
                  <a:gd name="connsiteY0-872" fmla="*/ 1157176 h 6086363"/>
                  <a:gd name="connsiteX1-873" fmla="*/ 3249957 w 11003307"/>
                  <a:gd name="connsiteY1-874" fmla="*/ 1157176 h 6086363"/>
                  <a:gd name="connsiteX2-875" fmla="*/ 3326157 w 11003307"/>
                  <a:gd name="connsiteY2-876" fmla="*/ 1004776 h 6086363"/>
                  <a:gd name="connsiteX3-877" fmla="*/ 3592857 w 11003307"/>
                  <a:gd name="connsiteY3-878" fmla="*/ 223726 h 6086363"/>
                  <a:gd name="connsiteX4-879" fmla="*/ 4716807 w 11003307"/>
                  <a:gd name="connsiteY4-880" fmla="*/ 33226 h 6086363"/>
                  <a:gd name="connsiteX5-881" fmla="*/ 5878857 w 11003307"/>
                  <a:gd name="connsiteY5-882" fmla="*/ 795226 h 6086363"/>
                  <a:gd name="connsiteX6-883" fmla="*/ 7498107 w 11003307"/>
                  <a:gd name="connsiteY6-884" fmla="*/ 509476 h 6086363"/>
                  <a:gd name="connsiteX7-885" fmla="*/ 8641107 w 11003307"/>
                  <a:gd name="connsiteY7-886" fmla="*/ 1728676 h 6086363"/>
                  <a:gd name="connsiteX8-887" fmla="*/ 8336307 w 11003307"/>
                  <a:gd name="connsiteY8-888" fmla="*/ 1957276 h 6086363"/>
                  <a:gd name="connsiteX9-889" fmla="*/ 9917457 w 11003307"/>
                  <a:gd name="connsiteY9-890" fmla="*/ 2243026 h 6086363"/>
                  <a:gd name="connsiteX10-891" fmla="*/ 10622307 w 11003307"/>
                  <a:gd name="connsiteY10-892" fmla="*/ 3462226 h 6086363"/>
                  <a:gd name="connsiteX11-893" fmla="*/ 10146057 w 11003307"/>
                  <a:gd name="connsiteY11-894" fmla="*/ 4300426 h 6086363"/>
                  <a:gd name="connsiteX12-895" fmla="*/ 11003307 w 11003307"/>
                  <a:gd name="connsiteY12-896" fmla="*/ 5119576 h 6086363"/>
                  <a:gd name="connsiteX13-897" fmla="*/ 10279407 w 11003307"/>
                  <a:gd name="connsiteY13-898" fmla="*/ 6072076 h 6086363"/>
                  <a:gd name="connsiteX14-899" fmla="*/ 8526807 w 11003307"/>
                  <a:gd name="connsiteY14-900" fmla="*/ 5538676 h 6086363"/>
                  <a:gd name="connsiteX15-901" fmla="*/ 7193307 w 11003307"/>
                  <a:gd name="connsiteY15-902" fmla="*/ 5862526 h 6086363"/>
                  <a:gd name="connsiteX16-903" fmla="*/ 5802657 w 11003307"/>
                  <a:gd name="connsiteY16-904" fmla="*/ 5329126 h 6086363"/>
                  <a:gd name="connsiteX17-905" fmla="*/ 5059707 w 11003307"/>
                  <a:gd name="connsiteY17-906" fmla="*/ 5995876 h 6086363"/>
                  <a:gd name="connsiteX18-907" fmla="*/ 3592857 w 11003307"/>
                  <a:gd name="connsiteY18-908" fmla="*/ 5938726 h 6086363"/>
                  <a:gd name="connsiteX19-909" fmla="*/ 3192807 w 11003307"/>
                  <a:gd name="connsiteY19-910" fmla="*/ 4700476 h 6086363"/>
                  <a:gd name="connsiteX20-911" fmla="*/ 1230657 w 11003307"/>
                  <a:gd name="connsiteY20-912" fmla="*/ 4757626 h 6086363"/>
                  <a:gd name="connsiteX21-913" fmla="*/ 735357 w 11003307"/>
                  <a:gd name="connsiteY21-914" fmla="*/ 3271726 h 6086363"/>
                  <a:gd name="connsiteX22-915" fmla="*/ 106707 w 11003307"/>
                  <a:gd name="connsiteY22-916" fmla="*/ 2490676 h 6086363"/>
                  <a:gd name="connsiteX23-917" fmla="*/ 163857 w 11003307"/>
                  <a:gd name="connsiteY23-918" fmla="*/ 699976 h 6086363"/>
                  <a:gd name="connsiteX24-919" fmla="*/ 1687857 w 11003307"/>
                  <a:gd name="connsiteY24-920" fmla="*/ 299926 h 6086363"/>
                  <a:gd name="connsiteX25-921" fmla="*/ 2487957 w 11003307"/>
                  <a:gd name="connsiteY25-922" fmla="*/ 1538176 h 6086363"/>
                  <a:gd name="connsiteX26-923" fmla="*/ 2678457 w 11003307"/>
                  <a:gd name="connsiteY26-924" fmla="*/ 871426 h 6086363"/>
                  <a:gd name="connsiteX27-925" fmla="*/ 3135657 w 11003307"/>
                  <a:gd name="connsiteY27-926" fmla="*/ 833326 h 6086363"/>
                  <a:gd name="connsiteX28-927" fmla="*/ 3249957 w 11003307"/>
                  <a:gd name="connsiteY28-928" fmla="*/ 1157176 h 6086363"/>
                  <a:gd name="connsiteX0-929" fmla="*/ 3249957 w 11003307"/>
                  <a:gd name="connsiteY0-930" fmla="*/ 1157176 h 6086363"/>
                  <a:gd name="connsiteX1-931" fmla="*/ 3249957 w 11003307"/>
                  <a:gd name="connsiteY1-932" fmla="*/ 1157176 h 6086363"/>
                  <a:gd name="connsiteX2-933" fmla="*/ 3326157 w 11003307"/>
                  <a:gd name="connsiteY2-934" fmla="*/ 1004776 h 6086363"/>
                  <a:gd name="connsiteX3-935" fmla="*/ 3592857 w 11003307"/>
                  <a:gd name="connsiteY3-936" fmla="*/ 223726 h 6086363"/>
                  <a:gd name="connsiteX4-937" fmla="*/ 4716807 w 11003307"/>
                  <a:gd name="connsiteY4-938" fmla="*/ 33226 h 6086363"/>
                  <a:gd name="connsiteX5-939" fmla="*/ 5878857 w 11003307"/>
                  <a:gd name="connsiteY5-940" fmla="*/ 795226 h 6086363"/>
                  <a:gd name="connsiteX6-941" fmla="*/ 7498107 w 11003307"/>
                  <a:gd name="connsiteY6-942" fmla="*/ 509476 h 6086363"/>
                  <a:gd name="connsiteX7-943" fmla="*/ 8641107 w 11003307"/>
                  <a:gd name="connsiteY7-944" fmla="*/ 1728676 h 6086363"/>
                  <a:gd name="connsiteX8-945" fmla="*/ 8336307 w 11003307"/>
                  <a:gd name="connsiteY8-946" fmla="*/ 1957276 h 6086363"/>
                  <a:gd name="connsiteX9-947" fmla="*/ 9917457 w 11003307"/>
                  <a:gd name="connsiteY9-948" fmla="*/ 2243026 h 6086363"/>
                  <a:gd name="connsiteX10-949" fmla="*/ 10622307 w 11003307"/>
                  <a:gd name="connsiteY10-950" fmla="*/ 3462226 h 6086363"/>
                  <a:gd name="connsiteX11-951" fmla="*/ 10146057 w 11003307"/>
                  <a:gd name="connsiteY11-952" fmla="*/ 4300426 h 6086363"/>
                  <a:gd name="connsiteX12-953" fmla="*/ 11003307 w 11003307"/>
                  <a:gd name="connsiteY12-954" fmla="*/ 5119576 h 6086363"/>
                  <a:gd name="connsiteX13-955" fmla="*/ 10279407 w 11003307"/>
                  <a:gd name="connsiteY13-956" fmla="*/ 6072076 h 6086363"/>
                  <a:gd name="connsiteX14-957" fmla="*/ 8526807 w 11003307"/>
                  <a:gd name="connsiteY14-958" fmla="*/ 5538676 h 6086363"/>
                  <a:gd name="connsiteX15-959" fmla="*/ 7193307 w 11003307"/>
                  <a:gd name="connsiteY15-960" fmla="*/ 5862526 h 6086363"/>
                  <a:gd name="connsiteX16-961" fmla="*/ 5802657 w 11003307"/>
                  <a:gd name="connsiteY16-962" fmla="*/ 5329126 h 6086363"/>
                  <a:gd name="connsiteX17-963" fmla="*/ 5059707 w 11003307"/>
                  <a:gd name="connsiteY17-964" fmla="*/ 5995876 h 6086363"/>
                  <a:gd name="connsiteX18-965" fmla="*/ 3592857 w 11003307"/>
                  <a:gd name="connsiteY18-966" fmla="*/ 5938726 h 6086363"/>
                  <a:gd name="connsiteX19-967" fmla="*/ 3192807 w 11003307"/>
                  <a:gd name="connsiteY19-968" fmla="*/ 4700476 h 6086363"/>
                  <a:gd name="connsiteX20-969" fmla="*/ 1230657 w 11003307"/>
                  <a:gd name="connsiteY20-970" fmla="*/ 4757626 h 6086363"/>
                  <a:gd name="connsiteX21-971" fmla="*/ 735357 w 11003307"/>
                  <a:gd name="connsiteY21-972" fmla="*/ 3271726 h 6086363"/>
                  <a:gd name="connsiteX22-973" fmla="*/ 106707 w 11003307"/>
                  <a:gd name="connsiteY22-974" fmla="*/ 2490676 h 6086363"/>
                  <a:gd name="connsiteX23-975" fmla="*/ 163857 w 11003307"/>
                  <a:gd name="connsiteY23-976" fmla="*/ 699976 h 6086363"/>
                  <a:gd name="connsiteX24-977" fmla="*/ 1687857 w 11003307"/>
                  <a:gd name="connsiteY24-978" fmla="*/ 299926 h 6086363"/>
                  <a:gd name="connsiteX25-979" fmla="*/ 2487957 w 11003307"/>
                  <a:gd name="connsiteY25-980" fmla="*/ 1538176 h 6086363"/>
                  <a:gd name="connsiteX26-981" fmla="*/ 2678457 w 11003307"/>
                  <a:gd name="connsiteY26-982" fmla="*/ 871426 h 6086363"/>
                  <a:gd name="connsiteX27-983" fmla="*/ 3135657 w 11003307"/>
                  <a:gd name="connsiteY27-984" fmla="*/ 833326 h 6086363"/>
                  <a:gd name="connsiteX28-985" fmla="*/ 3249957 w 11003307"/>
                  <a:gd name="connsiteY28-986" fmla="*/ 1157176 h 6086363"/>
                  <a:gd name="connsiteX0-987" fmla="*/ 3249957 w 11003307"/>
                  <a:gd name="connsiteY0-988" fmla="*/ 1157176 h 6086363"/>
                  <a:gd name="connsiteX1-989" fmla="*/ 3249957 w 11003307"/>
                  <a:gd name="connsiteY1-990" fmla="*/ 1157176 h 6086363"/>
                  <a:gd name="connsiteX2-991" fmla="*/ 3326157 w 11003307"/>
                  <a:gd name="connsiteY2-992" fmla="*/ 1004776 h 6086363"/>
                  <a:gd name="connsiteX3-993" fmla="*/ 3592857 w 11003307"/>
                  <a:gd name="connsiteY3-994" fmla="*/ 223726 h 6086363"/>
                  <a:gd name="connsiteX4-995" fmla="*/ 4716807 w 11003307"/>
                  <a:gd name="connsiteY4-996" fmla="*/ 33226 h 6086363"/>
                  <a:gd name="connsiteX5-997" fmla="*/ 5878857 w 11003307"/>
                  <a:gd name="connsiteY5-998" fmla="*/ 795226 h 6086363"/>
                  <a:gd name="connsiteX6-999" fmla="*/ 7498107 w 11003307"/>
                  <a:gd name="connsiteY6-1000" fmla="*/ 509476 h 6086363"/>
                  <a:gd name="connsiteX7-1001" fmla="*/ 8641107 w 11003307"/>
                  <a:gd name="connsiteY7-1002" fmla="*/ 1728676 h 6086363"/>
                  <a:gd name="connsiteX8-1003" fmla="*/ 8336307 w 11003307"/>
                  <a:gd name="connsiteY8-1004" fmla="*/ 1957276 h 6086363"/>
                  <a:gd name="connsiteX9-1005" fmla="*/ 9917457 w 11003307"/>
                  <a:gd name="connsiteY9-1006" fmla="*/ 2243026 h 6086363"/>
                  <a:gd name="connsiteX10-1007" fmla="*/ 10622307 w 11003307"/>
                  <a:gd name="connsiteY10-1008" fmla="*/ 3462226 h 6086363"/>
                  <a:gd name="connsiteX11-1009" fmla="*/ 10146057 w 11003307"/>
                  <a:gd name="connsiteY11-1010" fmla="*/ 4300426 h 6086363"/>
                  <a:gd name="connsiteX12-1011" fmla="*/ 11003307 w 11003307"/>
                  <a:gd name="connsiteY12-1012" fmla="*/ 5119576 h 6086363"/>
                  <a:gd name="connsiteX13-1013" fmla="*/ 10279407 w 11003307"/>
                  <a:gd name="connsiteY13-1014" fmla="*/ 6072076 h 6086363"/>
                  <a:gd name="connsiteX14-1015" fmla="*/ 8526807 w 11003307"/>
                  <a:gd name="connsiteY14-1016" fmla="*/ 5538676 h 6086363"/>
                  <a:gd name="connsiteX15-1017" fmla="*/ 7193307 w 11003307"/>
                  <a:gd name="connsiteY15-1018" fmla="*/ 5862526 h 6086363"/>
                  <a:gd name="connsiteX16-1019" fmla="*/ 5802657 w 11003307"/>
                  <a:gd name="connsiteY16-1020" fmla="*/ 5329126 h 6086363"/>
                  <a:gd name="connsiteX17-1021" fmla="*/ 5059707 w 11003307"/>
                  <a:gd name="connsiteY17-1022" fmla="*/ 5995876 h 6086363"/>
                  <a:gd name="connsiteX18-1023" fmla="*/ 3592857 w 11003307"/>
                  <a:gd name="connsiteY18-1024" fmla="*/ 5938726 h 6086363"/>
                  <a:gd name="connsiteX19-1025" fmla="*/ 3192807 w 11003307"/>
                  <a:gd name="connsiteY19-1026" fmla="*/ 4700476 h 6086363"/>
                  <a:gd name="connsiteX20-1027" fmla="*/ 1230657 w 11003307"/>
                  <a:gd name="connsiteY20-1028" fmla="*/ 4757626 h 6086363"/>
                  <a:gd name="connsiteX21-1029" fmla="*/ 735357 w 11003307"/>
                  <a:gd name="connsiteY21-1030" fmla="*/ 3271726 h 6086363"/>
                  <a:gd name="connsiteX22-1031" fmla="*/ 106707 w 11003307"/>
                  <a:gd name="connsiteY22-1032" fmla="*/ 2490676 h 6086363"/>
                  <a:gd name="connsiteX23-1033" fmla="*/ 163857 w 11003307"/>
                  <a:gd name="connsiteY23-1034" fmla="*/ 699976 h 6086363"/>
                  <a:gd name="connsiteX24-1035" fmla="*/ 1687857 w 11003307"/>
                  <a:gd name="connsiteY24-1036" fmla="*/ 299926 h 6086363"/>
                  <a:gd name="connsiteX25-1037" fmla="*/ 2487957 w 11003307"/>
                  <a:gd name="connsiteY25-1038" fmla="*/ 1538176 h 6086363"/>
                  <a:gd name="connsiteX26-1039" fmla="*/ 2678457 w 11003307"/>
                  <a:gd name="connsiteY26-1040" fmla="*/ 871426 h 6086363"/>
                  <a:gd name="connsiteX27-1041" fmla="*/ 3135657 w 11003307"/>
                  <a:gd name="connsiteY27-1042" fmla="*/ 833326 h 6086363"/>
                  <a:gd name="connsiteX28-1043" fmla="*/ 3249957 w 11003307"/>
                  <a:gd name="connsiteY28-1044" fmla="*/ 1157176 h 6086363"/>
                  <a:gd name="connsiteX0-1045" fmla="*/ 3249957 w 11004357"/>
                  <a:gd name="connsiteY0-1046" fmla="*/ 1157176 h 6086363"/>
                  <a:gd name="connsiteX1-1047" fmla="*/ 3249957 w 11004357"/>
                  <a:gd name="connsiteY1-1048" fmla="*/ 1157176 h 6086363"/>
                  <a:gd name="connsiteX2-1049" fmla="*/ 3326157 w 11004357"/>
                  <a:gd name="connsiteY2-1050" fmla="*/ 1004776 h 6086363"/>
                  <a:gd name="connsiteX3-1051" fmla="*/ 3592857 w 11004357"/>
                  <a:gd name="connsiteY3-1052" fmla="*/ 223726 h 6086363"/>
                  <a:gd name="connsiteX4-1053" fmla="*/ 4716807 w 11004357"/>
                  <a:gd name="connsiteY4-1054" fmla="*/ 33226 h 6086363"/>
                  <a:gd name="connsiteX5-1055" fmla="*/ 5878857 w 11004357"/>
                  <a:gd name="connsiteY5-1056" fmla="*/ 795226 h 6086363"/>
                  <a:gd name="connsiteX6-1057" fmla="*/ 7498107 w 11004357"/>
                  <a:gd name="connsiteY6-1058" fmla="*/ 509476 h 6086363"/>
                  <a:gd name="connsiteX7-1059" fmla="*/ 8641107 w 11004357"/>
                  <a:gd name="connsiteY7-1060" fmla="*/ 1728676 h 6086363"/>
                  <a:gd name="connsiteX8-1061" fmla="*/ 8336307 w 11004357"/>
                  <a:gd name="connsiteY8-1062" fmla="*/ 1957276 h 6086363"/>
                  <a:gd name="connsiteX9-1063" fmla="*/ 9917457 w 11004357"/>
                  <a:gd name="connsiteY9-1064" fmla="*/ 2243026 h 6086363"/>
                  <a:gd name="connsiteX10-1065" fmla="*/ 10622307 w 11004357"/>
                  <a:gd name="connsiteY10-1066" fmla="*/ 3462226 h 6086363"/>
                  <a:gd name="connsiteX11-1067" fmla="*/ 10146057 w 11004357"/>
                  <a:gd name="connsiteY11-1068" fmla="*/ 4300426 h 6086363"/>
                  <a:gd name="connsiteX12-1069" fmla="*/ 11003307 w 11004357"/>
                  <a:gd name="connsiteY12-1070" fmla="*/ 5119576 h 6086363"/>
                  <a:gd name="connsiteX13-1071" fmla="*/ 10279407 w 11004357"/>
                  <a:gd name="connsiteY13-1072" fmla="*/ 6072076 h 6086363"/>
                  <a:gd name="connsiteX14-1073" fmla="*/ 8526807 w 11004357"/>
                  <a:gd name="connsiteY14-1074" fmla="*/ 5538676 h 6086363"/>
                  <a:gd name="connsiteX15-1075" fmla="*/ 7193307 w 11004357"/>
                  <a:gd name="connsiteY15-1076" fmla="*/ 5862526 h 6086363"/>
                  <a:gd name="connsiteX16-1077" fmla="*/ 5802657 w 11004357"/>
                  <a:gd name="connsiteY16-1078" fmla="*/ 5329126 h 6086363"/>
                  <a:gd name="connsiteX17-1079" fmla="*/ 5059707 w 11004357"/>
                  <a:gd name="connsiteY17-1080" fmla="*/ 5995876 h 6086363"/>
                  <a:gd name="connsiteX18-1081" fmla="*/ 3592857 w 11004357"/>
                  <a:gd name="connsiteY18-1082" fmla="*/ 5938726 h 6086363"/>
                  <a:gd name="connsiteX19-1083" fmla="*/ 3192807 w 11004357"/>
                  <a:gd name="connsiteY19-1084" fmla="*/ 4700476 h 6086363"/>
                  <a:gd name="connsiteX20-1085" fmla="*/ 1230657 w 11004357"/>
                  <a:gd name="connsiteY20-1086" fmla="*/ 4757626 h 6086363"/>
                  <a:gd name="connsiteX21-1087" fmla="*/ 735357 w 11004357"/>
                  <a:gd name="connsiteY21-1088" fmla="*/ 3271726 h 6086363"/>
                  <a:gd name="connsiteX22-1089" fmla="*/ 106707 w 11004357"/>
                  <a:gd name="connsiteY22-1090" fmla="*/ 2490676 h 6086363"/>
                  <a:gd name="connsiteX23-1091" fmla="*/ 163857 w 11004357"/>
                  <a:gd name="connsiteY23-1092" fmla="*/ 699976 h 6086363"/>
                  <a:gd name="connsiteX24-1093" fmla="*/ 1687857 w 11004357"/>
                  <a:gd name="connsiteY24-1094" fmla="*/ 299926 h 6086363"/>
                  <a:gd name="connsiteX25-1095" fmla="*/ 2487957 w 11004357"/>
                  <a:gd name="connsiteY25-1096" fmla="*/ 1538176 h 6086363"/>
                  <a:gd name="connsiteX26-1097" fmla="*/ 2678457 w 11004357"/>
                  <a:gd name="connsiteY26-1098" fmla="*/ 871426 h 6086363"/>
                  <a:gd name="connsiteX27-1099" fmla="*/ 3135657 w 11004357"/>
                  <a:gd name="connsiteY27-1100" fmla="*/ 833326 h 6086363"/>
                  <a:gd name="connsiteX28-1101" fmla="*/ 3249957 w 11004357"/>
                  <a:gd name="connsiteY28-1102" fmla="*/ 1157176 h 6086363"/>
                  <a:gd name="connsiteX0-1103" fmla="*/ 3249957 w 11004357"/>
                  <a:gd name="connsiteY0-1104" fmla="*/ 1157176 h 6086363"/>
                  <a:gd name="connsiteX1-1105" fmla="*/ 3249957 w 11004357"/>
                  <a:gd name="connsiteY1-1106" fmla="*/ 1157176 h 6086363"/>
                  <a:gd name="connsiteX2-1107" fmla="*/ 3326157 w 11004357"/>
                  <a:gd name="connsiteY2-1108" fmla="*/ 1004776 h 6086363"/>
                  <a:gd name="connsiteX3-1109" fmla="*/ 3592857 w 11004357"/>
                  <a:gd name="connsiteY3-1110" fmla="*/ 223726 h 6086363"/>
                  <a:gd name="connsiteX4-1111" fmla="*/ 4716807 w 11004357"/>
                  <a:gd name="connsiteY4-1112" fmla="*/ 33226 h 6086363"/>
                  <a:gd name="connsiteX5-1113" fmla="*/ 5878857 w 11004357"/>
                  <a:gd name="connsiteY5-1114" fmla="*/ 795226 h 6086363"/>
                  <a:gd name="connsiteX6-1115" fmla="*/ 7498107 w 11004357"/>
                  <a:gd name="connsiteY6-1116" fmla="*/ 509476 h 6086363"/>
                  <a:gd name="connsiteX7-1117" fmla="*/ 8641107 w 11004357"/>
                  <a:gd name="connsiteY7-1118" fmla="*/ 1728676 h 6086363"/>
                  <a:gd name="connsiteX8-1119" fmla="*/ 8336307 w 11004357"/>
                  <a:gd name="connsiteY8-1120" fmla="*/ 1957276 h 6086363"/>
                  <a:gd name="connsiteX9-1121" fmla="*/ 9917457 w 11004357"/>
                  <a:gd name="connsiteY9-1122" fmla="*/ 2243026 h 6086363"/>
                  <a:gd name="connsiteX10-1123" fmla="*/ 10622307 w 11004357"/>
                  <a:gd name="connsiteY10-1124" fmla="*/ 3462226 h 6086363"/>
                  <a:gd name="connsiteX11-1125" fmla="*/ 10146057 w 11004357"/>
                  <a:gd name="connsiteY11-1126" fmla="*/ 4300426 h 6086363"/>
                  <a:gd name="connsiteX12-1127" fmla="*/ 11003307 w 11004357"/>
                  <a:gd name="connsiteY12-1128" fmla="*/ 5119576 h 6086363"/>
                  <a:gd name="connsiteX13-1129" fmla="*/ 10279407 w 11004357"/>
                  <a:gd name="connsiteY13-1130" fmla="*/ 6072076 h 6086363"/>
                  <a:gd name="connsiteX14-1131" fmla="*/ 8526807 w 11004357"/>
                  <a:gd name="connsiteY14-1132" fmla="*/ 5538676 h 6086363"/>
                  <a:gd name="connsiteX15-1133" fmla="*/ 7193307 w 11004357"/>
                  <a:gd name="connsiteY15-1134" fmla="*/ 5862526 h 6086363"/>
                  <a:gd name="connsiteX16-1135" fmla="*/ 5802657 w 11004357"/>
                  <a:gd name="connsiteY16-1136" fmla="*/ 5329126 h 6086363"/>
                  <a:gd name="connsiteX17-1137" fmla="*/ 5059707 w 11004357"/>
                  <a:gd name="connsiteY17-1138" fmla="*/ 5995876 h 6086363"/>
                  <a:gd name="connsiteX18-1139" fmla="*/ 3592857 w 11004357"/>
                  <a:gd name="connsiteY18-1140" fmla="*/ 5938726 h 6086363"/>
                  <a:gd name="connsiteX19-1141" fmla="*/ 3192807 w 11004357"/>
                  <a:gd name="connsiteY19-1142" fmla="*/ 4700476 h 6086363"/>
                  <a:gd name="connsiteX20-1143" fmla="*/ 1230657 w 11004357"/>
                  <a:gd name="connsiteY20-1144" fmla="*/ 4757626 h 6086363"/>
                  <a:gd name="connsiteX21-1145" fmla="*/ 735357 w 11004357"/>
                  <a:gd name="connsiteY21-1146" fmla="*/ 3271726 h 6086363"/>
                  <a:gd name="connsiteX22-1147" fmla="*/ 106707 w 11004357"/>
                  <a:gd name="connsiteY22-1148" fmla="*/ 2490676 h 6086363"/>
                  <a:gd name="connsiteX23-1149" fmla="*/ 163857 w 11004357"/>
                  <a:gd name="connsiteY23-1150" fmla="*/ 699976 h 6086363"/>
                  <a:gd name="connsiteX24-1151" fmla="*/ 1687857 w 11004357"/>
                  <a:gd name="connsiteY24-1152" fmla="*/ 299926 h 6086363"/>
                  <a:gd name="connsiteX25-1153" fmla="*/ 2487957 w 11004357"/>
                  <a:gd name="connsiteY25-1154" fmla="*/ 1538176 h 6086363"/>
                  <a:gd name="connsiteX26-1155" fmla="*/ 2678457 w 11004357"/>
                  <a:gd name="connsiteY26-1156" fmla="*/ 871426 h 6086363"/>
                  <a:gd name="connsiteX27-1157" fmla="*/ 3135657 w 11004357"/>
                  <a:gd name="connsiteY27-1158" fmla="*/ 833326 h 6086363"/>
                  <a:gd name="connsiteX28-1159" fmla="*/ 3249957 w 11004357"/>
                  <a:gd name="connsiteY28-1160" fmla="*/ 1157176 h 6086363"/>
                  <a:gd name="connsiteX0-1161" fmla="*/ 3249957 w 11004357"/>
                  <a:gd name="connsiteY0-1162" fmla="*/ 1157176 h 6086363"/>
                  <a:gd name="connsiteX1-1163" fmla="*/ 3249957 w 11004357"/>
                  <a:gd name="connsiteY1-1164" fmla="*/ 1157176 h 6086363"/>
                  <a:gd name="connsiteX2-1165" fmla="*/ 3326157 w 11004357"/>
                  <a:gd name="connsiteY2-1166" fmla="*/ 1004776 h 6086363"/>
                  <a:gd name="connsiteX3-1167" fmla="*/ 3592857 w 11004357"/>
                  <a:gd name="connsiteY3-1168" fmla="*/ 223726 h 6086363"/>
                  <a:gd name="connsiteX4-1169" fmla="*/ 4716807 w 11004357"/>
                  <a:gd name="connsiteY4-1170" fmla="*/ 33226 h 6086363"/>
                  <a:gd name="connsiteX5-1171" fmla="*/ 5878857 w 11004357"/>
                  <a:gd name="connsiteY5-1172" fmla="*/ 795226 h 6086363"/>
                  <a:gd name="connsiteX6-1173" fmla="*/ 7498107 w 11004357"/>
                  <a:gd name="connsiteY6-1174" fmla="*/ 509476 h 6086363"/>
                  <a:gd name="connsiteX7-1175" fmla="*/ 8641107 w 11004357"/>
                  <a:gd name="connsiteY7-1176" fmla="*/ 1728676 h 6086363"/>
                  <a:gd name="connsiteX8-1177" fmla="*/ 8336307 w 11004357"/>
                  <a:gd name="connsiteY8-1178" fmla="*/ 1957276 h 6086363"/>
                  <a:gd name="connsiteX9-1179" fmla="*/ 9917457 w 11004357"/>
                  <a:gd name="connsiteY9-1180" fmla="*/ 2243026 h 6086363"/>
                  <a:gd name="connsiteX10-1181" fmla="*/ 10622307 w 11004357"/>
                  <a:gd name="connsiteY10-1182" fmla="*/ 3462226 h 6086363"/>
                  <a:gd name="connsiteX11-1183" fmla="*/ 10146057 w 11004357"/>
                  <a:gd name="connsiteY11-1184" fmla="*/ 4300426 h 6086363"/>
                  <a:gd name="connsiteX12-1185" fmla="*/ 11003307 w 11004357"/>
                  <a:gd name="connsiteY12-1186" fmla="*/ 5119576 h 6086363"/>
                  <a:gd name="connsiteX13-1187" fmla="*/ 10279407 w 11004357"/>
                  <a:gd name="connsiteY13-1188" fmla="*/ 6072076 h 6086363"/>
                  <a:gd name="connsiteX14-1189" fmla="*/ 8526807 w 11004357"/>
                  <a:gd name="connsiteY14-1190" fmla="*/ 5538676 h 6086363"/>
                  <a:gd name="connsiteX15-1191" fmla="*/ 7193307 w 11004357"/>
                  <a:gd name="connsiteY15-1192" fmla="*/ 5862526 h 6086363"/>
                  <a:gd name="connsiteX16-1193" fmla="*/ 5802657 w 11004357"/>
                  <a:gd name="connsiteY16-1194" fmla="*/ 5329126 h 6086363"/>
                  <a:gd name="connsiteX17-1195" fmla="*/ 5059707 w 11004357"/>
                  <a:gd name="connsiteY17-1196" fmla="*/ 5995876 h 6086363"/>
                  <a:gd name="connsiteX18-1197" fmla="*/ 3592857 w 11004357"/>
                  <a:gd name="connsiteY18-1198" fmla="*/ 5938726 h 6086363"/>
                  <a:gd name="connsiteX19-1199" fmla="*/ 3192807 w 11004357"/>
                  <a:gd name="connsiteY19-1200" fmla="*/ 4700476 h 6086363"/>
                  <a:gd name="connsiteX20-1201" fmla="*/ 1230657 w 11004357"/>
                  <a:gd name="connsiteY20-1202" fmla="*/ 4757626 h 6086363"/>
                  <a:gd name="connsiteX21-1203" fmla="*/ 735357 w 11004357"/>
                  <a:gd name="connsiteY21-1204" fmla="*/ 3271726 h 6086363"/>
                  <a:gd name="connsiteX22-1205" fmla="*/ 106707 w 11004357"/>
                  <a:gd name="connsiteY22-1206" fmla="*/ 2490676 h 6086363"/>
                  <a:gd name="connsiteX23-1207" fmla="*/ 163857 w 11004357"/>
                  <a:gd name="connsiteY23-1208" fmla="*/ 699976 h 6086363"/>
                  <a:gd name="connsiteX24-1209" fmla="*/ 1687857 w 11004357"/>
                  <a:gd name="connsiteY24-1210" fmla="*/ 299926 h 6086363"/>
                  <a:gd name="connsiteX25-1211" fmla="*/ 2487957 w 11004357"/>
                  <a:gd name="connsiteY25-1212" fmla="*/ 1538176 h 6086363"/>
                  <a:gd name="connsiteX26-1213" fmla="*/ 2678457 w 11004357"/>
                  <a:gd name="connsiteY26-1214" fmla="*/ 871426 h 6086363"/>
                  <a:gd name="connsiteX27-1215" fmla="*/ 3135657 w 11004357"/>
                  <a:gd name="connsiteY27-1216" fmla="*/ 833326 h 6086363"/>
                  <a:gd name="connsiteX28-1217" fmla="*/ 3249957 w 11004357"/>
                  <a:gd name="connsiteY28-1218" fmla="*/ 1157176 h 6086363"/>
                  <a:gd name="connsiteX0-1219" fmla="*/ 3249957 w 11004357"/>
                  <a:gd name="connsiteY0-1220" fmla="*/ 1157176 h 6086363"/>
                  <a:gd name="connsiteX1-1221" fmla="*/ 3249957 w 11004357"/>
                  <a:gd name="connsiteY1-1222" fmla="*/ 1157176 h 6086363"/>
                  <a:gd name="connsiteX2-1223" fmla="*/ 3326157 w 11004357"/>
                  <a:gd name="connsiteY2-1224" fmla="*/ 1004776 h 6086363"/>
                  <a:gd name="connsiteX3-1225" fmla="*/ 3592857 w 11004357"/>
                  <a:gd name="connsiteY3-1226" fmla="*/ 223726 h 6086363"/>
                  <a:gd name="connsiteX4-1227" fmla="*/ 4716807 w 11004357"/>
                  <a:gd name="connsiteY4-1228" fmla="*/ 33226 h 6086363"/>
                  <a:gd name="connsiteX5-1229" fmla="*/ 5878857 w 11004357"/>
                  <a:gd name="connsiteY5-1230" fmla="*/ 795226 h 6086363"/>
                  <a:gd name="connsiteX6-1231" fmla="*/ 7498107 w 11004357"/>
                  <a:gd name="connsiteY6-1232" fmla="*/ 509476 h 6086363"/>
                  <a:gd name="connsiteX7-1233" fmla="*/ 8641107 w 11004357"/>
                  <a:gd name="connsiteY7-1234" fmla="*/ 1728676 h 6086363"/>
                  <a:gd name="connsiteX8-1235" fmla="*/ 8336307 w 11004357"/>
                  <a:gd name="connsiteY8-1236" fmla="*/ 1957276 h 6086363"/>
                  <a:gd name="connsiteX9-1237" fmla="*/ 9917457 w 11004357"/>
                  <a:gd name="connsiteY9-1238" fmla="*/ 2243026 h 6086363"/>
                  <a:gd name="connsiteX10-1239" fmla="*/ 10622307 w 11004357"/>
                  <a:gd name="connsiteY10-1240" fmla="*/ 3462226 h 6086363"/>
                  <a:gd name="connsiteX11-1241" fmla="*/ 10146057 w 11004357"/>
                  <a:gd name="connsiteY11-1242" fmla="*/ 4300426 h 6086363"/>
                  <a:gd name="connsiteX12-1243" fmla="*/ 11003307 w 11004357"/>
                  <a:gd name="connsiteY12-1244" fmla="*/ 5119576 h 6086363"/>
                  <a:gd name="connsiteX13-1245" fmla="*/ 10279407 w 11004357"/>
                  <a:gd name="connsiteY13-1246" fmla="*/ 6072076 h 6086363"/>
                  <a:gd name="connsiteX14-1247" fmla="*/ 8526807 w 11004357"/>
                  <a:gd name="connsiteY14-1248" fmla="*/ 5538676 h 6086363"/>
                  <a:gd name="connsiteX15-1249" fmla="*/ 7193307 w 11004357"/>
                  <a:gd name="connsiteY15-1250" fmla="*/ 5862526 h 6086363"/>
                  <a:gd name="connsiteX16-1251" fmla="*/ 5802657 w 11004357"/>
                  <a:gd name="connsiteY16-1252" fmla="*/ 5329126 h 6086363"/>
                  <a:gd name="connsiteX17-1253" fmla="*/ 5059707 w 11004357"/>
                  <a:gd name="connsiteY17-1254" fmla="*/ 5995876 h 6086363"/>
                  <a:gd name="connsiteX18-1255" fmla="*/ 3592857 w 11004357"/>
                  <a:gd name="connsiteY18-1256" fmla="*/ 5938726 h 6086363"/>
                  <a:gd name="connsiteX19-1257" fmla="*/ 3192807 w 11004357"/>
                  <a:gd name="connsiteY19-1258" fmla="*/ 4700476 h 6086363"/>
                  <a:gd name="connsiteX20-1259" fmla="*/ 1230657 w 11004357"/>
                  <a:gd name="connsiteY20-1260" fmla="*/ 4757626 h 6086363"/>
                  <a:gd name="connsiteX21-1261" fmla="*/ 735357 w 11004357"/>
                  <a:gd name="connsiteY21-1262" fmla="*/ 3271726 h 6086363"/>
                  <a:gd name="connsiteX22-1263" fmla="*/ 106707 w 11004357"/>
                  <a:gd name="connsiteY22-1264" fmla="*/ 2490676 h 6086363"/>
                  <a:gd name="connsiteX23-1265" fmla="*/ 163857 w 11004357"/>
                  <a:gd name="connsiteY23-1266" fmla="*/ 699976 h 6086363"/>
                  <a:gd name="connsiteX24-1267" fmla="*/ 1687857 w 11004357"/>
                  <a:gd name="connsiteY24-1268" fmla="*/ 299926 h 6086363"/>
                  <a:gd name="connsiteX25-1269" fmla="*/ 2487957 w 11004357"/>
                  <a:gd name="connsiteY25-1270" fmla="*/ 1538176 h 6086363"/>
                  <a:gd name="connsiteX26-1271" fmla="*/ 2678457 w 11004357"/>
                  <a:gd name="connsiteY26-1272" fmla="*/ 871426 h 6086363"/>
                  <a:gd name="connsiteX27-1273" fmla="*/ 3135657 w 11004357"/>
                  <a:gd name="connsiteY27-1274" fmla="*/ 833326 h 6086363"/>
                  <a:gd name="connsiteX28-1275" fmla="*/ 3249957 w 11004357"/>
                  <a:gd name="connsiteY28-1276" fmla="*/ 1157176 h 6086363"/>
                  <a:gd name="connsiteX0-1277" fmla="*/ 3249957 w 11004357"/>
                  <a:gd name="connsiteY0-1278" fmla="*/ 1157176 h 6086363"/>
                  <a:gd name="connsiteX1-1279" fmla="*/ 3249957 w 11004357"/>
                  <a:gd name="connsiteY1-1280" fmla="*/ 1157176 h 6086363"/>
                  <a:gd name="connsiteX2-1281" fmla="*/ 3326157 w 11004357"/>
                  <a:gd name="connsiteY2-1282" fmla="*/ 1004776 h 6086363"/>
                  <a:gd name="connsiteX3-1283" fmla="*/ 3592857 w 11004357"/>
                  <a:gd name="connsiteY3-1284" fmla="*/ 223726 h 6086363"/>
                  <a:gd name="connsiteX4-1285" fmla="*/ 4716807 w 11004357"/>
                  <a:gd name="connsiteY4-1286" fmla="*/ 33226 h 6086363"/>
                  <a:gd name="connsiteX5-1287" fmla="*/ 5878857 w 11004357"/>
                  <a:gd name="connsiteY5-1288" fmla="*/ 795226 h 6086363"/>
                  <a:gd name="connsiteX6-1289" fmla="*/ 7498107 w 11004357"/>
                  <a:gd name="connsiteY6-1290" fmla="*/ 509476 h 6086363"/>
                  <a:gd name="connsiteX7-1291" fmla="*/ 8641107 w 11004357"/>
                  <a:gd name="connsiteY7-1292" fmla="*/ 1728676 h 6086363"/>
                  <a:gd name="connsiteX8-1293" fmla="*/ 8336307 w 11004357"/>
                  <a:gd name="connsiteY8-1294" fmla="*/ 1957276 h 6086363"/>
                  <a:gd name="connsiteX9-1295" fmla="*/ 9917457 w 11004357"/>
                  <a:gd name="connsiteY9-1296" fmla="*/ 2243026 h 6086363"/>
                  <a:gd name="connsiteX10-1297" fmla="*/ 10622307 w 11004357"/>
                  <a:gd name="connsiteY10-1298" fmla="*/ 3462226 h 6086363"/>
                  <a:gd name="connsiteX11-1299" fmla="*/ 10146057 w 11004357"/>
                  <a:gd name="connsiteY11-1300" fmla="*/ 4300426 h 6086363"/>
                  <a:gd name="connsiteX12-1301" fmla="*/ 11003307 w 11004357"/>
                  <a:gd name="connsiteY12-1302" fmla="*/ 5119576 h 6086363"/>
                  <a:gd name="connsiteX13-1303" fmla="*/ 10279407 w 11004357"/>
                  <a:gd name="connsiteY13-1304" fmla="*/ 6072076 h 6086363"/>
                  <a:gd name="connsiteX14-1305" fmla="*/ 8526807 w 11004357"/>
                  <a:gd name="connsiteY14-1306" fmla="*/ 5538676 h 6086363"/>
                  <a:gd name="connsiteX15-1307" fmla="*/ 7193307 w 11004357"/>
                  <a:gd name="connsiteY15-1308" fmla="*/ 5862526 h 6086363"/>
                  <a:gd name="connsiteX16-1309" fmla="*/ 5802657 w 11004357"/>
                  <a:gd name="connsiteY16-1310" fmla="*/ 5329126 h 6086363"/>
                  <a:gd name="connsiteX17-1311" fmla="*/ 5059707 w 11004357"/>
                  <a:gd name="connsiteY17-1312" fmla="*/ 5995876 h 6086363"/>
                  <a:gd name="connsiteX18-1313" fmla="*/ 3592857 w 11004357"/>
                  <a:gd name="connsiteY18-1314" fmla="*/ 5938726 h 6086363"/>
                  <a:gd name="connsiteX19-1315" fmla="*/ 3192807 w 11004357"/>
                  <a:gd name="connsiteY19-1316" fmla="*/ 4700476 h 6086363"/>
                  <a:gd name="connsiteX20-1317" fmla="*/ 1230657 w 11004357"/>
                  <a:gd name="connsiteY20-1318" fmla="*/ 4757626 h 6086363"/>
                  <a:gd name="connsiteX21-1319" fmla="*/ 735357 w 11004357"/>
                  <a:gd name="connsiteY21-1320" fmla="*/ 3271726 h 6086363"/>
                  <a:gd name="connsiteX22-1321" fmla="*/ 106707 w 11004357"/>
                  <a:gd name="connsiteY22-1322" fmla="*/ 2490676 h 6086363"/>
                  <a:gd name="connsiteX23-1323" fmla="*/ 163857 w 11004357"/>
                  <a:gd name="connsiteY23-1324" fmla="*/ 699976 h 6086363"/>
                  <a:gd name="connsiteX24-1325" fmla="*/ 1687857 w 11004357"/>
                  <a:gd name="connsiteY24-1326" fmla="*/ 299926 h 6086363"/>
                  <a:gd name="connsiteX25-1327" fmla="*/ 2487957 w 11004357"/>
                  <a:gd name="connsiteY25-1328" fmla="*/ 1538176 h 6086363"/>
                  <a:gd name="connsiteX26-1329" fmla="*/ 2678457 w 11004357"/>
                  <a:gd name="connsiteY26-1330" fmla="*/ 871426 h 6086363"/>
                  <a:gd name="connsiteX27-1331" fmla="*/ 3135657 w 11004357"/>
                  <a:gd name="connsiteY27-1332" fmla="*/ 833326 h 6086363"/>
                  <a:gd name="connsiteX28-1333" fmla="*/ 3249957 w 11004357"/>
                  <a:gd name="connsiteY28-1334" fmla="*/ 1157176 h 6086363"/>
                  <a:gd name="connsiteX0-1335" fmla="*/ 3249957 w 11004357"/>
                  <a:gd name="connsiteY0-1336" fmla="*/ 1157176 h 6086363"/>
                  <a:gd name="connsiteX1-1337" fmla="*/ 3249957 w 11004357"/>
                  <a:gd name="connsiteY1-1338" fmla="*/ 1157176 h 6086363"/>
                  <a:gd name="connsiteX2-1339" fmla="*/ 3326157 w 11004357"/>
                  <a:gd name="connsiteY2-1340" fmla="*/ 1004776 h 6086363"/>
                  <a:gd name="connsiteX3-1341" fmla="*/ 3592857 w 11004357"/>
                  <a:gd name="connsiteY3-1342" fmla="*/ 223726 h 6086363"/>
                  <a:gd name="connsiteX4-1343" fmla="*/ 4716807 w 11004357"/>
                  <a:gd name="connsiteY4-1344" fmla="*/ 33226 h 6086363"/>
                  <a:gd name="connsiteX5-1345" fmla="*/ 5878857 w 11004357"/>
                  <a:gd name="connsiteY5-1346" fmla="*/ 795226 h 6086363"/>
                  <a:gd name="connsiteX6-1347" fmla="*/ 7498107 w 11004357"/>
                  <a:gd name="connsiteY6-1348" fmla="*/ 509476 h 6086363"/>
                  <a:gd name="connsiteX7-1349" fmla="*/ 8641107 w 11004357"/>
                  <a:gd name="connsiteY7-1350" fmla="*/ 1728676 h 6086363"/>
                  <a:gd name="connsiteX8-1351" fmla="*/ 8336307 w 11004357"/>
                  <a:gd name="connsiteY8-1352" fmla="*/ 1957276 h 6086363"/>
                  <a:gd name="connsiteX9-1353" fmla="*/ 9917457 w 11004357"/>
                  <a:gd name="connsiteY9-1354" fmla="*/ 2243026 h 6086363"/>
                  <a:gd name="connsiteX10-1355" fmla="*/ 10622307 w 11004357"/>
                  <a:gd name="connsiteY10-1356" fmla="*/ 3462226 h 6086363"/>
                  <a:gd name="connsiteX11-1357" fmla="*/ 10146057 w 11004357"/>
                  <a:gd name="connsiteY11-1358" fmla="*/ 4300426 h 6086363"/>
                  <a:gd name="connsiteX12-1359" fmla="*/ 11003307 w 11004357"/>
                  <a:gd name="connsiteY12-1360" fmla="*/ 5119576 h 6086363"/>
                  <a:gd name="connsiteX13-1361" fmla="*/ 10279407 w 11004357"/>
                  <a:gd name="connsiteY13-1362" fmla="*/ 6072076 h 6086363"/>
                  <a:gd name="connsiteX14-1363" fmla="*/ 8526807 w 11004357"/>
                  <a:gd name="connsiteY14-1364" fmla="*/ 5538676 h 6086363"/>
                  <a:gd name="connsiteX15-1365" fmla="*/ 7193307 w 11004357"/>
                  <a:gd name="connsiteY15-1366" fmla="*/ 5862526 h 6086363"/>
                  <a:gd name="connsiteX16-1367" fmla="*/ 5802657 w 11004357"/>
                  <a:gd name="connsiteY16-1368" fmla="*/ 5329126 h 6086363"/>
                  <a:gd name="connsiteX17-1369" fmla="*/ 5059707 w 11004357"/>
                  <a:gd name="connsiteY17-1370" fmla="*/ 5995876 h 6086363"/>
                  <a:gd name="connsiteX18-1371" fmla="*/ 3592857 w 11004357"/>
                  <a:gd name="connsiteY18-1372" fmla="*/ 5938726 h 6086363"/>
                  <a:gd name="connsiteX19-1373" fmla="*/ 3192807 w 11004357"/>
                  <a:gd name="connsiteY19-1374" fmla="*/ 4700476 h 6086363"/>
                  <a:gd name="connsiteX20-1375" fmla="*/ 1230657 w 11004357"/>
                  <a:gd name="connsiteY20-1376" fmla="*/ 4757626 h 6086363"/>
                  <a:gd name="connsiteX21-1377" fmla="*/ 735357 w 11004357"/>
                  <a:gd name="connsiteY21-1378" fmla="*/ 3271726 h 6086363"/>
                  <a:gd name="connsiteX22-1379" fmla="*/ 106707 w 11004357"/>
                  <a:gd name="connsiteY22-1380" fmla="*/ 2490676 h 6086363"/>
                  <a:gd name="connsiteX23-1381" fmla="*/ 163857 w 11004357"/>
                  <a:gd name="connsiteY23-1382" fmla="*/ 699976 h 6086363"/>
                  <a:gd name="connsiteX24-1383" fmla="*/ 1687857 w 11004357"/>
                  <a:gd name="connsiteY24-1384" fmla="*/ 299926 h 6086363"/>
                  <a:gd name="connsiteX25-1385" fmla="*/ 2487957 w 11004357"/>
                  <a:gd name="connsiteY25-1386" fmla="*/ 1538176 h 6086363"/>
                  <a:gd name="connsiteX26-1387" fmla="*/ 2678457 w 11004357"/>
                  <a:gd name="connsiteY26-1388" fmla="*/ 871426 h 6086363"/>
                  <a:gd name="connsiteX27-1389" fmla="*/ 3135657 w 11004357"/>
                  <a:gd name="connsiteY27-1390" fmla="*/ 833326 h 6086363"/>
                  <a:gd name="connsiteX28-1391" fmla="*/ 3249957 w 11004357"/>
                  <a:gd name="connsiteY28-1392" fmla="*/ 1157176 h 6086363"/>
                  <a:gd name="connsiteX0-1393" fmla="*/ 3249957 w 11004357"/>
                  <a:gd name="connsiteY0-1394" fmla="*/ 1157176 h 6086363"/>
                  <a:gd name="connsiteX1-1395" fmla="*/ 3249957 w 11004357"/>
                  <a:gd name="connsiteY1-1396" fmla="*/ 1157176 h 6086363"/>
                  <a:gd name="connsiteX2-1397" fmla="*/ 3326157 w 11004357"/>
                  <a:gd name="connsiteY2-1398" fmla="*/ 1004776 h 6086363"/>
                  <a:gd name="connsiteX3-1399" fmla="*/ 3592857 w 11004357"/>
                  <a:gd name="connsiteY3-1400" fmla="*/ 223726 h 6086363"/>
                  <a:gd name="connsiteX4-1401" fmla="*/ 4716807 w 11004357"/>
                  <a:gd name="connsiteY4-1402" fmla="*/ 33226 h 6086363"/>
                  <a:gd name="connsiteX5-1403" fmla="*/ 5878857 w 11004357"/>
                  <a:gd name="connsiteY5-1404" fmla="*/ 795226 h 6086363"/>
                  <a:gd name="connsiteX6-1405" fmla="*/ 7498107 w 11004357"/>
                  <a:gd name="connsiteY6-1406" fmla="*/ 509476 h 6086363"/>
                  <a:gd name="connsiteX7-1407" fmla="*/ 8641107 w 11004357"/>
                  <a:gd name="connsiteY7-1408" fmla="*/ 1728676 h 6086363"/>
                  <a:gd name="connsiteX8-1409" fmla="*/ 8336307 w 11004357"/>
                  <a:gd name="connsiteY8-1410" fmla="*/ 1957276 h 6086363"/>
                  <a:gd name="connsiteX9-1411" fmla="*/ 9917457 w 11004357"/>
                  <a:gd name="connsiteY9-1412" fmla="*/ 2243026 h 6086363"/>
                  <a:gd name="connsiteX10-1413" fmla="*/ 10622307 w 11004357"/>
                  <a:gd name="connsiteY10-1414" fmla="*/ 3462226 h 6086363"/>
                  <a:gd name="connsiteX11-1415" fmla="*/ 10146057 w 11004357"/>
                  <a:gd name="connsiteY11-1416" fmla="*/ 4300426 h 6086363"/>
                  <a:gd name="connsiteX12-1417" fmla="*/ 11003307 w 11004357"/>
                  <a:gd name="connsiteY12-1418" fmla="*/ 5119576 h 6086363"/>
                  <a:gd name="connsiteX13-1419" fmla="*/ 10279407 w 11004357"/>
                  <a:gd name="connsiteY13-1420" fmla="*/ 6072076 h 6086363"/>
                  <a:gd name="connsiteX14-1421" fmla="*/ 8526807 w 11004357"/>
                  <a:gd name="connsiteY14-1422" fmla="*/ 5538676 h 6086363"/>
                  <a:gd name="connsiteX15-1423" fmla="*/ 7193307 w 11004357"/>
                  <a:gd name="connsiteY15-1424" fmla="*/ 5862526 h 6086363"/>
                  <a:gd name="connsiteX16-1425" fmla="*/ 5802657 w 11004357"/>
                  <a:gd name="connsiteY16-1426" fmla="*/ 5329126 h 6086363"/>
                  <a:gd name="connsiteX17-1427" fmla="*/ 5059707 w 11004357"/>
                  <a:gd name="connsiteY17-1428" fmla="*/ 5995876 h 6086363"/>
                  <a:gd name="connsiteX18-1429" fmla="*/ 3592857 w 11004357"/>
                  <a:gd name="connsiteY18-1430" fmla="*/ 5938726 h 6086363"/>
                  <a:gd name="connsiteX19-1431" fmla="*/ 3192807 w 11004357"/>
                  <a:gd name="connsiteY19-1432" fmla="*/ 4700476 h 6086363"/>
                  <a:gd name="connsiteX20-1433" fmla="*/ 1230657 w 11004357"/>
                  <a:gd name="connsiteY20-1434" fmla="*/ 4757626 h 6086363"/>
                  <a:gd name="connsiteX21-1435" fmla="*/ 735357 w 11004357"/>
                  <a:gd name="connsiteY21-1436" fmla="*/ 3271726 h 6086363"/>
                  <a:gd name="connsiteX22-1437" fmla="*/ 106707 w 11004357"/>
                  <a:gd name="connsiteY22-1438" fmla="*/ 2490676 h 6086363"/>
                  <a:gd name="connsiteX23-1439" fmla="*/ 163857 w 11004357"/>
                  <a:gd name="connsiteY23-1440" fmla="*/ 699976 h 6086363"/>
                  <a:gd name="connsiteX24-1441" fmla="*/ 1687857 w 11004357"/>
                  <a:gd name="connsiteY24-1442" fmla="*/ 299926 h 6086363"/>
                  <a:gd name="connsiteX25-1443" fmla="*/ 2487957 w 11004357"/>
                  <a:gd name="connsiteY25-1444" fmla="*/ 1538176 h 6086363"/>
                  <a:gd name="connsiteX26-1445" fmla="*/ 2678457 w 11004357"/>
                  <a:gd name="connsiteY26-1446" fmla="*/ 871426 h 6086363"/>
                  <a:gd name="connsiteX27-1447" fmla="*/ 3135657 w 11004357"/>
                  <a:gd name="connsiteY27-1448" fmla="*/ 833326 h 6086363"/>
                  <a:gd name="connsiteX28-1449" fmla="*/ 3249957 w 11004357"/>
                  <a:gd name="connsiteY28-1450" fmla="*/ 1157176 h 6086363"/>
                  <a:gd name="connsiteX0-1451" fmla="*/ 3249957 w 11004357"/>
                  <a:gd name="connsiteY0-1452" fmla="*/ 1157176 h 6086363"/>
                  <a:gd name="connsiteX1-1453" fmla="*/ 3249957 w 11004357"/>
                  <a:gd name="connsiteY1-1454" fmla="*/ 1157176 h 6086363"/>
                  <a:gd name="connsiteX2-1455" fmla="*/ 3326157 w 11004357"/>
                  <a:gd name="connsiteY2-1456" fmla="*/ 1004776 h 6086363"/>
                  <a:gd name="connsiteX3-1457" fmla="*/ 3592857 w 11004357"/>
                  <a:gd name="connsiteY3-1458" fmla="*/ 223726 h 6086363"/>
                  <a:gd name="connsiteX4-1459" fmla="*/ 4716807 w 11004357"/>
                  <a:gd name="connsiteY4-1460" fmla="*/ 33226 h 6086363"/>
                  <a:gd name="connsiteX5-1461" fmla="*/ 5878857 w 11004357"/>
                  <a:gd name="connsiteY5-1462" fmla="*/ 795226 h 6086363"/>
                  <a:gd name="connsiteX6-1463" fmla="*/ 7498107 w 11004357"/>
                  <a:gd name="connsiteY6-1464" fmla="*/ 509476 h 6086363"/>
                  <a:gd name="connsiteX7-1465" fmla="*/ 8641107 w 11004357"/>
                  <a:gd name="connsiteY7-1466" fmla="*/ 1728676 h 6086363"/>
                  <a:gd name="connsiteX8-1467" fmla="*/ 8336307 w 11004357"/>
                  <a:gd name="connsiteY8-1468" fmla="*/ 1957276 h 6086363"/>
                  <a:gd name="connsiteX9-1469" fmla="*/ 9917457 w 11004357"/>
                  <a:gd name="connsiteY9-1470" fmla="*/ 2243026 h 6086363"/>
                  <a:gd name="connsiteX10-1471" fmla="*/ 10622307 w 11004357"/>
                  <a:gd name="connsiteY10-1472" fmla="*/ 3462226 h 6086363"/>
                  <a:gd name="connsiteX11-1473" fmla="*/ 10146057 w 11004357"/>
                  <a:gd name="connsiteY11-1474" fmla="*/ 4300426 h 6086363"/>
                  <a:gd name="connsiteX12-1475" fmla="*/ 11003307 w 11004357"/>
                  <a:gd name="connsiteY12-1476" fmla="*/ 5119576 h 6086363"/>
                  <a:gd name="connsiteX13-1477" fmla="*/ 10279407 w 11004357"/>
                  <a:gd name="connsiteY13-1478" fmla="*/ 6072076 h 6086363"/>
                  <a:gd name="connsiteX14-1479" fmla="*/ 8526807 w 11004357"/>
                  <a:gd name="connsiteY14-1480" fmla="*/ 5538676 h 6086363"/>
                  <a:gd name="connsiteX15-1481" fmla="*/ 7193307 w 11004357"/>
                  <a:gd name="connsiteY15-1482" fmla="*/ 5862526 h 6086363"/>
                  <a:gd name="connsiteX16-1483" fmla="*/ 5802657 w 11004357"/>
                  <a:gd name="connsiteY16-1484" fmla="*/ 5329126 h 6086363"/>
                  <a:gd name="connsiteX17-1485" fmla="*/ 5059707 w 11004357"/>
                  <a:gd name="connsiteY17-1486" fmla="*/ 5995876 h 6086363"/>
                  <a:gd name="connsiteX18-1487" fmla="*/ 3592857 w 11004357"/>
                  <a:gd name="connsiteY18-1488" fmla="*/ 5938726 h 6086363"/>
                  <a:gd name="connsiteX19-1489" fmla="*/ 3192807 w 11004357"/>
                  <a:gd name="connsiteY19-1490" fmla="*/ 4700476 h 6086363"/>
                  <a:gd name="connsiteX20-1491" fmla="*/ 1230657 w 11004357"/>
                  <a:gd name="connsiteY20-1492" fmla="*/ 4757626 h 6086363"/>
                  <a:gd name="connsiteX21-1493" fmla="*/ 735357 w 11004357"/>
                  <a:gd name="connsiteY21-1494" fmla="*/ 3271726 h 6086363"/>
                  <a:gd name="connsiteX22-1495" fmla="*/ 106707 w 11004357"/>
                  <a:gd name="connsiteY22-1496" fmla="*/ 2490676 h 6086363"/>
                  <a:gd name="connsiteX23-1497" fmla="*/ 163857 w 11004357"/>
                  <a:gd name="connsiteY23-1498" fmla="*/ 699976 h 6086363"/>
                  <a:gd name="connsiteX24-1499" fmla="*/ 1687857 w 11004357"/>
                  <a:gd name="connsiteY24-1500" fmla="*/ 299926 h 6086363"/>
                  <a:gd name="connsiteX25-1501" fmla="*/ 2487957 w 11004357"/>
                  <a:gd name="connsiteY25-1502" fmla="*/ 1538176 h 6086363"/>
                  <a:gd name="connsiteX26-1503" fmla="*/ 2678457 w 11004357"/>
                  <a:gd name="connsiteY26-1504" fmla="*/ 871426 h 6086363"/>
                  <a:gd name="connsiteX27-1505" fmla="*/ 3135657 w 11004357"/>
                  <a:gd name="connsiteY27-1506" fmla="*/ 833326 h 6086363"/>
                  <a:gd name="connsiteX28-1507" fmla="*/ 3249957 w 11004357"/>
                  <a:gd name="connsiteY28-1508" fmla="*/ 1157176 h 6086363"/>
                  <a:gd name="connsiteX0-1509" fmla="*/ 3249957 w 11004357"/>
                  <a:gd name="connsiteY0-1510" fmla="*/ 1157176 h 6086363"/>
                  <a:gd name="connsiteX1-1511" fmla="*/ 3249957 w 11004357"/>
                  <a:gd name="connsiteY1-1512" fmla="*/ 1157176 h 6086363"/>
                  <a:gd name="connsiteX2-1513" fmla="*/ 3326157 w 11004357"/>
                  <a:gd name="connsiteY2-1514" fmla="*/ 1004776 h 6086363"/>
                  <a:gd name="connsiteX3-1515" fmla="*/ 3592857 w 11004357"/>
                  <a:gd name="connsiteY3-1516" fmla="*/ 223726 h 6086363"/>
                  <a:gd name="connsiteX4-1517" fmla="*/ 4716807 w 11004357"/>
                  <a:gd name="connsiteY4-1518" fmla="*/ 33226 h 6086363"/>
                  <a:gd name="connsiteX5-1519" fmla="*/ 5878857 w 11004357"/>
                  <a:gd name="connsiteY5-1520" fmla="*/ 795226 h 6086363"/>
                  <a:gd name="connsiteX6-1521" fmla="*/ 7498107 w 11004357"/>
                  <a:gd name="connsiteY6-1522" fmla="*/ 509476 h 6086363"/>
                  <a:gd name="connsiteX7-1523" fmla="*/ 8641107 w 11004357"/>
                  <a:gd name="connsiteY7-1524" fmla="*/ 1728676 h 6086363"/>
                  <a:gd name="connsiteX8-1525" fmla="*/ 8336307 w 11004357"/>
                  <a:gd name="connsiteY8-1526" fmla="*/ 1957276 h 6086363"/>
                  <a:gd name="connsiteX9-1527" fmla="*/ 9917457 w 11004357"/>
                  <a:gd name="connsiteY9-1528" fmla="*/ 2243026 h 6086363"/>
                  <a:gd name="connsiteX10-1529" fmla="*/ 10622307 w 11004357"/>
                  <a:gd name="connsiteY10-1530" fmla="*/ 3462226 h 6086363"/>
                  <a:gd name="connsiteX11-1531" fmla="*/ 10146057 w 11004357"/>
                  <a:gd name="connsiteY11-1532" fmla="*/ 4300426 h 6086363"/>
                  <a:gd name="connsiteX12-1533" fmla="*/ 11003307 w 11004357"/>
                  <a:gd name="connsiteY12-1534" fmla="*/ 5119576 h 6086363"/>
                  <a:gd name="connsiteX13-1535" fmla="*/ 10279407 w 11004357"/>
                  <a:gd name="connsiteY13-1536" fmla="*/ 6072076 h 6086363"/>
                  <a:gd name="connsiteX14-1537" fmla="*/ 8526807 w 11004357"/>
                  <a:gd name="connsiteY14-1538" fmla="*/ 5538676 h 6086363"/>
                  <a:gd name="connsiteX15-1539" fmla="*/ 7193307 w 11004357"/>
                  <a:gd name="connsiteY15-1540" fmla="*/ 5862526 h 6086363"/>
                  <a:gd name="connsiteX16-1541" fmla="*/ 5802657 w 11004357"/>
                  <a:gd name="connsiteY16-1542" fmla="*/ 5329126 h 6086363"/>
                  <a:gd name="connsiteX17-1543" fmla="*/ 5059707 w 11004357"/>
                  <a:gd name="connsiteY17-1544" fmla="*/ 5995876 h 6086363"/>
                  <a:gd name="connsiteX18-1545" fmla="*/ 3592857 w 11004357"/>
                  <a:gd name="connsiteY18-1546" fmla="*/ 5938726 h 6086363"/>
                  <a:gd name="connsiteX19-1547" fmla="*/ 3192807 w 11004357"/>
                  <a:gd name="connsiteY19-1548" fmla="*/ 4700476 h 6086363"/>
                  <a:gd name="connsiteX20-1549" fmla="*/ 1230657 w 11004357"/>
                  <a:gd name="connsiteY20-1550" fmla="*/ 4757626 h 6086363"/>
                  <a:gd name="connsiteX21-1551" fmla="*/ 735357 w 11004357"/>
                  <a:gd name="connsiteY21-1552" fmla="*/ 3271726 h 6086363"/>
                  <a:gd name="connsiteX22-1553" fmla="*/ 106707 w 11004357"/>
                  <a:gd name="connsiteY22-1554" fmla="*/ 2490676 h 6086363"/>
                  <a:gd name="connsiteX23-1555" fmla="*/ 163857 w 11004357"/>
                  <a:gd name="connsiteY23-1556" fmla="*/ 699976 h 6086363"/>
                  <a:gd name="connsiteX24-1557" fmla="*/ 1687857 w 11004357"/>
                  <a:gd name="connsiteY24-1558" fmla="*/ 299926 h 6086363"/>
                  <a:gd name="connsiteX25-1559" fmla="*/ 2487957 w 11004357"/>
                  <a:gd name="connsiteY25-1560" fmla="*/ 1538176 h 6086363"/>
                  <a:gd name="connsiteX26-1561" fmla="*/ 2678457 w 11004357"/>
                  <a:gd name="connsiteY26-1562" fmla="*/ 871426 h 6086363"/>
                  <a:gd name="connsiteX27-1563" fmla="*/ 3135657 w 11004357"/>
                  <a:gd name="connsiteY27-1564" fmla="*/ 833326 h 6086363"/>
                  <a:gd name="connsiteX28-1565" fmla="*/ 3249957 w 11004357"/>
                  <a:gd name="connsiteY28-1566" fmla="*/ 1157176 h 6086363"/>
                  <a:gd name="connsiteX0-1567" fmla="*/ 3249957 w 11004357"/>
                  <a:gd name="connsiteY0-1568" fmla="*/ 1157176 h 6086363"/>
                  <a:gd name="connsiteX1-1569" fmla="*/ 3249957 w 11004357"/>
                  <a:gd name="connsiteY1-1570" fmla="*/ 1157176 h 6086363"/>
                  <a:gd name="connsiteX2-1571" fmla="*/ 3326157 w 11004357"/>
                  <a:gd name="connsiteY2-1572" fmla="*/ 1004776 h 6086363"/>
                  <a:gd name="connsiteX3-1573" fmla="*/ 3592857 w 11004357"/>
                  <a:gd name="connsiteY3-1574" fmla="*/ 223726 h 6086363"/>
                  <a:gd name="connsiteX4-1575" fmla="*/ 4716807 w 11004357"/>
                  <a:gd name="connsiteY4-1576" fmla="*/ 33226 h 6086363"/>
                  <a:gd name="connsiteX5-1577" fmla="*/ 5878857 w 11004357"/>
                  <a:gd name="connsiteY5-1578" fmla="*/ 795226 h 6086363"/>
                  <a:gd name="connsiteX6-1579" fmla="*/ 7498107 w 11004357"/>
                  <a:gd name="connsiteY6-1580" fmla="*/ 509476 h 6086363"/>
                  <a:gd name="connsiteX7-1581" fmla="*/ 8641107 w 11004357"/>
                  <a:gd name="connsiteY7-1582" fmla="*/ 1728676 h 6086363"/>
                  <a:gd name="connsiteX8-1583" fmla="*/ 8336307 w 11004357"/>
                  <a:gd name="connsiteY8-1584" fmla="*/ 1957276 h 6086363"/>
                  <a:gd name="connsiteX9-1585" fmla="*/ 9917457 w 11004357"/>
                  <a:gd name="connsiteY9-1586" fmla="*/ 2243026 h 6086363"/>
                  <a:gd name="connsiteX10-1587" fmla="*/ 10622307 w 11004357"/>
                  <a:gd name="connsiteY10-1588" fmla="*/ 3462226 h 6086363"/>
                  <a:gd name="connsiteX11-1589" fmla="*/ 10146057 w 11004357"/>
                  <a:gd name="connsiteY11-1590" fmla="*/ 4300426 h 6086363"/>
                  <a:gd name="connsiteX12-1591" fmla="*/ 11003307 w 11004357"/>
                  <a:gd name="connsiteY12-1592" fmla="*/ 5119576 h 6086363"/>
                  <a:gd name="connsiteX13-1593" fmla="*/ 10279407 w 11004357"/>
                  <a:gd name="connsiteY13-1594" fmla="*/ 6072076 h 6086363"/>
                  <a:gd name="connsiteX14-1595" fmla="*/ 8526807 w 11004357"/>
                  <a:gd name="connsiteY14-1596" fmla="*/ 5538676 h 6086363"/>
                  <a:gd name="connsiteX15-1597" fmla="*/ 7193307 w 11004357"/>
                  <a:gd name="connsiteY15-1598" fmla="*/ 5862526 h 6086363"/>
                  <a:gd name="connsiteX16-1599" fmla="*/ 5802657 w 11004357"/>
                  <a:gd name="connsiteY16-1600" fmla="*/ 5329126 h 6086363"/>
                  <a:gd name="connsiteX17-1601" fmla="*/ 5059707 w 11004357"/>
                  <a:gd name="connsiteY17-1602" fmla="*/ 5995876 h 6086363"/>
                  <a:gd name="connsiteX18-1603" fmla="*/ 3592857 w 11004357"/>
                  <a:gd name="connsiteY18-1604" fmla="*/ 5938726 h 6086363"/>
                  <a:gd name="connsiteX19-1605" fmla="*/ 3192807 w 11004357"/>
                  <a:gd name="connsiteY19-1606" fmla="*/ 4700476 h 6086363"/>
                  <a:gd name="connsiteX20-1607" fmla="*/ 1230657 w 11004357"/>
                  <a:gd name="connsiteY20-1608" fmla="*/ 4757626 h 6086363"/>
                  <a:gd name="connsiteX21-1609" fmla="*/ 735357 w 11004357"/>
                  <a:gd name="connsiteY21-1610" fmla="*/ 3271726 h 6086363"/>
                  <a:gd name="connsiteX22-1611" fmla="*/ 106707 w 11004357"/>
                  <a:gd name="connsiteY22-1612" fmla="*/ 2490676 h 6086363"/>
                  <a:gd name="connsiteX23-1613" fmla="*/ 163857 w 11004357"/>
                  <a:gd name="connsiteY23-1614" fmla="*/ 699976 h 6086363"/>
                  <a:gd name="connsiteX24-1615" fmla="*/ 1687857 w 11004357"/>
                  <a:gd name="connsiteY24-1616" fmla="*/ 299926 h 6086363"/>
                  <a:gd name="connsiteX25-1617" fmla="*/ 2487957 w 11004357"/>
                  <a:gd name="connsiteY25-1618" fmla="*/ 1538176 h 6086363"/>
                  <a:gd name="connsiteX26-1619" fmla="*/ 2678457 w 11004357"/>
                  <a:gd name="connsiteY26-1620" fmla="*/ 871426 h 6086363"/>
                  <a:gd name="connsiteX27-1621" fmla="*/ 3135657 w 11004357"/>
                  <a:gd name="connsiteY27-1622" fmla="*/ 833326 h 6086363"/>
                  <a:gd name="connsiteX28-1623" fmla="*/ 3249957 w 11004357"/>
                  <a:gd name="connsiteY28-1624" fmla="*/ 1157176 h 6086363"/>
                  <a:gd name="connsiteX0-1625" fmla="*/ 3249957 w 11004357"/>
                  <a:gd name="connsiteY0-1626" fmla="*/ 1157176 h 6086363"/>
                  <a:gd name="connsiteX1-1627" fmla="*/ 3249957 w 11004357"/>
                  <a:gd name="connsiteY1-1628" fmla="*/ 1157176 h 6086363"/>
                  <a:gd name="connsiteX2-1629" fmla="*/ 3326157 w 11004357"/>
                  <a:gd name="connsiteY2-1630" fmla="*/ 1004776 h 6086363"/>
                  <a:gd name="connsiteX3-1631" fmla="*/ 3592857 w 11004357"/>
                  <a:gd name="connsiteY3-1632" fmla="*/ 223726 h 6086363"/>
                  <a:gd name="connsiteX4-1633" fmla="*/ 4716807 w 11004357"/>
                  <a:gd name="connsiteY4-1634" fmla="*/ 33226 h 6086363"/>
                  <a:gd name="connsiteX5-1635" fmla="*/ 5878857 w 11004357"/>
                  <a:gd name="connsiteY5-1636" fmla="*/ 795226 h 6086363"/>
                  <a:gd name="connsiteX6-1637" fmla="*/ 7498107 w 11004357"/>
                  <a:gd name="connsiteY6-1638" fmla="*/ 509476 h 6086363"/>
                  <a:gd name="connsiteX7-1639" fmla="*/ 8641107 w 11004357"/>
                  <a:gd name="connsiteY7-1640" fmla="*/ 1728676 h 6086363"/>
                  <a:gd name="connsiteX8-1641" fmla="*/ 8336307 w 11004357"/>
                  <a:gd name="connsiteY8-1642" fmla="*/ 1957276 h 6086363"/>
                  <a:gd name="connsiteX9-1643" fmla="*/ 9917457 w 11004357"/>
                  <a:gd name="connsiteY9-1644" fmla="*/ 2243026 h 6086363"/>
                  <a:gd name="connsiteX10-1645" fmla="*/ 10622307 w 11004357"/>
                  <a:gd name="connsiteY10-1646" fmla="*/ 3462226 h 6086363"/>
                  <a:gd name="connsiteX11-1647" fmla="*/ 10146057 w 11004357"/>
                  <a:gd name="connsiteY11-1648" fmla="*/ 4300426 h 6086363"/>
                  <a:gd name="connsiteX12-1649" fmla="*/ 11003307 w 11004357"/>
                  <a:gd name="connsiteY12-1650" fmla="*/ 5119576 h 6086363"/>
                  <a:gd name="connsiteX13-1651" fmla="*/ 10279407 w 11004357"/>
                  <a:gd name="connsiteY13-1652" fmla="*/ 6072076 h 6086363"/>
                  <a:gd name="connsiteX14-1653" fmla="*/ 8526807 w 11004357"/>
                  <a:gd name="connsiteY14-1654" fmla="*/ 5538676 h 6086363"/>
                  <a:gd name="connsiteX15-1655" fmla="*/ 7193307 w 11004357"/>
                  <a:gd name="connsiteY15-1656" fmla="*/ 5862526 h 6086363"/>
                  <a:gd name="connsiteX16-1657" fmla="*/ 5802657 w 11004357"/>
                  <a:gd name="connsiteY16-1658" fmla="*/ 5329126 h 6086363"/>
                  <a:gd name="connsiteX17-1659" fmla="*/ 5059707 w 11004357"/>
                  <a:gd name="connsiteY17-1660" fmla="*/ 5995876 h 6086363"/>
                  <a:gd name="connsiteX18-1661" fmla="*/ 3592857 w 11004357"/>
                  <a:gd name="connsiteY18-1662" fmla="*/ 5938726 h 6086363"/>
                  <a:gd name="connsiteX19-1663" fmla="*/ 3192807 w 11004357"/>
                  <a:gd name="connsiteY19-1664" fmla="*/ 4700476 h 6086363"/>
                  <a:gd name="connsiteX20-1665" fmla="*/ 1230657 w 11004357"/>
                  <a:gd name="connsiteY20-1666" fmla="*/ 4757626 h 6086363"/>
                  <a:gd name="connsiteX21-1667" fmla="*/ 735357 w 11004357"/>
                  <a:gd name="connsiteY21-1668" fmla="*/ 3271726 h 6086363"/>
                  <a:gd name="connsiteX22-1669" fmla="*/ 106707 w 11004357"/>
                  <a:gd name="connsiteY22-1670" fmla="*/ 2490676 h 6086363"/>
                  <a:gd name="connsiteX23-1671" fmla="*/ 163857 w 11004357"/>
                  <a:gd name="connsiteY23-1672" fmla="*/ 699976 h 6086363"/>
                  <a:gd name="connsiteX24-1673" fmla="*/ 1687857 w 11004357"/>
                  <a:gd name="connsiteY24-1674" fmla="*/ 299926 h 6086363"/>
                  <a:gd name="connsiteX25-1675" fmla="*/ 2487957 w 11004357"/>
                  <a:gd name="connsiteY25-1676" fmla="*/ 1538176 h 6086363"/>
                  <a:gd name="connsiteX26-1677" fmla="*/ 2678457 w 11004357"/>
                  <a:gd name="connsiteY26-1678" fmla="*/ 871426 h 6086363"/>
                  <a:gd name="connsiteX27-1679" fmla="*/ 3135657 w 11004357"/>
                  <a:gd name="connsiteY27-1680" fmla="*/ 833326 h 6086363"/>
                  <a:gd name="connsiteX28-1681" fmla="*/ 3249957 w 11004357"/>
                  <a:gd name="connsiteY28-1682" fmla="*/ 1157176 h 6086363"/>
                  <a:gd name="connsiteX0-1683" fmla="*/ 3249957 w 11004357"/>
                  <a:gd name="connsiteY0-1684" fmla="*/ 1157176 h 6086363"/>
                  <a:gd name="connsiteX1-1685" fmla="*/ 3249957 w 11004357"/>
                  <a:gd name="connsiteY1-1686" fmla="*/ 1157176 h 6086363"/>
                  <a:gd name="connsiteX2-1687" fmla="*/ 3326157 w 11004357"/>
                  <a:gd name="connsiteY2-1688" fmla="*/ 1004776 h 6086363"/>
                  <a:gd name="connsiteX3-1689" fmla="*/ 3592857 w 11004357"/>
                  <a:gd name="connsiteY3-1690" fmla="*/ 223726 h 6086363"/>
                  <a:gd name="connsiteX4-1691" fmla="*/ 4716807 w 11004357"/>
                  <a:gd name="connsiteY4-1692" fmla="*/ 33226 h 6086363"/>
                  <a:gd name="connsiteX5-1693" fmla="*/ 5735982 w 11004357"/>
                  <a:gd name="connsiteY5-1694" fmla="*/ 823801 h 6086363"/>
                  <a:gd name="connsiteX6-1695" fmla="*/ 7498107 w 11004357"/>
                  <a:gd name="connsiteY6-1696" fmla="*/ 509476 h 6086363"/>
                  <a:gd name="connsiteX7-1697" fmla="*/ 8641107 w 11004357"/>
                  <a:gd name="connsiteY7-1698" fmla="*/ 1728676 h 6086363"/>
                  <a:gd name="connsiteX8-1699" fmla="*/ 8336307 w 11004357"/>
                  <a:gd name="connsiteY8-1700" fmla="*/ 1957276 h 6086363"/>
                  <a:gd name="connsiteX9-1701" fmla="*/ 9917457 w 11004357"/>
                  <a:gd name="connsiteY9-1702" fmla="*/ 2243026 h 6086363"/>
                  <a:gd name="connsiteX10-1703" fmla="*/ 10622307 w 11004357"/>
                  <a:gd name="connsiteY10-1704" fmla="*/ 3462226 h 6086363"/>
                  <a:gd name="connsiteX11-1705" fmla="*/ 10146057 w 11004357"/>
                  <a:gd name="connsiteY11-1706" fmla="*/ 4300426 h 6086363"/>
                  <a:gd name="connsiteX12-1707" fmla="*/ 11003307 w 11004357"/>
                  <a:gd name="connsiteY12-1708" fmla="*/ 5119576 h 6086363"/>
                  <a:gd name="connsiteX13-1709" fmla="*/ 10279407 w 11004357"/>
                  <a:gd name="connsiteY13-1710" fmla="*/ 6072076 h 6086363"/>
                  <a:gd name="connsiteX14-1711" fmla="*/ 8526807 w 11004357"/>
                  <a:gd name="connsiteY14-1712" fmla="*/ 5538676 h 6086363"/>
                  <a:gd name="connsiteX15-1713" fmla="*/ 7193307 w 11004357"/>
                  <a:gd name="connsiteY15-1714" fmla="*/ 5862526 h 6086363"/>
                  <a:gd name="connsiteX16-1715" fmla="*/ 5802657 w 11004357"/>
                  <a:gd name="connsiteY16-1716" fmla="*/ 5329126 h 6086363"/>
                  <a:gd name="connsiteX17-1717" fmla="*/ 5059707 w 11004357"/>
                  <a:gd name="connsiteY17-1718" fmla="*/ 5995876 h 6086363"/>
                  <a:gd name="connsiteX18-1719" fmla="*/ 3592857 w 11004357"/>
                  <a:gd name="connsiteY18-1720" fmla="*/ 5938726 h 6086363"/>
                  <a:gd name="connsiteX19-1721" fmla="*/ 3192807 w 11004357"/>
                  <a:gd name="connsiteY19-1722" fmla="*/ 4700476 h 6086363"/>
                  <a:gd name="connsiteX20-1723" fmla="*/ 1230657 w 11004357"/>
                  <a:gd name="connsiteY20-1724" fmla="*/ 4757626 h 6086363"/>
                  <a:gd name="connsiteX21-1725" fmla="*/ 735357 w 11004357"/>
                  <a:gd name="connsiteY21-1726" fmla="*/ 3271726 h 6086363"/>
                  <a:gd name="connsiteX22-1727" fmla="*/ 106707 w 11004357"/>
                  <a:gd name="connsiteY22-1728" fmla="*/ 2490676 h 6086363"/>
                  <a:gd name="connsiteX23-1729" fmla="*/ 163857 w 11004357"/>
                  <a:gd name="connsiteY23-1730" fmla="*/ 699976 h 6086363"/>
                  <a:gd name="connsiteX24-1731" fmla="*/ 1687857 w 11004357"/>
                  <a:gd name="connsiteY24-1732" fmla="*/ 299926 h 6086363"/>
                  <a:gd name="connsiteX25-1733" fmla="*/ 2487957 w 11004357"/>
                  <a:gd name="connsiteY25-1734" fmla="*/ 1538176 h 6086363"/>
                  <a:gd name="connsiteX26-1735" fmla="*/ 2678457 w 11004357"/>
                  <a:gd name="connsiteY26-1736" fmla="*/ 871426 h 6086363"/>
                  <a:gd name="connsiteX27-1737" fmla="*/ 3135657 w 11004357"/>
                  <a:gd name="connsiteY27-1738" fmla="*/ 833326 h 6086363"/>
                  <a:gd name="connsiteX28-1739" fmla="*/ 3249957 w 11004357"/>
                  <a:gd name="connsiteY28-1740" fmla="*/ 1157176 h 6086363"/>
                  <a:gd name="connsiteX0-1741" fmla="*/ 3249957 w 11004357"/>
                  <a:gd name="connsiteY0-1742" fmla="*/ 1157176 h 6086363"/>
                  <a:gd name="connsiteX1-1743" fmla="*/ 3249957 w 11004357"/>
                  <a:gd name="connsiteY1-1744" fmla="*/ 1157176 h 6086363"/>
                  <a:gd name="connsiteX2-1745" fmla="*/ 3326157 w 11004357"/>
                  <a:gd name="connsiteY2-1746" fmla="*/ 1004776 h 6086363"/>
                  <a:gd name="connsiteX3-1747" fmla="*/ 3592857 w 11004357"/>
                  <a:gd name="connsiteY3-1748" fmla="*/ 223726 h 6086363"/>
                  <a:gd name="connsiteX4-1749" fmla="*/ 4716807 w 11004357"/>
                  <a:gd name="connsiteY4-1750" fmla="*/ 33226 h 6086363"/>
                  <a:gd name="connsiteX5-1751" fmla="*/ 5735982 w 11004357"/>
                  <a:gd name="connsiteY5-1752" fmla="*/ 823801 h 6086363"/>
                  <a:gd name="connsiteX6-1753" fmla="*/ 7498107 w 11004357"/>
                  <a:gd name="connsiteY6-1754" fmla="*/ 509476 h 6086363"/>
                  <a:gd name="connsiteX7-1755" fmla="*/ 8641107 w 11004357"/>
                  <a:gd name="connsiteY7-1756" fmla="*/ 1728676 h 6086363"/>
                  <a:gd name="connsiteX8-1757" fmla="*/ 8336307 w 11004357"/>
                  <a:gd name="connsiteY8-1758" fmla="*/ 1957276 h 6086363"/>
                  <a:gd name="connsiteX9-1759" fmla="*/ 9917457 w 11004357"/>
                  <a:gd name="connsiteY9-1760" fmla="*/ 2243026 h 6086363"/>
                  <a:gd name="connsiteX10-1761" fmla="*/ 10622307 w 11004357"/>
                  <a:gd name="connsiteY10-1762" fmla="*/ 3462226 h 6086363"/>
                  <a:gd name="connsiteX11-1763" fmla="*/ 10146057 w 11004357"/>
                  <a:gd name="connsiteY11-1764" fmla="*/ 4300426 h 6086363"/>
                  <a:gd name="connsiteX12-1765" fmla="*/ 11003307 w 11004357"/>
                  <a:gd name="connsiteY12-1766" fmla="*/ 5119576 h 6086363"/>
                  <a:gd name="connsiteX13-1767" fmla="*/ 10279407 w 11004357"/>
                  <a:gd name="connsiteY13-1768" fmla="*/ 6072076 h 6086363"/>
                  <a:gd name="connsiteX14-1769" fmla="*/ 8526807 w 11004357"/>
                  <a:gd name="connsiteY14-1770" fmla="*/ 5538676 h 6086363"/>
                  <a:gd name="connsiteX15-1771" fmla="*/ 7193307 w 11004357"/>
                  <a:gd name="connsiteY15-1772" fmla="*/ 5862526 h 6086363"/>
                  <a:gd name="connsiteX16-1773" fmla="*/ 5802657 w 11004357"/>
                  <a:gd name="connsiteY16-1774" fmla="*/ 5329126 h 6086363"/>
                  <a:gd name="connsiteX17-1775" fmla="*/ 5059707 w 11004357"/>
                  <a:gd name="connsiteY17-1776" fmla="*/ 5995876 h 6086363"/>
                  <a:gd name="connsiteX18-1777" fmla="*/ 3592857 w 11004357"/>
                  <a:gd name="connsiteY18-1778" fmla="*/ 5938726 h 6086363"/>
                  <a:gd name="connsiteX19-1779" fmla="*/ 3192807 w 11004357"/>
                  <a:gd name="connsiteY19-1780" fmla="*/ 4700476 h 6086363"/>
                  <a:gd name="connsiteX20-1781" fmla="*/ 1230657 w 11004357"/>
                  <a:gd name="connsiteY20-1782" fmla="*/ 4757626 h 6086363"/>
                  <a:gd name="connsiteX21-1783" fmla="*/ 735357 w 11004357"/>
                  <a:gd name="connsiteY21-1784" fmla="*/ 3271726 h 6086363"/>
                  <a:gd name="connsiteX22-1785" fmla="*/ 106707 w 11004357"/>
                  <a:gd name="connsiteY22-1786" fmla="*/ 2490676 h 6086363"/>
                  <a:gd name="connsiteX23-1787" fmla="*/ 163857 w 11004357"/>
                  <a:gd name="connsiteY23-1788" fmla="*/ 699976 h 6086363"/>
                  <a:gd name="connsiteX24-1789" fmla="*/ 1687857 w 11004357"/>
                  <a:gd name="connsiteY24-1790" fmla="*/ 299926 h 6086363"/>
                  <a:gd name="connsiteX25-1791" fmla="*/ 2487957 w 11004357"/>
                  <a:gd name="connsiteY25-1792" fmla="*/ 1538176 h 6086363"/>
                  <a:gd name="connsiteX26-1793" fmla="*/ 2678457 w 11004357"/>
                  <a:gd name="connsiteY26-1794" fmla="*/ 871426 h 6086363"/>
                  <a:gd name="connsiteX27-1795" fmla="*/ 3135657 w 11004357"/>
                  <a:gd name="connsiteY27-1796" fmla="*/ 833326 h 6086363"/>
                  <a:gd name="connsiteX28-1797" fmla="*/ 3249957 w 11004357"/>
                  <a:gd name="connsiteY28-1798" fmla="*/ 1157176 h 6086363"/>
                  <a:gd name="connsiteX0-1799" fmla="*/ 3249957 w 11004357"/>
                  <a:gd name="connsiteY0-1800" fmla="*/ 1157176 h 6086363"/>
                  <a:gd name="connsiteX1-1801" fmla="*/ 3249957 w 11004357"/>
                  <a:gd name="connsiteY1-1802" fmla="*/ 1157176 h 6086363"/>
                  <a:gd name="connsiteX2-1803" fmla="*/ 3326157 w 11004357"/>
                  <a:gd name="connsiteY2-1804" fmla="*/ 1004776 h 6086363"/>
                  <a:gd name="connsiteX3-1805" fmla="*/ 3592857 w 11004357"/>
                  <a:gd name="connsiteY3-1806" fmla="*/ 223726 h 6086363"/>
                  <a:gd name="connsiteX4-1807" fmla="*/ 4716807 w 11004357"/>
                  <a:gd name="connsiteY4-1808" fmla="*/ 33226 h 6086363"/>
                  <a:gd name="connsiteX5-1809" fmla="*/ 5735982 w 11004357"/>
                  <a:gd name="connsiteY5-1810" fmla="*/ 823801 h 6086363"/>
                  <a:gd name="connsiteX6-1811" fmla="*/ 7498107 w 11004357"/>
                  <a:gd name="connsiteY6-1812" fmla="*/ 509476 h 6086363"/>
                  <a:gd name="connsiteX7-1813" fmla="*/ 8641107 w 11004357"/>
                  <a:gd name="connsiteY7-1814" fmla="*/ 1728676 h 6086363"/>
                  <a:gd name="connsiteX8-1815" fmla="*/ 8336307 w 11004357"/>
                  <a:gd name="connsiteY8-1816" fmla="*/ 1957276 h 6086363"/>
                  <a:gd name="connsiteX9-1817" fmla="*/ 9917457 w 11004357"/>
                  <a:gd name="connsiteY9-1818" fmla="*/ 2243026 h 6086363"/>
                  <a:gd name="connsiteX10-1819" fmla="*/ 10622307 w 11004357"/>
                  <a:gd name="connsiteY10-1820" fmla="*/ 3462226 h 6086363"/>
                  <a:gd name="connsiteX11-1821" fmla="*/ 10146057 w 11004357"/>
                  <a:gd name="connsiteY11-1822" fmla="*/ 4300426 h 6086363"/>
                  <a:gd name="connsiteX12-1823" fmla="*/ 11003307 w 11004357"/>
                  <a:gd name="connsiteY12-1824" fmla="*/ 5119576 h 6086363"/>
                  <a:gd name="connsiteX13-1825" fmla="*/ 10279407 w 11004357"/>
                  <a:gd name="connsiteY13-1826" fmla="*/ 6072076 h 6086363"/>
                  <a:gd name="connsiteX14-1827" fmla="*/ 8526807 w 11004357"/>
                  <a:gd name="connsiteY14-1828" fmla="*/ 5538676 h 6086363"/>
                  <a:gd name="connsiteX15-1829" fmla="*/ 7193307 w 11004357"/>
                  <a:gd name="connsiteY15-1830" fmla="*/ 5862526 h 6086363"/>
                  <a:gd name="connsiteX16-1831" fmla="*/ 5802657 w 11004357"/>
                  <a:gd name="connsiteY16-1832" fmla="*/ 5329126 h 6086363"/>
                  <a:gd name="connsiteX17-1833" fmla="*/ 5059707 w 11004357"/>
                  <a:gd name="connsiteY17-1834" fmla="*/ 5995876 h 6086363"/>
                  <a:gd name="connsiteX18-1835" fmla="*/ 3592857 w 11004357"/>
                  <a:gd name="connsiteY18-1836" fmla="*/ 5938726 h 6086363"/>
                  <a:gd name="connsiteX19-1837" fmla="*/ 3192807 w 11004357"/>
                  <a:gd name="connsiteY19-1838" fmla="*/ 4700476 h 6086363"/>
                  <a:gd name="connsiteX20-1839" fmla="*/ 1230657 w 11004357"/>
                  <a:gd name="connsiteY20-1840" fmla="*/ 4757626 h 6086363"/>
                  <a:gd name="connsiteX21-1841" fmla="*/ 735357 w 11004357"/>
                  <a:gd name="connsiteY21-1842" fmla="*/ 3271726 h 6086363"/>
                  <a:gd name="connsiteX22-1843" fmla="*/ 106707 w 11004357"/>
                  <a:gd name="connsiteY22-1844" fmla="*/ 2490676 h 6086363"/>
                  <a:gd name="connsiteX23-1845" fmla="*/ 163857 w 11004357"/>
                  <a:gd name="connsiteY23-1846" fmla="*/ 699976 h 6086363"/>
                  <a:gd name="connsiteX24-1847" fmla="*/ 1687857 w 11004357"/>
                  <a:gd name="connsiteY24-1848" fmla="*/ 299926 h 6086363"/>
                  <a:gd name="connsiteX25-1849" fmla="*/ 2487957 w 11004357"/>
                  <a:gd name="connsiteY25-1850" fmla="*/ 1538176 h 6086363"/>
                  <a:gd name="connsiteX26-1851" fmla="*/ 2678457 w 11004357"/>
                  <a:gd name="connsiteY26-1852" fmla="*/ 871426 h 6086363"/>
                  <a:gd name="connsiteX27-1853" fmla="*/ 3135657 w 11004357"/>
                  <a:gd name="connsiteY27-1854" fmla="*/ 833326 h 6086363"/>
                  <a:gd name="connsiteX28-1855" fmla="*/ 3249957 w 11004357"/>
                  <a:gd name="connsiteY28-1856" fmla="*/ 1157176 h 6086363"/>
                  <a:gd name="connsiteX0-1857" fmla="*/ 3249957 w 11004357"/>
                  <a:gd name="connsiteY0-1858" fmla="*/ 1157176 h 6086363"/>
                  <a:gd name="connsiteX1-1859" fmla="*/ 3249957 w 11004357"/>
                  <a:gd name="connsiteY1-1860" fmla="*/ 1157176 h 6086363"/>
                  <a:gd name="connsiteX2-1861" fmla="*/ 3326157 w 11004357"/>
                  <a:gd name="connsiteY2-1862" fmla="*/ 1004776 h 6086363"/>
                  <a:gd name="connsiteX3-1863" fmla="*/ 3592857 w 11004357"/>
                  <a:gd name="connsiteY3-1864" fmla="*/ 223726 h 6086363"/>
                  <a:gd name="connsiteX4-1865" fmla="*/ 4716807 w 11004357"/>
                  <a:gd name="connsiteY4-1866" fmla="*/ 33226 h 6086363"/>
                  <a:gd name="connsiteX5-1867" fmla="*/ 5735982 w 11004357"/>
                  <a:gd name="connsiteY5-1868" fmla="*/ 823801 h 6086363"/>
                  <a:gd name="connsiteX6-1869" fmla="*/ 7498107 w 11004357"/>
                  <a:gd name="connsiteY6-1870" fmla="*/ 509476 h 6086363"/>
                  <a:gd name="connsiteX7-1871" fmla="*/ 8374407 w 11004357"/>
                  <a:gd name="connsiteY7-1872" fmla="*/ 1442926 h 6086363"/>
                  <a:gd name="connsiteX8-1873" fmla="*/ 8336307 w 11004357"/>
                  <a:gd name="connsiteY8-1874" fmla="*/ 1957276 h 6086363"/>
                  <a:gd name="connsiteX9-1875" fmla="*/ 9917457 w 11004357"/>
                  <a:gd name="connsiteY9-1876" fmla="*/ 2243026 h 6086363"/>
                  <a:gd name="connsiteX10-1877" fmla="*/ 10622307 w 11004357"/>
                  <a:gd name="connsiteY10-1878" fmla="*/ 3462226 h 6086363"/>
                  <a:gd name="connsiteX11-1879" fmla="*/ 10146057 w 11004357"/>
                  <a:gd name="connsiteY11-1880" fmla="*/ 4300426 h 6086363"/>
                  <a:gd name="connsiteX12-1881" fmla="*/ 11003307 w 11004357"/>
                  <a:gd name="connsiteY12-1882" fmla="*/ 5119576 h 6086363"/>
                  <a:gd name="connsiteX13-1883" fmla="*/ 10279407 w 11004357"/>
                  <a:gd name="connsiteY13-1884" fmla="*/ 6072076 h 6086363"/>
                  <a:gd name="connsiteX14-1885" fmla="*/ 8526807 w 11004357"/>
                  <a:gd name="connsiteY14-1886" fmla="*/ 5538676 h 6086363"/>
                  <a:gd name="connsiteX15-1887" fmla="*/ 7193307 w 11004357"/>
                  <a:gd name="connsiteY15-1888" fmla="*/ 5862526 h 6086363"/>
                  <a:gd name="connsiteX16-1889" fmla="*/ 5802657 w 11004357"/>
                  <a:gd name="connsiteY16-1890" fmla="*/ 5329126 h 6086363"/>
                  <a:gd name="connsiteX17-1891" fmla="*/ 5059707 w 11004357"/>
                  <a:gd name="connsiteY17-1892" fmla="*/ 5995876 h 6086363"/>
                  <a:gd name="connsiteX18-1893" fmla="*/ 3592857 w 11004357"/>
                  <a:gd name="connsiteY18-1894" fmla="*/ 5938726 h 6086363"/>
                  <a:gd name="connsiteX19-1895" fmla="*/ 3192807 w 11004357"/>
                  <a:gd name="connsiteY19-1896" fmla="*/ 4700476 h 6086363"/>
                  <a:gd name="connsiteX20-1897" fmla="*/ 1230657 w 11004357"/>
                  <a:gd name="connsiteY20-1898" fmla="*/ 4757626 h 6086363"/>
                  <a:gd name="connsiteX21-1899" fmla="*/ 735357 w 11004357"/>
                  <a:gd name="connsiteY21-1900" fmla="*/ 3271726 h 6086363"/>
                  <a:gd name="connsiteX22-1901" fmla="*/ 106707 w 11004357"/>
                  <a:gd name="connsiteY22-1902" fmla="*/ 2490676 h 6086363"/>
                  <a:gd name="connsiteX23-1903" fmla="*/ 163857 w 11004357"/>
                  <a:gd name="connsiteY23-1904" fmla="*/ 699976 h 6086363"/>
                  <a:gd name="connsiteX24-1905" fmla="*/ 1687857 w 11004357"/>
                  <a:gd name="connsiteY24-1906" fmla="*/ 299926 h 6086363"/>
                  <a:gd name="connsiteX25-1907" fmla="*/ 2487957 w 11004357"/>
                  <a:gd name="connsiteY25-1908" fmla="*/ 1538176 h 6086363"/>
                  <a:gd name="connsiteX26-1909" fmla="*/ 2678457 w 11004357"/>
                  <a:gd name="connsiteY26-1910" fmla="*/ 871426 h 6086363"/>
                  <a:gd name="connsiteX27-1911" fmla="*/ 3135657 w 11004357"/>
                  <a:gd name="connsiteY27-1912" fmla="*/ 833326 h 6086363"/>
                  <a:gd name="connsiteX28-1913" fmla="*/ 3249957 w 11004357"/>
                  <a:gd name="connsiteY28-1914" fmla="*/ 1157176 h 6086363"/>
                  <a:gd name="connsiteX0-1915" fmla="*/ 3249957 w 11004357"/>
                  <a:gd name="connsiteY0-1916" fmla="*/ 1157176 h 6086363"/>
                  <a:gd name="connsiteX1-1917" fmla="*/ 3249957 w 11004357"/>
                  <a:gd name="connsiteY1-1918" fmla="*/ 1157176 h 6086363"/>
                  <a:gd name="connsiteX2-1919" fmla="*/ 3326157 w 11004357"/>
                  <a:gd name="connsiteY2-1920" fmla="*/ 1004776 h 6086363"/>
                  <a:gd name="connsiteX3-1921" fmla="*/ 3592857 w 11004357"/>
                  <a:gd name="connsiteY3-1922" fmla="*/ 223726 h 6086363"/>
                  <a:gd name="connsiteX4-1923" fmla="*/ 4716807 w 11004357"/>
                  <a:gd name="connsiteY4-1924" fmla="*/ 33226 h 6086363"/>
                  <a:gd name="connsiteX5-1925" fmla="*/ 5735982 w 11004357"/>
                  <a:gd name="connsiteY5-1926" fmla="*/ 823801 h 6086363"/>
                  <a:gd name="connsiteX6-1927" fmla="*/ 7498107 w 11004357"/>
                  <a:gd name="connsiteY6-1928" fmla="*/ 509476 h 6086363"/>
                  <a:gd name="connsiteX7-1929" fmla="*/ 8374407 w 11004357"/>
                  <a:gd name="connsiteY7-1930" fmla="*/ 1442926 h 6086363"/>
                  <a:gd name="connsiteX8-1931" fmla="*/ 8336307 w 11004357"/>
                  <a:gd name="connsiteY8-1932" fmla="*/ 1957276 h 6086363"/>
                  <a:gd name="connsiteX9-1933" fmla="*/ 9917457 w 11004357"/>
                  <a:gd name="connsiteY9-1934" fmla="*/ 2243026 h 6086363"/>
                  <a:gd name="connsiteX10-1935" fmla="*/ 10622307 w 11004357"/>
                  <a:gd name="connsiteY10-1936" fmla="*/ 3462226 h 6086363"/>
                  <a:gd name="connsiteX11-1937" fmla="*/ 10146057 w 11004357"/>
                  <a:gd name="connsiteY11-1938" fmla="*/ 4300426 h 6086363"/>
                  <a:gd name="connsiteX12-1939" fmla="*/ 11003307 w 11004357"/>
                  <a:gd name="connsiteY12-1940" fmla="*/ 5119576 h 6086363"/>
                  <a:gd name="connsiteX13-1941" fmla="*/ 10279407 w 11004357"/>
                  <a:gd name="connsiteY13-1942" fmla="*/ 6072076 h 6086363"/>
                  <a:gd name="connsiteX14-1943" fmla="*/ 8526807 w 11004357"/>
                  <a:gd name="connsiteY14-1944" fmla="*/ 5538676 h 6086363"/>
                  <a:gd name="connsiteX15-1945" fmla="*/ 7193307 w 11004357"/>
                  <a:gd name="connsiteY15-1946" fmla="*/ 5862526 h 6086363"/>
                  <a:gd name="connsiteX16-1947" fmla="*/ 5802657 w 11004357"/>
                  <a:gd name="connsiteY16-1948" fmla="*/ 5329126 h 6086363"/>
                  <a:gd name="connsiteX17-1949" fmla="*/ 5059707 w 11004357"/>
                  <a:gd name="connsiteY17-1950" fmla="*/ 5995876 h 6086363"/>
                  <a:gd name="connsiteX18-1951" fmla="*/ 3592857 w 11004357"/>
                  <a:gd name="connsiteY18-1952" fmla="*/ 5938726 h 6086363"/>
                  <a:gd name="connsiteX19-1953" fmla="*/ 3192807 w 11004357"/>
                  <a:gd name="connsiteY19-1954" fmla="*/ 4700476 h 6086363"/>
                  <a:gd name="connsiteX20-1955" fmla="*/ 1230657 w 11004357"/>
                  <a:gd name="connsiteY20-1956" fmla="*/ 4757626 h 6086363"/>
                  <a:gd name="connsiteX21-1957" fmla="*/ 735357 w 11004357"/>
                  <a:gd name="connsiteY21-1958" fmla="*/ 3271726 h 6086363"/>
                  <a:gd name="connsiteX22-1959" fmla="*/ 106707 w 11004357"/>
                  <a:gd name="connsiteY22-1960" fmla="*/ 2490676 h 6086363"/>
                  <a:gd name="connsiteX23-1961" fmla="*/ 163857 w 11004357"/>
                  <a:gd name="connsiteY23-1962" fmla="*/ 699976 h 6086363"/>
                  <a:gd name="connsiteX24-1963" fmla="*/ 1687857 w 11004357"/>
                  <a:gd name="connsiteY24-1964" fmla="*/ 299926 h 6086363"/>
                  <a:gd name="connsiteX25-1965" fmla="*/ 2487957 w 11004357"/>
                  <a:gd name="connsiteY25-1966" fmla="*/ 1538176 h 6086363"/>
                  <a:gd name="connsiteX26-1967" fmla="*/ 2678457 w 11004357"/>
                  <a:gd name="connsiteY26-1968" fmla="*/ 871426 h 6086363"/>
                  <a:gd name="connsiteX27-1969" fmla="*/ 3135657 w 11004357"/>
                  <a:gd name="connsiteY27-1970" fmla="*/ 833326 h 6086363"/>
                  <a:gd name="connsiteX28-1971" fmla="*/ 3249957 w 11004357"/>
                  <a:gd name="connsiteY28-1972" fmla="*/ 1157176 h 6086363"/>
                  <a:gd name="connsiteX0-1973" fmla="*/ 3249957 w 11004357"/>
                  <a:gd name="connsiteY0-1974" fmla="*/ 1157176 h 6086363"/>
                  <a:gd name="connsiteX1-1975" fmla="*/ 3249957 w 11004357"/>
                  <a:gd name="connsiteY1-1976" fmla="*/ 1157176 h 6086363"/>
                  <a:gd name="connsiteX2-1977" fmla="*/ 3326157 w 11004357"/>
                  <a:gd name="connsiteY2-1978" fmla="*/ 1004776 h 6086363"/>
                  <a:gd name="connsiteX3-1979" fmla="*/ 3592857 w 11004357"/>
                  <a:gd name="connsiteY3-1980" fmla="*/ 223726 h 6086363"/>
                  <a:gd name="connsiteX4-1981" fmla="*/ 4716807 w 11004357"/>
                  <a:gd name="connsiteY4-1982" fmla="*/ 33226 h 6086363"/>
                  <a:gd name="connsiteX5-1983" fmla="*/ 5735982 w 11004357"/>
                  <a:gd name="connsiteY5-1984" fmla="*/ 823801 h 6086363"/>
                  <a:gd name="connsiteX6-1985" fmla="*/ 7498107 w 11004357"/>
                  <a:gd name="connsiteY6-1986" fmla="*/ 509476 h 6086363"/>
                  <a:gd name="connsiteX7-1987" fmla="*/ 8374407 w 11004357"/>
                  <a:gd name="connsiteY7-1988" fmla="*/ 1442926 h 6086363"/>
                  <a:gd name="connsiteX8-1989" fmla="*/ 8336307 w 11004357"/>
                  <a:gd name="connsiteY8-1990" fmla="*/ 1957276 h 6086363"/>
                  <a:gd name="connsiteX9-1991" fmla="*/ 9917457 w 11004357"/>
                  <a:gd name="connsiteY9-1992" fmla="*/ 2243026 h 6086363"/>
                  <a:gd name="connsiteX10-1993" fmla="*/ 10622307 w 11004357"/>
                  <a:gd name="connsiteY10-1994" fmla="*/ 3462226 h 6086363"/>
                  <a:gd name="connsiteX11-1995" fmla="*/ 10146057 w 11004357"/>
                  <a:gd name="connsiteY11-1996" fmla="*/ 4300426 h 6086363"/>
                  <a:gd name="connsiteX12-1997" fmla="*/ 11003307 w 11004357"/>
                  <a:gd name="connsiteY12-1998" fmla="*/ 5119576 h 6086363"/>
                  <a:gd name="connsiteX13-1999" fmla="*/ 10279407 w 11004357"/>
                  <a:gd name="connsiteY13-2000" fmla="*/ 6072076 h 6086363"/>
                  <a:gd name="connsiteX14-2001" fmla="*/ 8526807 w 11004357"/>
                  <a:gd name="connsiteY14-2002" fmla="*/ 5538676 h 6086363"/>
                  <a:gd name="connsiteX15-2003" fmla="*/ 7193307 w 11004357"/>
                  <a:gd name="connsiteY15-2004" fmla="*/ 5862526 h 6086363"/>
                  <a:gd name="connsiteX16-2005" fmla="*/ 5802657 w 11004357"/>
                  <a:gd name="connsiteY16-2006" fmla="*/ 5329126 h 6086363"/>
                  <a:gd name="connsiteX17-2007" fmla="*/ 5059707 w 11004357"/>
                  <a:gd name="connsiteY17-2008" fmla="*/ 5995876 h 6086363"/>
                  <a:gd name="connsiteX18-2009" fmla="*/ 3592857 w 11004357"/>
                  <a:gd name="connsiteY18-2010" fmla="*/ 5938726 h 6086363"/>
                  <a:gd name="connsiteX19-2011" fmla="*/ 3192807 w 11004357"/>
                  <a:gd name="connsiteY19-2012" fmla="*/ 4700476 h 6086363"/>
                  <a:gd name="connsiteX20-2013" fmla="*/ 1230657 w 11004357"/>
                  <a:gd name="connsiteY20-2014" fmla="*/ 4757626 h 6086363"/>
                  <a:gd name="connsiteX21-2015" fmla="*/ 735357 w 11004357"/>
                  <a:gd name="connsiteY21-2016" fmla="*/ 3271726 h 6086363"/>
                  <a:gd name="connsiteX22-2017" fmla="*/ 106707 w 11004357"/>
                  <a:gd name="connsiteY22-2018" fmla="*/ 2490676 h 6086363"/>
                  <a:gd name="connsiteX23-2019" fmla="*/ 163857 w 11004357"/>
                  <a:gd name="connsiteY23-2020" fmla="*/ 699976 h 6086363"/>
                  <a:gd name="connsiteX24-2021" fmla="*/ 1687857 w 11004357"/>
                  <a:gd name="connsiteY24-2022" fmla="*/ 299926 h 6086363"/>
                  <a:gd name="connsiteX25-2023" fmla="*/ 2487957 w 11004357"/>
                  <a:gd name="connsiteY25-2024" fmla="*/ 1538176 h 6086363"/>
                  <a:gd name="connsiteX26-2025" fmla="*/ 2678457 w 11004357"/>
                  <a:gd name="connsiteY26-2026" fmla="*/ 871426 h 6086363"/>
                  <a:gd name="connsiteX27-2027" fmla="*/ 3135657 w 11004357"/>
                  <a:gd name="connsiteY27-2028" fmla="*/ 833326 h 6086363"/>
                  <a:gd name="connsiteX28-2029" fmla="*/ 3249957 w 11004357"/>
                  <a:gd name="connsiteY28-2030" fmla="*/ 1157176 h 6086363"/>
                  <a:gd name="connsiteX0-2031" fmla="*/ 3249957 w 11004357"/>
                  <a:gd name="connsiteY0-2032" fmla="*/ 1157176 h 6086363"/>
                  <a:gd name="connsiteX1-2033" fmla="*/ 3249957 w 11004357"/>
                  <a:gd name="connsiteY1-2034" fmla="*/ 1157176 h 6086363"/>
                  <a:gd name="connsiteX2-2035" fmla="*/ 3326157 w 11004357"/>
                  <a:gd name="connsiteY2-2036" fmla="*/ 1004776 h 6086363"/>
                  <a:gd name="connsiteX3-2037" fmla="*/ 3592857 w 11004357"/>
                  <a:gd name="connsiteY3-2038" fmla="*/ 223726 h 6086363"/>
                  <a:gd name="connsiteX4-2039" fmla="*/ 4716807 w 11004357"/>
                  <a:gd name="connsiteY4-2040" fmla="*/ 33226 h 6086363"/>
                  <a:gd name="connsiteX5-2041" fmla="*/ 5735982 w 11004357"/>
                  <a:gd name="connsiteY5-2042" fmla="*/ 823801 h 6086363"/>
                  <a:gd name="connsiteX6-2043" fmla="*/ 7498107 w 11004357"/>
                  <a:gd name="connsiteY6-2044" fmla="*/ 509476 h 6086363"/>
                  <a:gd name="connsiteX7-2045" fmla="*/ 8336307 w 11004357"/>
                  <a:gd name="connsiteY7-2046" fmla="*/ 1957276 h 6086363"/>
                  <a:gd name="connsiteX8-2047" fmla="*/ 9917457 w 11004357"/>
                  <a:gd name="connsiteY8-2048" fmla="*/ 2243026 h 6086363"/>
                  <a:gd name="connsiteX9-2049" fmla="*/ 10622307 w 11004357"/>
                  <a:gd name="connsiteY9-2050" fmla="*/ 3462226 h 6086363"/>
                  <a:gd name="connsiteX10-2051" fmla="*/ 10146057 w 11004357"/>
                  <a:gd name="connsiteY10-2052" fmla="*/ 4300426 h 6086363"/>
                  <a:gd name="connsiteX11-2053" fmla="*/ 11003307 w 11004357"/>
                  <a:gd name="connsiteY11-2054" fmla="*/ 5119576 h 6086363"/>
                  <a:gd name="connsiteX12-2055" fmla="*/ 10279407 w 11004357"/>
                  <a:gd name="connsiteY12-2056" fmla="*/ 6072076 h 6086363"/>
                  <a:gd name="connsiteX13-2057" fmla="*/ 8526807 w 11004357"/>
                  <a:gd name="connsiteY13-2058" fmla="*/ 5538676 h 6086363"/>
                  <a:gd name="connsiteX14-2059" fmla="*/ 7193307 w 11004357"/>
                  <a:gd name="connsiteY14-2060" fmla="*/ 5862526 h 6086363"/>
                  <a:gd name="connsiteX15-2061" fmla="*/ 5802657 w 11004357"/>
                  <a:gd name="connsiteY15-2062" fmla="*/ 5329126 h 6086363"/>
                  <a:gd name="connsiteX16-2063" fmla="*/ 5059707 w 11004357"/>
                  <a:gd name="connsiteY16-2064" fmla="*/ 5995876 h 6086363"/>
                  <a:gd name="connsiteX17-2065" fmla="*/ 3592857 w 11004357"/>
                  <a:gd name="connsiteY17-2066" fmla="*/ 5938726 h 6086363"/>
                  <a:gd name="connsiteX18-2067" fmla="*/ 3192807 w 11004357"/>
                  <a:gd name="connsiteY18-2068" fmla="*/ 4700476 h 6086363"/>
                  <a:gd name="connsiteX19-2069" fmla="*/ 1230657 w 11004357"/>
                  <a:gd name="connsiteY19-2070" fmla="*/ 4757626 h 6086363"/>
                  <a:gd name="connsiteX20-2071" fmla="*/ 735357 w 11004357"/>
                  <a:gd name="connsiteY20-2072" fmla="*/ 3271726 h 6086363"/>
                  <a:gd name="connsiteX21-2073" fmla="*/ 106707 w 11004357"/>
                  <a:gd name="connsiteY21-2074" fmla="*/ 2490676 h 6086363"/>
                  <a:gd name="connsiteX22-2075" fmla="*/ 163857 w 11004357"/>
                  <a:gd name="connsiteY22-2076" fmla="*/ 699976 h 6086363"/>
                  <a:gd name="connsiteX23-2077" fmla="*/ 1687857 w 11004357"/>
                  <a:gd name="connsiteY23-2078" fmla="*/ 299926 h 6086363"/>
                  <a:gd name="connsiteX24-2079" fmla="*/ 2487957 w 11004357"/>
                  <a:gd name="connsiteY24-2080" fmla="*/ 1538176 h 6086363"/>
                  <a:gd name="connsiteX25-2081" fmla="*/ 2678457 w 11004357"/>
                  <a:gd name="connsiteY25-2082" fmla="*/ 871426 h 6086363"/>
                  <a:gd name="connsiteX26-2083" fmla="*/ 3135657 w 11004357"/>
                  <a:gd name="connsiteY26-2084" fmla="*/ 833326 h 6086363"/>
                  <a:gd name="connsiteX27-2085" fmla="*/ 3249957 w 11004357"/>
                  <a:gd name="connsiteY27-2086" fmla="*/ 1157176 h 6086363"/>
                  <a:gd name="connsiteX0-2087" fmla="*/ 3249957 w 11004357"/>
                  <a:gd name="connsiteY0-2088" fmla="*/ 1157176 h 6086363"/>
                  <a:gd name="connsiteX1-2089" fmla="*/ 3249957 w 11004357"/>
                  <a:gd name="connsiteY1-2090" fmla="*/ 1157176 h 6086363"/>
                  <a:gd name="connsiteX2-2091" fmla="*/ 3326157 w 11004357"/>
                  <a:gd name="connsiteY2-2092" fmla="*/ 1004776 h 6086363"/>
                  <a:gd name="connsiteX3-2093" fmla="*/ 3592857 w 11004357"/>
                  <a:gd name="connsiteY3-2094" fmla="*/ 223726 h 6086363"/>
                  <a:gd name="connsiteX4-2095" fmla="*/ 4716807 w 11004357"/>
                  <a:gd name="connsiteY4-2096" fmla="*/ 33226 h 6086363"/>
                  <a:gd name="connsiteX5-2097" fmla="*/ 5735982 w 11004357"/>
                  <a:gd name="connsiteY5-2098" fmla="*/ 823801 h 6086363"/>
                  <a:gd name="connsiteX6-2099" fmla="*/ 7498107 w 11004357"/>
                  <a:gd name="connsiteY6-2100" fmla="*/ 509476 h 6086363"/>
                  <a:gd name="connsiteX7-2101" fmla="*/ 8336307 w 11004357"/>
                  <a:gd name="connsiteY7-2102" fmla="*/ 1957276 h 6086363"/>
                  <a:gd name="connsiteX8-2103" fmla="*/ 9917457 w 11004357"/>
                  <a:gd name="connsiteY8-2104" fmla="*/ 2243026 h 6086363"/>
                  <a:gd name="connsiteX9-2105" fmla="*/ 10622307 w 11004357"/>
                  <a:gd name="connsiteY9-2106" fmla="*/ 3462226 h 6086363"/>
                  <a:gd name="connsiteX10-2107" fmla="*/ 10146057 w 11004357"/>
                  <a:gd name="connsiteY10-2108" fmla="*/ 4300426 h 6086363"/>
                  <a:gd name="connsiteX11-2109" fmla="*/ 11003307 w 11004357"/>
                  <a:gd name="connsiteY11-2110" fmla="*/ 5119576 h 6086363"/>
                  <a:gd name="connsiteX12-2111" fmla="*/ 10279407 w 11004357"/>
                  <a:gd name="connsiteY12-2112" fmla="*/ 6072076 h 6086363"/>
                  <a:gd name="connsiteX13-2113" fmla="*/ 8526807 w 11004357"/>
                  <a:gd name="connsiteY13-2114" fmla="*/ 5538676 h 6086363"/>
                  <a:gd name="connsiteX14-2115" fmla="*/ 7193307 w 11004357"/>
                  <a:gd name="connsiteY14-2116" fmla="*/ 5862526 h 6086363"/>
                  <a:gd name="connsiteX15-2117" fmla="*/ 5802657 w 11004357"/>
                  <a:gd name="connsiteY15-2118" fmla="*/ 5329126 h 6086363"/>
                  <a:gd name="connsiteX16-2119" fmla="*/ 5059707 w 11004357"/>
                  <a:gd name="connsiteY16-2120" fmla="*/ 5995876 h 6086363"/>
                  <a:gd name="connsiteX17-2121" fmla="*/ 3592857 w 11004357"/>
                  <a:gd name="connsiteY17-2122" fmla="*/ 5938726 h 6086363"/>
                  <a:gd name="connsiteX18-2123" fmla="*/ 3192807 w 11004357"/>
                  <a:gd name="connsiteY18-2124" fmla="*/ 4700476 h 6086363"/>
                  <a:gd name="connsiteX19-2125" fmla="*/ 1230657 w 11004357"/>
                  <a:gd name="connsiteY19-2126" fmla="*/ 4757626 h 6086363"/>
                  <a:gd name="connsiteX20-2127" fmla="*/ 735357 w 11004357"/>
                  <a:gd name="connsiteY20-2128" fmla="*/ 3271726 h 6086363"/>
                  <a:gd name="connsiteX21-2129" fmla="*/ 106707 w 11004357"/>
                  <a:gd name="connsiteY21-2130" fmla="*/ 2490676 h 6086363"/>
                  <a:gd name="connsiteX22-2131" fmla="*/ 163857 w 11004357"/>
                  <a:gd name="connsiteY22-2132" fmla="*/ 699976 h 6086363"/>
                  <a:gd name="connsiteX23-2133" fmla="*/ 1687857 w 11004357"/>
                  <a:gd name="connsiteY23-2134" fmla="*/ 299926 h 6086363"/>
                  <a:gd name="connsiteX24-2135" fmla="*/ 2487957 w 11004357"/>
                  <a:gd name="connsiteY24-2136" fmla="*/ 1538176 h 6086363"/>
                  <a:gd name="connsiteX25-2137" fmla="*/ 2678457 w 11004357"/>
                  <a:gd name="connsiteY25-2138" fmla="*/ 871426 h 6086363"/>
                  <a:gd name="connsiteX26-2139" fmla="*/ 3135657 w 11004357"/>
                  <a:gd name="connsiteY26-2140" fmla="*/ 833326 h 6086363"/>
                  <a:gd name="connsiteX27-2141" fmla="*/ 3249957 w 11004357"/>
                  <a:gd name="connsiteY27-2142" fmla="*/ 1157176 h 6086363"/>
                  <a:gd name="connsiteX0-2143" fmla="*/ 3249957 w 11004357"/>
                  <a:gd name="connsiteY0-2144" fmla="*/ 1157176 h 6086363"/>
                  <a:gd name="connsiteX1-2145" fmla="*/ 3249957 w 11004357"/>
                  <a:gd name="connsiteY1-2146" fmla="*/ 1157176 h 6086363"/>
                  <a:gd name="connsiteX2-2147" fmla="*/ 3326157 w 11004357"/>
                  <a:gd name="connsiteY2-2148" fmla="*/ 1004776 h 6086363"/>
                  <a:gd name="connsiteX3-2149" fmla="*/ 3592857 w 11004357"/>
                  <a:gd name="connsiteY3-2150" fmla="*/ 223726 h 6086363"/>
                  <a:gd name="connsiteX4-2151" fmla="*/ 4716807 w 11004357"/>
                  <a:gd name="connsiteY4-2152" fmla="*/ 33226 h 6086363"/>
                  <a:gd name="connsiteX5-2153" fmla="*/ 5735982 w 11004357"/>
                  <a:gd name="connsiteY5-2154" fmla="*/ 823801 h 6086363"/>
                  <a:gd name="connsiteX6-2155" fmla="*/ 7498107 w 11004357"/>
                  <a:gd name="connsiteY6-2156" fmla="*/ 509476 h 6086363"/>
                  <a:gd name="connsiteX7-2157" fmla="*/ 8336307 w 11004357"/>
                  <a:gd name="connsiteY7-2158" fmla="*/ 1957276 h 6086363"/>
                  <a:gd name="connsiteX8-2159" fmla="*/ 9917457 w 11004357"/>
                  <a:gd name="connsiteY8-2160" fmla="*/ 2243026 h 6086363"/>
                  <a:gd name="connsiteX9-2161" fmla="*/ 10622307 w 11004357"/>
                  <a:gd name="connsiteY9-2162" fmla="*/ 3462226 h 6086363"/>
                  <a:gd name="connsiteX10-2163" fmla="*/ 10146057 w 11004357"/>
                  <a:gd name="connsiteY10-2164" fmla="*/ 4300426 h 6086363"/>
                  <a:gd name="connsiteX11-2165" fmla="*/ 11003307 w 11004357"/>
                  <a:gd name="connsiteY11-2166" fmla="*/ 5119576 h 6086363"/>
                  <a:gd name="connsiteX12-2167" fmla="*/ 10279407 w 11004357"/>
                  <a:gd name="connsiteY12-2168" fmla="*/ 6072076 h 6086363"/>
                  <a:gd name="connsiteX13-2169" fmla="*/ 8526807 w 11004357"/>
                  <a:gd name="connsiteY13-2170" fmla="*/ 5538676 h 6086363"/>
                  <a:gd name="connsiteX14-2171" fmla="*/ 7193307 w 11004357"/>
                  <a:gd name="connsiteY14-2172" fmla="*/ 5862526 h 6086363"/>
                  <a:gd name="connsiteX15-2173" fmla="*/ 5802657 w 11004357"/>
                  <a:gd name="connsiteY15-2174" fmla="*/ 5329126 h 6086363"/>
                  <a:gd name="connsiteX16-2175" fmla="*/ 5059707 w 11004357"/>
                  <a:gd name="connsiteY16-2176" fmla="*/ 5995876 h 6086363"/>
                  <a:gd name="connsiteX17-2177" fmla="*/ 3592857 w 11004357"/>
                  <a:gd name="connsiteY17-2178" fmla="*/ 5938726 h 6086363"/>
                  <a:gd name="connsiteX18-2179" fmla="*/ 3192807 w 11004357"/>
                  <a:gd name="connsiteY18-2180" fmla="*/ 4700476 h 6086363"/>
                  <a:gd name="connsiteX19-2181" fmla="*/ 1230657 w 11004357"/>
                  <a:gd name="connsiteY19-2182" fmla="*/ 4757626 h 6086363"/>
                  <a:gd name="connsiteX20-2183" fmla="*/ 735357 w 11004357"/>
                  <a:gd name="connsiteY20-2184" fmla="*/ 3271726 h 6086363"/>
                  <a:gd name="connsiteX21-2185" fmla="*/ 106707 w 11004357"/>
                  <a:gd name="connsiteY21-2186" fmla="*/ 2490676 h 6086363"/>
                  <a:gd name="connsiteX22-2187" fmla="*/ 163857 w 11004357"/>
                  <a:gd name="connsiteY22-2188" fmla="*/ 699976 h 6086363"/>
                  <a:gd name="connsiteX23-2189" fmla="*/ 1687857 w 11004357"/>
                  <a:gd name="connsiteY23-2190" fmla="*/ 299926 h 6086363"/>
                  <a:gd name="connsiteX24-2191" fmla="*/ 2487957 w 11004357"/>
                  <a:gd name="connsiteY24-2192" fmla="*/ 1538176 h 6086363"/>
                  <a:gd name="connsiteX25-2193" fmla="*/ 2678457 w 11004357"/>
                  <a:gd name="connsiteY25-2194" fmla="*/ 871426 h 6086363"/>
                  <a:gd name="connsiteX26-2195" fmla="*/ 3135657 w 11004357"/>
                  <a:gd name="connsiteY26-2196" fmla="*/ 833326 h 6086363"/>
                  <a:gd name="connsiteX27-2197" fmla="*/ 3249957 w 11004357"/>
                  <a:gd name="connsiteY27-2198" fmla="*/ 1157176 h 6086363"/>
                  <a:gd name="connsiteX0-2199" fmla="*/ 3249957 w 11004357"/>
                  <a:gd name="connsiteY0-2200" fmla="*/ 1157176 h 6086363"/>
                  <a:gd name="connsiteX1-2201" fmla="*/ 3249957 w 11004357"/>
                  <a:gd name="connsiteY1-2202" fmla="*/ 1157176 h 6086363"/>
                  <a:gd name="connsiteX2-2203" fmla="*/ 3592857 w 11004357"/>
                  <a:gd name="connsiteY2-2204" fmla="*/ 223726 h 6086363"/>
                  <a:gd name="connsiteX3-2205" fmla="*/ 4716807 w 11004357"/>
                  <a:gd name="connsiteY3-2206" fmla="*/ 33226 h 6086363"/>
                  <a:gd name="connsiteX4-2207" fmla="*/ 5735982 w 11004357"/>
                  <a:gd name="connsiteY4-2208" fmla="*/ 823801 h 6086363"/>
                  <a:gd name="connsiteX5-2209" fmla="*/ 7498107 w 11004357"/>
                  <a:gd name="connsiteY5-2210" fmla="*/ 509476 h 6086363"/>
                  <a:gd name="connsiteX6-2211" fmla="*/ 8336307 w 11004357"/>
                  <a:gd name="connsiteY6-2212" fmla="*/ 1957276 h 6086363"/>
                  <a:gd name="connsiteX7-2213" fmla="*/ 9917457 w 11004357"/>
                  <a:gd name="connsiteY7-2214" fmla="*/ 2243026 h 6086363"/>
                  <a:gd name="connsiteX8-2215" fmla="*/ 10622307 w 11004357"/>
                  <a:gd name="connsiteY8-2216" fmla="*/ 3462226 h 6086363"/>
                  <a:gd name="connsiteX9-2217" fmla="*/ 10146057 w 11004357"/>
                  <a:gd name="connsiteY9-2218" fmla="*/ 4300426 h 6086363"/>
                  <a:gd name="connsiteX10-2219" fmla="*/ 11003307 w 11004357"/>
                  <a:gd name="connsiteY10-2220" fmla="*/ 5119576 h 6086363"/>
                  <a:gd name="connsiteX11-2221" fmla="*/ 10279407 w 11004357"/>
                  <a:gd name="connsiteY11-2222" fmla="*/ 6072076 h 6086363"/>
                  <a:gd name="connsiteX12-2223" fmla="*/ 8526807 w 11004357"/>
                  <a:gd name="connsiteY12-2224" fmla="*/ 5538676 h 6086363"/>
                  <a:gd name="connsiteX13-2225" fmla="*/ 7193307 w 11004357"/>
                  <a:gd name="connsiteY13-2226" fmla="*/ 5862526 h 6086363"/>
                  <a:gd name="connsiteX14-2227" fmla="*/ 5802657 w 11004357"/>
                  <a:gd name="connsiteY14-2228" fmla="*/ 5329126 h 6086363"/>
                  <a:gd name="connsiteX15-2229" fmla="*/ 5059707 w 11004357"/>
                  <a:gd name="connsiteY15-2230" fmla="*/ 5995876 h 6086363"/>
                  <a:gd name="connsiteX16-2231" fmla="*/ 3592857 w 11004357"/>
                  <a:gd name="connsiteY16-2232" fmla="*/ 5938726 h 6086363"/>
                  <a:gd name="connsiteX17-2233" fmla="*/ 3192807 w 11004357"/>
                  <a:gd name="connsiteY17-2234" fmla="*/ 4700476 h 6086363"/>
                  <a:gd name="connsiteX18-2235" fmla="*/ 1230657 w 11004357"/>
                  <a:gd name="connsiteY18-2236" fmla="*/ 4757626 h 6086363"/>
                  <a:gd name="connsiteX19-2237" fmla="*/ 735357 w 11004357"/>
                  <a:gd name="connsiteY19-2238" fmla="*/ 3271726 h 6086363"/>
                  <a:gd name="connsiteX20-2239" fmla="*/ 106707 w 11004357"/>
                  <a:gd name="connsiteY20-2240" fmla="*/ 2490676 h 6086363"/>
                  <a:gd name="connsiteX21-2241" fmla="*/ 163857 w 11004357"/>
                  <a:gd name="connsiteY21-2242" fmla="*/ 699976 h 6086363"/>
                  <a:gd name="connsiteX22-2243" fmla="*/ 1687857 w 11004357"/>
                  <a:gd name="connsiteY22-2244" fmla="*/ 299926 h 6086363"/>
                  <a:gd name="connsiteX23-2245" fmla="*/ 2487957 w 11004357"/>
                  <a:gd name="connsiteY23-2246" fmla="*/ 1538176 h 6086363"/>
                  <a:gd name="connsiteX24-2247" fmla="*/ 2678457 w 11004357"/>
                  <a:gd name="connsiteY24-2248" fmla="*/ 871426 h 6086363"/>
                  <a:gd name="connsiteX25-2249" fmla="*/ 3135657 w 11004357"/>
                  <a:gd name="connsiteY25-2250" fmla="*/ 833326 h 6086363"/>
                  <a:gd name="connsiteX26-2251" fmla="*/ 3249957 w 11004357"/>
                  <a:gd name="connsiteY26-2252" fmla="*/ 1157176 h 6086363"/>
                  <a:gd name="connsiteX0-2253" fmla="*/ 3249957 w 11004357"/>
                  <a:gd name="connsiteY0-2254" fmla="*/ 1157176 h 6086363"/>
                  <a:gd name="connsiteX1-2255" fmla="*/ 3249957 w 11004357"/>
                  <a:gd name="connsiteY1-2256" fmla="*/ 1157176 h 6086363"/>
                  <a:gd name="connsiteX2-2257" fmla="*/ 3592857 w 11004357"/>
                  <a:gd name="connsiteY2-2258" fmla="*/ 223726 h 6086363"/>
                  <a:gd name="connsiteX3-2259" fmla="*/ 4716807 w 11004357"/>
                  <a:gd name="connsiteY3-2260" fmla="*/ 33226 h 6086363"/>
                  <a:gd name="connsiteX4-2261" fmla="*/ 5735982 w 11004357"/>
                  <a:gd name="connsiteY4-2262" fmla="*/ 823801 h 6086363"/>
                  <a:gd name="connsiteX5-2263" fmla="*/ 7498107 w 11004357"/>
                  <a:gd name="connsiteY5-2264" fmla="*/ 509476 h 6086363"/>
                  <a:gd name="connsiteX6-2265" fmla="*/ 8336307 w 11004357"/>
                  <a:gd name="connsiteY6-2266" fmla="*/ 1957276 h 6086363"/>
                  <a:gd name="connsiteX7-2267" fmla="*/ 9917457 w 11004357"/>
                  <a:gd name="connsiteY7-2268" fmla="*/ 2243026 h 6086363"/>
                  <a:gd name="connsiteX8-2269" fmla="*/ 10622307 w 11004357"/>
                  <a:gd name="connsiteY8-2270" fmla="*/ 3462226 h 6086363"/>
                  <a:gd name="connsiteX9-2271" fmla="*/ 10146057 w 11004357"/>
                  <a:gd name="connsiteY9-2272" fmla="*/ 4300426 h 6086363"/>
                  <a:gd name="connsiteX10-2273" fmla="*/ 11003307 w 11004357"/>
                  <a:gd name="connsiteY10-2274" fmla="*/ 5119576 h 6086363"/>
                  <a:gd name="connsiteX11-2275" fmla="*/ 10279407 w 11004357"/>
                  <a:gd name="connsiteY11-2276" fmla="*/ 6072076 h 6086363"/>
                  <a:gd name="connsiteX12-2277" fmla="*/ 8526807 w 11004357"/>
                  <a:gd name="connsiteY12-2278" fmla="*/ 5538676 h 6086363"/>
                  <a:gd name="connsiteX13-2279" fmla="*/ 7193307 w 11004357"/>
                  <a:gd name="connsiteY13-2280" fmla="*/ 5862526 h 6086363"/>
                  <a:gd name="connsiteX14-2281" fmla="*/ 5802657 w 11004357"/>
                  <a:gd name="connsiteY14-2282" fmla="*/ 5329126 h 6086363"/>
                  <a:gd name="connsiteX15-2283" fmla="*/ 5059707 w 11004357"/>
                  <a:gd name="connsiteY15-2284" fmla="*/ 5995876 h 6086363"/>
                  <a:gd name="connsiteX16-2285" fmla="*/ 3592857 w 11004357"/>
                  <a:gd name="connsiteY16-2286" fmla="*/ 5938726 h 6086363"/>
                  <a:gd name="connsiteX17-2287" fmla="*/ 3192807 w 11004357"/>
                  <a:gd name="connsiteY17-2288" fmla="*/ 4700476 h 6086363"/>
                  <a:gd name="connsiteX18-2289" fmla="*/ 1230657 w 11004357"/>
                  <a:gd name="connsiteY18-2290" fmla="*/ 4757626 h 6086363"/>
                  <a:gd name="connsiteX19-2291" fmla="*/ 735357 w 11004357"/>
                  <a:gd name="connsiteY19-2292" fmla="*/ 3271726 h 6086363"/>
                  <a:gd name="connsiteX20-2293" fmla="*/ 106707 w 11004357"/>
                  <a:gd name="connsiteY20-2294" fmla="*/ 2490676 h 6086363"/>
                  <a:gd name="connsiteX21-2295" fmla="*/ 163857 w 11004357"/>
                  <a:gd name="connsiteY21-2296" fmla="*/ 699976 h 6086363"/>
                  <a:gd name="connsiteX22-2297" fmla="*/ 1687857 w 11004357"/>
                  <a:gd name="connsiteY22-2298" fmla="*/ 299926 h 6086363"/>
                  <a:gd name="connsiteX23-2299" fmla="*/ 2487957 w 11004357"/>
                  <a:gd name="connsiteY23-2300" fmla="*/ 1538176 h 6086363"/>
                  <a:gd name="connsiteX24-2301" fmla="*/ 2678457 w 11004357"/>
                  <a:gd name="connsiteY24-2302" fmla="*/ 871426 h 6086363"/>
                  <a:gd name="connsiteX25-2303" fmla="*/ 3135657 w 11004357"/>
                  <a:gd name="connsiteY25-2304" fmla="*/ 833326 h 6086363"/>
                  <a:gd name="connsiteX26-2305" fmla="*/ 3249957 w 11004357"/>
                  <a:gd name="connsiteY26-2306" fmla="*/ 1157176 h 6086363"/>
                  <a:gd name="connsiteX0-2307" fmla="*/ 3249957 w 11004357"/>
                  <a:gd name="connsiteY0-2308" fmla="*/ 1157176 h 6086363"/>
                  <a:gd name="connsiteX1-2309" fmla="*/ 3249957 w 11004357"/>
                  <a:gd name="connsiteY1-2310" fmla="*/ 1157176 h 6086363"/>
                  <a:gd name="connsiteX2-2311" fmla="*/ 3592857 w 11004357"/>
                  <a:gd name="connsiteY2-2312" fmla="*/ 223726 h 6086363"/>
                  <a:gd name="connsiteX3-2313" fmla="*/ 4716807 w 11004357"/>
                  <a:gd name="connsiteY3-2314" fmla="*/ 33226 h 6086363"/>
                  <a:gd name="connsiteX4-2315" fmla="*/ 5735982 w 11004357"/>
                  <a:gd name="connsiteY4-2316" fmla="*/ 823801 h 6086363"/>
                  <a:gd name="connsiteX5-2317" fmla="*/ 7498107 w 11004357"/>
                  <a:gd name="connsiteY5-2318" fmla="*/ 509476 h 6086363"/>
                  <a:gd name="connsiteX6-2319" fmla="*/ 8336307 w 11004357"/>
                  <a:gd name="connsiteY6-2320" fmla="*/ 1957276 h 6086363"/>
                  <a:gd name="connsiteX7-2321" fmla="*/ 9917457 w 11004357"/>
                  <a:gd name="connsiteY7-2322" fmla="*/ 2243026 h 6086363"/>
                  <a:gd name="connsiteX8-2323" fmla="*/ 10622307 w 11004357"/>
                  <a:gd name="connsiteY8-2324" fmla="*/ 3462226 h 6086363"/>
                  <a:gd name="connsiteX9-2325" fmla="*/ 10146057 w 11004357"/>
                  <a:gd name="connsiteY9-2326" fmla="*/ 4300426 h 6086363"/>
                  <a:gd name="connsiteX10-2327" fmla="*/ 11003307 w 11004357"/>
                  <a:gd name="connsiteY10-2328" fmla="*/ 5119576 h 6086363"/>
                  <a:gd name="connsiteX11-2329" fmla="*/ 10279407 w 11004357"/>
                  <a:gd name="connsiteY11-2330" fmla="*/ 6072076 h 6086363"/>
                  <a:gd name="connsiteX12-2331" fmla="*/ 8526807 w 11004357"/>
                  <a:gd name="connsiteY12-2332" fmla="*/ 5538676 h 6086363"/>
                  <a:gd name="connsiteX13-2333" fmla="*/ 7193307 w 11004357"/>
                  <a:gd name="connsiteY13-2334" fmla="*/ 5862526 h 6086363"/>
                  <a:gd name="connsiteX14-2335" fmla="*/ 5802657 w 11004357"/>
                  <a:gd name="connsiteY14-2336" fmla="*/ 5329126 h 6086363"/>
                  <a:gd name="connsiteX15-2337" fmla="*/ 5059707 w 11004357"/>
                  <a:gd name="connsiteY15-2338" fmla="*/ 5995876 h 6086363"/>
                  <a:gd name="connsiteX16-2339" fmla="*/ 3592857 w 11004357"/>
                  <a:gd name="connsiteY16-2340" fmla="*/ 5938726 h 6086363"/>
                  <a:gd name="connsiteX17-2341" fmla="*/ 3192807 w 11004357"/>
                  <a:gd name="connsiteY17-2342" fmla="*/ 4700476 h 6086363"/>
                  <a:gd name="connsiteX18-2343" fmla="*/ 1230657 w 11004357"/>
                  <a:gd name="connsiteY18-2344" fmla="*/ 4757626 h 6086363"/>
                  <a:gd name="connsiteX19-2345" fmla="*/ 735357 w 11004357"/>
                  <a:gd name="connsiteY19-2346" fmla="*/ 3271726 h 6086363"/>
                  <a:gd name="connsiteX20-2347" fmla="*/ 106707 w 11004357"/>
                  <a:gd name="connsiteY20-2348" fmla="*/ 2490676 h 6086363"/>
                  <a:gd name="connsiteX21-2349" fmla="*/ 163857 w 11004357"/>
                  <a:gd name="connsiteY21-2350" fmla="*/ 699976 h 6086363"/>
                  <a:gd name="connsiteX22-2351" fmla="*/ 1687857 w 11004357"/>
                  <a:gd name="connsiteY22-2352" fmla="*/ 299926 h 6086363"/>
                  <a:gd name="connsiteX23-2353" fmla="*/ 2487957 w 11004357"/>
                  <a:gd name="connsiteY23-2354" fmla="*/ 1538176 h 6086363"/>
                  <a:gd name="connsiteX24-2355" fmla="*/ 2678457 w 11004357"/>
                  <a:gd name="connsiteY24-2356" fmla="*/ 871426 h 6086363"/>
                  <a:gd name="connsiteX25-2357" fmla="*/ 2973732 w 11004357"/>
                  <a:gd name="connsiteY25-2358" fmla="*/ 776176 h 6086363"/>
                  <a:gd name="connsiteX26-2359" fmla="*/ 3249957 w 11004357"/>
                  <a:gd name="connsiteY26-2360" fmla="*/ 1157176 h 6086363"/>
                  <a:gd name="connsiteX0-2361" fmla="*/ 3249957 w 11004357"/>
                  <a:gd name="connsiteY0-2362" fmla="*/ 1157176 h 6086363"/>
                  <a:gd name="connsiteX1-2363" fmla="*/ 3249957 w 11004357"/>
                  <a:gd name="connsiteY1-2364" fmla="*/ 1157176 h 6086363"/>
                  <a:gd name="connsiteX2-2365" fmla="*/ 3592857 w 11004357"/>
                  <a:gd name="connsiteY2-2366" fmla="*/ 223726 h 6086363"/>
                  <a:gd name="connsiteX3-2367" fmla="*/ 4716807 w 11004357"/>
                  <a:gd name="connsiteY3-2368" fmla="*/ 33226 h 6086363"/>
                  <a:gd name="connsiteX4-2369" fmla="*/ 5735982 w 11004357"/>
                  <a:gd name="connsiteY4-2370" fmla="*/ 823801 h 6086363"/>
                  <a:gd name="connsiteX5-2371" fmla="*/ 7498107 w 11004357"/>
                  <a:gd name="connsiteY5-2372" fmla="*/ 509476 h 6086363"/>
                  <a:gd name="connsiteX6-2373" fmla="*/ 8336307 w 11004357"/>
                  <a:gd name="connsiteY6-2374" fmla="*/ 1957276 h 6086363"/>
                  <a:gd name="connsiteX7-2375" fmla="*/ 9917457 w 11004357"/>
                  <a:gd name="connsiteY7-2376" fmla="*/ 2243026 h 6086363"/>
                  <a:gd name="connsiteX8-2377" fmla="*/ 10622307 w 11004357"/>
                  <a:gd name="connsiteY8-2378" fmla="*/ 3462226 h 6086363"/>
                  <a:gd name="connsiteX9-2379" fmla="*/ 10146057 w 11004357"/>
                  <a:gd name="connsiteY9-2380" fmla="*/ 4300426 h 6086363"/>
                  <a:gd name="connsiteX10-2381" fmla="*/ 11003307 w 11004357"/>
                  <a:gd name="connsiteY10-2382" fmla="*/ 5119576 h 6086363"/>
                  <a:gd name="connsiteX11-2383" fmla="*/ 10279407 w 11004357"/>
                  <a:gd name="connsiteY11-2384" fmla="*/ 6072076 h 6086363"/>
                  <a:gd name="connsiteX12-2385" fmla="*/ 8526807 w 11004357"/>
                  <a:gd name="connsiteY12-2386" fmla="*/ 5538676 h 6086363"/>
                  <a:gd name="connsiteX13-2387" fmla="*/ 7193307 w 11004357"/>
                  <a:gd name="connsiteY13-2388" fmla="*/ 5862526 h 6086363"/>
                  <a:gd name="connsiteX14-2389" fmla="*/ 5802657 w 11004357"/>
                  <a:gd name="connsiteY14-2390" fmla="*/ 5329126 h 6086363"/>
                  <a:gd name="connsiteX15-2391" fmla="*/ 5059707 w 11004357"/>
                  <a:gd name="connsiteY15-2392" fmla="*/ 5995876 h 6086363"/>
                  <a:gd name="connsiteX16-2393" fmla="*/ 3592857 w 11004357"/>
                  <a:gd name="connsiteY16-2394" fmla="*/ 5938726 h 6086363"/>
                  <a:gd name="connsiteX17-2395" fmla="*/ 3192807 w 11004357"/>
                  <a:gd name="connsiteY17-2396" fmla="*/ 4700476 h 6086363"/>
                  <a:gd name="connsiteX18-2397" fmla="*/ 1230657 w 11004357"/>
                  <a:gd name="connsiteY18-2398" fmla="*/ 4757626 h 6086363"/>
                  <a:gd name="connsiteX19-2399" fmla="*/ 735357 w 11004357"/>
                  <a:gd name="connsiteY19-2400" fmla="*/ 3271726 h 6086363"/>
                  <a:gd name="connsiteX20-2401" fmla="*/ 106707 w 11004357"/>
                  <a:gd name="connsiteY20-2402" fmla="*/ 2490676 h 6086363"/>
                  <a:gd name="connsiteX21-2403" fmla="*/ 163857 w 11004357"/>
                  <a:gd name="connsiteY21-2404" fmla="*/ 699976 h 6086363"/>
                  <a:gd name="connsiteX22-2405" fmla="*/ 1687857 w 11004357"/>
                  <a:gd name="connsiteY22-2406" fmla="*/ 299926 h 6086363"/>
                  <a:gd name="connsiteX23-2407" fmla="*/ 2487957 w 11004357"/>
                  <a:gd name="connsiteY23-2408" fmla="*/ 1538176 h 6086363"/>
                  <a:gd name="connsiteX24-2409" fmla="*/ 2678457 w 11004357"/>
                  <a:gd name="connsiteY24-2410" fmla="*/ 871426 h 6086363"/>
                  <a:gd name="connsiteX25-2411" fmla="*/ 2973732 w 11004357"/>
                  <a:gd name="connsiteY25-2412" fmla="*/ 776176 h 6086363"/>
                  <a:gd name="connsiteX26-2413" fmla="*/ 3249957 w 11004357"/>
                  <a:gd name="connsiteY26-2414" fmla="*/ 1157176 h 6086363"/>
                  <a:gd name="connsiteX0-2415" fmla="*/ 3249957 w 11004357"/>
                  <a:gd name="connsiteY0-2416" fmla="*/ 1157176 h 6086363"/>
                  <a:gd name="connsiteX1-2417" fmla="*/ 3249957 w 11004357"/>
                  <a:gd name="connsiteY1-2418" fmla="*/ 1157176 h 6086363"/>
                  <a:gd name="connsiteX2-2419" fmla="*/ 3592857 w 11004357"/>
                  <a:gd name="connsiteY2-2420" fmla="*/ 223726 h 6086363"/>
                  <a:gd name="connsiteX3-2421" fmla="*/ 4716807 w 11004357"/>
                  <a:gd name="connsiteY3-2422" fmla="*/ 33226 h 6086363"/>
                  <a:gd name="connsiteX4-2423" fmla="*/ 5735982 w 11004357"/>
                  <a:gd name="connsiteY4-2424" fmla="*/ 823801 h 6086363"/>
                  <a:gd name="connsiteX5-2425" fmla="*/ 7498107 w 11004357"/>
                  <a:gd name="connsiteY5-2426" fmla="*/ 509476 h 6086363"/>
                  <a:gd name="connsiteX6-2427" fmla="*/ 8336307 w 11004357"/>
                  <a:gd name="connsiteY6-2428" fmla="*/ 1957276 h 6086363"/>
                  <a:gd name="connsiteX7-2429" fmla="*/ 9917457 w 11004357"/>
                  <a:gd name="connsiteY7-2430" fmla="*/ 2243026 h 6086363"/>
                  <a:gd name="connsiteX8-2431" fmla="*/ 10622307 w 11004357"/>
                  <a:gd name="connsiteY8-2432" fmla="*/ 3462226 h 6086363"/>
                  <a:gd name="connsiteX9-2433" fmla="*/ 10146057 w 11004357"/>
                  <a:gd name="connsiteY9-2434" fmla="*/ 4300426 h 6086363"/>
                  <a:gd name="connsiteX10-2435" fmla="*/ 11003307 w 11004357"/>
                  <a:gd name="connsiteY10-2436" fmla="*/ 5119576 h 6086363"/>
                  <a:gd name="connsiteX11-2437" fmla="*/ 10279407 w 11004357"/>
                  <a:gd name="connsiteY11-2438" fmla="*/ 6072076 h 6086363"/>
                  <a:gd name="connsiteX12-2439" fmla="*/ 8526807 w 11004357"/>
                  <a:gd name="connsiteY12-2440" fmla="*/ 5538676 h 6086363"/>
                  <a:gd name="connsiteX13-2441" fmla="*/ 7193307 w 11004357"/>
                  <a:gd name="connsiteY13-2442" fmla="*/ 5862526 h 6086363"/>
                  <a:gd name="connsiteX14-2443" fmla="*/ 5802657 w 11004357"/>
                  <a:gd name="connsiteY14-2444" fmla="*/ 5329126 h 6086363"/>
                  <a:gd name="connsiteX15-2445" fmla="*/ 5059707 w 11004357"/>
                  <a:gd name="connsiteY15-2446" fmla="*/ 5995876 h 6086363"/>
                  <a:gd name="connsiteX16-2447" fmla="*/ 3592857 w 11004357"/>
                  <a:gd name="connsiteY16-2448" fmla="*/ 5938726 h 6086363"/>
                  <a:gd name="connsiteX17-2449" fmla="*/ 3192807 w 11004357"/>
                  <a:gd name="connsiteY17-2450" fmla="*/ 4700476 h 6086363"/>
                  <a:gd name="connsiteX18-2451" fmla="*/ 1230657 w 11004357"/>
                  <a:gd name="connsiteY18-2452" fmla="*/ 4757626 h 6086363"/>
                  <a:gd name="connsiteX19-2453" fmla="*/ 735357 w 11004357"/>
                  <a:gd name="connsiteY19-2454" fmla="*/ 3271726 h 6086363"/>
                  <a:gd name="connsiteX20-2455" fmla="*/ 106707 w 11004357"/>
                  <a:gd name="connsiteY20-2456" fmla="*/ 2490676 h 6086363"/>
                  <a:gd name="connsiteX21-2457" fmla="*/ 163857 w 11004357"/>
                  <a:gd name="connsiteY21-2458" fmla="*/ 699976 h 6086363"/>
                  <a:gd name="connsiteX22-2459" fmla="*/ 1687857 w 11004357"/>
                  <a:gd name="connsiteY22-2460" fmla="*/ 299926 h 6086363"/>
                  <a:gd name="connsiteX23-2461" fmla="*/ 2487957 w 11004357"/>
                  <a:gd name="connsiteY23-2462" fmla="*/ 1538176 h 6086363"/>
                  <a:gd name="connsiteX24-2463" fmla="*/ 2678457 w 11004357"/>
                  <a:gd name="connsiteY24-2464" fmla="*/ 871426 h 6086363"/>
                  <a:gd name="connsiteX25-2465" fmla="*/ 2973732 w 11004357"/>
                  <a:gd name="connsiteY25-2466" fmla="*/ 776176 h 6086363"/>
                  <a:gd name="connsiteX26-2467" fmla="*/ 3249957 w 11004357"/>
                  <a:gd name="connsiteY26-2468" fmla="*/ 1157176 h 6086363"/>
                  <a:gd name="connsiteX0-2469" fmla="*/ 3249957 w 11004357"/>
                  <a:gd name="connsiteY0-2470" fmla="*/ 1155830 h 6085017"/>
                  <a:gd name="connsiteX1-2471" fmla="*/ 3249957 w 11004357"/>
                  <a:gd name="connsiteY1-2472" fmla="*/ 1155830 h 6085017"/>
                  <a:gd name="connsiteX2-2473" fmla="*/ 3707157 w 11004357"/>
                  <a:gd name="connsiteY2-2474" fmla="*/ 231905 h 6085017"/>
                  <a:gd name="connsiteX3-2475" fmla="*/ 4716807 w 11004357"/>
                  <a:gd name="connsiteY3-2476" fmla="*/ 31880 h 6085017"/>
                  <a:gd name="connsiteX4-2477" fmla="*/ 5735982 w 11004357"/>
                  <a:gd name="connsiteY4-2478" fmla="*/ 822455 h 6085017"/>
                  <a:gd name="connsiteX5-2479" fmla="*/ 7498107 w 11004357"/>
                  <a:gd name="connsiteY5-2480" fmla="*/ 508130 h 6085017"/>
                  <a:gd name="connsiteX6-2481" fmla="*/ 8336307 w 11004357"/>
                  <a:gd name="connsiteY6-2482" fmla="*/ 1955930 h 6085017"/>
                  <a:gd name="connsiteX7-2483" fmla="*/ 9917457 w 11004357"/>
                  <a:gd name="connsiteY7-2484" fmla="*/ 2241680 h 6085017"/>
                  <a:gd name="connsiteX8-2485" fmla="*/ 10622307 w 11004357"/>
                  <a:gd name="connsiteY8-2486" fmla="*/ 3460880 h 6085017"/>
                  <a:gd name="connsiteX9-2487" fmla="*/ 10146057 w 11004357"/>
                  <a:gd name="connsiteY9-2488" fmla="*/ 4299080 h 6085017"/>
                  <a:gd name="connsiteX10-2489" fmla="*/ 11003307 w 11004357"/>
                  <a:gd name="connsiteY10-2490" fmla="*/ 5118230 h 6085017"/>
                  <a:gd name="connsiteX11-2491" fmla="*/ 10279407 w 11004357"/>
                  <a:gd name="connsiteY11-2492" fmla="*/ 6070730 h 6085017"/>
                  <a:gd name="connsiteX12-2493" fmla="*/ 8526807 w 11004357"/>
                  <a:gd name="connsiteY12-2494" fmla="*/ 5537330 h 6085017"/>
                  <a:gd name="connsiteX13-2495" fmla="*/ 7193307 w 11004357"/>
                  <a:gd name="connsiteY13-2496" fmla="*/ 5861180 h 6085017"/>
                  <a:gd name="connsiteX14-2497" fmla="*/ 5802657 w 11004357"/>
                  <a:gd name="connsiteY14-2498" fmla="*/ 5327780 h 6085017"/>
                  <a:gd name="connsiteX15-2499" fmla="*/ 5059707 w 11004357"/>
                  <a:gd name="connsiteY15-2500" fmla="*/ 5994530 h 6085017"/>
                  <a:gd name="connsiteX16-2501" fmla="*/ 3592857 w 11004357"/>
                  <a:gd name="connsiteY16-2502" fmla="*/ 5937380 h 6085017"/>
                  <a:gd name="connsiteX17-2503" fmla="*/ 3192807 w 11004357"/>
                  <a:gd name="connsiteY17-2504" fmla="*/ 4699130 h 6085017"/>
                  <a:gd name="connsiteX18-2505" fmla="*/ 1230657 w 11004357"/>
                  <a:gd name="connsiteY18-2506" fmla="*/ 4756280 h 6085017"/>
                  <a:gd name="connsiteX19-2507" fmla="*/ 735357 w 11004357"/>
                  <a:gd name="connsiteY19-2508" fmla="*/ 3270380 h 6085017"/>
                  <a:gd name="connsiteX20-2509" fmla="*/ 106707 w 11004357"/>
                  <a:gd name="connsiteY20-2510" fmla="*/ 2489330 h 6085017"/>
                  <a:gd name="connsiteX21-2511" fmla="*/ 163857 w 11004357"/>
                  <a:gd name="connsiteY21-2512" fmla="*/ 698630 h 6085017"/>
                  <a:gd name="connsiteX22-2513" fmla="*/ 1687857 w 11004357"/>
                  <a:gd name="connsiteY22-2514" fmla="*/ 298580 h 6085017"/>
                  <a:gd name="connsiteX23-2515" fmla="*/ 2487957 w 11004357"/>
                  <a:gd name="connsiteY23-2516" fmla="*/ 1536830 h 6085017"/>
                  <a:gd name="connsiteX24-2517" fmla="*/ 2678457 w 11004357"/>
                  <a:gd name="connsiteY24-2518" fmla="*/ 870080 h 6085017"/>
                  <a:gd name="connsiteX25-2519" fmla="*/ 2973732 w 11004357"/>
                  <a:gd name="connsiteY25-2520" fmla="*/ 774830 h 6085017"/>
                  <a:gd name="connsiteX26-2521" fmla="*/ 3249957 w 11004357"/>
                  <a:gd name="connsiteY26-2522" fmla="*/ 1155830 h 6085017"/>
                  <a:gd name="connsiteX0-2523" fmla="*/ 3249957 w 11004357"/>
                  <a:gd name="connsiteY0-2524" fmla="*/ 1155830 h 6085017"/>
                  <a:gd name="connsiteX1-2525" fmla="*/ 3249957 w 11004357"/>
                  <a:gd name="connsiteY1-2526" fmla="*/ 1155830 h 6085017"/>
                  <a:gd name="connsiteX2-2527" fmla="*/ 3707157 w 11004357"/>
                  <a:gd name="connsiteY2-2528" fmla="*/ 231905 h 6085017"/>
                  <a:gd name="connsiteX3-2529" fmla="*/ 4716807 w 11004357"/>
                  <a:gd name="connsiteY3-2530" fmla="*/ 31880 h 6085017"/>
                  <a:gd name="connsiteX4-2531" fmla="*/ 5735982 w 11004357"/>
                  <a:gd name="connsiteY4-2532" fmla="*/ 822455 h 6085017"/>
                  <a:gd name="connsiteX5-2533" fmla="*/ 7498107 w 11004357"/>
                  <a:gd name="connsiteY5-2534" fmla="*/ 508130 h 6085017"/>
                  <a:gd name="connsiteX6-2535" fmla="*/ 8336307 w 11004357"/>
                  <a:gd name="connsiteY6-2536" fmla="*/ 1955930 h 6085017"/>
                  <a:gd name="connsiteX7-2537" fmla="*/ 9917457 w 11004357"/>
                  <a:gd name="connsiteY7-2538" fmla="*/ 2241680 h 6085017"/>
                  <a:gd name="connsiteX8-2539" fmla="*/ 10622307 w 11004357"/>
                  <a:gd name="connsiteY8-2540" fmla="*/ 3460880 h 6085017"/>
                  <a:gd name="connsiteX9-2541" fmla="*/ 10146057 w 11004357"/>
                  <a:gd name="connsiteY9-2542" fmla="*/ 4299080 h 6085017"/>
                  <a:gd name="connsiteX10-2543" fmla="*/ 11003307 w 11004357"/>
                  <a:gd name="connsiteY10-2544" fmla="*/ 5118230 h 6085017"/>
                  <a:gd name="connsiteX11-2545" fmla="*/ 10279407 w 11004357"/>
                  <a:gd name="connsiteY11-2546" fmla="*/ 6070730 h 6085017"/>
                  <a:gd name="connsiteX12-2547" fmla="*/ 8526807 w 11004357"/>
                  <a:gd name="connsiteY12-2548" fmla="*/ 5537330 h 6085017"/>
                  <a:gd name="connsiteX13-2549" fmla="*/ 7193307 w 11004357"/>
                  <a:gd name="connsiteY13-2550" fmla="*/ 5861180 h 6085017"/>
                  <a:gd name="connsiteX14-2551" fmla="*/ 5802657 w 11004357"/>
                  <a:gd name="connsiteY14-2552" fmla="*/ 5327780 h 6085017"/>
                  <a:gd name="connsiteX15-2553" fmla="*/ 5059707 w 11004357"/>
                  <a:gd name="connsiteY15-2554" fmla="*/ 5994530 h 6085017"/>
                  <a:gd name="connsiteX16-2555" fmla="*/ 3592857 w 11004357"/>
                  <a:gd name="connsiteY16-2556" fmla="*/ 5937380 h 6085017"/>
                  <a:gd name="connsiteX17-2557" fmla="*/ 3192807 w 11004357"/>
                  <a:gd name="connsiteY17-2558" fmla="*/ 4699130 h 6085017"/>
                  <a:gd name="connsiteX18-2559" fmla="*/ 1230657 w 11004357"/>
                  <a:gd name="connsiteY18-2560" fmla="*/ 4756280 h 6085017"/>
                  <a:gd name="connsiteX19-2561" fmla="*/ 735357 w 11004357"/>
                  <a:gd name="connsiteY19-2562" fmla="*/ 3270380 h 6085017"/>
                  <a:gd name="connsiteX20-2563" fmla="*/ 106707 w 11004357"/>
                  <a:gd name="connsiteY20-2564" fmla="*/ 2489330 h 6085017"/>
                  <a:gd name="connsiteX21-2565" fmla="*/ 163857 w 11004357"/>
                  <a:gd name="connsiteY21-2566" fmla="*/ 698630 h 6085017"/>
                  <a:gd name="connsiteX22-2567" fmla="*/ 1687857 w 11004357"/>
                  <a:gd name="connsiteY22-2568" fmla="*/ 298580 h 6085017"/>
                  <a:gd name="connsiteX23-2569" fmla="*/ 2487957 w 11004357"/>
                  <a:gd name="connsiteY23-2570" fmla="*/ 1536830 h 6085017"/>
                  <a:gd name="connsiteX24-2571" fmla="*/ 2678457 w 11004357"/>
                  <a:gd name="connsiteY24-2572" fmla="*/ 870080 h 6085017"/>
                  <a:gd name="connsiteX25-2573" fmla="*/ 2973732 w 11004357"/>
                  <a:gd name="connsiteY25-2574" fmla="*/ 774830 h 6085017"/>
                  <a:gd name="connsiteX26-2575" fmla="*/ 3249957 w 11004357"/>
                  <a:gd name="connsiteY26-2576" fmla="*/ 1155830 h 6085017"/>
                  <a:gd name="connsiteX0-2577" fmla="*/ 3249957 w 11004357"/>
                  <a:gd name="connsiteY0-2578" fmla="*/ 1160194 h 6089381"/>
                  <a:gd name="connsiteX1-2579" fmla="*/ 3249957 w 11004357"/>
                  <a:gd name="connsiteY1-2580" fmla="*/ 1160194 h 6089381"/>
                  <a:gd name="connsiteX2-2581" fmla="*/ 3850032 w 11004357"/>
                  <a:gd name="connsiteY2-2582" fmla="*/ 207694 h 6089381"/>
                  <a:gd name="connsiteX3-2583" fmla="*/ 4716807 w 11004357"/>
                  <a:gd name="connsiteY3-2584" fmla="*/ 36244 h 6089381"/>
                  <a:gd name="connsiteX4-2585" fmla="*/ 5735982 w 11004357"/>
                  <a:gd name="connsiteY4-2586" fmla="*/ 826819 h 6089381"/>
                  <a:gd name="connsiteX5-2587" fmla="*/ 7498107 w 11004357"/>
                  <a:gd name="connsiteY5-2588" fmla="*/ 512494 h 6089381"/>
                  <a:gd name="connsiteX6-2589" fmla="*/ 8336307 w 11004357"/>
                  <a:gd name="connsiteY6-2590" fmla="*/ 1960294 h 6089381"/>
                  <a:gd name="connsiteX7-2591" fmla="*/ 9917457 w 11004357"/>
                  <a:gd name="connsiteY7-2592" fmla="*/ 2246044 h 6089381"/>
                  <a:gd name="connsiteX8-2593" fmla="*/ 10622307 w 11004357"/>
                  <a:gd name="connsiteY8-2594" fmla="*/ 3465244 h 6089381"/>
                  <a:gd name="connsiteX9-2595" fmla="*/ 10146057 w 11004357"/>
                  <a:gd name="connsiteY9-2596" fmla="*/ 4303444 h 6089381"/>
                  <a:gd name="connsiteX10-2597" fmla="*/ 11003307 w 11004357"/>
                  <a:gd name="connsiteY10-2598" fmla="*/ 5122594 h 6089381"/>
                  <a:gd name="connsiteX11-2599" fmla="*/ 10279407 w 11004357"/>
                  <a:gd name="connsiteY11-2600" fmla="*/ 6075094 h 6089381"/>
                  <a:gd name="connsiteX12-2601" fmla="*/ 8526807 w 11004357"/>
                  <a:gd name="connsiteY12-2602" fmla="*/ 5541694 h 6089381"/>
                  <a:gd name="connsiteX13-2603" fmla="*/ 7193307 w 11004357"/>
                  <a:gd name="connsiteY13-2604" fmla="*/ 5865544 h 6089381"/>
                  <a:gd name="connsiteX14-2605" fmla="*/ 5802657 w 11004357"/>
                  <a:gd name="connsiteY14-2606" fmla="*/ 5332144 h 6089381"/>
                  <a:gd name="connsiteX15-2607" fmla="*/ 5059707 w 11004357"/>
                  <a:gd name="connsiteY15-2608" fmla="*/ 5998894 h 6089381"/>
                  <a:gd name="connsiteX16-2609" fmla="*/ 3592857 w 11004357"/>
                  <a:gd name="connsiteY16-2610" fmla="*/ 5941744 h 6089381"/>
                  <a:gd name="connsiteX17-2611" fmla="*/ 3192807 w 11004357"/>
                  <a:gd name="connsiteY17-2612" fmla="*/ 4703494 h 6089381"/>
                  <a:gd name="connsiteX18-2613" fmla="*/ 1230657 w 11004357"/>
                  <a:gd name="connsiteY18-2614" fmla="*/ 4760644 h 6089381"/>
                  <a:gd name="connsiteX19-2615" fmla="*/ 735357 w 11004357"/>
                  <a:gd name="connsiteY19-2616" fmla="*/ 3274744 h 6089381"/>
                  <a:gd name="connsiteX20-2617" fmla="*/ 106707 w 11004357"/>
                  <a:gd name="connsiteY20-2618" fmla="*/ 2493694 h 6089381"/>
                  <a:gd name="connsiteX21-2619" fmla="*/ 163857 w 11004357"/>
                  <a:gd name="connsiteY21-2620" fmla="*/ 702994 h 6089381"/>
                  <a:gd name="connsiteX22-2621" fmla="*/ 1687857 w 11004357"/>
                  <a:gd name="connsiteY22-2622" fmla="*/ 302944 h 6089381"/>
                  <a:gd name="connsiteX23-2623" fmla="*/ 2487957 w 11004357"/>
                  <a:gd name="connsiteY23-2624" fmla="*/ 1541194 h 6089381"/>
                  <a:gd name="connsiteX24-2625" fmla="*/ 2678457 w 11004357"/>
                  <a:gd name="connsiteY24-2626" fmla="*/ 874444 h 6089381"/>
                  <a:gd name="connsiteX25-2627" fmla="*/ 2973732 w 11004357"/>
                  <a:gd name="connsiteY25-2628" fmla="*/ 779194 h 6089381"/>
                  <a:gd name="connsiteX26-2629" fmla="*/ 3249957 w 11004357"/>
                  <a:gd name="connsiteY26-2630" fmla="*/ 1160194 h 6089381"/>
                  <a:gd name="connsiteX0-2631" fmla="*/ 3345207 w 11004357"/>
                  <a:gd name="connsiteY0-2632" fmla="*/ 1131619 h 6089381"/>
                  <a:gd name="connsiteX1-2633" fmla="*/ 3249957 w 11004357"/>
                  <a:gd name="connsiteY1-2634" fmla="*/ 1160194 h 6089381"/>
                  <a:gd name="connsiteX2-2635" fmla="*/ 3850032 w 11004357"/>
                  <a:gd name="connsiteY2-2636" fmla="*/ 207694 h 6089381"/>
                  <a:gd name="connsiteX3-2637" fmla="*/ 4716807 w 11004357"/>
                  <a:gd name="connsiteY3-2638" fmla="*/ 36244 h 6089381"/>
                  <a:gd name="connsiteX4-2639" fmla="*/ 5735982 w 11004357"/>
                  <a:gd name="connsiteY4-2640" fmla="*/ 826819 h 6089381"/>
                  <a:gd name="connsiteX5-2641" fmla="*/ 7498107 w 11004357"/>
                  <a:gd name="connsiteY5-2642" fmla="*/ 512494 h 6089381"/>
                  <a:gd name="connsiteX6-2643" fmla="*/ 8336307 w 11004357"/>
                  <a:gd name="connsiteY6-2644" fmla="*/ 1960294 h 6089381"/>
                  <a:gd name="connsiteX7-2645" fmla="*/ 9917457 w 11004357"/>
                  <a:gd name="connsiteY7-2646" fmla="*/ 2246044 h 6089381"/>
                  <a:gd name="connsiteX8-2647" fmla="*/ 10622307 w 11004357"/>
                  <a:gd name="connsiteY8-2648" fmla="*/ 3465244 h 6089381"/>
                  <a:gd name="connsiteX9-2649" fmla="*/ 10146057 w 11004357"/>
                  <a:gd name="connsiteY9-2650" fmla="*/ 4303444 h 6089381"/>
                  <a:gd name="connsiteX10-2651" fmla="*/ 11003307 w 11004357"/>
                  <a:gd name="connsiteY10-2652" fmla="*/ 5122594 h 6089381"/>
                  <a:gd name="connsiteX11-2653" fmla="*/ 10279407 w 11004357"/>
                  <a:gd name="connsiteY11-2654" fmla="*/ 6075094 h 6089381"/>
                  <a:gd name="connsiteX12-2655" fmla="*/ 8526807 w 11004357"/>
                  <a:gd name="connsiteY12-2656" fmla="*/ 5541694 h 6089381"/>
                  <a:gd name="connsiteX13-2657" fmla="*/ 7193307 w 11004357"/>
                  <a:gd name="connsiteY13-2658" fmla="*/ 5865544 h 6089381"/>
                  <a:gd name="connsiteX14-2659" fmla="*/ 5802657 w 11004357"/>
                  <a:gd name="connsiteY14-2660" fmla="*/ 5332144 h 6089381"/>
                  <a:gd name="connsiteX15-2661" fmla="*/ 5059707 w 11004357"/>
                  <a:gd name="connsiteY15-2662" fmla="*/ 5998894 h 6089381"/>
                  <a:gd name="connsiteX16-2663" fmla="*/ 3592857 w 11004357"/>
                  <a:gd name="connsiteY16-2664" fmla="*/ 5941744 h 6089381"/>
                  <a:gd name="connsiteX17-2665" fmla="*/ 3192807 w 11004357"/>
                  <a:gd name="connsiteY17-2666" fmla="*/ 4703494 h 6089381"/>
                  <a:gd name="connsiteX18-2667" fmla="*/ 1230657 w 11004357"/>
                  <a:gd name="connsiteY18-2668" fmla="*/ 4760644 h 6089381"/>
                  <a:gd name="connsiteX19-2669" fmla="*/ 735357 w 11004357"/>
                  <a:gd name="connsiteY19-2670" fmla="*/ 3274744 h 6089381"/>
                  <a:gd name="connsiteX20-2671" fmla="*/ 106707 w 11004357"/>
                  <a:gd name="connsiteY20-2672" fmla="*/ 2493694 h 6089381"/>
                  <a:gd name="connsiteX21-2673" fmla="*/ 163857 w 11004357"/>
                  <a:gd name="connsiteY21-2674" fmla="*/ 702994 h 6089381"/>
                  <a:gd name="connsiteX22-2675" fmla="*/ 1687857 w 11004357"/>
                  <a:gd name="connsiteY22-2676" fmla="*/ 302944 h 6089381"/>
                  <a:gd name="connsiteX23-2677" fmla="*/ 2487957 w 11004357"/>
                  <a:gd name="connsiteY23-2678" fmla="*/ 1541194 h 6089381"/>
                  <a:gd name="connsiteX24-2679" fmla="*/ 2678457 w 11004357"/>
                  <a:gd name="connsiteY24-2680" fmla="*/ 874444 h 6089381"/>
                  <a:gd name="connsiteX25-2681" fmla="*/ 2973732 w 11004357"/>
                  <a:gd name="connsiteY25-2682" fmla="*/ 779194 h 6089381"/>
                  <a:gd name="connsiteX26-2683" fmla="*/ 3345207 w 11004357"/>
                  <a:gd name="connsiteY26-2684" fmla="*/ 1131619 h 6089381"/>
                  <a:gd name="connsiteX0-2685" fmla="*/ 3078507 w 11004357"/>
                  <a:gd name="connsiteY0-2686" fmla="*/ 1388794 h 6089381"/>
                  <a:gd name="connsiteX1-2687" fmla="*/ 3249957 w 11004357"/>
                  <a:gd name="connsiteY1-2688" fmla="*/ 1160194 h 6089381"/>
                  <a:gd name="connsiteX2-2689" fmla="*/ 3850032 w 11004357"/>
                  <a:gd name="connsiteY2-2690" fmla="*/ 207694 h 6089381"/>
                  <a:gd name="connsiteX3-2691" fmla="*/ 4716807 w 11004357"/>
                  <a:gd name="connsiteY3-2692" fmla="*/ 36244 h 6089381"/>
                  <a:gd name="connsiteX4-2693" fmla="*/ 5735982 w 11004357"/>
                  <a:gd name="connsiteY4-2694" fmla="*/ 826819 h 6089381"/>
                  <a:gd name="connsiteX5-2695" fmla="*/ 7498107 w 11004357"/>
                  <a:gd name="connsiteY5-2696" fmla="*/ 512494 h 6089381"/>
                  <a:gd name="connsiteX6-2697" fmla="*/ 8336307 w 11004357"/>
                  <a:gd name="connsiteY6-2698" fmla="*/ 1960294 h 6089381"/>
                  <a:gd name="connsiteX7-2699" fmla="*/ 9917457 w 11004357"/>
                  <a:gd name="connsiteY7-2700" fmla="*/ 2246044 h 6089381"/>
                  <a:gd name="connsiteX8-2701" fmla="*/ 10622307 w 11004357"/>
                  <a:gd name="connsiteY8-2702" fmla="*/ 3465244 h 6089381"/>
                  <a:gd name="connsiteX9-2703" fmla="*/ 10146057 w 11004357"/>
                  <a:gd name="connsiteY9-2704" fmla="*/ 4303444 h 6089381"/>
                  <a:gd name="connsiteX10-2705" fmla="*/ 11003307 w 11004357"/>
                  <a:gd name="connsiteY10-2706" fmla="*/ 5122594 h 6089381"/>
                  <a:gd name="connsiteX11-2707" fmla="*/ 10279407 w 11004357"/>
                  <a:gd name="connsiteY11-2708" fmla="*/ 6075094 h 6089381"/>
                  <a:gd name="connsiteX12-2709" fmla="*/ 8526807 w 11004357"/>
                  <a:gd name="connsiteY12-2710" fmla="*/ 5541694 h 6089381"/>
                  <a:gd name="connsiteX13-2711" fmla="*/ 7193307 w 11004357"/>
                  <a:gd name="connsiteY13-2712" fmla="*/ 5865544 h 6089381"/>
                  <a:gd name="connsiteX14-2713" fmla="*/ 5802657 w 11004357"/>
                  <a:gd name="connsiteY14-2714" fmla="*/ 5332144 h 6089381"/>
                  <a:gd name="connsiteX15-2715" fmla="*/ 5059707 w 11004357"/>
                  <a:gd name="connsiteY15-2716" fmla="*/ 5998894 h 6089381"/>
                  <a:gd name="connsiteX16-2717" fmla="*/ 3592857 w 11004357"/>
                  <a:gd name="connsiteY16-2718" fmla="*/ 5941744 h 6089381"/>
                  <a:gd name="connsiteX17-2719" fmla="*/ 3192807 w 11004357"/>
                  <a:gd name="connsiteY17-2720" fmla="*/ 4703494 h 6089381"/>
                  <a:gd name="connsiteX18-2721" fmla="*/ 1230657 w 11004357"/>
                  <a:gd name="connsiteY18-2722" fmla="*/ 4760644 h 6089381"/>
                  <a:gd name="connsiteX19-2723" fmla="*/ 735357 w 11004357"/>
                  <a:gd name="connsiteY19-2724" fmla="*/ 3274744 h 6089381"/>
                  <a:gd name="connsiteX20-2725" fmla="*/ 106707 w 11004357"/>
                  <a:gd name="connsiteY20-2726" fmla="*/ 2493694 h 6089381"/>
                  <a:gd name="connsiteX21-2727" fmla="*/ 163857 w 11004357"/>
                  <a:gd name="connsiteY21-2728" fmla="*/ 702994 h 6089381"/>
                  <a:gd name="connsiteX22-2729" fmla="*/ 1687857 w 11004357"/>
                  <a:gd name="connsiteY22-2730" fmla="*/ 302944 h 6089381"/>
                  <a:gd name="connsiteX23-2731" fmla="*/ 2487957 w 11004357"/>
                  <a:gd name="connsiteY23-2732" fmla="*/ 1541194 h 6089381"/>
                  <a:gd name="connsiteX24-2733" fmla="*/ 2678457 w 11004357"/>
                  <a:gd name="connsiteY24-2734" fmla="*/ 874444 h 6089381"/>
                  <a:gd name="connsiteX25-2735" fmla="*/ 2973732 w 11004357"/>
                  <a:gd name="connsiteY25-2736" fmla="*/ 779194 h 6089381"/>
                  <a:gd name="connsiteX26-2737" fmla="*/ 3078507 w 11004357"/>
                  <a:gd name="connsiteY26-2738" fmla="*/ 1388794 h 6089381"/>
                  <a:gd name="connsiteX0-2739" fmla="*/ 3078507 w 11004357"/>
                  <a:gd name="connsiteY0-2740" fmla="*/ 1400533 h 6101120"/>
                  <a:gd name="connsiteX1-2741" fmla="*/ 3850032 w 11004357"/>
                  <a:gd name="connsiteY1-2742" fmla="*/ 219433 h 6101120"/>
                  <a:gd name="connsiteX2-2743" fmla="*/ 4716807 w 11004357"/>
                  <a:gd name="connsiteY2-2744" fmla="*/ 47983 h 6101120"/>
                  <a:gd name="connsiteX3-2745" fmla="*/ 5735982 w 11004357"/>
                  <a:gd name="connsiteY3-2746" fmla="*/ 838558 h 6101120"/>
                  <a:gd name="connsiteX4-2747" fmla="*/ 7498107 w 11004357"/>
                  <a:gd name="connsiteY4-2748" fmla="*/ 524233 h 6101120"/>
                  <a:gd name="connsiteX5-2749" fmla="*/ 8336307 w 11004357"/>
                  <a:gd name="connsiteY5-2750" fmla="*/ 1972033 h 6101120"/>
                  <a:gd name="connsiteX6-2751" fmla="*/ 9917457 w 11004357"/>
                  <a:gd name="connsiteY6-2752" fmla="*/ 2257783 h 6101120"/>
                  <a:gd name="connsiteX7-2753" fmla="*/ 10622307 w 11004357"/>
                  <a:gd name="connsiteY7-2754" fmla="*/ 3476983 h 6101120"/>
                  <a:gd name="connsiteX8-2755" fmla="*/ 10146057 w 11004357"/>
                  <a:gd name="connsiteY8-2756" fmla="*/ 4315183 h 6101120"/>
                  <a:gd name="connsiteX9-2757" fmla="*/ 11003307 w 11004357"/>
                  <a:gd name="connsiteY9-2758" fmla="*/ 5134333 h 6101120"/>
                  <a:gd name="connsiteX10-2759" fmla="*/ 10279407 w 11004357"/>
                  <a:gd name="connsiteY10-2760" fmla="*/ 6086833 h 6101120"/>
                  <a:gd name="connsiteX11-2761" fmla="*/ 8526807 w 11004357"/>
                  <a:gd name="connsiteY11-2762" fmla="*/ 5553433 h 6101120"/>
                  <a:gd name="connsiteX12-2763" fmla="*/ 7193307 w 11004357"/>
                  <a:gd name="connsiteY12-2764" fmla="*/ 5877283 h 6101120"/>
                  <a:gd name="connsiteX13-2765" fmla="*/ 5802657 w 11004357"/>
                  <a:gd name="connsiteY13-2766" fmla="*/ 5343883 h 6101120"/>
                  <a:gd name="connsiteX14-2767" fmla="*/ 5059707 w 11004357"/>
                  <a:gd name="connsiteY14-2768" fmla="*/ 6010633 h 6101120"/>
                  <a:gd name="connsiteX15-2769" fmla="*/ 3592857 w 11004357"/>
                  <a:gd name="connsiteY15-2770" fmla="*/ 5953483 h 6101120"/>
                  <a:gd name="connsiteX16-2771" fmla="*/ 3192807 w 11004357"/>
                  <a:gd name="connsiteY16-2772" fmla="*/ 4715233 h 6101120"/>
                  <a:gd name="connsiteX17-2773" fmla="*/ 1230657 w 11004357"/>
                  <a:gd name="connsiteY17-2774" fmla="*/ 4772383 h 6101120"/>
                  <a:gd name="connsiteX18-2775" fmla="*/ 735357 w 11004357"/>
                  <a:gd name="connsiteY18-2776" fmla="*/ 3286483 h 6101120"/>
                  <a:gd name="connsiteX19-2777" fmla="*/ 106707 w 11004357"/>
                  <a:gd name="connsiteY19-2778" fmla="*/ 2505433 h 6101120"/>
                  <a:gd name="connsiteX20-2779" fmla="*/ 163857 w 11004357"/>
                  <a:gd name="connsiteY20-2780" fmla="*/ 714733 h 6101120"/>
                  <a:gd name="connsiteX21-2781" fmla="*/ 1687857 w 11004357"/>
                  <a:gd name="connsiteY21-2782" fmla="*/ 314683 h 6101120"/>
                  <a:gd name="connsiteX22-2783" fmla="*/ 2487957 w 11004357"/>
                  <a:gd name="connsiteY22-2784" fmla="*/ 1552933 h 6101120"/>
                  <a:gd name="connsiteX23-2785" fmla="*/ 2678457 w 11004357"/>
                  <a:gd name="connsiteY23-2786" fmla="*/ 886183 h 6101120"/>
                  <a:gd name="connsiteX24-2787" fmla="*/ 2973732 w 11004357"/>
                  <a:gd name="connsiteY24-2788" fmla="*/ 790933 h 6101120"/>
                  <a:gd name="connsiteX25-2789" fmla="*/ 3078507 w 11004357"/>
                  <a:gd name="connsiteY25-2790" fmla="*/ 1400533 h 6101120"/>
                  <a:gd name="connsiteX0-2791" fmla="*/ 3373782 w 11004357"/>
                  <a:gd name="connsiteY0-2792" fmla="*/ 1229083 h 6101120"/>
                  <a:gd name="connsiteX1-2793" fmla="*/ 3850032 w 11004357"/>
                  <a:gd name="connsiteY1-2794" fmla="*/ 219433 h 6101120"/>
                  <a:gd name="connsiteX2-2795" fmla="*/ 4716807 w 11004357"/>
                  <a:gd name="connsiteY2-2796" fmla="*/ 47983 h 6101120"/>
                  <a:gd name="connsiteX3-2797" fmla="*/ 5735982 w 11004357"/>
                  <a:gd name="connsiteY3-2798" fmla="*/ 838558 h 6101120"/>
                  <a:gd name="connsiteX4-2799" fmla="*/ 7498107 w 11004357"/>
                  <a:gd name="connsiteY4-2800" fmla="*/ 524233 h 6101120"/>
                  <a:gd name="connsiteX5-2801" fmla="*/ 8336307 w 11004357"/>
                  <a:gd name="connsiteY5-2802" fmla="*/ 1972033 h 6101120"/>
                  <a:gd name="connsiteX6-2803" fmla="*/ 9917457 w 11004357"/>
                  <a:gd name="connsiteY6-2804" fmla="*/ 2257783 h 6101120"/>
                  <a:gd name="connsiteX7-2805" fmla="*/ 10622307 w 11004357"/>
                  <a:gd name="connsiteY7-2806" fmla="*/ 3476983 h 6101120"/>
                  <a:gd name="connsiteX8-2807" fmla="*/ 10146057 w 11004357"/>
                  <a:gd name="connsiteY8-2808" fmla="*/ 4315183 h 6101120"/>
                  <a:gd name="connsiteX9-2809" fmla="*/ 11003307 w 11004357"/>
                  <a:gd name="connsiteY9-2810" fmla="*/ 5134333 h 6101120"/>
                  <a:gd name="connsiteX10-2811" fmla="*/ 10279407 w 11004357"/>
                  <a:gd name="connsiteY10-2812" fmla="*/ 6086833 h 6101120"/>
                  <a:gd name="connsiteX11-2813" fmla="*/ 8526807 w 11004357"/>
                  <a:gd name="connsiteY11-2814" fmla="*/ 5553433 h 6101120"/>
                  <a:gd name="connsiteX12-2815" fmla="*/ 7193307 w 11004357"/>
                  <a:gd name="connsiteY12-2816" fmla="*/ 5877283 h 6101120"/>
                  <a:gd name="connsiteX13-2817" fmla="*/ 5802657 w 11004357"/>
                  <a:gd name="connsiteY13-2818" fmla="*/ 5343883 h 6101120"/>
                  <a:gd name="connsiteX14-2819" fmla="*/ 5059707 w 11004357"/>
                  <a:gd name="connsiteY14-2820" fmla="*/ 6010633 h 6101120"/>
                  <a:gd name="connsiteX15-2821" fmla="*/ 3592857 w 11004357"/>
                  <a:gd name="connsiteY15-2822" fmla="*/ 5953483 h 6101120"/>
                  <a:gd name="connsiteX16-2823" fmla="*/ 3192807 w 11004357"/>
                  <a:gd name="connsiteY16-2824" fmla="*/ 4715233 h 6101120"/>
                  <a:gd name="connsiteX17-2825" fmla="*/ 1230657 w 11004357"/>
                  <a:gd name="connsiteY17-2826" fmla="*/ 4772383 h 6101120"/>
                  <a:gd name="connsiteX18-2827" fmla="*/ 735357 w 11004357"/>
                  <a:gd name="connsiteY18-2828" fmla="*/ 3286483 h 6101120"/>
                  <a:gd name="connsiteX19-2829" fmla="*/ 106707 w 11004357"/>
                  <a:gd name="connsiteY19-2830" fmla="*/ 2505433 h 6101120"/>
                  <a:gd name="connsiteX20-2831" fmla="*/ 163857 w 11004357"/>
                  <a:gd name="connsiteY20-2832" fmla="*/ 714733 h 6101120"/>
                  <a:gd name="connsiteX21-2833" fmla="*/ 1687857 w 11004357"/>
                  <a:gd name="connsiteY21-2834" fmla="*/ 314683 h 6101120"/>
                  <a:gd name="connsiteX22-2835" fmla="*/ 2487957 w 11004357"/>
                  <a:gd name="connsiteY22-2836" fmla="*/ 1552933 h 6101120"/>
                  <a:gd name="connsiteX23-2837" fmla="*/ 2678457 w 11004357"/>
                  <a:gd name="connsiteY23-2838" fmla="*/ 886183 h 6101120"/>
                  <a:gd name="connsiteX24-2839" fmla="*/ 2973732 w 11004357"/>
                  <a:gd name="connsiteY24-2840" fmla="*/ 790933 h 6101120"/>
                  <a:gd name="connsiteX25-2841" fmla="*/ 3373782 w 11004357"/>
                  <a:gd name="connsiteY25-2842" fmla="*/ 1229083 h 6101120"/>
                  <a:gd name="connsiteX0-2843" fmla="*/ 3373782 w 11004357"/>
                  <a:gd name="connsiteY0-2844" fmla="*/ 1229083 h 6101120"/>
                  <a:gd name="connsiteX1-2845" fmla="*/ 3850032 w 11004357"/>
                  <a:gd name="connsiteY1-2846" fmla="*/ 219433 h 6101120"/>
                  <a:gd name="connsiteX2-2847" fmla="*/ 4716807 w 11004357"/>
                  <a:gd name="connsiteY2-2848" fmla="*/ 47983 h 6101120"/>
                  <a:gd name="connsiteX3-2849" fmla="*/ 5735982 w 11004357"/>
                  <a:gd name="connsiteY3-2850" fmla="*/ 838558 h 6101120"/>
                  <a:gd name="connsiteX4-2851" fmla="*/ 7498107 w 11004357"/>
                  <a:gd name="connsiteY4-2852" fmla="*/ 524233 h 6101120"/>
                  <a:gd name="connsiteX5-2853" fmla="*/ 8336307 w 11004357"/>
                  <a:gd name="connsiteY5-2854" fmla="*/ 1972033 h 6101120"/>
                  <a:gd name="connsiteX6-2855" fmla="*/ 9917457 w 11004357"/>
                  <a:gd name="connsiteY6-2856" fmla="*/ 2257783 h 6101120"/>
                  <a:gd name="connsiteX7-2857" fmla="*/ 10622307 w 11004357"/>
                  <a:gd name="connsiteY7-2858" fmla="*/ 3476983 h 6101120"/>
                  <a:gd name="connsiteX8-2859" fmla="*/ 10146057 w 11004357"/>
                  <a:gd name="connsiteY8-2860" fmla="*/ 4315183 h 6101120"/>
                  <a:gd name="connsiteX9-2861" fmla="*/ 11003307 w 11004357"/>
                  <a:gd name="connsiteY9-2862" fmla="*/ 5134333 h 6101120"/>
                  <a:gd name="connsiteX10-2863" fmla="*/ 10279407 w 11004357"/>
                  <a:gd name="connsiteY10-2864" fmla="*/ 6086833 h 6101120"/>
                  <a:gd name="connsiteX11-2865" fmla="*/ 8526807 w 11004357"/>
                  <a:gd name="connsiteY11-2866" fmla="*/ 5553433 h 6101120"/>
                  <a:gd name="connsiteX12-2867" fmla="*/ 7193307 w 11004357"/>
                  <a:gd name="connsiteY12-2868" fmla="*/ 5877283 h 6101120"/>
                  <a:gd name="connsiteX13-2869" fmla="*/ 5802657 w 11004357"/>
                  <a:gd name="connsiteY13-2870" fmla="*/ 5343883 h 6101120"/>
                  <a:gd name="connsiteX14-2871" fmla="*/ 5059707 w 11004357"/>
                  <a:gd name="connsiteY14-2872" fmla="*/ 6010633 h 6101120"/>
                  <a:gd name="connsiteX15-2873" fmla="*/ 3592857 w 11004357"/>
                  <a:gd name="connsiteY15-2874" fmla="*/ 5953483 h 6101120"/>
                  <a:gd name="connsiteX16-2875" fmla="*/ 3192807 w 11004357"/>
                  <a:gd name="connsiteY16-2876" fmla="*/ 4715233 h 6101120"/>
                  <a:gd name="connsiteX17-2877" fmla="*/ 1230657 w 11004357"/>
                  <a:gd name="connsiteY17-2878" fmla="*/ 4772383 h 6101120"/>
                  <a:gd name="connsiteX18-2879" fmla="*/ 735357 w 11004357"/>
                  <a:gd name="connsiteY18-2880" fmla="*/ 3286483 h 6101120"/>
                  <a:gd name="connsiteX19-2881" fmla="*/ 106707 w 11004357"/>
                  <a:gd name="connsiteY19-2882" fmla="*/ 2505433 h 6101120"/>
                  <a:gd name="connsiteX20-2883" fmla="*/ 163857 w 11004357"/>
                  <a:gd name="connsiteY20-2884" fmla="*/ 714733 h 6101120"/>
                  <a:gd name="connsiteX21-2885" fmla="*/ 1687857 w 11004357"/>
                  <a:gd name="connsiteY21-2886" fmla="*/ 314683 h 6101120"/>
                  <a:gd name="connsiteX22-2887" fmla="*/ 2487957 w 11004357"/>
                  <a:gd name="connsiteY22-2888" fmla="*/ 1552933 h 6101120"/>
                  <a:gd name="connsiteX23-2889" fmla="*/ 2678457 w 11004357"/>
                  <a:gd name="connsiteY23-2890" fmla="*/ 886183 h 6101120"/>
                  <a:gd name="connsiteX24-2891" fmla="*/ 2973732 w 11004357"/>
                  <a:gd name="connsiteY24-2892" fmla="*/ 790933 h 6101120"/>
                  <a:gd name="connsiteX25-2893" fmla="*/ 3373782 w 11004357"/>
                  <a:gd name="connsiteY25-2894" fmla="*/ 1229083 h 6101120"/>
                  <a:gd name="connsiteX0-2895" fmla="*/ 3373782 w 11004357"/>
                  <a:gd name="connsiteY0-2896" fmla="*/ 1229083 h 6101120"/>
                  <a:gd name="connsiteX1-2897" fmla="*/ 3850032 w 11004357"/>
                  <a:gd name="connsiteY1-2898" fmla="*/ 219433 h 6101120"/>
                  <a:gd name="connsiteX2-2899" fmla="*/ 4716807 w 11004357"/>
                  <a:gd name="connsiteY2-2900" fmla="*/ 47983 h 6101120"/>
                  <a:gd name="connsiteX3-2901" fmla="*/ 5735982 w 11004357"/>
                  <a:gd name="connsiteY3-2902" fmla="*/ 838558 h 6101120"/>
                  <a:gd name="connsiteX4-2903" fmla="*/ 7498107 w 11004357"/>
                  <a:gd name="connsiteY4-2904" fmla="*/ 524233 h 6101120"/>
                  <a:gd name="connsiteX5-2905" fmla="*/ 8336307 w 11004357"/>
                  <a:gd name="connsiteY5-2906" fmla="*/ 1972033 h 6101120"/>
                  <a:gd name="connsiteX6-2907" fmla="*/ 9917457 w 11004357"/>
                  <a:gd name="connsiteY6-2908" fmla="*/ 2257783 h 6101120"/>
                  <a:gd name="connsiteX7-2909" fmla="*/ 10622307 w 11004357"/>
                  <a:gd name="connsiteY7-2910" fmla="*/ 3476983 h 6101120"/>
                  <a:gd name="connsiteX8-2911" fmla="*/ 10146057 w 11004357"/>
                  <a:gd name="connsiteY8-2912" fmla="*/ 4315183 h 6101120"/>
                  <a:gd name="connsiteX9-2913" fmla="*/ 11003307 w 11004357"/>
                  <a:gd name="connsiteY9-2914" fmla="*/ 5134333 h 6101120"/>
                  <a:gd name="connsiteX10-2915" fmla="*/ 10279407 w 11004357"/>
                  <a:gd name="connsiteY10-2916" fmla="*/ 6086833 h 6101120"/>
                  <a:gd name="connsiteX11-2917" fmla="*/ 8526807 w 11004357"/>
                  <a:gd name="connsiteY11-2918" fmla="*/ 5553433 h 6101120"/>
                  <a:gd name="connsiteX12-2919" fmla="*/ 7193307 w 11004357"/>
                  <a:gd name="connsiteY12-2920" fmla="*/ 5877283 h 6101120"/>
                  <a:gd name="connsiteX13-2921" fmla="*/ 5802657 w 11004357"/>
                  <a:gd name="connsiteY13-2922" fmla="*/ 5343883 h 6101120"/>
                  <a:gd name="connsiteX14-2923" fmla="*/ 5059707 w 11004357"/>
                  <a:gd name="connsiteY14-2924" fmla="*/ 6010633 h 6101120"/>
                  <a:gd name="connsiteX15-2925" fmla="*/ 3592857 w 11004357"/>
                  <a:gd name="connsiteY15-2926" fmla="*/ 5953483 h 6101120"/>
                  <a:gd name="connsiteX16-2927" fmla="*/ 3192807 w 11004357"/>
                  <a:gd name="connsiteY16-2928" fmla="*/ 4715233 h 6101120"/>
                  <a:gd name="connsiteX17-2929" fmla="*/ 1230657 w 11004357"/>
                  <a:gd name="connsiteY17-2930" fmla="*/ 4772383 h 6101120"/>
                  <a:gd name="connsiteX18-2931" fmla="*/ 735357 w 11004357"/>
                  <a:gd name="connsiteY18-2932" fmla="*/ 3286483 h 6101120"/>
                  <a:gd name="connsiteX19-2933" fmla="*/ 106707 w 11004357"/>
                  <a:gd name="connsiteY19-2934" fmla="*/ 2505433 h 6101120"/>
                  <a:gd name="connsiteX20-2935" fmla="*/ 163857 w 11004357"/>
                  <a:gd name="connsiteY20-2936" fmla="*/ 714733 h 6101120"/>
                  <a:gd name="connsiteX21-2937" fmla="*/ 1687857 w 11004357"/>
                  <a:gd name="connsiteY21-2938" fmla="*/ 314683 h 6101120"/>
                  <a:gd name="connsiteX22-2939" fmla="*/ 2487957 w 11004357"/>
                  <a:gd name="connsiteY22-2940" fmla="*/ 1552933 h 6101120"/>
                  <a:gd name="connsiteX23-2941" fmla="*/ 2678457 w 11004357"/>
                  <a:gd name="connsiteY23-2942" fmla="*/ 886183 h 6101120"/>
                  <a:gd name="connsiteX24-2943" fmla="*/ 2973732 w 11004357"/>
                  <a:gd name="connsiteY24-2944" fmla="*/ 790933 h 6101120"/>
                  <a:gd name="connsiteX25-2945" fmla="*/ 3373782 w 11004357"/>
                  <a:gd name="connsiteY25-2946" fmla="*/ 1229083 h 6101120"/>
                  <a:gd name="connsiteX0-2947" fmla="*/ 3373782 w 11004357"/>
                  <a:gd name="connsiteY0-2948" fmla="*/ 1229083 h 6101120"/>
                  <a:gd name="connsiteX1-2949" fmla="*/ 3850032 w 11004357"/>
                  <a:gd name="connsiteY1-2950" fmla="*/ 219433 h 6101120"/>
                  <a:gd name="connsiteX2-2951" fmla="*/ 4716807 w 11004357"/>
                  <a:gd name="connsiteY2-2952" fmla="*/ 47983 h 6101120"/>
                  <a:gd name="connsiteX3-2953" fmla="*/ 5735982 w 11004357"/>
                  <a:gd name="connsiteY3-2954" fmla="*/ 838558 h 6101120"/>
                  <a:gd name="connsiteX4-2955" fmla="*/ 7498107 w 11004357"/>
                  <a:gd name="connsiteY4-2956" fmla="*/ 524233 h 6101120"/>
                  <a:gd name="connsiteX5-2957" fmla="*/ 8336307 w 11004357"/>
                  <a:gd name="connsiteY5-2958" fmla="*/ 1972033 h 6101120"/>
                  <a:gd name="connsiteX6-2959" fmla="*/ 9917457 w 11004357"/>
                  <a:gd name="connsiteY6-2960" fmla="*/ 2257783 h 6101120"/>
                  <a:gd name="connsiteX7-2961" fmla="*/ 10622307 w 11004357"/>
                  <a:gd name="connsiteY7-2962" fmla="*/ 3476983 h 6101120"/>
                  <a:gd name="connsiteX8-2963" fmla="*/ 10146057 w 11004357"/>
                  <a:gd name="connsiteY8-2964" fmla="*/ 4315183 h 6101120"/>
                  <a:gd name="connsiteX9-2965" fmla="*/ 11003307 w 11004357"/>
                  <a:gd name="connsiteY9-2966" fmla="*/ 5134333 h 6101120"/>
                  <a:gd name="connsiteX10-2967" fmla="*/ 10279407 w 11004357"/>
                  <a:gd name="connsiteY10-2968" fmla="*/ 6086833 h 6101120"/>
                  <a:gd name="connsiteX11-2969" fmla="*/ 8526807 w 11004357"/>
                  <a:gd name="connsiteY11-2970" fmla="*/ 5553433 h 6101120"/>
                  <a:gd name="connsiteX12-2971" fmla="*/ 7193307 w 11004357"/>
                  <a:gd name="connsiteY12-2972" fmla="*/ 5877283 h 6101120"/>
                  <a:gd name="connsiteX13-2973" fmla="*/ 5802657 w 11004357"/>
                  <a:gd name="connsiteY13-2974" fmla="*/ 5343883 h 6101120"/>
                  <a:gd name="connsiteX14-2975" fmla="*/ 5059707 w 11004357"/>
                  <a:gd name="connsiteY14-2976" fmla="*/ 6010633 h 6101120"/>
                  <a:gd name="connsiteX15-2977" fmla="*/ 3592857 w 11004357"/>
                  <a:gd name="connsiteY15-2978" fmla="*/ 5953483 h 6101120"/>
                  <a:gd name="connsiteX16-2979" fmla="*/ 3192807 w 11004357"/>
                  <a:gd name="connsiteY16-2980" fmla="*/ 4715233 h 6101120"/>
                  <a:gd name="connsiteX17-2981" fmla="*/ 1230657 w 11004357"/>
                  <a:gd name="connsiteY17-2982" fmla="*/ 4772383 h 6101120"/>
                  <a:gd name="connsiteX18-2983" fmla="*/ 735357 w 11004357"/>
                  <a:gd name="connsiteY18-2984" fmla="*/ 3286483 h 6101120"/>
                  <a:gd name="connsiteX19-2985" fmla="*/ 106707 w 11004357"/>
                  <a:gd name="connsiteY19-2986" fmla="*/ 2505433 h 6101120"/>
                  <a:gd name="connsiteX20-2987" fmla="*/ 163857 w 11004357"/>
                  <a:gd name="connsiteY20-2988" fmla="*/ 714733 h 6101120"/>
                  <a:gd name="connsiteX21-2989" fmla="*/ 1687857 w 11004357"/>
                  <a:gd name="connsiteY21-2990" fmla="*/ 314683 h 6101120"/>
                  <a:gd name="connsiteX22-2991" fmla="*/ 2487957 w 11004357"/>
                  <a:gd name="connsiteY22-2992" fmla="*/ 1552933 h 6101120"/>
                  <a:gd name="connsiteX23-2993" fmla="*/ 2678457 w 11004357"/>
                  <a:gd name="connsiteY23-2994" fmla="*/ 886183 h 6101120"/>
                  <a:gd name="connsiteX24-2995" fmla="*/ 2973732 w 11004357"/>
                  <a:gd name="connsiteY24-2996" fmla="*/ 790933 h 6101120"/>
                  <a:gd name="connsiteX25-2997" fmla="*/ 3373782 w 11004357"/>
                  <a:gd name="connsiteY25-2998" fmla="*/ 1229083 h 6101120"/>
                  <a:gd name="connsiteX0-2999" fmla="*/ 3373782 w 11004357"/>
                  <a:gd name="connsiteY0-3000" fmla="*/ 1229083 h 6101120"/>
                  <a:gd name="connsiteX1-3001" fmla="*/ 3850032 w 11004357"/>
                  <a:gd name="connsiteY1-3002" fmla="*/ 219433 h 6101120"/>
                  <a:gd name="connsiteX2-3003" fmla="*/ 4716807 w 11004357"/>
                  <a:gd name="connsiteY2-3004" fmla="*/ 47983 h 6101120"/>
                  <a:gd name="connsiteX3-3005" fmla="*/ 5735982 w 11004357"/>
                  <a:gd name="connsiteY3-3006" fmla="*/ 838558 h 6101120"/>
                  <a:gd name="connsiteX4-3007" fmla="*/ 7498107 w 11004357"/>
                  <a:gd name="connsiteY4-3008" fmla="*/ 524233 h 6101120"/>
                  <a:gd name="connsiteX5-3009" fmla="*/ 8336307 w 11004357"/>
                  <a:gd name="connsiteY5-3010" fmla="*/ 1972033 h 6101120"/>
                  <a:gd name="connsiteX6-3011" fmla="*/ 9917457 w 11004357"/>
                  <a:gd name="connsiteY6-3012" fmla="*/ 2257783 h 6101120"/>
                  <a:gd name="connsiteX7-3013" fmla="*/ 10622307 w 11004357"/>
                  <a:gd name="connsiteY7-3014" fmla="*/ 3476983 h 6101120"/>
                  <a:gd name="connsiteX8-3015" fmla="*/ 10146057 w 11004357"/>
                  <a:gd name="connsiteY8-3016" fmla="*/ 4315183 h 6101120"/>
                  <a:gd name="connsiteX9-3017" fmla="*/ 11003307 w 11004357"/>
                  <a:gd name="connsiteY9-3018" fmla="*/ 5134333 h 6101120"/>
                  <a:gd name="connsiteX10-3019" fmla="*/ 10279407 w 11004357"/>
                  <a:gd name="connsiteY10-3020" fmla="*/ 6086833 h 6101120"/>
                  <a:gd name="connsiteX11-3021" fmla="*/ 8526807 w 11004357"/>
                  <a:gd name="connsiteY11-3022" fmla="*/ 5553433 h 6101120"/>
                  <a:gd name="connsiteX12-3023" fmla="*/ 7193307 w 11004357"/>
                  <a:gd name="connsiteY12-3024" fmla="*/ 5877283 h 6101120"/>
                  <a:gd name="connsiteX13-3025" fmla="*/ 5802657 w 11004357"/>
                  <a:gd name="connsiteY13-3026" fmla="*/ 5343883 h 6101120"/>
                  <a:gd name="connsiteX14-3027" fmla="*/ 5059707 w 11004357"/>
                  <a:gd name="connsiteY14-3028" fmla="*/ 6010633 h 6101120"/>
                  <a:gd name="connsiteX15-3029" fmla="*/ 3592857 w 11004357"/>
                  <a:gd name="connsiteY15-3030" fmla="*/ 5953483 h 6101120"/>
                  <a:gd name="connsiteX16-3031" fmla="*/ 3192807 w 11004357"/>
                  <a:gd name="connsiteY16-3032" fmla="*/ 4715233 h 6101120"/>
                  <a:gd name="connsiteX17-3033" fmla="*/ 1230657 w 11004357"/>
                  <a:gd name="connsiteY17-3034" fmla="*/ 4772383 h 6101120"/>
                  <a:gd name="connsiteX18-3035" fmla="*/ 735357 w 11004357"/>
                  <a:gd name="connsiteY18-3036" fmla="*/ 3286483 h 6101120"/>
                  <a:gd name="connsiteX19-3037" fmla="*/ 106707 w 11004357"/>
                  <a:gd name="connsiteY19-3038" fmla="*/ 2505433 h 6101120"/>
                  <a:gd name="connsiteX20-3039" fmla="*/ 163857 w 11004357"/>
                  <a:gd name="connsiteY20-3040" fmla="*/ 714733 h 6101120"/>
                  <a:gd name="connsiteX21-3041" fmla="*/ 1687857 w 11004357"/>
                  <a:gd name="connsiteY21-3042" fmla="*/ 314683 h 6101120"/>
                  <a:gd name="connsiteX22-3043" fmla="*/ 2487957 w 11004357"/>
                  <a:gd name="connsiteY22-3044" fmla="*/ 1552933 h 6101120"/>
                  <a:gd name="connsiteX23-3045" fmla="*/ 2973732 w 11004357"/>
                  <a:gd name="connsiteY23-3046" fmla="*/ 790933 h 6101120"/>
                  <a:gd name="connsiteX24-3047" fmla="*/ 3373782 w 11004357"/>
                  <a:gd name="connsiteY24-3048" fmla="*/ 1229083 h 6101120"/>
                  <a:gd name="connsiteX0-3049" fmla="*/ 3373782 w 11004357"/>
                  <a:gd name="connsiteY0-3050" fmla="*/ 1229083 h 6101120"/>
                  <a:gd name="connsiteX1-3051" fmla="*/ 3850032 w 11004357"/>
                  <a:gd name="connsiteY1-3052" fmla="*/ 219433 h 6101120"/>
                  <a:gd name="connsiteX2-3053" fmla="*/ 4716807 w 11004357"/>
                  <a:gd name="connsiteY2-3054" fmla="*/ 47983 h 6101120"/>
                  <a:gd name="connsiteX3-3055" fmla="*/ 5735982 w 11004357"/>
                  <a:gd name="connsiteY3-3056" fmla="*/ 838558 h 6101120"/>
                  <a:gd name="connsiteX4-3057" fmla="*/ 7498107 w 11004357"/>
                  <a:gd name="connsiteY4-3058" fmla="*/ 524233 h 6101120"/>
                  <a:gd name="connsiteX5-3059" fmla="*/ 8336307 w 11004357"/>
                  <a:gd name="connsiteY5-3060" fmla="*/ 1972033 h 6101120"/>
                  <a:gd name="connsiteX6-3061" fmla="*/ 9917457 w 11004357"/>
                  <a:gd name="connsiteY6-3062" fmla="*/ 2257783 h 6101120"/>
                  <a:gd name="connsiteX7-3063" fmla="*/ 10622307 w 11004357"/>
                  <a:gd name="connsiteY7-3064" fmla="*/ 3476983 h 6101120"/>
                  <a:gd name="connsiteX8-3065" fmla="*/ 10146057 w 11004357"/>
                  <a:gd name="connsiteY8-3066" fmla="*/ 4315183 h 6101120"/>
                  <a:gd name="connsiteX9-3067" fmla="*/ 11003307 w 11004357"/>
                  <a:gd name="connsiteY9-3068" fmla="*/ 5134333 h 6101120"/>
                  <a:gd name="connsiteX10-3069" fmla="*/ 10279407 w 11004357"/>
                  <a:gd name="connsiteY10-3070" fmla="*/ 6086833 h 6101120"/>
                  <a:gd name="connsiteX11-3071" fmla="*/ 8526807 w 11004357"/>
                  <a:gd name="connsiteY11-3072" fmla="*/ 5553433 h 6101120"/>
                  <a:gd name="connsiteX12-3073" fmla="*/ 7193307 w 11004357"/>
                  <a:gd name="connsiteY12-3074" fmla="*/ 5877283 h 6101120"/>
                  <a:gd name="connsiteX13-3075" fmla="*/ 5802657 w 11004357"/>
                  <a:gd name="connsiteY13-3076" fmla="*/ 5343883 h 6101120"/>
                  <a:gd name="connsiteX14-3077" fmla="*/ 5059707 w 11004357"/>
                  <a:gd name="connsiteY14-3078" fmla="*/ 6010633 h 6101120"/>
                  <a:gd name="connsiteX15-3079" fmla="*/ 3592857 w 11004357"/>
                  <a:gd name="connsiteY15-3080" fmla="*/ 5953483 h 6101120"/>
                  <a:gd name="connsiteX16-3081" fmla="*/ 3192807 w 11004357"/>
                  <a:gd name="connsiteY16-3082" fmla="*/ 4715233 h 6101120"/>
                  <a:gd name="connsiteX17-3083" fmla="*/ 1230657 w 11004357"/>
                  <a:gd name="connsiteY17-3084" fmla="*/ 4772383 h 6101120"/>
                  <a:gd name="connsiteX18-3085" fmla="*/ 735357 w 11004357"/>
                  <a:gd name="connsiteY18-3086" fmla="*/ 3286483 h 6101120"/>
                  <a:gd name="connsiteX19-3087" fmla="*/ 106707 w 11004357"/>
                  <a:gd name="connsiteY19-3088" fmla="*/ 2505433 h 6101120"/>
                  <a:gd name="connsiteX20-3089" fmla="*/ 163857 w 11004357"/>
                  <a:gd name="connsiteY20-3090" fmla="*/ 714733 h 6101120"/>
                  <a:gd name="connsiteX21-3091" fmla="*/ 1687857 w 11004357"/>
                  <a:gd name="connsiteY21-3092" fmla="*/ 314683 h 6101120"/>
                  <a:gd name="connsiteX22-3093" fmla="*/ 2487957 w 11004357"/>
                  <a:gd name="connsiteY22-3094" fmla="*/ 1552933 h 6101120"/>
                  <a:gd name="connsiteX23-3095" fmla="*/ 2973732 w 11004357"/>
                  <a:gd name="connsiteY23-3096" fmla="*/ 790933 h 6101120"/>
                  <a:gd name="connsiteX24-3097" fmla="*/ 3373782 w 11004357"/>
                  <a:gd name="connsiteY24-3098" fmla="*/ 1229083 h 6101120"/>
                  <a:gd name="connsiteX0-3099" fmla="*/ 3373782 w 11004357"/>
                  <a:gd name="connsiteY0-3100" fmla="*/ 1229083 h 6101120"/>
                  <a:gd name="connsiteX1-3101" fmla="*/ 3850032 w 11004357"/>
                  <a:gd name="connsiteY1-3102" fmla="*/ 219433 h 6101120"/>
                  <a:gd name="connsiteX2-3103" fmla="*/ 4716807 w 11004357"/>
                  <a:gd name="connsiteY2-3104" fmla="*/ 47983 h 6101120"/>
                  <a:gd name="connsiteX3-3105" fmla="*/ 5735982 w 11004357"/>
                  <a:gd name="connsiteY3-3106" fmla="*/ 838558 h 6101120"/>
                  <a:gd name="connsiteX4-3107" fmla="*/ 7498107 w 11004357"/>
                  <a:gd name="connsiteY4-3108" fmla="*/ 524233 h 6101120"/>
                  <a:gd name="connsiteX5-3109" fmla="*/ 8336307 w 11004357"/>
                  <a:gd name="connsiteY5-3110" fmla="*/ 1972033 h 6101120"/>
                  <a:gd name="connsiteX6-3111" fmla="*/ 9917457 w 11004357"/>
                  <a:gd name="connsiteY6-3112" fmla="*/ 2257783 h 6101120"/>
                  <a:gd name="connsiteX7-3113" fmla="*/ 10622307 w 11004357"/>
                  <a:gd name="connsiteY7-3114" fmla="*/ 3476983 h 6101120"/>
                  <a:gd name="connsiteX8-3115" fmla="*/ 10146057 w 11004357"/>
                  <a:gd name="connsiteY8-3116" fmla="*/ 4315183 h 6101120"/>
                  <a:gd name="connsiteX9-3117" fmla="*/ 11003307 w 11004357"/>
                  <a:gd name="connsiteY9-3118" fmla="*/ 5134333 h 6101120"/>
                  <a:gd name="connsiteX10-3119" fmla="*/ 10279407 w 11004357"/>
                  <a:gd name="connsiteY10-3120" fmla="*/ 6086833 h 6101120"/>
                  <a:gd name="connsiteX11-3121" fmla="*/ 8526807 w 11004357"/>
                  <a:gd name="connsiteY11-3122" fmla="*/ 5553433 h 6101120"/>
                  <a:gd name="connsiteX12-3123" fmla="*/ 7193307 w 11004357"/>
                  <a:gd name="connsiteY12-3124" fmla="*/ 5877283 h 6101120"/>
                  <a:gd name="connsiteX13-3125" fmla="*/ 5802657 w 11004357"/>
                  <a:gd name="connsiteY13-3126" fmla="*/ 5343883 h 6101120"/>
                  <a:gd name="connsiteX14-3127" fmla="*/ 5059707 w 11004357"/>
                  <a:gd name="connsiteY14-3128" fmla="*/ 6010633 h 6101120"/>
                  <a:gd name="connsiteX15-3129" fmla="*/ 3592857 w 11004357"/>
                  <a:gd name="connsiteY15-3130" fmla="*/ 5953483 h 6101120"/>
                  <a:gd name="connsiteX16-3131" fmla="*/ 3192807 w 11004357"/>
                  <a:gd name="connsiteY16-3132" fmla="*/ 4715233 h 6101120"/>
                  <a:gd name="connsiteX17-3133" fmla="*/ 1230657 w 11004357"/>
                  <a:gd name="connsiteY17-3134" fmla="*/ 4772383 h 6101120"/>
                  <a:gd name="connsiteX18-3135" fmla="*/ 735357 w 11004357"/>
                  <a:gd name="connsiteY18-3136" fmla="*/ 3286483 h 6101120"/>
                  <a:gd name="connsiteX19-3137" fmla="*/ 106707 w 11004357"/>
                  <a:gd name="connsiteY19-3138" fmla="*/ 2505433 h 6101120"/>
                  <a:gd name="connsiteX20-3139" fmla="*/ 163857 w 11004357"/>
                  <a:gd name="connsiteY20-3140" fmla="*/ 714733 h 6101120"/>
                  <a:gd name="connsiteX21-3141" fmla="*/ 1687857 w 11004357"/>
                  <a:gd name="connsiteY21-3142" fmla="*/ 314683 h 6101120"/>
                  <a:gd name="connsiteX22-3143" fmla="*/ 2487957 w 11004357"/>
                  <a:gd name="connsiteY22-3144" fmla="*/ 1552933 h 6101120"/>
                  <a:gd name="connsiteX23-3145" fmla="*/ 2764182 w 11004357"/>
                  <a:gd name="connsiteY23-3146" fmla="*/ 838558 h 6101120"/>
                  <a:gd name="connsiteX24-3147" fmla="*/ 3373782 w 11004357"/>
                  <a:gd name="connsiteY24-3148" fmla="*/ 1229083 h 6101120"/>
                  <a:gd name="connsiteX0-3149" fmla="*/ 3373782 w 11004357"/>
                  <a:gd name="connsiteY0-3150" fmla="*/ 1229083 h 6101120"/>
                  <a:gd name="connsiteX1-3151" fmla="*/ 3850032 w 11004357"/>
                  <a:gd name="connsiteY1-3152" fmla="*/ 219433 h 6101120"/>
                  <a:gd name="connsiteX2-3153" fmla="*/ 4716807 w 11004357"/>
                  <a:gd name="connsiteY2-3154" fmla="*/ 47983 h 6101120"/>
                  <a:gd name="connsiteX3-3155" fmla="*/ 5735982 w 11004357"/>
                  <a:gd name="connsiteY3-3156" fmla="*/ 838558 h 6101120"/>
                  <a:gd name="connsiteX4-3157" fmla="*/ 7498107 w 11004357"/>
                  <a:gd name="connsiteY4-3158" fmla="*/ 524233 h 6101120"/>
                  <a:gd name="connsiteX5-3159" fmla="*/ 8336307 w 11004357"/>
                  <a:gd name="connsiteY5-3160" fmla="*/ 1972033 h 6101120"/>
                  <a:gd name="connsiteX6-3161" fmla="*/ 9917457 w 11004357"/>
                  <a:gd name="connsiteY6-3162" fmla="*/ 2257783 h 6101120"/>
                  <a:gd name="connsiteX7-3163" fmla="*/ 10622307 w 11004357"/>
                  <a:gd name="connsiteY7-3164" fmla="*/ 3476983 h 6101120"/>
                  <a:gd name="connsiteX8-3165" fmla="*/ 10146057 w 11004357"/>
                  <a:gd name="connsiteY8-3166" fmla="*/ 4315183 h 6101120"/>
                  <a:gd name="connsiteX9-3167" fmla="*/ 11003307 w 11004357"/>
                  <a:gd name="connsiteY9-3168" fmla="*/ 5134333 h 6101120"/>
                  <a:gd name="connsiteX10-3169" fmla="*/ 10279407 w 11004357"/>
                  <a:gd name="connsiteY10-3170" fmla="*/ 6086833 h 6101120"/>
                  <a:gd name="connsiteX11-3171" fmla="*/ 8526807 w 11004357"/>
                  <a:gd name="connsiteY11-3172" fmla="*/ 5553433 h 6101120"/>
                  <a:gd name="connsiteX12-3173" fmla="*/ 7193307 w 11004357"/>
                  <a:gd name="connsiteY12-3174" fmla="*/ 5877283 h 6101120"/>
                  <a:gd name="connsiteX13-3175" fmla="*/ 5802657 w 11004357"/>
                  <a:gd name="connsiteY13-3176" fmla="*/ 5343883 h 6101120"/>
                  <a:gd name="connsiteX14-3177" fmla="*/ 5059707 w 11004357"/>
                  <a:gd name="connsiteY14-3178" fmla="*/ 6010633 h 6101120"/>
                  <a:gd name="connsiteX15-3179" fmla="*/ 3592857 w 11004357"/>
                  <a:gd name="connsiteY15-3180" fmla="*/ 5953483 h 6101120"/>
                  <a:gd name="connsiteX16-3181" fmla="*/ 3192807 w 11004357"/>
                  <a:gd name="connsiteY16-3182" fmla="*/ 4715233 h 6101120"/>
                  <a:gd name="connsiteX17-3183" fmla="*/ 1230657 w 11004357"/>
                  <a:gd name="connsiteY17-3184" fmla="*/ 4772383 h 6101120"/>
                  <a:gd name="connsiteX18-3185" fmla="*/ 735357 w 11004357"/>
                  <a:gd name="connsiteY18-3186" fmla="*/ 3286483 h 6101120"/>
                  <a:gd name="connsiteX19-3187" fmla="*/ 106707 w 11004357"/>
                  <a:gd name="connsiteY19-3188" fmla="*/ 2505433 h 6101120"/>
                  <a:gd name="connsiteX20-3189" fmla="*/ 163857 w 11004357"/>
                  <a:gd name="connsiteY20-3190" fmla="*/ 714733 h 6101120"/>
                  <a:gd name="connsiteX21-3191" fmla="*/ 1687857 w 11004357"/>
                  <a:gd name="connsiteY21-3192" fmla="*/ 314683 h 6101120"/>
                  <a:gd name="connsiteX22-3193" fmla="*/ 2487957 w 11004357"/>
                  <a:gd name="connsiteY22-3194" fmla="*/ 1552933 h 6101120"/>
                  <a:gd name="connsiteX23-3195" fmla="*/ 2764182 w 11004357"/>
                  <a:gd name="connsiteY23-3196" fmla="*/ 838558 h 6101120"/>
                  <a:gd name="connsiteX24-3197" fmla="*/ 3373782 w 11004357"/>
                  <a:gd name="connsiteY24-3198" fmla="*/ 1229083 h 6101120"/>
                  <a:gd name="connsiteX0-3199" fmla="*/ 3373782 w 11004357"/>
                  <a:gd name="connsiteY0-3200" fmla="*/ 1229083 h 6101120"/>
                  <a:gd name="connsiteX1-3201" fmla="*/ 3850032 w 11004357"/>
                  <a:gd name="connsiteY1-3202" fmla="*/ 219433 h 6101120"/>
                  <a:gd name="connsiteX2-3203" fmla="*/ 4716807 w 11004357"/>
                  <a:gd name="connsiteY2-3204" fmla="*/ 47983 h 6101120"/>
                  <a:gd name="connsiteX3-3205" fmla="*/ 5735982 w 11004357"/>
                  <a:gd name="connsiteY3-3206" fmla="*/ 838558 h 6101120"/>
                  <a:gd name="connsiteX4-3207" fmla="*/ 7498107 w 11004357"/>
                  <a:gd name="connsiteY4-3208" fmla="*/ 524233 h 6101120"/>
                  <a:gd name="connsiteX5-3209" fmla="*/ 8336307 w 11004357"/>
                  <a:gd name="connsiteY5-3210" fmla="*/ 1972033 h 6101120"/>
                  <a:gd name="connsiteX6-3211" fmla="*/ 9917457 w 11004357"/>
                  <a:gd name="connsiteY6-3212" fmla="*/ 2257783 h 6101120"/>
                  <a:gd name="connsiteX7-3213" fmla="*/ 10622307 w 11004357"/>
                  <a:gd name="connsiteY7-3214" fmla="*/ 3476983 h 6101120"/>
                  <a:gd name="connsiteX8-3215" fmla="*/ 10146057 w 11004357"/>
                  <a:gd name="connsiteY8-3216" fmla="*/ 4315183 h 6101120"/>
                  <a:gd name="connsiteX9-3217" fmla="*/ 11003307 w 11004357"/>
                  <a:gd name="connsiteY9-3218" fmla="*/ 5134333 h 6101120"/>
                  <a:gd name="connsiteX10-3219" fmla="*/ 10279407 w 11004357"/>
                  <a:gd name="connsiteY10-3220" fmla="*/ 6086833 h 6101120"/>
                  <a:gd name="connsiteX11-3221" fmla="*/ 8526807 w 11004357"/>
                  <a:gd name="connsiteY11-3222" fmla="*/ 5553433 h 6101120"/>
                  <a:gd name="connsiteX12-3223" fmla="*/ 7193307 w 11004357"/>
                  <a:gd name="connsiteY12-3224" fmla="*/ 5877283 h 6101120"/>
                  <a:gd name="connsiteX13-3225" fmla="*/ 5802657 w 11004357"/>
                  <a:gd name="connsiteY13-3226" fmla="*/ 5343883 h 6101120"/>
                  <a:gd name="connsiteX14-3227" fmla="*/ 5059707 w 11004357"/>
                  <a:gd name="connsiteY14-3228" fmla="*/ 6010633 h 6101120"/>
                  <a:gd name="connsiteX15-3229" fmla="*/ 3592857 w 11004357"/>
                  <a:gd name="connsiteY15-3230" fmla="*/ 5953483 h 6101120"/>
                  <a:gd name="connsiteX16-3231" fmla="*/ 3192807 w 11004357"/>
                  <a:gd name="connsiteY16-3232" fmla="*/ 4715233 h 6101120"/>
                  <a:gd name="connsiteX17-3233" fmla="*/ 1230657 w 11004357"/>
                  <a:gd name="connsiteY17-3234" fmla="*/ 4772383 h 6101120"/>
                  <a:gd name="connsiteX18-3235" fmla="*/ 735357 w 11004357"/>
                  <a:gd name="connsiteY18-3236" fmla="*/ 3286483 h 6101120"/>
                  <a:gd name="connsiteX19-3237" fmla="*/ 106707 w 11004357"/>
                  <a:gd name="connsiteY19-3238" fmla="*/ 2505433 h 6101120"/>
                  <a:gd name="connsiteX20-3239" fmla="*/ 163857 w 11004357"/>
                  <a:gd name="connsiteY20-3240" fmla="*/ 714733 h 6101120"/>
                  <a:gd name="connsiteX21-3241" fmla="*/ 1687857 w 11004357"/>
                  <a:gd name="connsiteY21-3242" fmla="*/ 314683 h 6101120"/>
                  <a:gd name="connsiteX22-3243" fmla="*/ 2487957 w 11004357"/>
                  <a:gd name="connsiteY22-3244" fmla="*/ 1552933 h 6101120"/>
                  <a:gd name="connsiteX23-3245" fmla="*/ 2764182 w 11004357"/>
                  <a:gd name="connsiteY23-3246" fmla="*/ 838558 h 6101120"/>
                  <a:gd name="connsiteX24-3247" fmla="*/ 3373782 w 11004357"/>
                  <a:gd name="connsiteY24-3248" fmla="*/ 1229083 h 6101120"/>
                  <a:gd name="connsiteX0-3249" fmla="*/ 3373782 w 11004357"/>
                  <a:gd name="connsiteY0-3250" fmla="*/ 1229083 h 6101120"/>
                  <a:gd name="connsiteX1-3251" fmla="*/ 3850032 w 11004357"/>
                  <a:gd name="connsiteY1-3252" fmla="*/ 219433 h 6101120"/>
                  <a:gd name="connsiteX2-3253" fmla="*/ 4716807 w 11004357"/>
                  <a:gd name="connsiteY2-3254" fmla="*/ 47983 h 6101120"/>
                  <a:gd name="connsiteX3-3255" fmla="*/ 5735982 w 11004357"/>
                  <a:gd name="connsiteY3-3256" fmla="*/ 838558 h 6101120"/>
                  <a:gd name="connsiteX4-3257" fmla="*/ 7498107 w 11004357"/>
                  <a:gd name="connsiteY4-3258" fmla="*/ 524233 h 6101120"/>
                  <a:gd name="connsiteX5-3259" fmla="*/ 8336307 w 11004357"/>
                  <a:gd name="connsiteY5-3260" fmla="*/ 1972033 h 6101120"/>
                  <a:gd name="connsiteX6-3261" fmla="*/ 9917457 w 11004357"/>
                  <a:gd name="connsiteY6-3262" fmla="*/ 2257783 h 6101120"/>
                  <a:gd name="connsiteX7-3263" fmla="*/ 10622307 w 11004357"/>
                  <a:gd name="connsiteY7-3264" fmla="*/ 3476983 h 6101120"/>
                  <a:gd name="connsiteX8-3265" fmla="*/ 10146057 w 11004357"/>
                  <a:gd name="connsiteY8-3266" fmla="*/ 4315183 h 6101120"/>
                  <a:gd name="connsiteX9-3267" fmla="*/ 11003307 w 11004357"/>
                  <a:gd name="connsiteY9-3268" fmla="*/ 5134333 h 6101120"/>
                  <a:gd name="connsiteX10-3269" fmla="*/ 10279407 w 11004357"/>
                  <a:gd name="connsiteY10-3270" fmla="*/ 6086833 h 6101120"/>
                  <a:gd name="connsiteX11-3271" fmla="*/ 8526807 w 11004357"/>
                  <a:gd name="connsiteY11-3272" fmla="*/ 5553433 h 6101120"/>
                  <a:gd name="connsiteX12-3273" fmla="*/ 7193307 w 11004357"/>
                  <a:gd name="connsiteY12-3274" fmla="*/ 5877283 h 6101120"/>
                  <a:gd name="connsiteX13-3275" fmla="*/ 5802657 w 11004357"/>
                  <a:gd name="connsiteY13-3276" fmla="*/ 5343883 h 6101120"/>
                  <a:gd name="connsiteX14-3277" fmla="*/ 5059707 w 11004357"/>
                  <a:gd name="connsiteY14-3278" fmla="*/ 6010633 h 6101120"/>
                  <a:gd name="connsiteX15-3279" fmla="*/ 3592857 w 11004357"/>
                  <a:gd name="connsiteY15-3280" fmla="*/ 5953483 h 6101120"/>
                  <a:gd name="connsiteX16-3281" fmla="*/ 3192807 w 11004357"/>
                  <a:gd name="connsiteY16-3282" fmla="*/ 4715233 h 6101120"/>
                  <a:gd name="connsiteX17-3283" fmla="*/ 1230657 w 11004357"/>
                  <a:gd name="connsiteY17-3284" fmla="*/ 4772383 h 6101120"/>
                  <a:gd name="connsiteX18-3285" fmla="*/ 735357 w 11004357"/>
                  <a:gd name="connsiteY18-3286" fmla="*/ 3286483 h 6101120"/>
                  <a:gd name="connsiteX19-3287" fmla="*/ 106707 w 11004357"/>
                  <a:gd name="connsiteY19-3288" fmla="*/ 2505433 h 6101120"/>
                  <a:gd name="connsiteX20-3289" fmla="*/ 163857 w 11004357"/>
                  <a:gd name="connsiteY20-3290" fmla="*/ 714733 h 6101120"/>
                  <a:gd name="connsiteX21-3291" fmla="*/ 1687857 w 11004357"/>
                  <a:gd name="connsiteY21-3292" fmla="*/ 314683 h 6101120"/>
                  <a:gd name="connsiteX22-3293" fmla="*/ 2487957 w 11004357"/>
                  <a:gd name="connsiteY22-3294" fmla="*/ 1552933 h 6101120"/>
                  <a:gd name="connsiteX23-3295" fmla="*/ 2764182 w 11004357"/>
                  <a:gd name="connsiteY23-3296" fmla="*/ 838558 h 6101120"/>
                  <a:gd name="connsiteX24-3297" fmla="*/ 3373782 w 11004357"/>
                  <a:gd name="connsiteY24-3298" fmla="*/ 1229083 h 6101120"/>
                  <a:gd name="connsiteX0-3299" fmla="*/ 3373782 w 11004357"/>
                  <a:gd name="connsiteY0-3300" fmla="*/ 1229083 h 6101120"/>
                  <a:gd name="connsiteX1-3301" fmla="*/ 3850032 w 11004357"/>
                  <a:gd name="connsiteY1-3302" fmla="*/ 219433 h 6101120"/>
                  <a:gd name="connsiteX2-3303" fmla="*/ 4716807 w 11004357"/>
                  <a:gd name="connsiteY2-3304" fmla="*/ 47983 h 6101120"/>
                  <a:gd name="connsiteX3-3305" fmla="*/ 5735982 w 11004357"/>
                  <a:gd name="connsiteY3-3306" fmla="*/ 838558 h 6101120"/>
                  <a:gd name="connsiteX4-3307" fmla="*/ 7498107 w 11004357"/>
                  <a:gd name="connsiteY4-3308" fmla="*/ 524233 h 6101120"/>
                  <a:gd name="connsiteX5-3309" fmla="*/ 8336307 w 11004357"/>
                  <a:gd name="connsiteY5-3310" fmla="*/ 1972033 h 6101120"/>
                  <a:gd name="connsiteX6-3311" fmla="*/ 9917457 w 11004357"/>
                  <a:gd name="connsiteY6-3312" fmla="*/ 2257783 h 6101120"/>
                  <a:gd name="connsiteX7-3313" fmla="*/ 10622307 w 11004357"/>
                  <a:gd name="connsiteY7-3314" fmla="*/ 3476983 h 6101120"/>
                  <a:gd name="connsiteX8-3315" fmla="*/ 10146057 w 11004357"/>
                  <a:gd name="connsiteY8-3316" fmla="*/ 4315183 h 6101120"/>
                  <a:gd name="connsiteX9-3317" fmla="*/ 11003307 w 11004357"/>
                  <a:gd name="connsiteY9-3318" fmla="*/ 5134333 h 6101120"/>
                  <a:gd name="connsiteX10-3319" fmla="*/ 10279407 w 11004357"/>
                  <a:gd name="connsiteY10-3320" fmla="*/ 6086833 h 6101120"/>
                  <a:gd name="connsiteX11-3321" fmla="*/ 8526807 w 11004357"/>
                  <a:gd name="connsiteY11-3322" fmla="*/ 5553433 h 6101120"/>
                  <a:gd name="connsiteX12-3323" fmla="*/ 7193307 w 11004357"/>
                  <a:gd name="connsiteY12-3324" fmla="*/ 5877283 h 6101120"/>
                  <a:gd name="connsiteX13-3325" fmla="*/ 5802657 w 11004357"/>
                  <a:gd name="connsiteY13-3326" fmla="*/ 5343883 h 6101120"/>
                  <a:gd name="connsiteX14-3327" fmla="*/ 5059707 w 11004357"/>
                  <a:gd name="connsiteY14-3328" fmla="*/ 6010633 h 6101120"/>
                  <a:gd name="connsiteX15-3329" fmla="*/ 3592857 w 11004357"/>
                  <a:gd name="connsiteY15-3330" fmla="*/ 5953483 h 6101120"/>
                  <a:gd name="connsiteX16-3331" fmla="*/ 3192807 w 11004357"/>
                  <a:gd name="connsiteY16-3332" fmla="*/ 4715233 h 6101120"/>
                  <a:gd name="connsiteX17-3333" fmla="*/ 1230657 w 11004357"/>
                  <a:gd name="connsiteY17-3334" fmla="*/ 4772383 h 6101120"/>
                  <a:gd name="connsiteX18-3335" fmla="*/ 735357 w 11004357"/>
                  <a:gd name="connsiteY18-3336" fmla="*/ 3286483 h 6101120"/>
                  <a:gd name="connsiteX19-3337" fmla="*/ 106707 w 11004357"/>
                  <a:gd name="connsiteY19-3338" fmla="*/ 2505433 h 6101120"/>
                  <a:gd name="connsiteX20-3339" fmla="*/ 163857 w 11004357"/>
                  <a:gd name="connsiteY20-3340" fmla="*/ 714733 h 6101120"/>
                  <a:gd name="connsiteX21-3341" fmla="*/ 1687857 w 11004357"/>
                  <a:gd name="connsiteY21-3342" fmla="*/ 314683 h 6101120"/>
                  <a:gd name="connsiteX22-3343" fmla="*/ 2487957 w 11004357"/>
                  <a:gd name="connsiteY22-3344" fmla="*/ 1552933 h 6101120"/>
                  <a:gd name="connsiteX23-3345" fmla="*/ 2764182 w 11004357"/>
                  <a:gd name="connsiteY23-3346" fmla="*/ 838558 h 6101120"/>
                  <a:gd name="connsiteX24-3347" fmla="*/ 3373782 w 11004357"/>
                  <a:gd name="connsiteY24-3348" fmla="*/ 1229083 h 6101120"/>
                  <a:gd name="connsiteX0-3349" fmla="*/ 3373782 w 11004357"/>
                  <a:gd name="connsiteY0-3350" fmla="*/ 1229083 h 6101120"/>
                  <a:gd name="connsiteX1-3351" fmla="*/ 3850032 w 11004357"/>
                  <a:gd name="connsiteY1-3352" fmla="*/ 219433 h 6101120"/>
                  <a:gd name="connsiteX2-3353" fmla="*/ 4716807 w 11004357"/>
                  <a:gd name="connsiteY2-3354" fmla="*/ 47983 h 6101120"/>
                  <a:gd name="connsiteX3-3355" fmla="*/ 5735982 w 11004357"/>
                  <a:gd name="connsiteY3-3356" fmla="*/ 838558 h 6101120"/>
                  <a:gd name="connsiteX4-3357" fmla="*/ 7498107 w 11004357"/>
                  <a:gd name="connsiteY4-3358" fmla="*/ 524233 h 6101120"/>
                  <a:gd name="connsiteX5-3359" fmla="*/ 8336307 w 11004357"/>
                  <a:gd name="connsiteY5-3360" fmla="*/ 1972033 h 6101120"/>
                  <a:gd name="connsiteX6-3361" fmla="*/ 9917457 w 11004357"/>
                  <a:gd name="connsiteY6-3362" fmla="*/ 2257783 h 6101120"/>
                  <a:gd name="connsiteX7-3363" fmla="*/ 10622307 w 11004357"/>
                  <a:gd name="connsiteY7-3364" fmla="*/ 3476983 h 6101120"/>
                  <a:gd name="connsiteX8-3365" fmla="*/ 10146057 w 11004357"/>
                  <a:gd name="connsiteY8-3366" fmla="*/ 4315183 h 6101120"/>
                  <a:gd name="connsiteX9-3367" fmla="*/ 11003307 w 11004357"/>
                  <a:gd name="connsiteY9-3368" fmla="*/ 5134333 h 6101120"/>
                  <a:gd name="connsiteX10-3369" fmla="*/ 10279407 w 11004357"/>
                  <a:gd name="connsiteY10-3370" fmla="*/ 6086833 h 6101120"/>
                  <a:gd name="connsiteX11-3371" fmla="*/ 8526807 w 11004357"/>
                  <a:gd name="connsiteY11-3372" fmla="*/ 5553433 h 6101120"/>
                  <a:gd name="connsiteX12-3373" fmla="*/ 7193307 w 11004357"/>
                  <a:gd name="connsiteY12-3374" fmla="*/ 5877283 h 6101120"/>
                  <a:gd name="connsiteX13-3375" fmla="*/ 5802657 w 11004357"/>
                  <a:gd name="connsiteY13-3376" fmla="*/ 5343883 h 6101120"/>
                  <a:gd name="connsiteX14-3377" fmla="*/ 5059707 w 11004357"/>
                  <a:gd name="connsiteY14-3378" fmla="*/ 6010633 h 6101120"/>
                  <a:gd name="connsiteX15-3379" fmla="*/ 3592857 w 11004357"/>
                  <a:gd name="connsiteY15-3380" fmla="*/ 5953483 h 6101120"/>
                  <a:gd name="connsiteX16-3381" fmla="*/ 3192807 w 11004357"/>
                  <a:gd name="connsiteY16-3382" fmla="*/ 4715233 h 6101120"/>
                  <a:gd name="connsiteX17-3383" fmla="*/ 1230657 w 11004357"/>
                  <a:gd name="connsiteY17-3384" fmla="*/ 4772383 h 6101120"/>
                  <a:gd name="connsiteX18-3385" fmla="*/ 735357 w 11004357"/>
                  <a:gd name="connsiteY18-3386" fmla="*/ 3286483 h 6101120"/>
                  <a:gd name="connsiteX19-3387" fmla="*/ 106707 w 11004357"/>
                  <a:gd name="connsiteY19-3388" fmla="*/ 2505433 h 6101120"/>
                  <a:gd name="connsiteX20-3389" fmla="*/ 163857 w 11004357"/>
                  <a:gd name="connsiteY20-3390" fmla="*/ 714733 h 6101120"/>
                  <a:gd name="connsiteX21-3391" fmla="*/ 1230657 w 11004357"/>
                  <a:gd name="connsiteY21-3392" fmla="*/ 343258 h 6101120"/>
                  <a:gd name="connsiteX22-3393" fmla="*/ 2487957 w 11004357"/>
                  <a:gd name="connsiteY22-3394" fmla="*/ 1552933 h 6101120"/>
                  <a:gd name="connsiteX23-3395" fmla="*/ 2764182 w 11004357"/>
                  <a:gd name="connsiteY23-3396" fmla="*/ 838558 h 6101120"/>
                  <a:gd name="connsiteX24-3397" fmla="*/ 3373782 w 11004357"/>
                  <a:gd name="connsiteY24-3398" fmla="*/ 1229083 h 6101120"/>
                  <a:gd name="connsiteX0-3399" fmla="*/ 3373782 w 11004357"/>
                  <a:gd name="connsiteY0-3400" fmla="*/ 1229083 h 6101120"/>
                  <a:gd name="connsiteX1-3401" fmla="*/ 3850032 w 11004357"/>
                  <a:gd name="connsiteY1-3402" fmla="*/ 219433 h 6101120"/>
                  <a:gd name="connsiteX2-3403" fmla="*/ 4716807 w 11004357"/>
                  <a:gd name="connsiteY2-3404" fmla="*/ 47983 h 6101120"/>
                  <a:gd name="connsiteX3-3405" fmla="*/ 5735982 w 11004357"/>
                  <a:gd name="connsiteY3-3406" fmla="*/ 838558 h 6101120"/>
                  <a:gd name="connsiteX4-3407" fmla="*/ 7498107 w 11004357"/>
                  <a:gd name="connsiteY4-3408" fmla="*/ 524233 h 6101120"/>
                  <a:gd name="connsiteX5-3409" fmla="*/ 8336307 w 11004357"/>
                  <a:gd name="connsiteY5-3410" fmla="*/ 1972033 h 6101120"/>
                  <a:gd name="connsiteX6-3411" fmla="*/ 9917457 w 11004357"/>
                  <a:gd name="connsiteY6-3412" fmla="*/ 2257783 h 6101120"/>
                  <a:gd name="connsiteX7-3413" fmla="*/ 10622307 w 11004357"/>
                  <a:gd name="connsiteY7-3414" fmla="*/ 3476983 h 6101120"/>
                  <a:gd name="connsiteX8-3415" fmla="*/ 10146057 w 11004357"/>
                  <a:gd name="connsiteY8-3416" fmla="*/ 4315183 h 6101120"/>
                  <a:gd name="connsiteX9-3417" fmla="*/ 11003307 w 11004357"/>
                  <a:gd name="connsiteY9-3418" fmla="*/ 5134333 h 6101120"/>
                  <a:gd name="connsiteX10-3419" fmla="*/ 10279407 w 11004357"/>
                  <a:gd name="connsiteY10-3420" fmla="*/ 6086833 h 6101120"/>
                  <a:gd name="connsiteX11-3421" fmla="*/ 8526807 w 11004357"/>
                  <a:gd name="connsiteY11-3422" fmla="*/ 5553433 h 6101120"/>
                  <a:gd name="connsiteX12-3423" fmla="*/ 7193307 w 11004357"/>
                  <a:gd name="connsiteY12-3424" fmla="*/ 5877283 h 6101120"/>
                  <a:gd name="connsiteX13-3425" fmla="*/ 5802657 w 11004357"/>
                  <a:gd name="connsiteY13-3426" fmla="*/ 5343883 h 6101120"/>
                  <a:gd name="connsiteX14-3427" fmla="*/ 5059707 w 11004357"/>
                  <a:gd name="connsiteY14-3428" fmla="*/ 6010633 h 6101120"/>
                  <a:gd name="connsiteX15-3429" fmla="*/ 3592857 w 11004357"/>
                  <a:gd name="connsiteY15-3430" fmla="*/ 5953483 h 6101120"/>
                  <a:gd name="connsiteX16-3431" fmla="*/ 3192807 w 11004357"/>
                  <a:gd name="connsiteY16-3432" fmla="*/ 4715233 h 6101120"/>
                  <a:gd name="connsiteX17-3433" fmla="*/ 1230657 w 11004357"/>
                  <a:gd name="connsiteY17-3434" fmla="*/ 4772383 h 6101120"/>
                  <a:gd name="connsiteX18-3435" fmla="*/ 735357 w 11004357"/>
                  <a:gd name="connsiteY18-3436" fmla="*/ 3286483 h 6101120"/>
                  <a:gd name="connsiteX19-3437" fmla="*/ 106707 w 11004357"/>
                  <a:gd name="connsiteY19-3438" fmla="*/ 2505433 h 6101120"/>
                  <a:gd name="connsiteX20-3439" fmla="*/ 163857 w 11004357"/>
                  <a:gd name="connsiteY20-3440" fmla="*/ 714733 h 6101120"/>
                  <a:gd name="connsiteX21-3441" fmla="*/ 1230657 w 11004357"/>
                  <a:gd name="connsiteY21-3442" fmla="*/ 343258 h 6101120"/>
                  <a:gd name="connsiteX22-3443" fmla="*/ 2487957 w 11004357"/>
                  <a:gd name="connsiteY22-3444" fmla="*/ 1552933 h 6101120"/>
                  <a:gd name="connsiteX23-3445" fmla="*/ 2764182 w 11004357"/>
                  <a:gd name="connsiteY23-3446" fmla="*/ 838558 h 6101120"/>
                  <a:gd name="connsiteX24-3447" fmla="*/ 3373782 w 11004357"/>
                  <a:gd name="connsiteY24-3448" fmla="*/ 1229083 h 6101120"/>
                  <a:gd name="connsiteX0-3449" fmla="*/ 3373782 w 11004357"/>
                  <a:gd name="connsiteY0-3450" fmla="*/ 1229083 h 6101120"/>
                  <a:gd name="connsiteX1-3451" fmla="*/ 3850032 w 11004357"/>
                  <a:gd name="connsiteY1-3452" fmla="*/ 219433 h 6101120"/>
                  <a:gd name="connsiteX2-3453" fmla="*/ 4716807 w 11004357"/>
                  <a:gd name="connsiteY2-3454" fmla="*/ 47983 h 6101120"/>
                  <a:gd name="connsiteX3-3455" fmla="*/ 5735982 w 11004357"/>
                  <a:gd name="connsiteY3-3456" fmla="*/ 838558 h 6101120"/>
                  <a:gd name="connsiteX4-3457" fmla="*/ 7498107 w 11004357"/>
                  <a:gd name="connsiteY4-3458" fmla="*/ 524233 h 6101120"/>
                  <a:gd name="connsiteX5-3459" fmla="*/ 8336307 w 11004357"/>
                  <a:gd name="connsiteY5-3460" fmla="*/ 1972033 h 6101120"/>
                  <a:gd name="connsiteX6-3461" fmla="*/ 9917457 w 11004357"/>
                  <a:gd name="connsiteY6-3462" fmla="*/ 2257783 h 6101120"/>
                  <a:gd name="connsiteX7-3463" fmla="*/ 10622307 w 11004357"/>
                  <a:gd name="connsiteY7-3464" fmla="*/ 3476983 h 6101120"/>
                  <a:gd name="connsiteX8-3465" fmla="*/ 10146057 w 11004357"/>
                  <a:gd name="connsiteY8-3466" fmla="*/ 4315183 h 6101120"/>
                  <a:gd name="connsiteX9-3467" fmla="*/ 11003307 w 11004357"/>
                  <a:gd name="connsiteY9-3468" fmla="*/ 5134333 h 6101120"/>
                  <a:gd name="connsiteX10-3469" fmla="*/ 10279407 w 11004357"/>
                  <a:gd name="connsiteY10-3470" fmla="*/ 6086833 h 6101120"/>
                  <a:gd name="connsiteX11-3471" fmla="*/ 8526807 w 11004357"/>
                  <a:gd name="connsiteY11-3472" fmla="*/ 5553433 h 6101120"/>
                  <a:gd name="connsiteX12-3473" fmla="*/ 7193307 w 11004357"/>
                  <a:gd name="connsiteY12-3474" fmla="*/ 5877283 h 6101120"/>
                  <a:gd name="connsiteX13-3475" fmla="*/ 5802657 w 11004357"/>
                  <a:gd name="connsiteY13-3476" fmla="*/ 5343883 h 6101120"/>
                  <a:gd name="connsiteX14-3477" fmla="*/ 5059707 w 11004357"/>
                  <a:gd name="connsiteY14-3478" fmla="*/ 6010633 h 6101120"/>
                  <a:gd name="connsiteX15-3479" fmla="*/ 3592857 w 11004357"/>
                  <a:gd name="connsiteY15-3480" fmla="*/ 5953483 h 6101120"/>
                  <a:gd name="connsiteX16-3481" fmla="*/ 3192807 w 11004357"/>
                  <a:gd name="connsiteY16-3482" fmla="*/ 4715233 h 6101120"/>
                  <a:gd name="connsiteX17-3483" fmla="*/ 1230657 w 11004357"/>
                  <a:gd name="connsiteY17-3484" fmla="*/ 4772383 h 6101120"/>
                  <a:gd name="connsiteX18-3485" fmla="*/ 735357 w 11004357"/>
                  <a:gd name="connsiteY18-3486" fmla="*/ 3286483 h 6101120"/>
                  <a:gd name="connsiteX19-3487" fmla="*/ 106707 w 11004357"/>
                  <a:gd name="connsiteY19-3488" fmla="*/ 2505433 h 6101120"/>
                  <a:gd name="connsiteX20-3489" fmla="*/ 163857 w 11004357"/>
                  <a:gd name="connsiteY20-3490" fmla="*/ 714733 h 6101120"/>
                  <a:gd name="connsiteX21-3491" fmla="*/ 1230657 w 11004357"/>
                  <a:gd name="connsiteY21-3492" fmla="*/ 267058 h 6101120"/>
                  <a:gd name="connsiteX22-3493" fmla="*/ 2487957 w 11004357"/>
                  <a:gd name="connsiteY22-3494" fmla="*/ 1552933 h 6101120"/>
                  <a:gd name="connsiteX23-3495" fmla="*/ 2764182 w 11004357"/>
                  <a:gd name="connsiteY23-3496" fmla="*/ 838558 h 6101120"/>
                  <a:gd name="connsiteX24-3497" fmla="*/ 3373782 w 11004357"/>
                  <a:gd name="connsiteY24-3498" fmla="*/ 1229083 h 6101120"/>
                  <a:gd name="connsiteX0-3499" fmla="*/ 3373782 w 11004357"/>
                  <a:gd name="connsiteY0-3500" fmla="*/ 1229083 h 6101120"/>
                  <a:gd name="connsiteX1-3501" fmla="*/ 3850032 w 11004357"/>
                  <a:gd name="connsiteY1-3502" fmla="*/ 219433 h 6101120"/>
                  <a:gd name="connsiteX2-3503" fmla="*/ 4716807 w 11004357"/>
                  <a:gd name="connsiteY2-3504" fmla="*/ 47983 h 6101120"/>
                  <a:gd name="connsiteX3-3505" fmla="*/ 5735982 w 11004357"/>
                  <a:gd name="connsiteY3-3506" fmla="*/ 838558 h 6101120"/>
                  <a:gd name="connsiteX4-3507" fmla="*/ 7498107 w 11004357"/>
                  <a:gd name="connsiteY4-3508" fmla="*/ 524233 h 6101120"/>
                  <a:gd name="connsiteX5-3509" fmla="*/ 8336307 w 11004357"/>
                  <a:gd name="connsiteY5-3510" fmla="*/ 1972033 h 6101120"/>
                  <a:gd name="connsiteX6-3511" fmla="*/ 9917457 w 11004357"/>
                  <a:gd name="connsiteY6-3512" fmla="*/ 2257783 h 6101120"/>
                  <a:gd name="connsiteX7-3513" fmla="*/ 10622307 w 11004357"/>
                  <a:gd name="connsiteY7-3514" fmla="*/ 3476983 h 6101120"/>
                  <a:gd name="connsiteX8-3515" fmla="*/ 10146057 w 11004357"/>
                  <a:gd name="connsiteY8-3516" fmla="*/ 4315183 h 6101120"/>
                  <a:gd name="connsiteX9-3517" fmla="*/ 11003307 w 11004357"/>
                  <a:gd name="connsiteY9-3518" fmla="*/ 5134333 h 6101120"/>
                  <a:gd name="connsiteX10-3519" fmla="*/ 10279407 w 11004357"/>
                  <a:gd name="connsiteY10-3520" fmla="*/ 6086833 h 6101120"/>
                  <a:gd name="connsiteX11-3521" fmla="*/ 8526807 w 11004357"/>
                  <a:gd name="connsiteY11-3522" fmla="*/ 5553433 h 6101120"/>
                  <a:gd name="connsiteX12-3523" fmla="*/ 7193307 w 11004357"/>
                  <a:gd name="connsiteY12-3524" fmla="*/ 5877283 h 6101120"/>
                  <a:gd name="connsiteX13-3525" fmla="*/ 5802657 w 11004357"/>
                  <a:gd name="connsiteY13-3526" fmla="*/ 5343883 h 6101120"/>
                  <a:gd name="connsiteX14-3527" fmla="*/ 5059707 w 11004357"/>
                  <a:gd name="connsiteY14-3528" fmla="*/ 6010633 h 6101120"/>
                  <a:gd name="connsiteX15-3529" fmla="*/ 3592857 w 11004357"/>
                  <a:gd name="connsiteY15-3530" fmla="*/ 5953483 h 6101120"/>
                  <a:gd name="connsiteX16-3531" fmla="*/ 3192807 w 11004357"/>
                  <a:gd name="connsiteY16-3532" fmla="*/ 4715233 h 6101120"/>
                  <a:gd name="connsiteX17-3533" fmla="*/ 1230657 w 11004357"/>
                  <a:gd name="connsiteY17-3534" fmla="*/ 4772383 h 6101120"/>
                  <a:gd name="connsiteX18-3535" fmla="*/ 735357 w 11004357"/>
                  <a:gd name="connsiteY18-3536" fmla="*/ 3286483 h 6101120"/>
                  <a:gd name="connsiteX19-3537" fmla="*/ 106707 w 11004357"/>
                  <a:gd name="connsiteY19-3538" fmla="*/ 2505433 h 6101120"/>
                  <a:gd name="connsiteX20-3539" fmla="*/ 163857 w 11004357"/>
                  <a:gd name="connsiteY20-3540" fmla="*/ 714733 h 6101120"/>
                  <a:gd name="connsiteX21-3541" fmla="*/ 1230657 w 11004357"/>
                  <a:gd name="connsiteY21-3542" fmla="*/ 267058 h 6101120"/>
                  <a:gd name="connsiteX22-3543" fmla="*/ 2487957 w 11004357"/>
                  <a:gd name="connsiteY22-3544" fmla="*/ 1552933 h 6101120"/>
                  <a:gd name="connsiteX23-3545" fmla="*/ 2764182 w 11004357"/>
                  <a:gd name="connsiteY23-3546" fmla="*/ 838558 h 6101120"/>
                  <a:gd name="connsiteX24-3547" fmla="*/ 3373782 w 11004357"/>
                  <a:gd name="connsiteY24-3548" fmla="*/ 1229083 h 6101120"/>
                  <a:gd name="connsiteX0-3549" fmla="*/ 3373782 w 11004357"/>
                  <a:gd name="connsiteY0-3550" fmla="*/ 1229083 h 6101120"/>
                  <a:gd name="connsiteX1-3551" fmla="*/ 3850032 w 11004357"/>
                  <a:gd name="connsiteY1-3552" fmla="*/ 219433 h 6101120"/>
                  <a:gd name="connsiteX2-3553" fmla="*/ 4716807 w 11004357"/>
                  <a:gd name="connsiteY2-3554" fmla="*/ 47983 h 6101120"/>
                  <a:gd name="connsiteX3-3555" fmla="*/ 5735982 w 11004357"/>
                  <a:gd name="connsiteY3-3556" fmla="*/ 838558 h 6101120"/>
                  <a:gd name="connsiteX4-3557" fmla="*/ 7498107 w 11004357"/>
                  <a:gd name="connsiteY4-3558" fmla="*/ 524233 h 6101120"/>
                  <a:gd name="connsiteX5-3559" fmla="*/ 8336307 w 11004357"/>
                  <a:gd name="connsiteY5-3560" fmla="*/ 1972033 h 6101120"/>
                  <a:gd name="connsiteX6-3561" fmla="*/ 9917457 w 11004357"/>
                  <a:gd name="connsiteY6-3562" fmla="*/ 2257783 h 6101120"/>
                  <a:gd name="connsiteX7-3563" fmla="*/ 10622307 w 11004357"/>
                  <a:gd name="connsiteY7-3564" fmla="*/ 3476983 h 6101120"/>
                  <a:gd name="connsiteX8-3565" fmla="*/ 10146057 w 11004357"/>
                  <a:gd name="connsiteY8-3566" fmla="*/ 4315183 h 6101120"/>
                  <a:gd name="connsiteX9-3567" fmla="*/ 11003307 w 11004357"/>
                  <a:gd name="connsiteY9-3568" fmla="*/ 5134333 h 6101120"/>
                  <a:gd name="connsiteX10-3569" fmla="*/ 10279407 w 11004357"/>
                  <a:gd name="connsiteY10-3570" fmla="*/ 6086833 h 6101120"/>
                  <a:gd name="connsiteX11-3571" fmla="*/ 8526807 w 11004357"/>
                  <a:gd name="connsiteY11-3572" fmla="*/ 5553433 h 6101120"/>
                  <a:gd name="connsiteX12-3573" fmla="*/ 7193307 w 11004357"/>
                  <a:gd name="connsiteY12-3574" fmla="*/ 5877283 h 6101120"/>
                  <a:gd name="connsiteX13-3575" fmla="*/ 5802657 w 11004357"/>
                  <a:gd name="connsiteY13-3576" fmla="*/ 5343883 h 6101120"/>
                  <a:gd name="connsiteX14-3577" fmla="*/ 5059707 w 11004357"/>
                  <a:gd name="connsiteY14-3578" fmla="*/ 6010633 h 6101120"/>
                  <a:gd name="connsiteX15-3579" fmla="*/ 3592857 w 11004357"/>
                  <a:gd name="connsiteY15-3580" fmla="*/ 5953483 h 6101120"/>
                  <a:gd name="connsiteX16-3581" fmla="*/ 3192807 w 11004357"/>
                  <a:gd name="connsiteY16-3582" fmla="*/ 4715233 h 6101120"/>
                  <a:gd name="connsiteX17-3583" fmla="*/ 1230657 w 11004357"/>
                  <a:gd name="connsiteY17-3584" fmla="*/ 4772383 h 6101120"/>
                  <a:gd name="connsiteX18-3585" fmla="*/ 735357 w 11004357"/>
                  <a:gd name="connsiteY18-3586" fmla="*/ 3286483 h 6101120"/>
                  <a:gd name="connsiteX19-3587" fmla="*/ 106707 w 11004357"/>
                  <a:gd name="connsiteY19-3588" fmla="*/ 2505433 h 6101120"/>
                  <a:gd name="connsiteX20-3589" fmla="*/ 163857 w 11004357"/>
                  <a:gd name="connsiteY20-3590" fmla="*/ 714733 h 6101120"/>
                  <a:gd name="connsiteX21-3591" fmla="*/ 1230657 w 11004357"/>
                  <a:gd name="connsiteY21-3592" fmla="*/ 267058 h 6101120"/>
                  <a:gd name="connsiteX22-3593" fmla="*/ 2487957 w 11004357"/>
                  <a:gd name="connsiteY22-3594" fmla="*/ 1552933 h 6101120"/>
                  <a:gd name="connsiteX23-3595" fmla="*/ 2764182 w 11004357"/>
                  <a:gd name="connsiteY23-3596" fmla="*/ 838558 h 6101120"/>
                  <a:gd name="connsiteX24-3597" fmla="*/ 3373782 w 11004357"/>
                  <a:gd name="connsiteY24-3598" fmla="*/ 1229083 h 6101120"/>
                  <a:gd name="connsiteX0-3599" fmla="*/ 3373782 w 11004357"/>
                  <a:gd name="connsiteY0-3600" fmla="*/ 1229083 h 6101120"/>
                  <a:gd name="connsiteX1-3601" fmla="*/ 3850032 w 11004357"/>
                  <a:gd name="connsiteY1-3602" fmla="*/ 219433 h 6101120"/>
                  <a:gd name="connsiteX2-3603" fmla="*/ 4716807 w 11004357"/>
                  <a:gd name="connsiteY2-3604" fmla="*/ 47983 h 6101120"/>
                  <a:gd name="connsiteX3-3605" fmla="*/ 5735982 w 11004357"/>
                  <a:gd name="connsiteY3-3606" fmla="*/ 838558 h 6101120"/>
                  <a:gd name="connsiteX4-3607" fmla="*/ 7498107 w 11004357"/>
                  <a:gd name="connsiteY4-3608" fmla="*/ 524233 h 6101120"/>
                  <a:gd name="connsiteX5-3609" fmla="*/ 8336307 w 11004357"/>
                  <a:gd name="connsiteY5-3610" fmla="*/ 1972033 h 6101120"/>
                  <a:gd name="connsiteX6-3611" fmla="*/ 9917457 w 11004357"/>
                  <a:gd name="connsiteY6-3612" fmla="*/ 2257783 h 6101120"/>
                  <a:gd name="connsiteX7-3613" fmla="*/ 10622307 w 11004357"/>
                  <a:gd name="connsiteY7-3614" fmla="*/ 3476983 h 6101120"/>
                  <a:gd name="connsiteX8-3615" fmla="*/ 10146057 w 11004357"/>
                  <a:gd name="connsiteY8-3616" fmla="*/ 4315183 h 6101120"/>
                  <a:gd name="connsiteX9-3617" fmla="*/ 11003307 w 11004357"/>
                  <a:gd name="connsiteY9-3618" fmla="*/ 5134333 h 6101120"/>
                  <a:gd name="connsiteX10-3619" fmla="*/ 10279407 w 11004357"/>
                  <a:gd name="connsiteY10-3620" fmla="*/ 6086833 h 6101120"/>
                  <a:gd name="connsiteX11-3621" fmla="*/ 8526807 w 11004357"/>
                  <a:gd name="connsiteY11-3622" fmla="*/ 5553433 h 6101120"/>
                  <a:gd name="connsiteX12-3623" fmla="*/ 7193307 w 11004357"/>
                  <a:gd name="connsiteY12-3624" fmla="*/ 5877283 h 6101120"/>
                  <a:gd name="connsiteX13-3625" fmla="*/ 5802657 w 11004357"/>
                  <a:gd name="connsiteY13-3626" fmla="*/ 5343883 h 6101120"/>
                  <a:gd name="connsiteX14-3627" fmla="*/ 5059707 w 11004357"/>
                  <a:gd name="connsiteY14-3628" fmla="*/ 6010633 h 6101120"/>
                  <a:gd name="connsiteX15-3629" fmla="*/ 3592857 w 11004357"/>
                  <a:gd name="connsiteY15-3630" fmla="*/ 5953483 h 6101120"/>
                  <a:gd name="connsiteX16-3631" fmla="*/ 3192807 w 11004357"/>
                  <a:gd name="connsiteY16-3632" fmla="*/ 4715233 h 6101120"/>
                  <a:gd name="connsiteX17-3633" fmla="*/ 1230657 w 11004357"/>
                  <a:gd name="connsiteY17-3634" fmla="*/ 4772383 h 6101120"/>
                  <a:gd name="connsiteX18-3635" fmla="*/ 735357 w 11004357"/>
                  <a:gd name="connsiteY18-3636" fmla="*/ 3286483 h 6101120"/>
                  <a:gd name="connsiteX19-3637" fmla="*/ 106707 w 11004357"/>
                  <a:gd name="connsiteY19-3638" fmla="*/ 2505433 h 6101120"/>
                  <a:gd name="connsiteX20-3639" fmla="*/ 163857 w 11004357"/>
                  <a:gd name="connsiteY20-3640" fmla="*/ 714733 h 6101120"/>
                  <a:gd name="connsiteX21-3641" fmla="*/ 1230657 w 11004357"/>
                  <a:gd name="connsiteY21-3642" fmla="*/ 267058 h 6101120"/>
                  <a:gd name="connsiteX22-3643" fmla="*/ 2487957 w 11004357"/>
                  <a:gd name="connsiteY22-3644" fmla="*/ 1552933 h 6101120"/>
                  <a:gd name="connsiteX23-3645" fmla="*/ 2764182 w 11004357"/>
                  <a:gd name="connsiteY23-3646" fmla="*/ 838558 h 6101120"/>
                  <a:gd name="connsiteX24-3647" fmla="*/ 3373782 w 11004357"/>
                  <a:gd name="connsiteY24-3648" fmla="*/ 1229083 h 6101120"/>
                  <a:gd name="connsiteX0-3649" fmla="*/ 3373782 w 11004357"/>
                  <a:gd name="connsiteY0-3650" fmla="*/ 1229083 h 6101120"/>
                  <a:gd name="connsiteX1-3651" fmla="*/ 3850032 w 11004357"/>
                  <a:gd name="connsiteY1-3652" fmla="*/ 219433 h 6101120"/>
                  <a:gd name="connsiteX2-3653" fmla="*/ 4716807 w 11004357"/>
                  <a:gd name="connsiteY2-3654" fmla="*/ 47983 h 6101120"/>
                  <a:gd name="connsiteX3-3655" fmla="*/ 5735982 w 11004357"/>
                  <a:gd name="connsiteY3-3656" fmla="*/ 838558 h 6101120"/>
                  <a:gd name="connsiteX4-3657" fmla="*/ 7498107 w 11004357"/>
                  <a:gd name="connsiteY4-3658" fmla="*/ 524233 h 6101120"/>
                  <a:gd name="connsiteX5-3659" fmla="*/ 8336307 w 11004357"/>
                  <a:gd name="connsiteY5-3660" fmla="*/ 1972033 h 6101120"/>
                  <a:gd name="connsiteX6-3661" fmla="*/ 9917457 w 11004357"/>
                  <a:gd name="connsiteY6-3662" fmla="*/ 2257783 h 6101120"/>
                  <a:gd name="connsiteX7-3663" fmla="*/ 10622307 w 11004357"/>
                  <a:gd name="connsiteY7-3664" fmla="*/ 3476983 h 6101120"/>
                  <a:gd name="connsiteX8-3665" fmla="*/ 10146057 w 11004357"/>
                  <a:gd name="connsiteY8-3666" fmla="*/ 4315183 h 6101120"/>
                  <a:gd name="connsiteX9-3667" fmla="*/ 11003307 w 11004357"/>
                  <a:gd name="connsiteY9-3668" fmla="*/ 5134333 h 6101120"/>
                  <a:gd name="connsiteX10-3669" fmla="*/ 10279407 w 11004357"/>
                  <a:gd name="connsiteY10-3670" fmla="*/ 6086833 h 6101120"/>
                  <a:gd name="connsiteX11-3671" fmla="*/ 8526807 w 11004357"/>
                  <a:gd name="connsiteY11-3672" fmla="*/ 5553433 h 6101120"/>
                  <a:gd name="connsiteX12-3673" fmla="*/ 7193307 w 11004357"/>
                  <a:gd name="connsiteY12-3674" fmla="*/ 5877283 h 6101120"/>
                  <a:gd name="connsiteX13-3675" fmla="*/ 5802657 w 11004357"/>
                  <a:gd name="connsiteY13-3676" fmla="*/ 5343883 h 6101120"/>
                  <a:gd name="connsiteX14-3677" fmla="*/ 5059707 w 11004357"/>
                  <a:gd name="connsiteY14-3678" fmla="*/ 6010633 h 6101120"/>
                  <a:gd name="connsiteX15-3679" fmla="*/ 3592857 w 11004357"/>
                  <a:gd name="connsiteY15-3680" fmla="*/ 5953483 h 6101120"/>
                  <a:gd name="connsiteX16-3681" fmla="*/ 3192807 w 11004357"/>
                  <a:gd name="connsiteY16-3682" fmla="*/ 4715233 h 6101120"/>
                  <a:gd name="connsiteX17-3683" fmla="*/ 1230657 w 11004357"/>
                  <a:gd name="connsiteY17-3684" fmla="*/ 4772383 h 6101120"/>
                  <a:gd name="connsiteX18-3685" fmla="*/ 735357 w 11004357"/>
                  <a:gd name="connsiteY18-3686" fmla="*/ 3286483 h 6101120"/>
                  <a:gd name="connsiteX19-3687" fmla="*/ 106707 w 11004357"/>
                  <a:gd name="connsiteY19-3688" fmla="*/ 2505433 h 6101120"/>
                  <a:gd name="connsiteX20-3689" fmla="*/ 163857 w 11004357"/>
                  <a:gd name="connsiteY20-3690" fmla="*/ 714733 h 6101120"/>
                  <a:gd name="connsiteX21-3691" fmla="*/ 1230657 w 11004357"/>
                  <a:gd name="connsiteY21-3692" fmla="*/ 267058 h 6101120"/>
                  <a:gd name="connsiteX22-3693" fmla="*/ 2487957 w 11004357"/>
                  <a:gd name="connsiteY22-3694" fmla="*/ 1552933 h 6101120"/>
                  <a:gd name="connsiteX23-3695" fmla="*/ 2764182 w 11004357"/>
                  <a:gd name="connsiteY23-3696" fmla="*/ 838558 h 6101120"/>
                  <a:gd name="connsiteX24-3697" fmla="*/ 3373782 w 11004357"/>
                  <a:gd name="connsiteY24-3698" fmla="*/ 1229083 h 6101120"/>
                  <a:gd name="connsiteX0-3699" fmla="*/ 3373782 w 11004357"/>
                  <a:gd name="connsiteY0-3700" fmla="*/ 1229083 h 6101120"/>
                  <a:gd name="connsiteX1-3701" fmla="*/ 3850032 w 11004357"/>
                  <a:gd name="connsiteY1-3702" fmla="*/ 219433 h 6101120"/>
                  <a:gd name="connsiteX2-3703" fmla="*/ 4716807 w 11004357"/>
                  <a:gd name="connsiteY2-3704" fmla="*/ 47983 h 6101120"/>
                  <a:gd name="connsiteX3-3705" fmla="*/ 5735982 w 11004357"/>
                  <a:gd name="connsiteY3-3706" fmla="*/ 838558 h 6101120"/>
                  <a:gd name="connsiteX4-3707" fmla="*/ 7498107 w 11004357"/>
                  <a:gd name="connsiteY4-3708" fmla="*/ 524233 h 6101120"/>
                  <a:gd name="connsiteX5-3709" fmla="*/ 8336307 w 11004357"/>
                  <a:gd name="connsiteY5-3710" fmla="*/ 1972033 h 6101120"/>
                  <a:gd name="connsiteX6-3711" fmla="*/ 9917457 w 11004357"/>
                  <a:gd name="connsiteY6-3712" fmla="*/ 2257783 h 6101120"/>
                  <a:gd name="connsiteX7-3713" fmla="*/ 10622307 w 11004357"/>
                  <a:gd name="connsiteY7-3714" fmla="*/ 3476983 h 6101120"/>
                  <a:gd name="connsiteX8-3715" fmla="*/ 10146057 w 11004357"/>
                  <a:gd name="connsiteY8-3716" fmla="*/ 4315183 h 6101120"/>
                  <a:gd name="connsiteX9-3717" fmla="*/ 11003307 w 11004357"/>
                  <a:gd name="connsiteY9-3718" fmla="*/ 5134333 h 6101120"/>
                  <a:gd name="connsiteX10-3719" fmla="*/ 10279407 w 11004357"/>
                  <a:gd name="connsiteY10-3720" fmla="*/ 6086833 h 6101120"/>
                  <a:gd name="connsiteX11-3721" fmla="*/ 8526807 w 11004357"/>
                  <a:gd name="connsiteY11-3722" fmla="*/ 5553433 h 6101120"/>
                  <a:gd name="connsiteX12-3723" fmla="*/ 7193307 w 11004357"/>
                  <a:gd name="connsiteY12-3724" fmla="*/ 5877283 h 6101120"/>
                  <a:gd name="connsiteX13-3725" fmla="*/ 5802657 w 11004357"/>
                  <a:gd name="connsiteY13-3726" fmla="*/ 5343883 h 6101120"/>
                  <a:gd name="connsiteX14-3727" fmla="*/ 5059707 w 11004357"/>
                  <a:gd name="connsiteY14-3728" fmla="*/ 6010633 h 6101120"/>
                  <a:gd name="connsiteX15-3729" fmla="*/ 3592857 w 11004357"/>
                  <a:gd name="connsiteY15-3730" fmla="*/ 5953483 h 6101120"/>
                  <a:gd name="connsiteX16-3731" fmla="*/ 3192807 w 11004357"/>
                  <a:gd name="connsiteY16-3732" fmla="*/ 4715233 h 6101120"/>
                  <a:gd name="connsiteX17-3733" fmla="*/ 1230657 w 11004357"/>
                  <a:gd name="connsiteY17-3734" fmla="*/ 4772383 h 6101120"/>
                  <a:gd name="connsiteX18-3735" fmla="*/ 735357 w 11004357"/>
                  <a:gd name="connsiteY18-3736" fmla="*/ 3286483 h 6101120"/>
                  <a:gd name="connsiteX19-3737" fmla="*/ 106707 w 11004357"/>
                  <a:gd name="connsiteY19-3738" fmla="*/ 2505433 h 6101120"/>
                  <a:gd name="connsiteX20-3739" fmla="*/ 163857 w 11004357"/>
                  <a:gd name="connsiteY20-3740" fmla="*/ 714733 h 6101120"/>
                  <a:gd name="connsiteX21-3741" fmla="*/ 1544982 w 11004357"/>
                  <a:gd name="connsiteY21-3742" fmla="*/ 381358 h 6101120"/>
                  <a:gd name="connsiteX22-3743" fmla="*/ 2487957 w 11004357"/>
                  <a:gd name="connsiteY22-3744" fmla="*/ 1552933 h 6101120"/>
                  <a:gd name="connsiteX23-3745" fmla="*/ 2764182 w 11004357"/>
                  <a:gd name="connsiteY23-3746" fmla="*/ 838558 h 6101120"/>
                  <a:gd name="connsiteX24-3747" fmla="*/ 3373782 w 11004357"/>
                  <a:gd name="connsiteY24-3748" fmla="*/ 1229083 h 6101120"/>
                  <a:gd name="connsiteX0-3749" fmla="*/ 3373782 w 11004357"/>
                  <a:gd name="connsiteY0-3750" fmla="*/ 1229083 h 6101120"/>
                  <a:gd name="connsiteX1-3751" fmla="*/ 3850032 w 11004357"/>
                  <a:gd name="connsiteY1-3752" fmla="*/ 219433 h 6101120"/>
                  <a:gd name="connsiteX2-3753" fmla="*/ 4716807 w 11004357"/>
                  <a:gd name="connsiteY2-3754" fmla="*/ 47983 h 6101120"/>
                  <a:gd name="connsiteX3-3755" fmla="*/ 5735982 w 11004357"/>
                  <a:gd name="connsiteY3-3756" fmla="*/ 838558 h 6101120"/>
                  <a:gd name="connsiteX4-3757" fmla="*/ 7498107 w 11004357"/>
                  <a:gd name="connsiteY4-3758" fmla="*/ 524233 h 6101120"/>
                  <a:gd name="connsiteX5-3759" fmla="*/ 8336307 w 11004357"/>
                  <a:gd name="connsiteY5-3760" fmla="*/ 1972033 h 6101120"/>
                  <a:gd name="connsiteX6-3761" fmla="*/ 9917457 w 11004357"/>
                  <a:gd name="connsiteY6-3762" fmla="*/ 2257783 h 6101120"/>
                  <a:gd name="connsiteX7-3763" fmla="*/ 10622307 w 11004357"/>
                  <a:gd name="connsiteY7-3764" fmla="*/ 3476983 h 6101120"/>
                  <a:gd name="connsiteX8-3765" fmla="*/ 10146057 w 11004357"/>
                  <a:gd name="connsiteY8-3766" fmla="*/ 4315183 h 6101120"/>
                  <a:gd name="connsiteX9-3767" fmla="*/ 11003307 w 11004357"/>
                  <a:gd name="connsiteY9-3768" fmla="*/ 5134333 h 6101120"/>
                  <a:gd name="connsiteX10-3769" fmla="*/ 10279407 w 11004357"/>
                  <a:gd name="connsiteY10-3770" fmla="*/ 6086833 h 6101120"/>
                  <a:gd name="connsiteX11-3771" fmla="*/ 8526807 w 11004357"/>
                  <a:gd name="connsiteY11-3772" fmla="*/ 5553433 h 6101120"/>
                  <a:gd name="connsiteX12-3773" fmla="*/ 7193307 w 11004357"/>
                  <a:gd name="connsiteY12-3774" fmla="*/ 5877283 h 6101120"/>
                  <a:gd name="connsiteX13-3775" fmla="*/ 5802657 w 11004357"/>
                  <a:gd name="connsiteY13-3776" fmla="*/ 5343883 h 6101120"/>
                  <a:gd name="connsiteX14-3777" fmla="*/ 5059707 w 11004357"/>
                  <a:gd name="connsiteY14-3778" fmla="*/ 6010633 h 6101120"/>
                  <a:gd name="connsiteX15-3779" fmla="*/ 3592857 w 11004357"/>
                  <a:gd name="connsiteY15-3780" fmla="*/ 5953483 h 6101120"/>
                  <a:gd name="connsiteX16-3781" fmla="*/ 3192807 w 11004357"/>
                  <a:gd name="connsiteY16-3782" fmla="*/ 4715233 h 6101120"/>
                  <a:gd name="connsiteX17-3783" fmla="*/ 1230657 w 11004357"/>
                  <a:gd name="connsiteY17-3784" fmla="*/ 4772383 h 6101120"/>
                  <a:gd name="connsiteX18-3785" fmla="*/ 735357 w 11004357"/>
                  <a:gd name="connsiteY18-3786" fmla="*/ 3286483 h 6101120"/>
                  <a:gd name="connsiteX19-3787" fmla="*/ 106707 w 11004357"/>
                  <a:gd name="connsiteY19-3788" fmla="*/ 2505433 h 6101120"/>
                  <a:gd name="connsiteX20-3789" fmla="*/ 163857 w 11004357"/>
                  <a:gd name="connsiteY20-3790" fmla="*/ 714733 h 6101120"/>
                  <a:gd name="connsiteX21-3791" fmla="*/ 1544982 w 11004357"/>
                  <a:gd name="connsiteY21-3792" fmla="*/ 381358 h 6101120"/>
                  <a:gd name="connsiteX22-3793" fmla="*/ 2487957 w 11004357"/>
                  <a:gd name="connsiteY22-3794" fmla="*/ 1552933 h 6101120"/>
                  <a:gd name="connsiteX23-3795" fmla="*/ 2764182 w 11004357"/>
                  <a:gd name="connsiteY23-3796" fmla="*/ 838558 h 6101120"/>
                  <a:gd name="connsiteX24-3797" fmla="*/ 3373782 w 11004357"/>
                  <a:gd name="connsiteY24-3798" fmla="*/ 1229083 h 6101120"/>
                  <a:gd name="connsiteX0-3799" fmla="*/ 3373782 w 11004357"/>
                  <a:gd name="connsiteY0-3800" fmla="*/ 1229083 h 6101120"/>
                  <a:gd name="connsiteX1-3801" fmla="*/ 3850032 w 11004357"/>
                  <a:gd name="connsiteY1-3802" fmla="*/ 219433 h 6101120"/>
                  <a:gd name="connsiteX2-3803" fmla="*/ 4716807 w 11004357"/>
                  <a:gd name="connsiteY2-3804" fmla="*/ 47983 h 6101120"/>
                  <a:gd name="connsiteX3-3805" fmla="*/ 5735982 w 11004357"/>
                  <a:gd name="connsiteY3-3806" fmla="*/ 838558 h 6101120"/>
                  <a:gd name="connsiteX4-3807" fmla="*/ 7498107 w 11004357"/>
                  <a:gd name="connsiteY4-3808" fmla="*/ 524233 h 6101120"/>
                  <a:gd name="connsiteX5-3809" fmla="*/ 8336307 w 11004357"/>
                  <a:gd name="connsiteY5-3810" fmla="*/ 1972033 h 6101120"/>
                  <a:gd name="connsiteX6-3811" fmla="*/ 9917457 w 11004357"/>
                  <a:gd name="connsiteY6-3812" fmla="*/ 2257783 h 6101120"/>
                  <a:gd name="connsiteX7-3813" fmla="*/ 10622307 w 11004357"/>
                  <a:gd name="connsiteY7-3814" fmla="*/ 3476983 h 6101120"/>
                  <a:gd name="connsiteX8-3815" fmla="*/ 10146057 w 11004357"/>
                  <a:gd name="connsiteY8-3816" fmla="*/ 4315183 h 6101120"/>
                  <a:gd name="connsiteX9-3817" fmla="*/ 11003307 w 11004357"/>
                  <a:gd name="connsiteY9-3818" fmla="*/ 5134333 h 6101120"/>
                  <a:gd name="connsiteX10-3819" fmla="*/ 10279407 w 11004357"/>
                  <a:gd name="connsiteY10-3820" fmla="*/ 6086833 h 6101120"/>
                  <a:gd name="connsiteX11-3821" fmla="*/ 8526807 w 11004357"/>
                  <a:gd name="connsiteY11-3822" fmla="*/ 5553433 h 6101120"/>
                  <a:gd name="connsiteX12-3823" fmla="*/ 7193307 w 11004357"/>
                  <a:gd name="connsiteY12-3824" fmla="*/ 5877283 h 6101120"/>
                  <a:gd name="connsiteX13-3825" fmla="*/ 5802657 w 11004357"/>
                  <a:gd name="connsiteY13-3826" fmla="*/ 5343883 h 6101120"/>
                  <a:gd name="connsiteX14-3827" fmla="*/ 5059707 w 11004357"/>
                  <a:gd name="connsiteY14-3828" fmla="*/ 6010633 h 6101120"/>
                  <a:gd name="connsiteX15-3829" fmla="*/ 3592857 w 11004357"/>
                  <a:gd name="connsiteY15-3830" fmla="*/ 5953483 h 6101120"/>
                  <a:gd name="connsiteX16-3831" fmla="*/ 3192807 w 11004357"/>
                  <a:gd name="connsiteY16-3832" fmla="*/ 4715233 h 6101120"/>
                  <a:gd name="connsiteX17-3833" fmla="*/ 1230657 w 11004357"/>
                  <a:gd name="connsiteY17-3834" fmla="*/ 4772383 h 6101120"/>
                  <a:gd name="connsiteX18-3835" fmla="*/ 735357 w 11004357"/>
                  <a:gd name="connsiteY18-3836" fmla="*/ 3286483 h 6101120"/>
                  <a:gd name="connsiteX19-3837" fmla="*/ 106707 w 11004357"/>
                  <a:gd name="connsiteY19-3838" fmla="*/ 2505433 h 6101120"/>
                  <a:gd name="connsiteX20-3839" fmla="*/ 163857 w 11004357"/>
                  <a:gd name="connsiteY20-3840" fmla="*/ 714733 h 6101120"/>
                  <a:gd name="connsiteX21-3841" fmla="*/ 1544982 w 11004357"/>
                  <a:gd name="connsiteY21-3842" fmla="*/ 381358 h 6101120"/>
                  <a:gd name="connsiteX22-3843" fmla="*/ 2487957 w 11004357"/>
                  <a:gd name="connsiteY22-3844" fmla="*/ 1552933 h 6101120"/>
                  <a:gd name="connsiteX23-3845" fmla="*/ 2764182 w 11004357"/>
                  <a:gd name="connsiteY23-3846" fmla="*/ 838558 h 6101120"/>
                  <a:gd name="connsiteX24-3847" fmla="*/ 3373782 w 11004357"/>
                  <a:gd name="connsiteY24-3848" fmla="*/ 1229083 h 6101120"/>
                  <a:gd name="connsiteX0-3849" fmla="*/ 3373782 w 11004357"/>
                  <a:gd name="connsiteY0-3850" fmla="*/ 1229083 h 6101120"/>
                  <a:gd name="connsiteX1-3851" fmla="*/ 3850032 w 11004357"/>
                  <a:gd name="connsiteY1-3852" fmla="*/ 219433 h 6101120"/>
                  <a:gd name="connsiteX2-3853" fmla="*/ 4716807 w 11004357"/>
                  <a:gd name="connsiteY2-3854" fmla="*/ 47983 h 6101120"/>
                  <a:gd name="connsiteX3-3855" fmla="*/ 5735982 w 11004357"/>
                  <a:gd name="connsiteY3-3856" fmla="*/ 838558 h 6101120"/>
                  <a:gd name="connsiteX4-3857" fmla="*/ 7498107 w 11004357"/>
                  <a:gd name="connsiteY4-3858" fmla="*/ 524233 h 6101120"/>
                  <a:gd name="connsiteX5-3859" fmla="*/ 8336307 w 11004357"/>
                  <a:gd name="connsiteY5-3860" fmla="*/ 1972033 h 6101120"/>
                  <a:gd name="connsiteX6-3861" fmla="*/ 9917457 w 11004357"/>
                  <a:gd name="connsiteY6-3862" fmla="*/ 2257783 h 6101120"/>
                  <a:gd name="connsiteX7-3863" fmla="*/ 10622307 w 11004357"/>
                  <a:gd name="connsiteY7-3864" fmla="*/ 3476983 h 6101120"/>
                  <a:gd name="connsiteX8-3865" fmla="*/ 10146057 w 11004357"/>
                  <a:gd name="connsiteY8-3866" fmla="*/ 4315183 h 6101120"/>
                  <a:gd name="connsiteX9-3867" fmla="*/ 11003307 w 11004357"/>
                  <a:gd name="connsiteY9-3868" fmla="*/ 5134333 h 6101120"/>
                  <a:gd name="connsiteX10-3869" fmla="*/ 10279407 w 11004357"/>
                  <a:gd name="connsiteY10-3870" fmla="*/ 6086833 h 6101120"/>
                  <a:gd name="connsiteX11-3871" fmla="*/ 8526807 w 11004357"/>
                  <a:gd name="connsiteY11-3872" fmla="*/ 5553433 h 6101120"/>
                  <a:gd name="connsiteX12-3873" fmla="*/ 7193307 w 11004357"/>
                  <a:gd name="connsiteY12-3874" fmla="*/ 5877283 h 6101120"/>
                  <a:gd name="connsiteX13-3875" fmla="*/ 5802657 w 11004357"/>
                  <a:gd name="connsiteY13-3876" fmla="*/ 5343883 h 6101120"/>
                  <a:gd name="connsiteX14-3877" fmla="*/ 5059707 w 11004357"/>
                  <a:gd name="connsiteY14-3878" fmla="*/ 6010633 h 6101120"/>
                  <a:gd name="connsiteX15-3879" fmla="*/ 3592857 w 11004357"/>
                  <a:gd name="connsiteY15-3880" fmla="*/ 5953483 h 6101120"/>
                  <a:gd name="connsiteX16-3881" fmla="*/ 3192807 w 11004357"/>
                  <a:gd name="connsiteY16-3882" fmla="*/ 4715233 h 6101120"/>
                  <a:gd name="connsiteX17-3883" fmla="*/ 1230657 w 11004357"/>
                  <a:gd name="connsiteY17-3884" fmla="*/ 4772383 h 6101120"/>
                  <a:gd name="connsiteX18-3885" fmla="*/ 735357 w 11004357"/>
                  <a:gd name="connsiteY18-3886" fmla="*/ 3286483 h 6101120"/>
                  <a:gd name="connsiteX19-3887" fmla="*/ 106707 w 11004357"/>
                  <a:gd name="connsiteY19-3888" fmla="*/ 2505433 h 6101120"/>
                  <a:gd name="connsiteX20-3889" fmla="*/ 163857 w 11004357"/>
                  <a:gd name="connsiteY20-3890" fmla="*/ 714733 h 6101120"/>
                  <a:gd name="connsiteX21-3891" fmla="*/ 1544982 w 11004357"/>
                  <a:gd name="connsiteY21-3892" fmla="*/ 381358 h 6101120"/>
                  <a:gd name="connsiteX22-3893" fmla="*/ 2487957 w 11004357"/>
                  <a:gd name="connsiteY22-3894" fmla="*/ 1552933 h 6101120"/>
                  <a:gd name="connsiteX23-3895" fmla="*/ 2764182 w 11004357"/>
                  <a:gd name="connsiteY23-3896" fmla="*/ 838558 h 6101120"/>
                  <a:gd name="connsiteX24-3897" fmla="*/ 3373782 w 11004357"/>
                  <a:gd name="connsiteY24-3898" fmla="*/ 1229083 h 6101120"/>
                  <a:gd name="connsiteX0-3899" fmla="*/ 3435847 w 11066422"/>
                  <a:gd name="connsiteY0-3900" fmla="*/ 1229083 h 6101120"/>
                  <a:gd name="connsiteX1-3901" fmla="*/ 3912097 w 11066422"/>
                  <a:gd name="connsiteY1-3902" fmla="*/ 219433 h 6101120"/>
                  <a:gd name="connsiteX2-3903" fmla="*/ 4778872 w 11066422"/>
                  <a:gd name="connsiteY2-3904" fmla="*/ 47983 h 6101120"/>
                  <a:gd name="connsiteX3-3905" fmla="*/ 5798047 w 11066422"/>
                  <a:gd name="connsiteY3-3906" fmla="*/ 838558 h 6101120"/>
                  <a:gd name="connsiteX4-3907" fmla="*/ 7560172 w 11066422"/>
                  <a:gd name="connsiteY4-3908" fmla="*/ 524233 h 6101120"/>
                  <a:gd name="connsiteX5-3909" fmla="*/ 8398372 w 11066422"/>
                  <a:gd name="connsiteY5-3910" fmla="*/ 1972033 h 6101120"/>
                  <a:gd name="connsiteX6-3911" fmla="*/ 9979522 w 11066422"/>
                  <a:gd name="connsiteY6-3912" fmla="*/ 2257783 h 6101120"/>
                  <a:gd name="connsiteX7-3913" fmla="*/ 10684372 w 11066422"/>
                  <a:gd name="connsiteY7-3914" fmla="*/ 3476983 h 6101120"/>
                  <a:gd name="connsiteX8-3915" fmla="*/ 10208122 w 11066422"/>
                  <a:gd name="connsiteY8-3916" fmla="*/ 4315183 h 6101120"/>
                  <a:gd name="connsiteX9-3917" fmla="*/ 11065372 w 11066422"/>
                  <a:gd name="connsiteY9-3918" fmla="*/ 5134333 h 6101120"/>
                  <a:gd name="connsiteX10-3919" fmla="*/ 10341472 w 11066422"/>
                  <a:gd name="connsiteY10-3920" fmla="*/ 6086833 h 6101120"/>
                  <a:gd name="connsiteX11-3921" fmla="*/ 8588872 w 11066422"/>
                  <a:gd name="connsiteY11-3922" fmla="*/ 5553433 h 6101120"/>
                  <a:gd name="connsiteX12-3923" fmla="*/ 7255372 w 11066422"/>
                  <a:gd name="connsiteY12-3924" fmla="*/ 5877283 h 6101120"/>
                  <a:gd name="connsiteX13-3925" fmla="*/ 5864722 w 11066422"/>
                  <a:gd name="connsiteY13-3926" fmla="*/ 5343883 h 6101120"/>
                  <a:gd name="connsiteX14-3927" fmla="*/ 5121772 w 11066422"/>
                  <a:gd name="connsiteY14-3928" fmla="*/ 6010633 h 6101120"/>
                  <a:gd name="connsiteX15-3929" fmla="*/ 3654922 w 11066422"/>
                  <a:gd name="connsiteY15-3930" fmla="*/ 5953483 h 6101120"/>
                  <a:gd name="connsiteX16-3931" fmla="*/ 3254872 w 11066422"/>
                  <a:gd name="connsiteY16-3932" fmla="*/ 4715233 h 6101120"/>
                  <a:gd name="connsiteX17-3933" fmla="*/ 1292722 w 11066422"/>
                  <a:gd name="connsiteY17-3934" fmla="*/ 4772383 h 6101120"/>
                  <a:gd name="connsiteX18-3935" fmla="*/ 797422 w 11066422"/>
                  <a:gd name="connsiteY18-3936" fmla="*/ 3286483 h 6101120"/>
                  <a:gd name="connsiteX19-3937" fmla="*/ 168772 w 11066422"/>
                  <a:gd name="connsiteY19-3938" fmla="*/ 2505433 h 6101120"/>
                  <a:gd name="connsiteX20-3939" fmla="*/ 225922 w 11066422"/>
                  <a:gd name="connsiteY20-3940" fmla="*/ 714733 h 6101120"/>
                  <a:gd name="connsiteX21-3941" fmla="*/ 1607047 w 11066422"/>
                  <a:gd name="connsiteY21-3942" fmla="*/ 381358 h 6101120"/>
                  <a:gd name="connsiteX22-3943" fmla="*/ 2550022 w 11066422"/>
                  <a:gd name="connsiteY22-3944" fmla="*/ 1552933 h 6101120"/>
                  <a:gd name="connsiteX23-3945" fmla="*/ 2826247 w 11066422"/>
                  <a:gd name="connsiteY23-3946" fmla="*/ 838558 h 6101120"/>
                  <a:gd name="connsiteX24-3947" fmla="*/ 3435847 w 11066422"/>
                  <a:gd name="connsiteY24-3948" fmla="*/ 1229083 h 6101120"/>
                  <a:gd name="connsiteX0-3949" fmla="*/ 3498597 w 11129172"/>
                  <a:gd name="connsiteY0-3950" fmla="*/ 1229083 h 6101120"/>
                  <a:gd name="connsiteX1-3951" fmla="*/ 3974847 w 11129172"/>
                  <a:gd name="connsiteY1-3952" fmla="*/ 219433 h 6101120"/>
                  <a:gd name="connsiteX2-3953" fmla="*/ 4841622 w 11129172"/>
                  <a:gd name="connsiteY2-3954" fmla="*/ 47983 h 6101120"/>
                  <a:gd name="connsiteX3-3955" fmla="*/ 5860797 w 11129172"/>
                  <a:gd name="connsiteY3-3956" fmla="*/ 838558 h 6101120"/>
                  <a:gd name="connsiteX4-3957" fmla="*/ 7622922 w 11129172"/>
                  <a:gd name="connsiteY4-3958" fmla="*/ 524233 h 6101120"/>
                  <a:gd name="connsiteX5-3959" fmla="*/ 8461122 w 11129172"/>
                  <a:gd name="connsiteY5-3960" fmla="*/ 1972033 h 6101120"/>
                  <a:gd name="connsiteX6-3961" fmla="*/ 10042272 w 11129172"/>
                  <a:gd name="connsiteY6-3962" fmla="*/ 2257783 h 6101120"/>
                  <a:gd name="connsiteX7-3963" fmla="*/ 10747122 w 11129172"/>
                  <a:gd name="connsiteY7-3964" fmla="*/ 3476983 h 6101120"/>
                  <a:gd name="connsiteX8-3965" fmla="*/ 10270872 w 11129172"/>
                  <a:gd name="connsiteY8-3966" fmla="*/ 4315183 h 6101120"/>
                  <a:gd name="connsiteX9-3967" fmla="*/ 11128122 w 11129172"/>
                  <a:gd name="connsiteY9-3968" fmla="*/ 5134333 h 6101120"/>
                  <a:gd name="connsiteX10-3969" fmla="*/ 10404222 w 11129172"/>
                  <a:gd name="connsiteY10-3970" fmla="*/ 6086833 h 6101120"/>
                  <a:gd name="connsiteX11-3971" fmla="*/ 8651622 w 11129172"/>
                  <a:gd name="connsiteY11-3972" fmla="*/ 5553433 h 6101120"/>
                  <a:gd name="connsiteX12-3973" fmla="*/ 7318122 w 11129172"/>
                  <a:gd name="connsiteY12-3974" fmla="*/ 5877283 h 6101120"/>
                  <a:gd name="connsiteX13-3975" fmla="*/ 5927472 w 11129172"/>
                  <a:gd name="connsiteY13-3976" fmla="*/ 5343883 h 6101120"/>
                  <a:gd name="connsiteX14-3977" fmla="*/ 5184522 w 11129172"/>
                  <a:gd name="connsiteY14-3978" fmla="*/ 6010633 h 6101120"/>
                  <a:gd name="connsiteX15-3979" fmla="*/ 3717672 w 11129172"/>
                  <a:gd name="connsiteY15-3980" fmla="*/ 5953483 h 6101120"/>
                  <a:gd name="connsiteX16-3981" fmla="*/ 3317622 w 11129172"/>
                  <a:gd name="connsiteY16-3982" fmla="*/ 4715233 h 6101120"/>
                  <a:gd name="connsiteX17-3983" fmla="*/ 1355472 w 11129172"/>
                  <a:gd name="connsiteY17-3984" fmla="*/ 4772383 h 6101120"/>
                  <a:gd name="connsiteX18-3985" fmla="*/ 860172 w 11129172"/>
                  <a:gd name="connsiteY18-3986" fmla="*/ 3286483 h 6101120"/>
                  <a:gd name="connsiteX19-3987" fmla="*/ 231522 w 11129172"/>
                  <a:gd name="connsiteY19-3988" fmla="*/ 2505433 h 6101120"/>
                  <a:gd name="connsiteX20-3989" fmla="*/ 288672 w 11129172"/>
                  <a:gd name="connsiteY20-3990" fmla="*/ 714733 h 6101120"/>
                  <a:gd name="connsiteX21-3991" fmla="*/ 1669797 w 11129172"/>
                  <a:gd name="connsiteY21-3992" fmla="*/ 381358 h 6101120"/>
                  <a:gd name="connsiteX22-3993" fmla="*/ 2612772 w 11129172"/>
                  <a:gd name="connsiteY22-3994" fmla="*/ 1552933 h 6101120"/>
                  <a:gd name="connsiteX23-3995" fmla="*/ 2888997 w 11129172"/>
                  <a:gd name="connsiteY23-3996" fmla="*/ 838558 h 6101120"/>
                  <a:gd name="connsiteX24-3997" fmla="*/ 3498597 w 11129172"/>
                  <a:gd name="connsiteY24-3998" fmla="*/ 1229083 h 6101120"/>
                  <a:gd name="connsiteX0-3999" fmla="*/ 3498597 w 11129172"/>
                  <a:gd name="connsiteY0-4000" fmla="*/ 1229083 h 6101120"/>
                  <a:gd name="connsiteX1-4001" fmla="*/ 3974847 w 11129172"/>
                  <a:gd name="connsiteY1-4002" fmla="*/ 219433 h 6101120"/>
                  <a:gd name="connsiteX2-4003" fmla="*/ 4841622 w 11129172"/>
                  <a:gd name="connsiteY2-4004" fmla="*/ 47983 h 6101120"/>
                  <a:gd name="connsiteX3-4005" fmla="*/ 5860797 w 11129172"/>
                  <a:gd name="connsiteY3-4006" fmla="*/ 838558 h 6101120"/>
                  <a:gd name="connsiteX4-4007" fmla="*/ 7622922 w 11129172"/>
                  <a:gd name="connsiteY4-4008" fmla="*/ 524233 h 6101120"/>
                  <a:gd name="connsiteX5-4009" fmla="*/ 8461122 w 11129172"/>
                  <a:gd name="connsiteY5-4010" fmla="*/ 1972033 h 6101120"/>
                  <a:gd name="connsiteX6-4011" fmla="*/ 10042272 w 11129172"/>
                  <a:gd name="connsiteY6-4012" fmla="*/ 2257783 h 6101120"/>
                  <a:gd name="connsiteX7-4013" fmla="*/ 10747122 w 11129172"/>
                  <a:gd name="connsiteY7-4014" fmla="*/ 3476983 h 6101120"/>
                  <a:gd name="connsiteX8-4015" fmla="*/ 10270872 w 11129172"/>
                  <a:gd name="connsiteY8-4016" fmla="*/ 4315183 h 6101120"/>
                  <a:gd name="connsiteX9-4017" fmla="*/ 11128122 w 11129172"/>
                  <a:gd name="connsiteY9-4018" fmla="*/ 5134333 h 6101120"/>
                  <a:gd name="connsiteX10-4019" fmla="*/ 10404222 w 11129172"/>
                  <a:gd name="connsiteY10-4020" fmla="*/ 6086833 h 6101120"/>
                  <a:gd name="connsiteX11-4021" fmla="*/ 8651622 w 11129172"/>
                  <a:gd name="connsiteY11-4022" fmla="*/ 5553433 h 6101120"/>
                  <a:gd name="connsiteX12-4023" fmla="*/ 7318122 w 11129172"/>
                  <a:gd name="connsiteY12-4024" fmla="*/ 5877283 h 6101120"/>
                  <a:gd name="connsiteX13-4025" fmla="*/ 5927472 w 11129172"/>
                  <a:gd name="connsiteY13-4026" fmla="*/ 5343883 h 6101120"/>
                  <a:gd name="connsiteX14-4027" fmla="*/ 5184522 w 11129172"/>
                  <a:gd name="connsiteY14-4028" fmla="*/ 6010633 h 6101120"/>
                  <a:gd name="connsiteX15-4029" fmla="*/ 3717672 w 11129172"/>
                  <a:gd name="connsiteY15-4030" fmla="*/ 5953483 h 6101120"/>
                  <a:gd name="connsiteX16-4031" fmla="*/ 3317622 w 11129172"/>
                  <a:gd name="connsiteY16-4032" fmla="*/ 4715233 h 6101120"/>
                  <a:gd name="connsiteX17-4033" fmla="*/ 1355472 w 11129172"/>
                  <a:gd name="connsiteY17-4034" fmla="*/ 4772383 h 6101120"/>
                  <a:gd name="connsiteX18-4035" fmla="*/ 860172 w 11129172"/>
                  <a:gd name="connsiteY18-4036" fmla="*/ 3286483 h 6101120"/>
                  <a:gd name="connsiteX19-4037" fmla="*/ 231522 w 11129172"/>
                  <a:gd name="connsiteY19-4038" fmla="*/ 2505433 h 6101120"/>
                  <a:gd name="connsiteX20-4039" fmla="*/ 288672 w 11129172"/>
                  <a:gd name="connsiteY20-4040" fmla="*/ 714733 h 6101120"/>
                  <a:gd name="connsiteX21-4041" fmla="*/ 1498347 w 11129172"/>
                  <a:gd name="connsiteY21-4042" fmla="*/ 1371958 h 6101120"/>
                  <a:gd name="connsiteX22-4043" fmla="*/ 2612772 w 11129172"/>
                  <a:gd name="connsiteY22-4044" fmla="*/ 1552933 h 6101120"/>
                  <a:gd name="connsiteX23-4045" fmla="*/ 2888997 w 11129172"/>
                  <a:gd name="connsiteY23-4046" fmla="*/ 838558 h 6101120"/>
                  <a:gd name="connsiteX24-4047" fmla="*/ 3498597 w 11129172"/>
                  <a:gd name="connsiteY24-4048" fmla="*/ 1229083 h 6101120"/>
                  <a:gd name="connsiteX0-4049" fmla="*/ 3401883 w 11032458"/>
                  <a:gd name="connsiteY0-4050" fmla="*/ 1229083 h 6101120"/>
                  <a:gd name="connsiteX1-4051" fmla="*/ 3878133 w 11032458"/>
                  <a:gd name="connsiteY1-4052" fmla="*/ 219433 h 6101120"/>
                  <a:gd name="connsiteX2-4053" fmla="*/ 4744908 w 11032458"/>
                  <a:gd name="connsiteY2-4054" fmla="*/ 47983 h 6101120"/>
                  <a:gd name="connsiteX3-4055" fmla="*/ 5764083 w 11032458"/>
                  <a:gd name="connsiteY3-4056" fmla="*/ 838558 h 6101120"/>
                  <a:gd name="connsiteX4-4057" fmla="*/ 7526208 w 11032458"/>
                  <a:gd name="connsiteY4-4058" fmla="*/ 524233 h 6101120"/>
                  <a:gd name="connsiteX5-4059" fmla="*/ 8364408 w 11032458"/>
                  <a:gd name="connsiteY5-4060" fmla="*/ 1972033 h 6101120"/>
                  <a:gd name="connsiteX6-4061" fmla="*/ 9945558 w 11032458"/>
                  <a:gd name="connsiteY6-4062" fmla="*/ 2257783 h 6101120"/>
                  <a:gd name="connsiteX7-4063" fmla="*/ 10650408 w 11032458"/>
                  <a:gd name="connsiteY7-4064" fmla="*/ 3476983 h 6101120"/>
                  <a:gd name="connsiteX8-4065" fmla="*/ 10174158 w 11032458"/>
                  <a:gd name="connsiteY8-4066" fmla="*/ 4315183 h 6101120"/>
                  <a:gd name="connsiteX9-4067" fmla="*/ 11031408 w 11032458"/>
                  <a:gd name="connsiteY9-4068" fmla="*/ 5134333 h 6101120"/>
                  <a:gd name="connsiteX10-4069" fmla="*/ 10307508 w 11032458"/>
                  <a:gd name="connsiteY10-4070" fmla="*/ 6086833 h 6101120"/>
                  <a:gd name="connsiteX11-4071" fmla="*/ 8554908 w 11032458"/>
                  <a:gd name="connsiteY11-4072" fmla="*/ 5553433 h 6101120"/>
                  <a:gd name="connsiteX12-4073" fmla="*/ 7221408 w 11032458"/>
                  <a:gd name="connsiteY12-4074" fmla="*/ 5877283 h 6101120"/>
                  <a:gd name="connsiteX13-4075" fmla="*/ 5830758 w 11032458"/>
                  <a:gd name="connsiteY13-4076" fmla="*/ 5343883 h 6101120"/>
                  <a:gd name="connsiteX14-4077" fmla="*/ 5087808 w 11032458"/>
                  <a:gd name="connsiteY14-4078" fmla="*/ 6010633 h 6101120"/>
                  <a:gd name="connsiteX15-4079" fmla="*/ 3620958 w 11032458"/>
                  <a:gd name="connsiteY15-4080" fmla="*/ 5953483 h 6101120"/>
                  <a:gd name="connsiteX16-4081" fmla="*/ 3220908 w 11032458"/>
                  <a:gd name="connsiteY16-4082" fmla="*/ 4715233 h 6101120"/>
                  <a:gd name="connsiteX17-4083" fmla="*/ 1258758 w 11032458"/>
                  <a:gd name="connsiteY17-4084" fmla="*/ 4772383 h 6101120"/>
                  <a:gd name="connsiteX18-4085" fmla="*/ 763458 w 11032458"/>
                  <a:gd name="connsiteY18-4086" fmla="*/ 3286483 h 6101120"/>
                  <a:gd name="connsiteX19-4087" fmla="*/ 134808 w 11032458"/>
                  <a:gd name="connsiteY19-4088" fmla="*/ 2505433 h 6101120"/>
                  <a:gd name="connsiteX20-4089" fmla="*/ 430083 w 11032458"/>
                  <a:gd name="connsiteY20-4090" fmla="*/ 2010133 h 6101120"/>
                  <a:gd name="connsiteX21-4091" fmla="*/ 1401633 w 11032458"/>
                  <a:gd name="connsiteY21-4092" fmla="*/ 1371958 h 6101120"/>
                  <a:gd name="connsiteX22-4093" fmla="*/ 2516058 w 11032458"/>
                  <a:gd name="connsiteY22-4094" fmla="*/ 1552933 h 6101120"/>
                  <a:gd name="connsiteX23-4095" fmla="*/ 2792283 w 11032458"/>
                  <a:gd name="connsiteY23-4096" fmla="*/ 838558 h 6101120"/>
                  <a:gd name="connsiteX24-4097" fmla="*/ 3401883 w 11032458"/>
                  <a:gd name="connsiteY24-4098" fmla="*/ 1229083 h 6101120"/>
                  <a:gd name="connsiteX0-4099" fmla="*/ 2994076 w 10624651"/>
                  <a:gd name="connsiteY0-4100" fmla="*/ 1229083 h 6101120"/>
                  <a:gd name="connsiteX1-4101" fmla="*/ 3470326 w 10624651"/>
                  <a:gd name="connsiteY1-4102" fmla="*/ 219433 h 6101120"/>
                  <a:gd name="connsiteX2-4103" fmla="*/ 4337101 w 10624651"/>
                  <a:gd name="connsiteY2-4104" fmla="*/ 47983 h 6101120"/>
                  <a:gd name="connsiteX3-4105" fmla="*/ 5356276 w 10624651"/>
                  <a:gd name="connsiteY3-4106" fmla="*/ 838558 h 6101120"/>
                  <a:gd name="connsiteX4-4107" fmla="*/ 7118401 w 10624651"/>
                  <a:gd name="connsiteY4-4108" fmla="*/ 524233 h 6101120"/>
                  <a:gd name="connsiteX5-4109" fmla="*/ 7956601 w 10624651"/>
                  <a:gd name="connsiteY5-4110" fmla="*/ 1972033 h 6101120"/>
                  <a:gd name="connsiteX6-4111" fmla="*/ 9537751 w 10624651"/>
                  <a:gd name="connsiteY6-4112" fmla="*/ 2257783 h 6101120"/>
                  <a:gd name="connsiteX7-4113" fmla="*/ 10242601 w 10624651"/>
                  <a:gd name="connsiteY7-4114" fmla="*/ 3476983 h 6101120"/>
                  <a:gd name="connsiteX8-4115" fmla="*/ 9766351 w 10624651"/>
                  <a:gd name="connsiteY8-4116" fmla="*/ 4315183 h 6101120"/>
                  <a:gd name="connsiteX9-4117" fmla="*/ 10623601 w 10624651"/>
                  <a:gd name="connsiteY9-4118" fmla="*/ 5134333 h 6101120"/>
                  <a:gd name="connsiteX10-4119" fmla="*/ 9899701 w 10624651"/>
                  <a:gd name="connsiteY10-4120" fmla="*/ 6086833 h 6101120"/>
                  <a:gd name="connsiteX11-4121" fmla="*/ 8147101 w 10624651"/>
                  <a:gd name="connsiteY11-4122" fmla="*/ 5553433 h 6101120"/>
                  <a:gd name="connsiteX12-4123" fmla="*/ 6813601 w 10624651"/>
                  <a:gd name="connsiteY12-4124" fmla="*/ 5877283 h 6101120"/>
                  <a:gd name="connsiteX13-4125" fmla="*/ 5422951 w 10624651"/>
                  <a:gd name="connsiteY13-4126" fmla="*/ 5343883 h 6101120"/>
                  <a:gd name="connsiteX14-4127" fmla="*/ 4680001 w 10624651"/>
                  <a:gd name="connsiteY14-4128" fmla="*/ 6010633 h 6101120"/>
                  <a:gd name="connsiteX15-4129" fmla="*/ 3213151 w 10624651"/>
                  <a:gd name="connsiteY15-4130" fmla="*/ 5953483 h 6101120"/>
                  <a:gd name="connsiteX16-4131" fmla="*/ 2813101 w 10624651"/>
                  <a:gd name="connsiteY16-4132" fmla="*/ 4715233 h 6101120"/>
                  <a:gd name="connsiteX17-4133" fmla="*/ 850951 w 10624651"/>
                  <a:gd name="connsiteY17-4134" fmla="*/ 4772383 h 6101120"/>
                  <a:gd name="connsiteX18-4135" fmla="*/ 355651 w 10624651"/>
                  <a:gd name="connsiteY18-4136" fmla="*/ 3286483 h 6101120"/>
                  <a:gd name="connsiteX19-4137" fmla="*/ 22276 w 10624651"/>
                  <a:gd name="connsiteY19-4138" fmla="*/ 2010133 h 6101120"/>
                  <a:gd name="connsiteX20-4139" fmla="*/ 993826 w 10624651"/>
                  <a:gd name="connsiteY20-4140" fmla="*/ 1371958 h 6101120"/>
                  <a:gd name="connsiteX21-4141" fmla="*/ 2108251 w 10624651"/>
                  <a:gd name="connsiteY21-4142" fmla="*/ 1552933 h 6101120"/>
                  <a:gd name="connsiteX22-4143" fmla="*/ 2384476 w 10624651"/>
                  <a:gd name="connsiteY22-4144" fmla="*/ 838558 h 6101120"/>
                  <a:gd name="connsiteX23-4145" fmla="*/ 2994076 w 10624651"/>
                  <a:gd name="connsiteY23-4146" fmla="*/ 1229083 h 6101120"/>
                  <a:gd name="connsiteX0-4147" fmla="*/ 2994076 w 10624651"/>
                  <a:gd name="connsiteY0-4148" fmla="*/ 1229083 h 6101120"/>
                  <a:gd name="connsiteX1-4149" fmla="*/ 3470326 w 10624651"/>
                  <a:gd name="connsiteY1-4150" fmla="*/ 219433 h 6101120"/>
                  <a:gd name="connsiteX2-4151" fmla="*/ 4337101 w 10624651"/>
                  <a:gd name="connsiteY2-4152" fmla="*/ 47983 h 6101120"/>
                  <a:gd name="connsiteX3-4153" fmla="*/ 5356276 w 10624651"/>
                  <a:gd name="connsiteY3-4154" fmla="*/ 838558 h 6101120"/>
                  <a:gd name="connsiteX4-4155" fmla="*/ 7118401 w 10624651"/>
                  <a:gd name="connsiteY4-4156" fmla="*/ 524233 h 6101120"/>
                  <a:gd name="connsiteX5-4157" fmla="*/ 7956601 w 10624651"/>
                  <a:gd name="connsiteY5-4158" fmla="*/ 1972033 h 6101120"/>
                  <a:gd name="connsiteX6-4159" fmla="*/ 9537751 w 10624651"/>
                  <a:gd name="connsiteY6-4160" fmla="*/ 2257783 h 6101120"/>
                  <a:gd name="connsiteX7-4161" fmla="*/ 10242601 w 10624651"/>
                  <a:gd name="connsiteY7-4162" fmla="*/ 3476983 h 6101120"/>
                  <a:gd name="connsiteX8-4163" fmla="*/ 9766351 w 10624651"/>
                  <a:gd name="connsiteY8-4164" fmla="*/ 4315183 h 6101120"/>
                  <a:gd name="connsiteX9-4165" fmla="*/ 10623601 w 10624651"/>
                  <a:gd name="connsiteY9-4166" fmla="*/ 5134333 h 6101120"/>
                  <a:gd name="connsiteX10-4167" fmla="*/ 9899701 w 10624651"/>
                  <a:gd name="connsiteY10-4168" fmla="*/ 6086833 h 6101120"/>
                  <a:gd name="connsiteX11-4169" fmla="*/ 8147101 w 10624651"/>
                  <a:gd name="connsiteY11-4170" fmla="*/ 5553433 h 6101120"/>
                  <a:gd name="connsiteX12-4171" fmla="*/ 6813601 w 10624651"/>
                  <a:gd name="connsiteY12-4172" fmla="*/ 5877283 h 6101120"/>
                  <a:gd name="connsiteX13-4173" fmla="*/ 5422951 w 10624651"/>
                  <a:gd name="connsiteY13-4174" fmla="*/ 5343883 h 6101120"/>
                  <a:gd name="connsiteX14-4175" fmla="*/ 4680001 w 10624651"/>
                  <a:gd name="connsiteY14-4176" fmla="*/ 6010633 h 6101120"/>
                  <a:gd name="connsiteX15-4177" fmla="*/ 3213151 w 10624651"/>
                  <a:gd name="connsiteY15-4178" fmla="*/ 5953483 h 6101120"/>
                  <a:gd name="connsiteX16-4179" fmla="*/ 2813101 w 10624651"/>
                  <a:gd name="connsiteY16-4180" fmla="*/ 4715233 h 6101120"/>
                  <a:gd name="connsiteX17-4181" fmla="*/ 850951 w 10624651"/>
                  <a:gd name="connsiteY17-4182" fmla="*/ 4772383 h 6101120"/>
                  <a:gd name="connsiteX18-4183" fmla="*/ 355651 w 10624651"/>
                  <a:gd name="connsiteY18-4184" fmla="*/ 3286483 h 6101120"/>
                  <a:gd name="connsiteX19-4185" fmla="*/ 22276 w 10624651"/>
                  <a:gd name="connsiteY19-4186" fmla="*/ 2010133 h 6101120"/>
                  <a:gd name="connsiteX20-4187" fmla="*/ 993826 w 10624651"/>
                  <a:gd name="connsiteY20-4188" fmla="*/ 1371958 h 6101120"/>
                  <a:gd name="connsiteX21-4189" fmla="*/ 2032051 w 10624651"/>
                  <a:gd name="connsiteY21-4190" fmla="*/ 1952983 h 6101120"/>
                  <a:gd name="connsiteX22-4191" fmla="*/ 2384476 w 10624651"/>
                  <a:gd name="connsiteY22-4192" fmla="*/ 838558 h 6101120"/>
                  <a:gd name="connsiteX23-4193" fmla="*/ 2994076 w 10624651"/>
                  <a:gd name="connsiteY23-4194" fmla="*/ 1229083 h 6101120"/>
                  <a:gd name="connsiteX0-4195" fmla="*/ 2982220 w 10612795"/>
                  <a:gd name="connsiteY0-4196" fmla="*/ 1229083 h 6101120"/>
                  <a:gd name="connsiteX1-4197" fmla="*/ 3458470 w 10612795"/>
                  <a:gd name="connsiteY1-4198" fmla="*/ 219433 h 6101120"/>
                  <a:gd name="connsiteX2-4199" fmla="*/ 4325245 w 10612795"/>
                  <a:gd name="connsiteY2-4200" fmla="*/ 47983 h 6101120"/>
                  <a:gd name="connsiteX3-4201" fmla="*/ 5344420 w 10612795"/>
                  <a:gd name="connsiteY3-4202" fmla="*/ 838558 h 6101120"/>
                  <a:gd name="connsiteX4-4203" fmla="*/ 7106545 w 10612795"/>
                  <a:gd name="connsiteY4-4204" fmla="*/ 524233 h 6101120"/>
                  <a:gd name="connsiteX5-4205" fmla="*/ 7944745 w 10612795"/>
                  <a:gd name="connsiteY5-4206" fmla="*/ 1972033 h 6101120"/>
                  <a:gd name="connsiteX6-4207" fmla="*/ 9525895 w 10612795"/>
                  <a:gd name="connsiteY6-4208" fmla="*/ 2257783 h 6101120"/>
                  <a:gd name="connsiteX7-4209" fmla="*/ 10230745 w 10612795"/>
                  <a:gd name="connsiteY7-4210" fmla="*/ 3476983 h 6101120"/>
                  <a:gd name="connsiteX8-4211" fmla="*/ 9754495 w 10612795"/>
                  <a:gd name="connsiteY8-4212" fmla="*/ 4315183 h 6101120"/>
                  <a:gd name="connsiteX9-4213" fmla="*/ 10611745 w 10612795"/>
                  <a:gd name="connsiteY9-4214" fmla="*/ 5134333 h 6101120"/>
                  <a:gd name="connsiteX10-4215" fmla="*/ 9887845 w 10612795"/>
                  <a:gd name="connsiteY10-4216" fmla="*/ 6086833 h 6101120"/>
                  <a:gd name="connsiteX11-4217" fmla="*/ 8135245 w 10612795"/>
                  <a:gd name="connsiteY11-4218" fmla="*/ 5553433 h 6101120"/>
                  <a:gd name="connsiteX12-4219" fmla="*/ 6801745 w 10612795"/>
                  <a:gd name="connsiteY12-4220" fmla="*/ 5877283 h 6101120"/>
                  <a:gd name="connsiteX13-4221" fmla="*/ 5411095 w 10612795"/>
                  <a:gd name="connsiteY13-4222" fmla="*/ 5343883 h 6101120"/>
                  <a:gd name="connsiteX14-4223" fmla="*/ 4668145 w 10612795"/>
                  <a:gd name="connsiteY14-4224" fmla="*/ 6010633 h 6101120"/>
                  <a:gd name="connsiteX15-4225" fmla="*/ 3201295 w 10612795"/>
                  <a:gd name="connsiteY15-4226" fmla="*/ 5953483 h 6101120"/>
                  <a:gd name="connsiteX16-4227" fmla="*/ 2801245 w 10612795"/>
                  <a:gd name="connsiteY16-4228" fmla="*/ 4715233 h 6101120"/>
                  <a:gd name="connsiteX17-4229" fmla="*/ 839095 w 10612795"/>
                  <a:gd name="connsiteY17-4230" fmla="*/ 4772383 h 6101120"/>
                  <a:gd name="connsiteX18-4231" fmla="*/ 781945 w 10612795"/>
                  <a:gd name="connsiteY18-4232" fmla="*/ 3238858 h 6101120"/>
                  <a:gd name="connsiteX19-4233" fmla="*/ 10420 w 10612795"/>
                  <a:gd name="connsiteY19-4234" fmla="*/ 2010133 h 6101120"/>
                  <a:gd name="connsiteX20-4235" fmla="*/ 981970 w 10612795"/>
                  <a:gd name="connsiteY20-4236" fmla="*/ 1371958 h 6101120"/>
                  <a:gd name="connsiteX21-4237" fmla="*/ 2020195 w 10612795"/>
                  <a:gd name="connsiteY21-4238" fmla="*/ 1952983 h 6101120"/>
                  <a:gd name="connsiteX22-4239" fmla="*/ 2372620 w 10612795"/>
                  <a:gd name="connsiteY22-4240" fmla="*/ 838558 h 6101120"/>
                  <a:gd name="connsiteX23-4241" fmla="*/ 2982220 w 10612795"/>
                  <a:gd name="connsiteY23-4242" fmla="*/ 1229083 h 6101120"/>
                  <a:gd name="connsiteX0-4243" fmla="*/ 2984517 w 10615092"/>
                  <a:gd name="connsiteY0-4244" fmla="*/ 1229083 h 6101120"/>
                  <a:gd name="connsiteX1-4245" fmla="*/ 3460767 w 10615092"/>
                  <a:gd name="connsiteY1-4246" fmla="*/ 219433 h 6101120"/>
                  <a:gd name="connsiteX2-4247" fmla="*/ 4327542 w 10615092"/>
                  <a:gd name="connsiteY2-4248" fmla="*/ 47983 h 6101120"/>
                  <a:gd name="connsiteX3-4249" fmla="*/ 5346717 w 10615092"/>
                  <a:gd name="connsiteY3-4250" fmla="*/ 838558 h 6101120"/>
                  <a:gd name="connsiteX4-4251" fmla="*/ 7108842 w 10615092"/>
                  <a:gd name="connsiteY4-4252" fmla="*/ 524233 h 6101120"/>
                  <a:gd name="connsiteX5-4253" fmla="*/ 7947042 w 10615092"/>
                  <a:gd name="connsiteY5-4254" fmla="*/ 1972033 h 6101120"/>
                  <a:gd name="connsiteX6-4255" fmla="*/ 9528192 w 10615092"/>
                  <a:gd name="connsiteY6-4256" fmla="*/ 2257783 h 6101120"/>
                  <a:gd name="connsiteX7-4257" fmla="*/ 10233042 w 10615092"/>
                  <a:gd name="connsiteY7-4258" fmla="*/ 3476983 h 6101120"/>
                  <a:gd name="connsiteX8-4259" fmla="*/ 9756792 w 10615092"/>
                  <a:gd name="connsiteY8-4260" fmla="*/ 4315183 h 6101120"/>
                  <a:gd name="connsiteX9-4261" fmla="*/ 10614042 w 10615092"/>
                  <a:gd name="connsiteY9-4262" fmla="*/ 5134333 h 6101120"/>
                  <a:gd name="connsiteX10-4263" fmla="*/ 9890142 w 10615092"/>
                  <a:gd name="connsiteY10-4264" fmla="*/ 6086833 h 6101120"/>
                  <a:gd name="connsiteX11-4265" fmla="*/ 8137542 w 10615092"/>
                  <a:gd name="connsiteY11-4266" fmla="*/ 5553433 h 6101120"/>
                  <a:gd name="connsiteX12-4267" fmla="*/ 6804042 w 10615092"/>
                  <a:gd name="connsiteY12-4268" fmla="*/ 5877283 h 6101120"/>
                  <a:gd name="connsiteX13-4269" fmla="*/ 5413392 w 10615092"/>
                  <a:gd name="connsiteY13-4270" fmla="*/ 5343883 h 6101120"/>
                  <a:gd name="connsiteX14-4271" fmla="*/ 4670442 w 10615092"/>
                  <a:gd name="connsiteY14-4272" fmla="*/ 6010633 h 6101120"/>
                  <a:gd name="connsiteX15-4273" fmla="*/ 3203592 w 10615092"/>
                  <a:gd name="connsiteY15-4274" fmla="*/ 5953483 h 6101120"/>
                  <a:gd name="connsiteX16-4275" fmla="*/ 2803542 w 10615092"/>
                  <a:gd name="connsiteY16-4276" fmla="*/ 4715233 h 6101120"/>
                  <a:gd name="connsiteX17-4277" fmla="*/ 841392 w 10615092"/>
                  <a:gd name="connsiteY17-4278" fmla="*/ 4772383 h 6101120"/>
                  <a:gd name="connsiteX18-4279" fmla="*/ 784242 w 10615092"/>
                  <a:gd name="connsiteY18-4280" fmla="*/ 3238858 h 6101120"/>
                  <a:gd name="connsiteX19-4281" fmla="*/ 12717 w 10615092"/>
                  <a:gd name="connsiteY19-4282" fmla="*/ 2010133 h 6101120"/>
                  <a:gd name="connsiteX20-4283" fmla="*/ 984267 w 10615092"/>
                  <a:gd name="connsiteY20-4284" fmla="*/ 1371958 h 6101120"/>
                  <a:gd name="connsiteX21-4285" fmla="*/ 2022492 w 10615092"/>
                  <a:gd name="connsiteY21-4286" fmla="*/ 1952983 h 6101120"/>
                  <a:gd name="connsiteX22-4287" fmla="*/ 2374917 w 10615092"/>
                  <a:gd name="connsiteY22-4288" fmla="*/ 838558 h 6101120"/>
                  <a:gd name="connsiteX23-4289" fmla="*/ 2984517 w 10615092"/>
                  <a:gd name="connsiteY23-4290" fmla="*/ 1229083 h 6101120"/>
                  <a:gd name="connsiteX0-4291" fmla="*/ 2909929 w 10540504"/>
                  <a:gd name="connsiteY0-4292" fmla="*/ 1229083 h 6101120"/>
                  <a:gd name="connsiteX1-4293" fmla="*/ 3386179 w 10540504"/>
                  <a:gd name="connsiteY1-4294" fmla="*/ 219433 h 6101120"/>
                  <a:gd name="connsiteX2-4295" fmla="*/ 4252954 w 10540504"/>
                  <a:gd name="connsiteY2-4296" fmla="*/ 47983 h 6101120"/>
                  <a:gd name="connsiteX3-4297" fmla="*/ 5272129 w 10540504"/>
                  <a:gd name="connsiteY3-4298" fmla="*/ 838558 h 6101120"/>
                  <a:gd name="connsiteX4-4299" fmla="*/ 7034254 w 10540504"/>
                  <a:gd name="connsiteY4-4300" fmla="*/ 524233 h 6101120"/>
                  <a:gd name="connsiteX5-4301" fmla="*/ 7872454 w 10540504"/>
                  <a:gd name="connsiteY5-4302" fmla="*/ 1972033 h 6101120"/>
                  <a:gd name="connsiteX6-4303" fmla="*/ 9453604 w 10540504"/>
                  <a:gd name="connsiteY6-4304" fmla="*/ 2257783 h 6101120"/>
                  <a:gd name="connsiteX7-4305" fmla="*/ 10158454 w 10540504"/>
                  <a:gd name="connsiteY7-4306" fmla="*/ 3476983 h 6101120"/>
                  <a:gd name="connsiteX8-4307" fmla="*/ 9682204 w 10540504"/>
                  <a:gd name="connsiteY8-4308" fmla="*/ 4315183 h 6101120"/>
                  <a:gd name="connsiteX9-4309" fmla="*/ 10539454 w 10540504"/>
                  <a:gd name="connsiteY9-4310" fmla="*/ 5134333 h 6101120"/>
                  <a:gd name="connsiteX10-4311" fmla="*/ 9815554 w 10540504"/>
                  <a:gd name="connsiteY10-4312" fmla="*/ 6086833 h 6101120"/>
                  <a:gd name="connsiteX11-4313" fmla="*/ 8062954 w 10540504"/>
                  <a:gd name="connsiteY11-4314" fmla="*/ 5553433 h 6101120"/>
                  <a:gd name="connsiteX12-4315" fmla="*/ 6729454 w 10540504"/>
                  <a:gd name="connsiteY12-4316" fmla="*/ 5877283 h 6101120"/>
                  <a:gd name="connsiteX13-4317" fmla="*/ 5338804 w 10540504"/>
                  <a:gd name="connsiteY13-4318" fmla="*/ 5343883 h 6101120"/>
                  <a:gd name="connsiteX14-4319" fmla="*/ 4595854 w 10540504"/>
                  <a:gd name="connsiteY14-4320" fmla="*/ 6010633 h 6101120"/>
                  <a:gd name="connsiteX15-4321" fmla="*/ 3129004 w 10540504"/>
                  <a:gd name="connsiteY15-4322" fmla="*/ 5953483 h 6101120"/>
                  <a:gd name="connsiteX16-4323" fmla="*/ 2728954 w 10540504"/>
                  <a:gd name="connsiteY16-4324" fmla="*/ 4715233 h 6101120"/>
                  <a:gd name="connsiteX17-4325" fmla="*/ 766804 w 10540504"/>
                  <a:gd name="connsiteY17-4326" fmla="*/ 4772383 h 6101120"/>
                  <a:gd name="connsiteX18-4327" fmla="*/ 709654 w 10540504"/>
                  <a:gd name="connsiteY18-4328" fmla="*/ 3238858 h 6101120"/>
                  <a:gd name="connsiteX19-4329" fmla="*/ 14329 w 10540504"/>
                  <a:gd name="connsiteY19-4330" fmla="*/ 2172058 h 6101120"/>
                  <a:gd name="connsiteX20-4331" fmla="*/ 909679 w 10540504"/>
                  <a:gd name="connsiteY20-4332" fmla="*/ 1371958 h 6101120"/>
                  <a:gd name="connsiteX21-4333" fmla="*/ 1947904 w 10540504"/>
                  <a:gd name="connsiteY21-4334" fmla="*/ 1952983 h 6101120"/>
                  <a:gd name="connsiteX22-4335" fmla="*/ 2300329 w 10540504"/>
                  <a:gd name="connsiteY22-4336" fmla="*/ 838558 h 6101120"/>
                  <a:gd name="connsiteX23-4337" fmla="*/ 2909929 w 10540504"/>
                  <a:gd name="connsiteY23-4338" fmla="*/ 1229083 h 6101120"/>
                  <a:gd name="connsiteX0-4339" fmla="*/ 2909929 w 10540504"/>
                  <a:gd name="connsiteY0-4340" fmla="*/ 1229083 h 6101120"/>
                  <a:gd name="connsiteX1-4341" fmla="*/ 3386179 w 10540504"/>
                  <a:gd name="connsiteY1-4342" fmla="*/ 219433 h 6101120"/>
                  <a:gd name="connsiteX2-4343" fmla="*/ 4252954 w 10540504"/>
                  <a:gd name="connsiteY2-4344" fmla="*/ 47983 h 6101120"/>
                  <a:gd name="connsiteX3-4345" fmla="*/ 5272129 w 10540504"/>
                  <a:gd name="connsiteY3-4346" fmla="*/ 838558 h 6101120"/>
                  <a:gd name="connsiteX4-4347" fmla="*/ 7034254 w 10540504"/>
                  <a:gd name="connsiteY4-4348" fmla="*/ 524233 h 6101120"/>
                  <a:gd name="connsiteX5-4349" fmla="*/ 7872454 w 10540504"/>
                  <a:gd name="connsiteY5-4350" fmla="*/ 1972033 h 6101120"/>
                  <a:gd name="connsiteX6-4351" fmla="*/ 9453604 w 10540504"/>
                  <a:gd name="connsiteY6-4352" fmla="*/ 2257783 h 6101120"/>
                  <a:gd name="connsiteX7-4353" fmla="*/ 10158454 w 10540504"/>
                  <a:gd name="connsiteY7-4354" fmla="*/ 3476983 h 6101120"/>
                  <a:gd name="connsiteX8-4355" fmla="*/ 9682204 w 10540504"/>
                  <a:gd name="connsiteY8-4356" fmla="*/ 4315183 h 6101120"/>
                  <a:gd name="connsiteX9-4357" fmla="*/ 10539454 w 10540504"/>
                  <a:gd name="connsiteY9-4358" fmla="*/ 5134333 h 6101120"/>
                  <a:gd name="connsiteX10-4359" fmla="*/ 9815554 w 10540504"/>
                  <a:gd name="connsiteY10-4360" fmla="*/ 6086833 h 6101120"/>
                  <a:gd name="connsiteX11-4361" fmla="*/ 8062954 w 10540504"/>
                  <a:gd name="connsiteY11-4362" fmla="*/ 5553433 h 6101120"/>
                  <a:gd name="connsiteX12-4363" fmla="*/ 6729454 w 10540504"/>
                  <a:gd name="connsiteY12-4364" fmla="*/ 5877283 h 6101120"/>
                  <a:gd name="connsiteX13-4365" fmla="*/ 5338804 w 10540504"/>
                  <a:gd name="connsiteY13-4366" fmla="*/ 5343883 h 6101120"/>
                  <a:gd name="connsiteX14-4367" fmla="*/ 4595854 w 10540504"/>
                  <a:gd name="connsiteY14-4368" fmla="*/ 6010633 h 6101120"/>
                  <a:gd name="connsiteX15-4369" fmla="*/ 3129004 w 10540504"/>
                  <a:gd name="connsiteY15-4370" fmla="*/ 5953483 h 6101120"/>
                  <a:gd name="connsiteX16-4371" fmla="*/ 2728954 w 10540504"/>
                  <a:gd name="connsiteY16-4372" fmla="*/ 4715233 h 6101120"/>
                  <a:gd name="connsiteX17-4373" fmla="*/ 766804 w 10540504"/>
                  <a:gd name="connsiteY17-4374" fmla="*/ 4772383 h 6101120"/>
                  <a:gd name="connsiteX18-4375" fmla="*/ 709654 w 10540504"/>
                  <a:gd name="connsiteY18-4376" fmla="*/ 3238858 h 6101120"/>
                  <a:gd name="connsiteX19-4377" fmla="*/ 14329 w 10540504"/>
                  <a:gd name="connsiteY19-4378" fmla="*/ 2172058 h 6101120"/>
                  <a:gd name="connsiteX20-4379" fmla="*/ 909679 w 10540504"/>
                  <a:gd name="connsiteY20-4380" fmla="*/ 1371958 h 6101120"/>
                  <a:gd name="connsiteX21-4381" fmla="*/ 1947904 w 10540504"/>
                  <a:gd name="connsiteY21-4382" fmla="*/ 1952983 h 6101120"/>
                  <a:gd name="connsiteX22-4383" fmla="*/ 2300329 w 10540504"/>
                  <a:gd name="connsiteY22-4384" fmla="*/ 838558 h 6101120"/>
                  <a:gd name="connsiteX23-4385" fmla="*/ 2909929 w 10540504"/>
                  <a:gd name="connsiteY23-4386" fmla="*/ 1229083 h 6101120"/>
                  <a:gd name="connsiteX0-4387" fmla="*/ 2909929 w 10540504"/>
                  <a:gd name="connsiteY0-4388" fmla="*/ 1229083 h 6101120"/>
                  <a:gd name="connsiteX1-4389" fmla="*/ 3386179 w 10540504"/>
                  <a:gd name="connsiteY1-4390" fmla="*/ 219433 h 6101120"/>
                  <a:gd name="connsiteX2-4391" fmla="*/ 4252954 w 10540504"/>
                  <a:gd name="connsiteY2-4392" fmla="*/ 47983 h 6101120"/>
                  <a:gd name="connsiteX3-4393" fmla="*/ 5272129 w 10540504"/>
                  <a:gd name="connsiteY3-4394" fmla="*/ 838558 h 6101120"/>
                  <a:gd name="connsiteX4-4395" fmla="*/ 7034254 w 10540504"/>
                  <a:gd name="connsiteY4-4396" fmla="*/ 524233 h 6101120"/>
                  <a:gd name="connsiteX5-4397" fmla="*/ 7872454 w 10540504"/>
                  <a:gd name="connsiteY5-4398" fmla="*/ 1972033 h 6101120"/>
                  <a:gd name="connsiteX6-4399" fmla="*/ 9453604 w 10540504"/>
                  <a:gd name="connsiteY6-4400" fmla="*/ 2257783 h 6101120"/>
                  <a:gd name="connsiteX7-4401" fmla="*/ 10158454 w 10540504"/>
                  <a:gd name="connsiteY7-4402" fmla="*/ 3476983 h 6101120"/>
                  <a:gd name="connsiteX8-4403" fmla="*/ 9682204 w 10540504"/>
                  <a:gd name="connsiteY8-4404" fmla="*/ 4315183 h 6101120"/>
                  <a:gd name="connsiteX9-4405" fmla="*/ 10539454 w 10540504"/>
                  <a:gd name="connsiteY9-4406" fmla="*/ 5134333 h 6101120"/>
                  <a:gd name="connsiteX10-4407" fmla="*/ 9815554 w 10540504"/>
                  <a:gd name="connsiteY10-4408" fmla="*/ 6086833 h 6101120"/>
                  <a:gd name="connsiteX11-4409" fmla="*/ 8062954 w 10540504"/>
                  <a:gd name="connsiteY11-4410" fmla="*/ 5553433 h 6101120"/>
                  <a:gd name="connsiteX12-4411" fmla="*/ 6729454 w 10540504"/>
                  <a:gd name="connsiteY12-4412" fmla="*/ 5877283 h 6101120"/>
                  <a:gd name="connsiteX13-4413" fmla="*/ 5338804 w 10540504"/>
                  <a:gd name="connsiteY13-4414" fmla="*/ 5343883 h 6101120"/>
                  <a:gd name="connsiteX14-4415" fmla="*/ 4595854 w 10540504"/>
                  <a:gd name="connsiteY14-4416" fmla="*/ 6010633 h 6101120"/>
                  <a:gd name="connsiteX15-4417" fmla="*/ 3129004 w 10540504"/>
                  <a:gd name="connsiteY15-4418" fmla="*/ 5953483 h 6101120"/>
                  <a:gd name="connsiteX16-4419" fmla="*/ 2728954 w 10540504"/>
                  <a:gd name="connsiteY16-4420" fmla="*/ 4715233 h 6101120"/>
                  <a:gd name="connsiteX17-4421" fmla="*/ 766804 w 10540504"/>
                  <a:gd name="connsiteY17-4422" fmla="*/ 4772383 h 6101120"/>
                  <a:gd name="connsiteX18-4423" fmla="*/ 709654 w 10540504"/>
                  <a:gd name="connsiteY18-4424" fmla="*/ 3238858 h 6101120"/>
                  <a:gd name="connsiteX19-4425" fmla="*/ 14329 w 10540504"/>
                  <a:gd name="connsiteY19-4426" fmla="*/ 2172058 h 6101120"/>
                  <a:gd name="connsiteX20-4427" fmla="*/ 909679 w 10540504"/>
                  <a:gd name="connsiteY20-4428" fmla="*/ 1371958 h 6101120"/>
                  <a:gd name="connsiteX21-4429" fmla="*/ 1947904 w 10540504"/>
                  <a:gd name="connsiteY21-4430" fmla="*/ 1952983 h 6101120"/>
                  <a:gd name="connsiteX22-4431" fmla="*/ 2300329 w 10540504"/>
                  <a:gd name="connsiteY22-4432" fmla="*/ 838558 h 6101120"/>
                  <a:gd name="connsiteX23-4433" fmla="*/ 2909929 w 10540504"/>
                  <a:gd name="connsiteY23-4434" fmla="*/ 1229083 h 6101120"/>
                  <a:gd name="connsiteX0-4435" fmla="*/ 2909929 w 10540504"/>
                  <a:gd name="connsiteY0-4436" fmla="*/ 1229083 h 6101120"/>
                  <a:gd name="connsiteX1-4437" fmla="*/ 3386179 w 10540504"/>
                  <a:gd name="connsiteY1-4438" fmla="*/ 219433 h 6101120"/>
                  <a:gd name="connsiteX2-4439" fmla="*/ 4252954 w 10540504"/>
                  <a:gd name="connsiteY2-4440" fmla="*/ 47983 h 6101120"/>
                  <a:gd name="connsiteX3-4441" fmla="*/ 5272129 w 10540504"/>
                  <a:gd name="connsiteY3-4442" fmla="*/ 838558 h 6101120"/>
                  <a:gd name="connsiteX4-4443" fmla="*/ 7034254 w 10540504"/>
                  <a:gd name="connsiteY4-4444" fmla="*/ 524233 h 6101120"/>
                  <a:gd name="connsiteX5-4445" fmla="*/ 7872454 w 10540504"/>
                  <a:gd name="connsiteY5-4446" fmla="*/ 1972033 h 6101120"/>
                  <a:gd name="connsiteX6-4447" fmla="*/ 9453604 w 10540504"/>
                  <a:gd name="connsiteY6-4448" fmla="*/ 2257783 h 6101120"/>
                  <a:gd name="connsiteX7-4449" fmla="*/ 10158454 w 10540504"/>
                  <a:gd name="connsiteY7-4450" fmla="*/ 3476983 h 6101120"/>
                  <a:gd name="connsiteX8-4451" fmla="*/ 9682204 w 10540504"/>
                  <a:gd name="connsiteY8-4452" fmla="*/ 4315183 h 6101120"/>
                  <a:gd name="connsiteX9-4453" fmla="*/ 10539454 w 10540504"/>
                  <a:gd name="connsiteY9-4454" fmla="*/ 5134333 h 6101120"/>
                  <a:gd name="connsiteX10-4455" fmla="*/ 9815554 w 10540504"/>
                  <a:gd name="connsiteY10-4456" fmla="*/ 6086833 h 6101120"/>
                  <a:gd name="connsiteX11-4457" fmla="*/ 8062954 w 10540504"/>
                  <a:gd name="connsiteY11-4458" fmla="*/ 5553433 h 6101120"/>
                  <a:gd name="connsiteX12-4459" fmla="*/ 6729454 w 10540504"/>
                  <a:gd name="connsiteY12-4460" fmla="*/ 5877283 h 6101120"/>
                  <a:gd name="connsiteX13-4461" fmla="*/ 5338804 w 10540504"/>
                  <a:gd name="connsiteY13-4462" fmla="*/ 5343883 h 6101120"/>
                  <a:gd name="connsiteX14-4463" fmla="*/ 4595854 w 10540504"/>
                  <a:gd name="connsiteY14-4464" fmla="*/ 6010633 h 6101120"/>
                  <a:gd name="connsiteX15-4465" fmla="*/ 3129004 w 10540504"/>
                  <a:gd name="connsiteY15-4466" fmla="*/ 5953483 h 6101120"/>
                  <a:gd name="connsiteX16-4467" fmla="*/ 2728954 w 10540504"/>
                  <a:gd name="connsiteY16-4468" fmla="*/ 4715233 h 6101120"/>
                  <a:gd name="connsiteX17-4469" fmla="*/ 766804 w 10540504"/>
                  <a:gd name="connsiteY17-4470" fmla="*/ 4772383 h 6101120"/>
                  <a:gd name="connsiteX18-4471" fmla="*/ 709654 w 10540504"/>
                  <a:gd name="connsiteY18-4472" fmla="*/ 3238858 h 6101120"/>
                  <a:gd name="connsiteX19-4473" fmla="*/ 14329 w 10540504"/>
                  <a:gd name="connsiteY19-4474" fmla="*/ 2172058 h 6101120"/>
                  <a:gd name="connsiteX20-4475" fmla="*/ 909679 w 10540504"/>
                  <a:gd name="connsiteY20-4476" fmla="*/ 1371958 h 6101120"/>
                  <a:gd name="connsiteX21-4477" fmla="*/ 1947904 w 10540504"/>
                  <a:gd name="connsiteY21-4478" fmla="*/ 1952983 h 6101120"/>
                  <a:gd name="connsiteX22-4479" fmla="*/ 2300329 w 10540504"/>
                  <a:gd name="connsiteY22-4480" fmla="*/ 838558 h 6101120"/>
                  <a:gd name="connsiteX23-4481" fmla="*/ 2909929 w 10540504"/>
                  <a:gd name="connsiteY23-4482" fmla="*/ 1229083 h 6101120"/>
                  <a:gd name="connsiteX0-4483" fmla="*/ 2909929 w 10540504"/>
                  <a:gd name="connsiteY0-4484" fmla="*/ 1229083 h 6101120"/>
                  <a:gd name="connsiteX1-4485" fmla="*/ 3386179 w 10540504"/>
                  <a:gd name="connsiteY1-4486" fmla="*/ 219433 h 6101120"/>
                  <a:gd name="connsiteX2-4487" fmla="*/ 4252954 w 10540504"/>
                  <a:gd name="connsiteY2-4488" fmla="*/ 47983 h 6101120"/>
                  <a:gd name="connsiteX3-4489" fmla="*/ 5272129 w 10540504"/>
                  <a:gd name="connsiteY3-4490" fmla="*/ 838558 h 6101120"/>
                  <a:gd name="connsiteX4-4491" fmla="*/ 7034254 w 10540504"/>
                  <a:gd name="connsiteY4-4492" fmla="*/ 524233 h 6101120"/>
                  <a:gd name="connsiteX5-4493" fmla="*/ 7872454 w 10540504"/>
                  <a:gd name="connsiteY5-4494" fmla="*/ 1972033 h 6101120"/>
                  <a:gd name="connsiteX6-4495" fmla="*/ 9453604 w 10540504"/>
                  <a:gd name="connsiteY6-4496" fmla="*/ 2257783 h 6101120"/>
                  <a:gd name="connsiteX7-4497" fmla="*/ 10158454 w 10540504"/>
                  <a:gd name="connsiteY7-4498" fmla="*/ 3476983 h 6101120"/>
                  <a:gd name="connsiteX8-4499" fmla="*/ 9682204 w 10540504"/>
                  <a:gd name="connsiteY8-4500" fmla="*/ 4315183 h 6101120"/>
                  <a:gd name="connsiteX9-4501" fmla="*/ 10539454 w 10540504"/>
                  <a:gd name="connsiteY9-4502" fmla="*/ 5134333 h 6101120"/>
                  <a:gd name="connsiteX10-4503" fmla="*/ 9815554 w 10540504"/>
                  <a:gd name="connsiteY10-4504" fmla="*/ 6086833 h 6101120"/>
                  <a:gd name="connsiteX11-4505" fmla="*/ 8062954 w 10540504"/>
                  <a:gd name="connsiteY11-4506" fmla="*/ 5553433 h 6101120"/>
                  <a:gd name="connsiteX12-4507" fmla="*/ 6729454 w 10540504"/>
                  <a:gd name="connsiteY12-4508" fmla="*/ 5877283 h 6101120"/>
                  <a:gd name="connsiteX13-4509" fmla="*/ 5338804 w 10540504"/>
                  <a:gd name="connsiteY13-4510" fmla="*/ 5343883 h 6101120"/>
                  <a:gd name="connsiteX14-4511" fmla="*/ 4595854 w 10540504"/>
                  <a:gd name="connsiteY14-4512" fmla="*/ 6010633 h 6101120"/>
                  <a:gd name="connsiteX15-4513" fmla="*/ 3129004 w 10540504"/>
                  <a:gd name="connsiteY15-4514" fmla="*/ 5953483 h 6101120"/>
                  <a:gd name="connsiteX16-4515" fmla="*/ 2728954 w 10540504"/>
                  <a:gd name="connsiteY16-4516" fmla="*/ 4715233 h 6101120"/>
                  <a:gd name="connsiteX17-4517" fmla="*/ 766804 w 10540504"/>
                  <a:gd name="connsiteY17-4518" fmla="*/ 4772383 h 6101120"/>
                  <a:gd name="connsiteX18-4519" fmla="*/ 709654 w 10540504"/>
                  <a:gd name="connsiteY18-4520" fmla="*/ 3238858 h 6101120"/>
                  <a:gd name="connsiteX19-4521" fmla="*/ 14329 w 10540504"/>
                  <a:gd name="connsiteY19-4522" fmla="*/ 2172058 h 6101120"/>
                  <a:gd name="connsiteX20-4523" fmla="*/ 909679 w 10540504"/>
                  <a:gd name="connsiteY20-4524" fmla="*/ 1371958 h 6101120"/>
                  <a:gd name="connsiteX21-4525" fmla="*/ 1947904 w 10540504"/>
                  <a:gd name="connsiteY21-4526" fmla="*/ 1952983 h 6101120"/>
                  <a:gd name="connsiteX22-4527" fmla="*/ 2328904 w 10540504"/>
                  <a:gd name="connsiteY22-4528" fmla="*/ 1200508 h 6101120"/>
                  <a:gd name="connsiteX23-4529" fmla="*/ 2909929 w 10540504"/>
                  <a:gd name="connsiteY23-4530" fmla="*/ 1229083 h 6101120"/>
                  <a:gd name="connsiteX0-4531" fmla="*/ 2909929 w 10540504"/>
                  <a:gd name="connsiteY0-4532" fmla="*/ 1229083 h 6101120"/>
                  <a:gd name="connsiteX1-4533" fmla="*/ 3386179 w 10540504"/>
                  <a:gd name="connsiteY1-4534" fmla="*/ 219433 h 6101120"/>
                  <a:gd name="connsiteX2-4535" fmla="*/ 4252954 w 10540504"/>
                  <a:gd name="connsiteY2-4536" fmla="*/ 47983 h 6101120"/>
                  <a:gd name="connsiteX3-4537" fmla="*/ 5272129 w 10540504"/>
                  <a:gd name="connsiteY3-4538" fmla="*/ 838558 h 6101120"/>
                  <a:gd name="connsiteX4-4539" fmla="*/ 7034254 w 10540504"/>
                  <a:gd name="connsiteY4-4540" fmla="*/ 524233 h 6101120"/>
                  <a:gd name="connsiteX5-4541" fmla="*/ 7872454 w 10540504"/>
                  <a:gd name="connsiteY5-4542" fmla="*/ 1972033 h 6101120"/>
                  <a:gd name="connsiteX6-4543" fmla="*/ 9453604 w 10540504"/>
                  <a:gd name="connsiteY6-4544" fmla="*/ 2257783 h 6101120"/>
                  <a:gd name="connsiteX7-4545" fmla="*/ 10158454 w 10540504"/>
                  <a:gd name="connsiteY7-4546" fmla="*/ 3476983 h 6101120"/>
                  <a:gd name="connsiteX8-4547" fmla="*/ 9682204 w 10540504"/>
                  <a:gd name="connsiteY8-4548" fmla="*/ 4315183 h 6101120"/>
                  <a:gd name="connsiteX9-4549" fmla="*/ 10539454 w 10540504"/>
                  <a:gd name="connsiteY9-4550" fmla="*/ 5134333 h 6101120"/>
                  <a:gd name="connsiteX10-4551" fmla="*/ 9815554 w 10540504"/>
                  <a:gd name="connsiteY10-4552" fmla="*/ 6086833 h 6101120"/>
                  <a:gd name="connsiteX11-4553" fmla="*/ 8062954 w 10540504"/>
                  <a:gd name="connsiteY11-4554" fmla="*/ 5553433 h 6101120"/>
                  <a:gd name="connsiteX12-4555" fmla="*/ 6729454 w 10540504"/>
                  <a:gd name="connsiteY12-4556" fmla="*/ 5877283 h 6101120"/>
                  <a:gd name="connsiteX13-4557" fmla="*/ 5338804 w 10540504"/>
                  <a:gd name="connsiteY13-4558" fmla="*/ 5343883 h 6101120"/>
                  <a:gd name="connsiteX14-4559" fmla="*/ 4595854 w 10540504"/>
                  <a:gd name="connsiteY14-4560" fmla="*/ 6010633 h 6101120"/>
                  <a:gd name="connsiteX15-4561" fmla="*/ 3129004 w 10540504"/>
                  <a:gd name="connsiteY15-4562" fmla="*/ 5953483 h 6101120"/>
                  <a:gd name="connsiteX16-4563" fmla="*/ 2728954 w 10540504"/>
                  <a:gd name="connsiteY16-4564" fmla="*/ 4715233 h 6101120"/>
                  <a:gd name="connsiteX17-4565" fmla="*/ 766804 w 10540504"/>
                  <a:gd name="connsiteY17-4566" fmla="*/ 4772383 h 6101120"/>
                  <a:gd name="connsiteX18-4567" fmla="*/ 709654 w 10540504"/>
                  <a:gd name="connsiteY18-4568" fmla="*/ 3238858 h 6101120"/>
                  <a:gd name="connsiteX19-4569" fmla="*/ 14329 w 10540504"/>
                  <a:gd name="connsiteY19-4570" fmla="*/ 2172058 h 6101120"/>
                  <a:gd name="connsiteX20-4571" fmla="*/ 909679 w 10540504"/>
                  <a:gd name="connsiteY20-4572" fmla="*/ 1371958 h 6101120"/>
                  <a:gd name="connsiteX21-4573" fmla="*/ 2043154 w 10540504"/>
                  <a:gd name="connsiteY21-4574" fmla="*/ 1752958 h 6101120"/>
                  <a:gd name="connsiteX22-4575" fmla="*/ 2328904 w 10540504"/>
                  <a:gd name="connsiteY22-4576" fmla="*/ 1200508 h 6101120"/>
                  <a:gd name="connsiteX23-4577" fmla="*/ 2909929 w 10540504"/>
                  <a:gd name="connsiteY23-4578" fmla="*/ 1229083 h 6101120"/>
                  <a:gd name="connsiteX0-4579" fmla="*/ 2909929 w 10540504"/>
                  <a:gd name="connsiteY0-4580" fmla="*/ 1229083 h 6101120"/>
                  <a:gd name="connsiteX1-4581" fmla="*/ 3386179 w 10540504"/>
                  <a:gd name="connsiteY1-4582" fmla="*/ 219433 h 6101120"/>
                  <a:gd name="connsiteX2-4583" fmla="*/ 4252954 w 10540504"/>
                  <a:gd name="connsiteY2-4584" fmla="*/ 47983 h 6101120"/>
                  <a:gd name="connsiteX3-4585" fmla="*/ 5272129 w 10540504"/>
                  <a:gd name="connsiteY3-4586" fmla="*/ 838558 h 6101120"/>
                  <a:gd name="connsiteX4-4587" fmla="*/ 7034254 w 10540504"/>
                  <a:gd name="connsiteY4-4588" fmla="*/ 524233 h 6101120"/>
                  <a:gd name="connsiteX5-4589" fmla="*/ 7872454 w 10540504"/>
                  <a:gd name="connsiteY5-4590" fmla="*/ 1972033 h 6101120"/>
                  <a:gd name="connsiteX6-4591" fmla="*/ 9453604 w 10540504"/>
                  <a:gd name="connsiteY6-4592" fmla="*/ 2257783 h 6101120"/>
                  <a:gd name="connsiteX7-4593" fmla="*/ 10158454 w 10540504"/>
                  <a:gd name="connsiteY7-4594" fmla="*/ 3476983 h 6101120"/>
                  <a:gd name="connsiteX8-4595" fmla="*/ 9682204 w 10540504"/>
                  <a:gd name="connsiteY8-4596" fmla="*/ 4315183 h 6101120"/>
                  <a:gd name="connsiteX9-4597" fmla="*/ 10539454 w 10540504"/>
                  <a:gd name="connsiteY9-4598" fmla="*/ 5134333 h 6101120"/>
                  <a:gd name="connsiteX10-4599" fmla="*/ 9815554 w 10540504"/>
                  <a:gd name="connsiteY10-4600" fmla="*/ 6086833 h 6101120"/>
                  <a:gd name="connsiteX11-4601" fmla="*/ 8062954 w 10540504"/>
                  <a:gd name="connsiteY11-4602" fmla="*/ 5553433 h 6101120"/>
                  <a:gd name="connsiteX12-4603" fmla="*/ 6729454 w 10540504"/>
                  <a:gd name="connsiteY12-4604" fmla="*/ 5877283 h 6101120"/>
                  <a:gd name="connsiteX13-4605" fmla="*/ 5338804 w 10540504"/>
                  <a:gd name="connsiteY13-4606" fmla="*/ 5343883 h 6101120"/>
                  <a:gd name="connsiteX14-4607" fmla="*/ 4595854 w 10540504"/>
                  <a:gd name="connsiteY14-4608" fmla="*/ 6010633 h 6101120"/>
                  <a:gd name="connsiteX15-4609" fmla="*/ 3129004 w 10540504"/>
                  <a:gd name="connsiteY15-4610" fmla="*/ 5953483 h 6101120"/>
                  <a:gd name="connsiteX16-4611" fmla="*/ 2728954 w 10540504"/>
                  <a:gd name="connsiteY16-4612" fmla="*/ 4715233 h 6101120"/>
                  <a:gd name="connsiteX17-4613" fmla="*/ 766804 w 10540504"/>
                  <a:gd name="connsiteY17-4614" fmla="*/ 4772383 h 6101120"/>
                  <a:gd name="connsiteX18-4615" fmla="*/ 709654 w 10540504"/>
                  <a:gd name="connsiteY18-4616" fmla="*/ 3238858 h 6101120"/>
                  <a:gd name="connsiteX19-4617" fmla="*/ 14329 w 10540504"/>
                  <a:gd name="connsiteY19-4618" fmla="*/ 2172058 h 6101120"/>
                  <a:gd name="connsiteX20-4619" fmla="*/ 909679 w 10540504"/>
                  <a:gd name="connsiteY20-4620" fmla="*/ 1371958 h 6101120"/>
                  <a:gd name="connsiteX21-4621" fmla="*/ 1909804 w 10540504"/>
                  <a:gd name="connsiteY21-4622" fmla="*/ 1752958 h 6101120"/>
                  <a:gd name="connsiteX22-4623" fmla="*/ 2328904 w 10540504"/>
                  <a:gd name="connsiteY22-4624" fmla="*/ 1200508 h 6101120"/>
                  <a:gd name="connsiteX23-4625" fmla="*/ 2909929 w 10540504"/>
                  <a:gd name="connsiteY23-4626" fmla="*/ 1229083 h 6101120"/>
                  <a:gd name="connsiteX0-4627" fmla="*/ 2909929 w 10540504"/>
                  <a:gd name="connsiteY0-4628" fmla="*/ 1229083 h 6101120"/>
                  <a:gd name="connsiteX1-4629" fmla="*/ 3386179 w 10540504"/>
                  <a:gd name="connsiteY1-4630" fmla="*/ 219433 h 6101120"/>
                  <a:gd name="connsiteX2-4631" fmla="*/ 4252954 w 10540504"/>
                  <a:gd name="connsiteY2-4632" fmla="*/ 47983 h 6101120"/>
                  <a:gd name="connsiteX3-4633" fmla="*/ 5272129 w 10540504"/>
                  <a:gd name="connsiteY3-4634" fmla="*/ 838558 h 6101120"/>
                  <a:gd name="connsiteX4-4635" fmla="*/ 7034254 w 10540504"/>
                  <a:gd name="connsiteY4-4636" fmla="*/ 524233 h 6101120"/>
                  <a:gd name="connsiteX5-4637" fmla="*/ 7872454 w 10540504"/>
                  <a:gd name="connsiteY5-4638" fmla="*/ 1972033 h 6101120"/>
                  <a:gd name="connsiteX6-4639" fmla="*/ 9453604 w 10540504"/>
                  <a:gd name="connsiteY6-4640" fmla="*/ 2257783 h 6101120"/>
                  <a:gd name="connsiteX7-4641" fmla="*/ 10158454 w 10540504"/>
                  <a:gd name="connsiteY7-4642" fmla="*/ 3476983 h 6101120"/>
                  <a:gd name="connsiteX8-4643" fmla="*/ 9682204 w 10540504"/>
                  <a:gd name="connsiteY8-4644" fmla="*/ 4315183 h 6101120"/>
                  <a:gd name="connsiteX9-4645" fmla="*/ 10539454 w 10540504"/>
                  <a:gd name="connsiteY9-4646" fmla="*/ 5134333 h 6101120"/>
                  <a:gd name="connsiteX10-4647" fmla="*/ 9815554 w 10540504"/>
                  <a:gd name="connsiteY10-4648" fmla="*/ 6086833 h 6101120"/>
                  <a:gd name="connsiteX11-4649" fmla="*/ 8062954 w 10540504"/>
                  <a:gd name="connsiteY11-4650" fmla="*/ 5553433 h 6101120"/>
                  <a:gd name="connsiteX12-4651" fmla="*/ 6729454 w 10540504"/>
                  <a:gd name="connsiteY12-4652" fmla="*/ 5877283 h 6101120"/>
                  <a:gd name="connsiteX13-4653" fmla="*/ 5338804 w 10540504"/>
                  <a:gd name="connsiteY13-4654" fmla="*/ 5343883 h 6101120"/>
                  <a:gd name="connsiteX14-4655" fmla="*/ 4595854 w 10540504"/>
                  <a:gd name="connsiteY14-4656" fmla="*/ 6010633 h 6101120"/>
                  <a:gd name="connsiteX15-4657" fmla="*/ 3129004 w 10540504"/>
                  <a:gd name="connsiteY15-4658" fmla="*/ 5953483 h 6101120"/>
                  <a:gd name="connsiteX16-4659" fmla="*/ 2728954 w 10540504"/>
                  <a:gd name="connsiteY16-4660" fmla="*/ 4715233 h 6101120"/>
                  <a:gd name="connsiteX17-4661" fmla="*/ 766804 w 10540504"/>
                  <a:gd name="connsiteY17-4662" fmla="*/ 4772383 h 6101120"/>
                  <a:gd name="connsiteX18-4663" fmla="*/ 709654 w 10540504"/>
                  <a:gd name="connsiteY18-4664" fmla="*/ 3238858 h 6101120"/>
                  <a:gd name="connsiteX19-4665" fmla="*/ 14329 w 10540504"/>
                  <a:gd name="connsiteY19-4666" fmla="*/ 2172058 h 6101120"/>
                  <a:gd name="connsiteX20-4667" fmla="*/ 909679 w 10540504"/>
                  <a:gd name="connsiteY20-4668" fmla="*/ 1295758 h 6101120"/>
                  <a:gd name="connsiteX21-4669" fmla="*/ 1909804 w 10540504"/>
                  <a:gd name="connsiteY21-4670" fmla="*/ 1752958 h 6101120"/>
                  <a:gd name="connsiteX22-4671" fmla="*/ 2328904 w 10540504"/>
                  <a:gd name="connsiteY22-4672" fmla="*/ 1200508 h 6101120"/>
                  <a:gd name="connsiteX23-4673" fmla="*/ 2909929 w 10540504"/>
                  <a:gd name="connsiteY23-4674" fmla="*/ 1229083 h 6101120"/>
                  <a:gd name="connsiteX0-4675" fmla="*/ 2909929 w 10540504"/>
                  <a:gd name="connsiteY0-4676" fmla="*/ 1229083 h 6101120"/>
                  <a:gd name="connsiteX1-4677" fmla="*/ 3386179 w 10540504"/>
                  <a:gd name="connsiteY1-4678" fmla="*/ 219433 h 6101120"/>
                  <a:gd name="connsiteX2-4679" fmla="*/ 4252954 w 10540504"/>
                  <a:gd name="connsiteY2-4680" fmla="*/ 47983 h 6101120"/>
                  <a:gd name="connsiteX3-4681" fmla="*/ 5272129 w 10540504"/>
                  <a:gd name="connsiteY3-4682" fmla="*/ 838558 h 6101120"/>
                  <a:gd name="connsiteX4-4683" fmla="*/ 7034254 w 10540504"/>
                  <a:gd name="connsiteY4-4684" fmla="*/ 524233 h 6101120"/>
                  <a:gd name="connsiteX5-4685" fmla="*/ 7872454 w 10540504"/>
                  <a:gd name="connsiteY5-4686" fmla="*/ 1972033 h 6101120"/>
                  <a:gd name="connsiteX6-4687" fmla="*/ 9453604 w 10540504"/>
                  <a:gd name="connsiteY6-4688" fmla="*/ 2257783 h 6101120"/>
                  <a:gd name="connsiteX7-4689" fmla="*/ 10158454 w 10540504"/>
                  <a:gd name="connsiteY7-4690" fmla="*/ 3476983 h 6101120"/>
                  <a:gd name="connsiteX8-4691" fmla="*/ 9682204 w 10540504"/>
                  <a:gd name="connsiteY8-4692" fmla="*/ 4315183 h 6101120"/>
                  <a:gd name="connsiteX9-4693" fmla="*/ 10539454 w 10540504"/>
                  <a:gd name="connsiteY9-4694" fmla="*/ 5134333 h 6101120"/>
                  <a:gd name="connsiteX10-4695" fmla="*/ 9815554 w 10540504"/>
                  <a:gd name="connsiteY10-4696" fmla="*/ 6086833 h 6101120"/>
                  <a:gd name="connsiteX11-4697" fmla="*/ 8062954 w 10540504"/>
                  <a:gd name="connsiteY11-4698" fmla="*/ 5553433 h 6101120"/>
                  <a:gd name="connsiteX12-4699" fmla="*/ 6729454 w 10540504"/>
                  <a:gd name="connsiteY12-4700" fmla="*/ 5877283 h 6101120"/>
                  <a:gd name="connsiteX13-4701" fmla="*/ 5338804 w 10540504"/>
                  <a:gd name="connsiteY13-4702" fmla="*/ 5343883 h 6101120"/>
                  <a:gd name="connsiteX14-4703" fmla="*/ 4595854 w 10540504"/>
                  <a:gd name="connsiteY14-4704" fmla="*/ 6010633 h 6101120"/>
                  <a:gd name="connsiteX15-4705" fmla="*/ 3129004 w 10540504"/>
                  <a:gd name="connsiteY15-4706" fmla="*/ 5953483 h 6101120"/>
                  <a:gd name="connsiteX16-4707" fmla="*/ 2728954 w 10540504"/>
                  <a:gd name="connsiteY16-4708" fmla="*/ 4715233 h 6101120"/>
                  <a:gd name="connsiteX17-4709" fmla="*/ 766804 w 10540504"/>
                  <a:gd name="connsiteY17-4710" fmla="*/ 4772383 h 6101120"/>
                  <a:gd name="connsiteX18-4711" fmla="*/ 709654 w 10540504"/>
                  <a:gd name="connsiteY18-4712" fmla="*/ 3238858 h 6101120"/>
                  <a:gd name="connsiteX19-4713" fmla="*/ 14329 w 10540504"/>
                  <a:gd name="connsiteY19-4714" fmla="*/ 2172058 h 6101120"/>
                  <a:gd name="connsiteX20-4715" fmla="*/ 909679 w 10540504"/>
                  <a:gd name="connsiteY20-4716" fmla="*/ 1295758 h 6101120"/>
                  <a:gd name="connsiteX21-4717" fmla="*/ 1909804 w 10540504"/>
                  <a:gd name="connsiteY21-4718" fmla="*/ 1752958 h 6101120"/>
                  <a:gd name="connsiteX22-4719" fmla="*/ 2328904 w 10540504"/>
                  <a:gd name="connsiteY22-4720" fmla="*/ 1200508 h 6101120"/>
                  <a:gd name="connsiteX23-4721" fmla="*/ 2909929 w 10540504"/>
                  <a:gd name="connsiteY23-4722" fmla="*/ 1229083 h 6101120"/>
                  <a:gd name="connsiteX0-4723" fmla="*/ 2909929 w 10540504"/>
                  <a:gd name="connsiteY0-4724" fmla="*/ 1229083 h 6101120"/>
                  <a:gd name="connsiteX1-4725" fmla="*/ 3386179 w 10540504"/>
                  <a:gd name="connsiteY1-4726" fmla="*/ 219433 h 6101120"/>
                  <a:gd name="connsiteX2-4727" fmla="*/ 4252954 w 10540504"/>
                  <a:gd name="connsiteY2-4728" fmla="*/ 47983 h 6101120"/>
                  <a:gd name="connsiteX3-4729" fmla="*/ 5272129 w 10540504"/>
                  <a:gd name="connsiteY3-4730" fmla="*/ 838558 h 6101120"/>
                  <a:gd name="connsiteX4-4731" fmla="*/ 7034254 w 10540504"/>
                  <a:gd name="connsiteY4-4732" fmla="*/ 524233 h 6101120"/>
                  <a:gd name="connsiteX5-4733" fmla="*/ 7872454 w 10540504"/>
                  <a:gd name="connsiteY5-4734" fmla="*/ 1972033 h 6101120"/>
                  <a:gd name="connsiteX6-4735" fmla="*/ 9453604 w 10540504"/>
                  <a:gd name="connsiteY6-4736" fmla="*/ 2257783 h 6101120"/>
                  <a:gd name="connsiteX7-4737" fmla="*/ 10158454 w 10540504"/>
                  <a:gd name="connsiteY7-4738" fmla="*/ 3476983 h 6101120"/>
                  <a:gd name="connsiteX8-4739" fmla="*/ 9682204 w 10540504"/>
                  <a:gd name="connsiteY8-4740" fmla="*/ 4315183 h 6101120"/>
                  <a:gd name="connsiteX9-4741" fmla="*/ 10539454 w 10540504"/>
                  <a:gd name="connsiteY9-4742" fmla="*/ 5134333 h 6101120"/>
                  <a:gd name="connsiteX10-4743" fmla="*/ 9815554 w 10540504"/>
                  <a:gd name="connsiteY10-4744" fmla="*/ 6086833 h 6101120"/>
                  <a:gd name="connsiteX11-4745" fmla="*/ 8062954 w 10540504"/>
                  <a:gd name="connsiteY11-4746" fmla="*/ 5553433 h 6101120"/>
                  <a:gd name="connsiteX12-4747" fmla="*/ 6729454 w 10540504"/>
                  <a:gd name="connsiteY12-4748" fmla="*/ 5877283 h 6101120"/>
                  <a:gd name="connsiteX13-4749" fmla="*/ 5338804 w 10540504"/>
                  <a:gd name="connsiteY13-4750" fmla="*/ 5343883 h 6101120"/>
                  <a:gd name="connsiteX14-4751" fmla="*/ 4595854 w 10540504"/>
                  <a:gd name="connsiteY14-4752" fmla="*/ 6010633 h 6101120"/>
                  <a:gd name="connsiteX15-4753" fmla="*/ 3129004 w 10540504"/>
                  <a:gd name="connsiteY15-4754" fmla="*/ 5953483 h 6101120"/>
                  <a:gd name="connsiteX16-4755" fmla="*/ 2728954 w 10540504"/>
                  <a:gd name="connsiteY16-4756" fmla="*/ 4715233 h 6101120"/>
                  <a:gd name="connsiteX17-4757" fmla="*/ 766804 w 10540504"/>
                  <a:gd name="connsiteY17-4758" fmla="*/ 4772383 h 6101120"/>
                  <a:gd name="connsiteX18-4759" fmla="*/ 709654 w 10540504"/>
                  <a:gd name="connsiteY18-4760" fmla="*/ 3238858 h 6101120"/>
                  <a:gd name="connsiteX19-4761" fmla="*/ 14329 w 10540504"/>
                  <a:gd name="connsiteY19-4762" fmla="*/ 2172058 h 6101120"/>
                  <a:gd name="connsiteX20-4763" fmla="*/ 795379 w 10540504"/>
                  <a:gd name="connsiteY20-4764" fmla="*/ 1391008 h 6101120"/>
                  <a:gd name="connsiteX21-4765" fmla="*/ 1909804 w 10540504"/>
                  <a:gd name="connsiteY21-4766" fmla="*/ 1752958 h 6101120"/>
                  <a:gd name="connsiteX22-4767" fmla="*/ 2328904 w 10540504"/>
                  <a:gd name="connsiteY22-4768" fmla="*/ 1200508 h 6101120"/>
                  <a:gd name="connsiteX23-4769" fmla="*/ 2909929 w 10540504"/>
                  <a:gd name="connsiteY23-4770" fmla="*/ 1229083 h 6101120"/>
                  <a:gd name="connsiteX0-4771" fmla="*/ 2909929 w 10540504"/>
                  <a:gd name="connsiteY0-4772" fmla="*/ 1229083 h 6101120"/>
                  <a:gd name="connsiteX1-4773" fmla="*/ 3386179 w 10540504"/>
                  <a:gd name="connsiteY1-4774" fmla="*/ 219433 h 6101120"/>
                  <a:gd name="connsiteX2-4775" fmla="*/ 4252954 w 10540504"/>
                  <a:gd name="connsiteY2-4776" fmla="*/ 47983 h 6101120"/>
                  <a:gd name="connsiteX3-4777" fmla="*/ 5272129 w 10540504"/>
                  <a:gd name="connsiteY3-4778" fmla="*/ 838558 h 6101120"/>
                  <a:gd name="connsiteX4-4779" fmla="*/ 7034254 w 10540504"/>
                  <a:gd name="connsiteY4-4780" fmla="*/ 524233 h 6101120"/>
                  <a:gd name="connsiteX5-4781" fmla="*/ 7872454 w 10540504"/>
                  <a:gd name="connsiteY5-4782" fmla="*/ 1972033 h 6101120"/>
                  <a:gd name="connsiteX6-4783" fmla="*/ 9453604 w 10540504"/>
                  <a:gd name="connsiteY6-4784" fmla="*/ 2257783 h 6101120"/>
                  <a:gd name="connsiteX7-4785" fmla="*/ 10158454 w 10540504"/>
                  <a:gd name="connsiteY7-4786" fmla="*/ 3476983 h 6101120"/>
                  <a:gd name="connsiteX8-4787" fmla="*/ 9682204 w 10540504"/>
                  <a:gd name="connsiteY8-4788" fmla="*/ 4315183 h 6101120"/>
                  <a:gd name="connsiteX9-4789" fmla="*/ 10539454 w 10540504"/>
                  <a:gd name="connsiteY9-4790" fmla="*/ 5134333 h 6101120"/>
                  <a:gd name="connsiteX10-4791" fmla="*/ 9815554 w 10540504"/>
                  <a:gd name="connsiteY10-4792" fmla="*/ 6086833 h 6101120"/>
                  <a:gd name="connsiteX11-4793" fmla="*/ 8062954 w 10540504"/>
                  <a:gd name="connsiteY11-4794" fmla="*/ 5553433 h 6101120"/>
                  <a:gd name="connsiteX12-4795" fmla="*/ 6729454 w 10540504"/>
                  <a:gd name="connsiteY12-4796" fmla="*/ 5877283 h 6101120"/>
                  <a:gd name="connsiteX13-4797" fmla="*/ 5338804 w 10540504"/>
                  <a:gd name="connsiteY13-4798" fmla="*/ 5343883 h 6101120"/>
                  <a:gd name="connsiteX14-4799" fmla="*/ 4595854 w 10540504"/>
                  <a:gd name="connsiteY14-4800" fmla="*/ 6010633 h 6101120"/>
                  <a:gd name="connsiteX15-4801" fmla="*/ 3129004 w 10540504"/>
                  <a:gd name="connsiteY15-4802" fmla="*/ 5953483 h 6101120"/>
                  <a:gd name="connsiteX16-4803" fmla="*/ 2728954 w 10540504"/>
                  <a:gd name="connsiteY16-4804" fmla="*/ 4715233 h 6101120"/>
                  <a:gd name="connsiteX17-4805" fmla="*/ 766804 w 10540504"/>
                  <a:gd name="connsiteY17-4806" fmla="*/ 4772383 h 6101120"/>
                  <a:gd name="connsiteX18-4807" fmla="*/ 709654 w 10540504"/>
                  <a:gd name="connsiteY18-4808" fmla="*/ 3238858 h 6101120"/>
                  <a:gd name="connsiteX19-4809" fmla="*/ 14329 w 10540504"/>
                  <a:gd name="connsiteY19-4810" fmla="*/ 2172058 h 6101120"/>
                  <a:gd name="connsiteX20-4811" fmla="*/ 795379 w 10540504"/>
                  <a:gd name="connsiteY20-4812" fmla="*/ 1391008 h 6101120"/>
                  <a:gd name="connsiteX21-4813" fmla="*/ 1909804 w 10540504"/>
                  <a:gd name="connsiteY21-4814" fmla="*/ 1752958 h 6101120"/>
                  <a:gd name="connsiteX22-4815" fmla="*/ 2328904 w 10540504"/>
                  <a:gd name="connsiteY22-4816" fmla="*/ 1200508 h 6101120"/>
                  <a:gd name="connsiteX23-4817" fmla="*/ 2909929 w 10540504"/>
                  <a:gd name="connsiteY23-4818" fmla="*/ 1229083 h 6101120"/>
                  <a:gd name="connsiteX0-4819" fmla="*/ 2909929 w 10540504"/>
                  <a:gd name="connsiteY0-4820" fmla="*/ 1229083 h 6101120"/>
                  <a:gd name="connsiteX1-4821" fmla="*/ 3386179 w 10540504"/>
                  <a:gd name="connsiteY1-4822" fmla="*/ 219433 h 6101120"/>
                  <a:gd name="connsiteX2-4823" fmla="*/ 4252954 w 10540504"/>
                  <a:gd name="connsiteY2-4824" fmla="*/ 47983 h 6101120"/>
                  <a:gd name="connsiteX3-4825" fmla="*/ 5272129 w 10540504"/>
                  <a:gd name="connsiteY3-4826" fmla="*/ 838558 h 6101120"/>
                  <a:gd name="connsiteX4-4827" fmla="*/ 7034254 w 10540504"/>
                  <a:gd name="connsiteY4-4828" fmla="*/ 524233 h 6101120"/>
                  <a:gd name="connsiteX5-4829" fmla="*/ 7872454 w 10540504"/>
                  <a:gd name="connsiteY5-4830" fmla="*/ 1972033 h 6101120"/>
                  <a:gd name="connsiteX6-4831" fmla="*/ 9453604 w 10540504"/>
                  <a:gd name="connsiteY6-4832" fmla="*/ 2257783 h 6101120"/>
                  <a:gd name="connsiteX7-4833" fmla="*/ 10158454 w 10540504"/>
                  <a:gd name="connsiteY7-4834" fmla="*/ 3476983 h 6101120"/>
                  <a:gd name="connsiteX8-4835" fmla="*/ 9682204 w 10540504"/>
                  <a:gd name="connsiteY8-4836" fmla="*/ 4315183 h 6101120"/>
                  <a:gd name="connsiteX9-4837" fmla="*/ 10539454 w 10540504"/>
                  <a:gd name="connsiteY9-4838" fmla="*/ 5134333 h 6101120"/>
                  <a:gd name="connsiteX10-4839" fmla="*/ 9815554 w 10540504"/>
                  <a:gd name="connsiteY10-4840" fmla="*/ 6086833 h 6101120"/>
                  <a:gd name="connsiteX11-4841" fmla="*/ 8062954 w 10540504"/>
                  <a:gd name="connsiteY11-4842" fmla="*/ 5553433 h 6101120"/>
                  <a:gd name="connsiteX12-4843" fmla="*/ 6729454 w 10540504"/>
                  <a:gd name="connsiteY12-4844" fmla="*/ 5877283 h 6101120"/>
                  <a:gd name="connsiteX13-4845" fmla="*/ 5338804 w 10540504"/>
                  <a:gd name="connsiteY13-4846" fmla="*/ 5343883 h 6101120"/>
                  <a:gd name="connsiteX14-4847" fmla="*/ 4595854 w 10540504"/>
                  <a:gd name="connsiteY14-4848" fmla="*/ 6010633 h 6101120"/>
                  <a:gd name="connsiteX15-4849" fmla="*/ 3129004 w 10540504"/>
                  <a:gd name="connsiteY15-4850" fmla="*/ 5953483 h 6101120"/>
                  <a:gd name="connsiteX16-4851" fmla="*/ 2728954 w 10540504"/>
                  <a:gd name="connsiteY16-4852" fmla="*/ 4715233 h 6101120"/>
                  <a:gd name="connsiteX17-4853" fmla="*/ 766804 w 10540504"/>
                  <a:gd name="connsiteY17-4854" fmla="*/ 4772383 h 6101120"/>
                  <a:gd name="connsiteX18-4855" fmla="*/ 709654 w 10540504"/>
                  <a:gd name="connsiteY18-4856" fmla="*/ 3238858 h 6101120"/>
                  <a:gd name="connsiteX19-4857" fmla="*/ 14329 w 10540504"/>
                  <a:gd name="connsiteY19-4858" fmla="*/ 2172058 h 6101120"/>
                  <a:gd name="connsiteX20-4859" fmla="*/ 795379 w 10540504"/>
                  <a:gd name="connsiteY20-4860" fmla="*/ 1391008 h 6101120"/>
                  <a:gd name="connsiteX21-4861" fmla="*/ 1909804 w 10540504"/>
                  <a:gd name="connsiteY21-4862" fmla="*/ 1752958 h 6101120"/>
                  <a:gd name="connsiteX22-4863" fmla="*/ 2328904 w 10540504"/>
                  <a:gd name="connsiteY22-4864" fmla="*/ 1200508 h 6101120"/>
                  <a:gd name="connsiteX23-4865" fmla="*/ 2909929 w 10540504"/>
                  <a:gd name="connsiteY23-4866" fmla="*/ 1229083 h 6101120"/>
                  <a:gd name="connsiteX0-4867" fmla="*/ 2909929 w 10540504"/>
                  <a:gd name="connsiteY0-4868" fmla="*/ 1229083 h 6101120"/>
                  <a:gd name="connsiteX1-4869" fmla="*/ 3386179 w 10540504"/>
                  <a:gd name="connsiteY1-4870" fmla="*/ 219433 h 6101120"/>
                  <a:gd name="connsiteX2-4871" fmla="*/ 4252954 w 10540504"/>
                  <a:gd name="connsiteY2-4872" fmla="*/ 47983 h 6101120"/>
                  <a:gd name="connsiteX3-4873" fmla="*/ 5272129 w 10540504"/>
                  <a:gd name="connsiteY3-4874" fmla="*/ 838558 h 6101120"/>
                  <a:gd name="connsiteX4-4875" fmla="*/ 7034254 w 10540504"/>
                  <a:gd name="connsiteY4-4876" fmla="*/ 524233 h 6101120"/>
                  <a:gd name="connsiteX5-4877" fmla="*/ 7872454 w 10540504"/>
                  <a:gd name="connsiteY5-4878" fmla="*/ 1972033 h 6101120"/>
                  <a:gd name="connsiteX6-4879" fmla="*/ 9453604 w 10540504"/>
                  <a:gd name="connsiteY6-4880" fmla="*/ 2257783 h 6101120"/>
                  <a:gd name="connsiteX7-4881" fmla="*/ 10158454 w 10540504"/>
                  <a:gd name="connsiteY7-4882" fmla="*/ 3476983 h 6101120"/>
                  <a:gd name="connsiteX8-4883" fmla="*/ 9682204 w 10540504"/>
                  <a:gd name="connsiteY8-4884" fmla="*/ 4315183 h 6101120"/>
                  <a:gd name="connsiteX9-4885" fmla="*/ 10539454 w 10540504"/>
                  <a:gd name="connsiteY9-4886" fmla="*/ 5134333 h 6101120"/>
                  <a:gd name="connsiteX10-4887" fmla="*/ 9815554 w 10540504"/>
                  <a:gd name="connsiteY10-4888" fmla="*/ 6086833 h 6101120"/>
                  <a:gd name="connsiteX11-4889" fmla="*/ 8062954 w 10540504"/>
                  <a:gd name="connsiteY11-4890" fmla="*/ 5553433 h 6101120"/>
                  <a:gd name="connsiteX12-4891" fmla="*/ 6729454 w 10540504"/>
                  <a:gd name="connsiteY12-4892" fmla="*/ 5877283 h 6101120"/>
                  <a:gd name="connsiteX13-4893" fmla="*/ 5338804 w 10540504"/>
                  <a:gd name="connsiteY13-4894" fmla="*/ 5343883 h 6101120"/>
                  <a:gd name="connsiteX14-4895" fmla="*/ 4595854 w 10540504"/>
                  <a:gd name="connsiteY14-4896" fmla="*/ 6010633 h 6101120"/>
                  <a:gd name="connsiteX15-4897" fmla="*/ 3129004 w 10540504"/>
                  <a:gd name="connsiteY15-4898" fmla="*/ 5953483 h 6101120"/>
                  <a:gd name="connsiteX16-4899" fmla="*/ 2728954 w 10540504"/>
                  <a:gd name="connsiteY16-4900" fmla="*/ 4715233 h 6101120"/>
                  <a:gd name="connsiteX17-4901" fmla="*/ 766804 w 10540504"/>
                  <a:gd name="connsiteY17-4902" fmla="*/ 4772383 h 6101120"/>
                  <a:gd name="connsiteX18-4903" fmla="*/ 709654 w 10540504"/>
                  <a:gd name="connsiteY18-4904" fmla="*/ 3238858 h 6101120"/>
                  <a:gd name="connsiteX19-4905" fmla="*/ 14329 w 10540504"/>
                  <a:gd name="connsiteY19-4906" fmla="*/ 2172058 h 6101120"/>
                  <a:gd name="connsiteX20-4907" fmla="*/ 795379 w 10540504"/>
                  <a:gd name="connsiteY20-4908" fmla="*/ 1391008 h 6101120"/>
                  <a:gd name="connsiteX21-4909" fmla="*/ 1909804 w 10540504"/>
                  <a:gd name="connsiteY21-4910" fmla="*/ 1752958 h 6101120"/>
                  <a:gd name="connsiteX22-4911" fmla="*/ 2328904 w 10540504"/>
                  <a:gd name="connsiteY22-4912" fmla="*/ 1200508 h 6101120"/>
                  <a:gd name="connsiteX23-4913" fmla="*/ 2909929 w 10540504"/>
                  <a:gd name="connsiteY23-4914" fmla="*/ 1229083 h 6101120"/>
                  <a:gd name="connsiteX0-4915" fmla="*/ 2909929 w 10540504"/>
                  <a:gd name="connsiteY0-4916" fmla="*/ 1229083 h 6101120"/>
                  <a:gd name="connsiteX1-4917" fmla="*/ 3386179 w 10540504"/>
                  <a:gd name="connsiteY1-4918" fmla="*/ 219433 h 6101120"/>
                  <a:gd name="connsiteX2-4919" fmla="*/ 4252954 w 10540504"/>
                  <a:gd name="connsiteY2-4920" fmla="*/ 47983 h 6101120"/>
                  <a:gd name="connsiteX3-4921" fmla="*/ 5272129 w 10540504"/>
                  <a:gd name="connsiteY3-4922" fmla="*/ 838558 h 6101120"/>
                  <a:gd name="connsiteX4-4923" fmla="*/ 7034254 w 10540504"/>
                  <a:gd name="connsiteY4-4924" fmla="*/ 524233 h 6101120"/>
                  <a:gd name="connsiteX5-4925" fmla="*/ 7872454 w 10540504"/>
                  <a:gd name="connsiteY5-4926" fmla="*/ 1972033 h 6101120"/>
                  <a:gd name="connsiteX6-4927" fmla="*/ 9453604 w 10540504"/>
                  <a:gd name="connsiteY6-4928" fmla="*/ 2257783 h 6101120"/>
                  <a:gd name="connsiteX7-4929" fmla="*/ 10158454 w 10540504"/>
                  <a:gd name="connsiteY7-4930" fmla="*/ 3476983 h 6101120"/>
                  <a:gd name="connsiteX8-4931" fmla="*/ 9682204 w 10540504"/>
                  <a:gd name="connsiteY8-4932" fmla="*/ 4315183 h 6101120"/>
                  <a:gd name="connsiteX9-4933" fmla="*/ 10539454 w 10540504"/>
                  <a:gd name="connsiteY9-4934" fmla="*/ 5134333 h 6101120"/>
                  <a:gd name="connsiteX10-4935" fmla="*/ 9815554 w 10540504"/>
                  <a:gd name="connsiteY10-4936" fmla="*/ 6086833 h 6101120"/>
                  <a:gd name="connsiteX11-4937" fmla="*/ 8062954 w 10540504"/>
                  <a:gd name="connsiteY11-4938" fmla="*/ 5553433 h 6101120"/>
                  <a:gd name="connsiteX12-4939" fmla="*/ 6729454 w 10540504"/>
                  <a:gd name="connsiteY12-4940" fmla="*/ 5877283 h 6101120"/>
                  <a:gd name="connsiteX13-4941" fmla="*/ 5338804 w 10540504"/>
                  <a:gd name="connsiteY13-4942" fmla="*/ 5343883 h 6101120"/>
                  <a:gd name="connsiteX14-4943" fmla="*/ 4595854 w 10540504"/>
                  <a:gd name="connsiteY14-4944" fmla="*/ 6010633 h 6101120"/>
                  <a:gd name="connsiteX15-4945" fmla="*/ 3129004 w 10540504"/>
                  <a:gd name="connsiteY15-4946" fmla="*/ 5953483 h 6101120"/>
                  <a:gd name="connsiteX16-4947" fmla="*/ 2614654 w 10540504"/>
                  <a:gd name="connsiteY16-4948" fmla="*/ 4562833 h 6101120"/>
                  <a:gd name="connsiteX17-4949" fmla="*/ 766804 w 10540504"/>
                  <a:gd name="connsiteY17-4950" fmla="*/ 4772383 h 6101120"/>
                  <a:gd name="connsiteX18-4951" fmla="*/ 709654 w 10540504"/>
                  <a:gd name="connsiteY18-4952" fmla="*/ 3238858 h 6101120"/>
                  <a:gd name="connsiteX19-4953" fmla="*/ 14329 w 10540504"/>
                  <a:gd name="connsiteY19-4954" fmla="*/ 2172058 h 6101120"/>
                  <a:gd name="connsiteX20-4955" fmla="*/ 795379 w 10540504"/>
                  <a:gd name="connsiteY20-4956" fmla="*/ 1391008 h 6101120"/>
                  <a:gd name="connsiteX21-4957" fmla="*/ 1909804 w 10540504"/>
                  <a:gd name="connsiteY21-4958" fmla="*/ 1752958 h 6101120"/>
                  <a:gd name="connsiteX22-4959" fmla="*/ 2328904 w 10540504"/>
                  <a:gd name="connsiteY22-4960" fmla="*/ 1200508 h 6101120"/>
                  <a:gd name="connsiteX23-4961" fmla="*/ 2909929 w 10540504"/>
                  <a:gd name="connsiteY23-4962" fmla="*/ 1229083 h 6101120"/>
                  <a:gd name="connsiteX0-4963" fmla="*/ 2909929 w 10540504"/>
                  <a:gd name="connsiteY0-4964" fmla="*/ 1229083 h 6101120"/>
                  <a:gd name="connsiteX1-4965" fmla="*/ 3386179 w 10540504"/>
                  <a:gd name="connsiteY1-4966" fmla="*/ 219433 h 6101120"/>
                  <a:gd name="connsiteX2-4967" fmla="*/ 4252954 w 10540504"/>
                  <a:gd name="connsiteY2-4968" fmla="*/ 47983 h 6101120"/>
                  <a:gd name="connsiteX3-4969" fmla="*/ 5272129 w 10540504"/>
                  <a:gd name="connsiteY3-4970" fmla="*/ 838558 h 6101120"/>
                  <a:gd name="connsiteX4-4971" fmla="*/ 7034254 w 10540504"/>
                  <a:gd name="connsiteY4-4972" fmla="*/ 524233 h 6101120"/>
                  <a:gd name="connsiteX5-4973" fmla="*/ 7872454 w 10540504"/>
                  <a:gd name="connsiteY5-4974" fmla="*/ 1972033 h 6101120"/>
                  <a:gd name="connsiteX6-4975" fmla="*/ 9453604 w 10540504"/>
                  <a:gd name="connsiteY6-4976" fmla="*/ 2257783 h 6101120"/>
                  <a:gd name="connsiteX7-4977" fmla="*/ 10158454 w 10540504"/>
                  <a:gd name="connsiteY7-4978" fmla="*/ 3476983 h 6101120"/>
                  <a:gd name="connsiteX8-4979" fmla="*/ 9682204 w 10540504"/>
                  <a:gd name="connsiteY8-4980" fmla="*/ 4315183 h 6101120"/>
                  <a:gd name="connsiteX9-4981" fmla="*/ 10539454 w 10540504"/>
                  <a:gd name="connsiteY9-4982" fmla="*/ 5134333 h 6101120"/>
                  <a:gd name="connsiteX10-4983" fmla="*/ 9815554 w 10540504"/>
                  <a:gd name="connsiteY10-4984" fmla="*/ 6086833 h 6101120"/>
                  <a:gd name="connsiteX11-4985" fmla="*/ 8062954 w 10540504"/>
                  <a:gd name="connsiteY11-4986" fmla="*/ 5553433 h 6101120"/>
                  <a:gd name="connsiteX12-4987" fmla="*/ 6729454 w 10540504"/>
                  <a:gd name="connsiteY12-4988" fmla="*/ 5877283 h 6101120"/>
                  <a:gd name="connsiteX13-4989" fmla="*/ 5338804 w 10540504"/>
                  <a:gd name="connsiteY13-4990" fmla="*/ 5343883 h 6101120"/>
                  <a:gd name="connsiteX14-4991" fmla="*/ 4595854 w 10540504"/>
                  <a:gd name="connsiteY14-4992" fmla="*/ 6010633 h 6101120"/>
                  <a:gd name="connsiteX15-4993" fmla="*/ 3129004 w 10540504"/>
                  <a:gd name="connsiteY15-4994" fmla="*/ 5953483 h 6101120"/>
                  <a:gd name="connsiteX16-4995" fmla="*/ 2614654 w 10540504"/>
                  <a:gd name="connsiteY16-4996" fmla="*/ 4562833 h 6101120"/>
                  <a:gd name="connsiteX17-4997" fmla="*/ 766804 w 10540504"/>
                  <a:gd name="connsiteY17-4998" fmla="*/ 4772383 h 6101120"/>
                  <a:gd name="connsiteX18-4999" fmla="*/ 709654 w 10540504"/>
                  <a:gd name="connsiteY18-5000" fmla="*/ 3238858 h 6101120"/>
                  <a:gd name="connsiteX19-5001" fmla="*/ 14329 w 10540504"/>
                  <a:gd name="connsiteY19-5002" fmla="*/ 2172058 h 6101120"/>
                  <a:gd name="connsiteX20-5003" fmla="*/ 795379 w 10540504"/>
                  <a:gd name="connsiteY20-5004" fmla="*/ 1391008 h 6101120"/>
                  <a:gd name="connsiteX21-5005" fmla="*/ 1909804 w 10540504"/>
                  <a:gd name="connsiteY21-5006" fmla="*/ 1752958 h 6101120"/>
                  <a:gd name="connsiteX22-5007" fmla="*/ 2328904 w 10540504"/>
                  <a:gd name="connsiteY22-5008" fmla="*/ 1200508 h 6101120"/>
                  <a:gd name="connsiteX23-5009" fmla="*/ 2909929 w 10540504"/>
                  <a:gd name="connsiteY23-5010" fmla="*/ 1229083 h 6101120"/>
                  <a:gd name="connsiteX0-5011" fmla="*/ 2909929 w 10540504"/>
                  <a:gd name="connsiteY0-5012" fmla="*/ 1229083 h 6092775"/>
                  <a:gd name="connsiteX1-5013" fmla="*/ 3386179 w 10540504"/>
                  <a:gd name="connsiteY1-5014" fmla="*/ 219433 h 6092775"/>
                  <a:gd name="connsiteX2-5015" fmla="*/ 4252954 w 10540504"/>
                  <a:gd name="connsiteY2-5016" fmla="*/ 47983 h 6092775"/>
                  <a:gd name="connsiteX3-5017" fmla="*/ 5272129 w 10540504"/>
                  <a:gd name="connsiteY3-5018" fmla="*/ 838558 h 6092775"/>
                  <a:gd name="connsiteX4-5019" fmla="*/ 7034254 w 10540504"/>
                  <a:gd name="connsiteY4-5020" fmla="*/ 524233 h 6092775"/>
                  <a:gd name="connsiteX5-5021" fmla="*/ 7872454 w 10540504"/>
                  <a:gd name="connsiteY5-5022" fmla="*/ 1972033 h 6092775"/>
                  <a:gd name="connsiteX6-5023" fmla="*/ 9453604 w 10540504"/>
                  <a:gd name="connsiteY6-5024" fmla="*/ 2257783 h 6092775"/>
                  <a:gd name="connsiteX7-5025" fmla="*/ 10158454 w 10540504"/>
                  <a:gd name="connsiteY7-5026" fmla="*/ 3476983 h 6092775"/>
                  <a:gd name="connsiteX8-5027" fmla="*/ 9682204 w 10540504"/>
                  <a:gd name="connsiteY8-5028" fmla="*/ 4315183 h 6092775"/>
                  <a:gd name="connsiteX9-5029" fmla="*/ 10539454 w 10540504"/>
                  <a:gd name="connsiteY9-5030" fmla="*/ 5134333 h 6092775"/>
                  <a:gd name="connsiteX10-5031" fmla="*/ 9815554 w 10540504"/>
                  <a:gd name="connsiteY10-5032" fmla="*/ 6086833 h 6092775"/>
                  <a:gd name="connsiteX11-5033" fmla="*/ 8062954 w 10540504"/>
                  <a:gd name="connsiteY11-5034" fmla="*/ 5553433 h 6092775"/>
                  <a:gd name="connsiteX12-5035" fmla="*/ 6729454 w 10540504"/>
                  <a:gd name="connsiteY12-5036" fmla="*/ 5877283 h 6092775"/>
                  <a:gd name="connsiteX13-5037" fmla="*/ 5338804 w 10540504"/>
                  <a:gd name="connsiteY13-5038" fmla="*/ 5343883 h 6092775"/>
                  <a:gd name="connsiteX14-5039" fmla="*/ 4595854 w 10540504"/>
                  <a:gd name="connsiteY14-5040" fmla="*/ 6010633 h 6092775"/>
                  <a:gd name="connsiteX15-5041" fmla="*/ 3319504 w 10540504"/>
                  <a:gd name="connsiteY15-5042" fmla="*/ 5858233 h 6092775"/>
                  <a:gd name="connsiteX16-5043" fmla="*/ 2614654 w 10540504"/>
                  <a:gd name="connsiteY16-5044" fmla="*/ 4562833 h 6092775"/>
                  <a:gd name="connsiteX17-5045" fmla="*/ 766804 w 10540504"/>
                  <a:gd name="connsiteY17-5046" fmla="*/ 4772383 h 6092775"/>
                  <a:gd name="connsiteX18-5047" fmla="*/ 709654 w 10540504"/>
                  <a:gd name="connsiteY18-5048" fmla="*/ 3238858 h 6092775"/>
                  <a:gd name="connsiteX19-5049" fmla="*/ 14329 w 10540504"/>
                  <a:gd name="connsiteY19-5050" fmla="*/ 2172058 h 6092775"/>
                  <a:gd name="connsiteX20-5051" fmla="*/ 795379 w 10540504"/>
                  <a:gd name="connsiteY20-5052" fmla="*/ 1391008 h 6092775"/>
                  <a:gd name="connsiteX21-5053" fmla="*/ 1909804 w 10540504"/>
                  <a:gd name="connsiteY21-5054" fmla="*/ 1752958 h 6092775"/>
                  <a:gd name="connsiteX22-5055" fmla="*/ 2328904 w 10540504"/>
                  <a:gd name="connsiteY22-5056" fmla="*/ 1200508 h 6092775"/>
                  <a:gd name="connsiteX23-5057" fmla="*/ 2909929 w 10540504"/>
                  <a:gd name="connsiteY23-5058" fmla="*/ 1229083 h 6092775"/>
                  <a:gd name="connsiteX0-5059" fmla="*/ 2909929 w 10540504"/>
                  <a:gd name="connsiteY0-5060" fmla="*/ 1229083 h 6092775"/>
                  <a:gd name="connsiteX1-5061" fmla="*/ 3386179 w 10540504"/>
                  <a:gd name="connsiteY1-5062" fmla="*/ 219433 h 6092775"/>
                  <a:gd name="connsiteX2-5063" fmla="*/ 4252954 w 10540504"/>
                  <a:gd name="connsiteY2-5064" fmla="*/ 47983 h 6092775"/>
                  <a:gd name="connsiteX3-5065" fmla="*/ 5272129 w 10540504"/>
                  <a:gd name="connsiteY3-5066" fmla="*/ 838558 h 6092775"/>
                  <a:gd name="connsiteX4-5067" fmla="*/ 7034254 w 10540504"/>
                  <a:gd name="connsiteY4-5068" fmla="*/ 524233 h 6092775"/>
                  <a:gd name="connsiteX5-5069" fmla="*/ 7872454 w 10540504"/>
                  <a:gd name="connsiteY5-5070" fmla="*/ 1972033 h 6092775"/>
                  <a:gd name="connsiteX6-5071" fmla="*/ 9453604 w 10540504"/>
                  <a:gd name="connsiteY6-5072" fmla="*/ 2257783 h 6092775"/>
                  <a:gd name="connsiteX7-5073" fmla="*/ 10158454 w 10540504"/>
                  <a:gd name="connsiteY7-5074" fmla="*/ 3476983 h 6092775"/>
                  <a:gd name="connsiteX8-5075" fmla="*/ 9682204 w 10540504"/>
                  <a:gd name="connsiteY8-5076" fmla="*/ 4315183 h 6092775"/>
                  <a:gd name="connsiteX9-5077" fmla="*/ 10539454 w 10540504"/>
                  <a:gd name="connsiteY9-5078" fmla="*/ 5134333 h 6092775"/>
                  <a:gd name="connsiteX10-5079" fmla="*/ 9815554 w 10540504"/>
                  <a:gd name="connsiteY10-5080" fmla="*/ 6086833 h 6092775"/>
                  <a:gd name="connsiteX11-5081" fmla="*/ 8062954 w 10540504"/>
                  <a:gd name="connsiteY11-5082" fmla="*/ 5553433 h 6092775"/>
                  <a:gd name="connsiteX12-5083" fmla="*/ 6729454 w 10540504"/>
                  <a:gd name="connsiteY12-5084" fmla="*/ 5877283 h 6092775"/>
                  <a:gd name="connsiteX13-5085" fmla="*/ 5338804 w 10540504"/>
                  <a:gd name="connsiteY13-5086" fmla="*/ 5343883 h 6092775"/>
                  <a:gd name="connsiteX14-5087" fmla="*/ 4595854 w 10540504"/>
                  <a:gd name="connsiteY14-5088" fmla="*/ 6010633 h 6092775"/>
                  <a:gd name="connsiteX15-5089" fmla="*/ 3319504 w 10540504"/>
                  <a:gd name="connsiteY15-5090" fmla="*/ 5858233 h 6092775"/>
                  <a:gd name="connsiteX16-5091" fmla="*/ 2614654 w 10540504"/>
                  <a:gd name="connsiteY16-5092" fmla="*/ 4562833 h 6092775"/>
                  <a:gd name="connsiteX17-5093" fmla="*/ 766804 w 10540504"/>
                  <a:gd name="connsiteY17-5094" fmla="*/ 4772383 h 6092775"/>
                  <a:gd name="connsiteX18-5095" fmla="*/ 709654 w 10540504"/>
                  <a:gd name="connsiteY18-5096" fmla="*/ 3238858 h 6092775"/>
                  <a:gd name="connsiteX19-5097" fmla="*/ 14329 w 10540504"/>
                  <a:gd name="connsiteY19-5098" fmla="*/ 2172058 h 6092775"/>
                  <a:gd name="connsiteX20-5099" fmla="*/ 795379 w 10540504"/>
                  <a:gd name="connsiteY20-5100" fmla="*/ 1391008 h 6092775"/>
                  <a:gd name="connsiteX21-5101" fmla="*/ 1909804 w 10540504"/>
                  <a:gd name="connsiteY21-5102" fmla="*/ 1752958 h 6092775"/>
                  <a:gd name="connsiteX22-5103" fmla="*/ 2328904 w 10540504"/>
                  <a:gd name="connsiteY22-5104" fmla="*/ 1200508 h 6092775"/>
                  <a:gd name="connsiteX23-5105" fmla="*/ 2909929 w 10540504"/>
                  <a:gd name="connsiteY23-5106" fmla="*/ 1229083 h 6092775"/>
                  <a:gd name="connsiteX0-5107" fmla="*/ 2909929 w 10540504"/>
                  <a:gd name="connsiteY0-5108" fmla="*/ 1229083 h 6092775"/>
                  <a:gd name="connsiteX1-5109" fmla="*/ 3386179 w 10540504"/>
                  <a:gd name="connsiteY1-5110" fmla="*/ 219433 h 6092775"/>
                  <a:gd name="connsiteX2-5111" fmla="*/ 4252954 w 10540504"/>
                  <a:gd name="connsiteY2-5112" fmla="*/ 47983 h 6092775"/>
                  <a:gd name="connsiteX3-5113" fmla="*/ 5272129 w 10540504"/>
                  <a:gd name="connsiteY3-5114" fmla="*/ 838558 h 6092775"/>
                  <a:gd name="connsiteX4-5115" fmla="*/ 7034254 w 10540504"/>
                  <a:gd name="connsiteY4-5116" fmla="*/ 524233 h 6092775"/>
                  <a:gd name="connsiteX5-5117" fmla="*/ 7872454 w 10540504"/>
                  <a:gd name="connsiteY5-5118" fmla="*/ 1972033 h 6092775"/>
                  <a:gd name="connsiteX6-5119" fmla="*/ 9453604 w 10540504"/>
                  <a:gd name="connsiteY6-5120" fmla="*/ 2257783 h 6092775"/>
                  <a:gd name="connsiteX7-5121" fmla="*/ 10158454 w 10540504"/>
                  <a:gd name="connsiteY7-5122" fmla="*/ 3476983 h 6092775"/>
                  <a:gd name="connsiteX8-5123" fmla="*/ 9682204 w 10540504"/>
                  <a:gd name="connsiteY8-5124" fmla="*/ 4315183 h 6092775"/>
                  <a:gd name="connsiteX9-5125" fmla="*/ 10539454 w 10540504"/>
                  <a:gd name="connsiteY9-5126" fmla="*/ 5134333 h 6092775"/>
                  <a:gd name="connsiteX10-5127" fmla="*/ 9815554 w 10540504"/>
                  <a:gd name="connsiteY10-5128" fmla="*/ 6086833 h 6092775"/>
                  <a:gd name="connsiteX11-5129" fmla="*/ 8062954 w 10540504"/>
                  <a:gd name="connsiteY11-5130" fmla="*/ 5553433 h 6092775"/>
                  <a:gd name="connsiteX12-5131" fmla="*/ 6729454 w 10540504"/>
                  <a:gd name="connsiteY12-5132" fmla="*/ 5877283 h 6092775"/>
                  <a:gd name="connsiteX13-5133" fmla="*/ 5338804 w 10540504"/>
                  <a:gd name="connsiteY13-5134" fmla="*/ 5343883 h 6092775"/>
                  <a:gd name="connsiteX14-5135" fmla="*/ 4595854 w 10540504"/>
                  <a:gd name="connsiteY14-5136" fmla="*/ 6010633 h 6092775"/>
                  <a:gd name="connsiteX15-5137" fmla="*/ 3319504 w 10540504"/>
                  <a:gd name="connsiteY15-5138" fmla="*/ 5858233 h 6092775"/>
                  <a:gd name="connsiteX16-5139" fmla="*/ 2614654 w 10540504"/>
                  <a:gd name="connsiteY16-5140" fmla="*/ 4562833 h 6092775"/>
                  <a:gd name="connsiteX17-5141" fmla="*/ 766804 w 10540504"/>
                  <a:gd name="connsiteY17-5142" fmla="*/ 4772383 h 6092775"/>
                  <a:gd name="connsiteX18-5143" fmla="*/ 709654 w 10540504"/>
                  <a:gd name="connsiteY18-5144" fmla="*/ 3238858 h 6092775"/>
                  <a:gd name="connsiteX19-5145" fmla="*/ 14329 w 10540504"/>
                  <a:gd name="connsiteY19-5146" fmla="*/ 2172058 h 6092775"/>
                  <a:gd name="connsiteX20-5147" fmla="*/ 795379 w 10540504"/>
                  <a:gd name="connsiteY20-5148" fmla="*/ 1391008 h 6092775"/>
                  <a:gd name="connsiteX21-5149" fmla="*/ 1909804 w 10540504"/>
                  <a:gd name="connsiteY21-5150" fmla="*/ 1752958 h 6092775"/>
                  <a:gd name="connsiteX22-5151" fmla="*/ 2328904 w 10540504"/>
                  <a:gd name="connsiteY22-5152" fmla="*/ 1200508 h 6092775"/>
                  <a:gd name="connsiteX23-5153" fmla="*/ 2909929 w 10540504"/>
                  <a:gd name="connsiteY23-5154" fmla="*/ 1229083 h 6092775"/>
                  <a:gd name="connsiteX0-5155" fmla="*/ 2909929 w 10540504"/>
                  <a:gd name="connsiteY0-5156" fmla="*/ 1229083 h 6092775"/>
                  <a:gd name="connsiteX1-5157" fmla="*/ 3386179 w 10540504"/>
                  <a:gd name="connsiteY1-5158" fmla="*/ 219433 h 6092775"/>
                  <a:gd name="connsiteX2-5159" fmla="*/ 4252954 w 10540504"/>
                  <a:gd name="connsiteY2-5160" fmla="*/ 47983 h 6092775"/>
                  <a:gd name="connsiteX3-5161" fmla="*/ 5272129 w 10540504"/>
                  <a:gd name="connsiteY3-5162" fmla="*/ 838558 h 6092775"/>
                  <a:gd name="connsiteX4-5163" fmla="*/ 7034254 w 10540504"/>
                  <a:gd name="connsiteY4-5164" fmla="*/ 524233 h 6092775"/>
                  <a:gd name="connsiteX5-5165" fmla="*/ 7872454 w 10540504"/>
                  <a:gd name="connsiteY5-5166" fmla="*/ 1972033 h 6092775"/>
                  <a:gd name="connsiteX6-5167" fmla="*/ 9453604 w 10540504"/>
                  <a:gd name="connsiteY6-5168" fmla="*/ 2257783 h 6092775"/>
                  <a:gd name="connsiteX7-5169" fmla="*/ 10158454 w 10540504"/>
                  <a:gd name="connsiteY7-5170" fmla="*/ 3476983 h 6092775"/>
                  <a:gd name="connsiteX8-5171" fmla="*/ 9682204 w 10540504"/>
                  <a:gd name="connsiteY8-5172" fmla="*/ 4315183 h 6092775"/>
                  <a:gd name="connsiteX9-5173" fmla="*/ 10539454 w 10540504"/>
                  <a:gd name="connsiteY9-5174" fmla="*/ 5134333 h 6092775"/>
                  <a:gd name="connsiteX10-5175" fmla="*/ 9815554 w 10540504"/>
                  <a:gd name="connsiteY10-5176" fmla="*/ 6086833 h 6092775"/>
                  <a:gd name="connsiteX11-5177" fmla="*/ 8062954 w 10540504"/>
                  <a:gd name="connsiteY11-5178" fmla="*/ 5553433 h 6092775"/>
                  <a:gd name="connsiteX12-5179" fmla="*/ 6729454 w 10540504"/>
                  <a:gd name="connsiteY12-5180" fmla="*/ 5877283 h 6092775"/>
                  <a:gd name="connsiteX13-5181" fmla="*/ 5338804 w 10540504"/>
                  <a:gd name="connsiteY13-5182" fmla="*/ 5343883 h 6092775"/>
                  <a:gd name="connsiteX14-5183" fmla="*/ 4386304 w 10540504"/>
                  <a:gd name="connsiteY14-5184" fmla="*/ 6029683 h 6092775"/>
                  <a:gd name="connsiteX15-5185" fmla="*/ 3319504 w 10540504"/>
                  <a:gd name="connsiteY15-5186" fmla="*/ 5858233 h 6092775"/>
                  <a:gd name="connsiteX16-5187" fmla="*/ 2614654 w 10540504"/>
                  <a:gd name="connsiteY16-5188" fmla="*/ 4562833 h 6092775"/>
                  <a:gd name="connsiteX17-5189" fmla="*/ 766804 w 10540504"/>
                  <a:gd name="connsiteY17-5190" fmla="*/ 4772383 h 6092775"/>
                  <a:gd name="connsiteX18-5191" fmla="*/ 709654 w 10540504"/>
                  <a:gd name="connsiteY18-5192" fmla="*/ 3238858 h 6092775"/>
                  <a:gd name="connsiteX19-5193" fmla="*/ 14329 w 10540504"/>
                  <a:gd name="connsiteY19-5194" fmla="*/ 2172058 h 6092775"/>
                  <a:gd name="connsiteX20-5195" fmla="*/ 795379 w 10540504"/>
                  <a:gd name="connsiteY20-5196" fmla="*/ 1391008 h 6092775"/>
                  <a:gd name="connsiteX21-5197" fmla="*/ 1909804 w 10540504"/>
                  <a:gd name="connsiteY21-5198" fmla="*/ 1752958 h 6092775"/>
                  <a:gd name="connsiteX22-5199" fmla="*/ 2328904 w 10540504"/>
                  <a:gd name="connsiteY22-5200" fmla="*/ 1200508 h 6092775"/>
                  <a:gd name="connsiteX23-5201" fmla="*/ 2909929 w 10540504"/>
                  <a:gd name="connsiteY23-5202" fmla="*/ 1229083 h 6092775"/>
                  <a:gd name="connsiteX0-5203" fmla="*/ 2909929 w 10540504"/>
                  <a:gd name="connsiteY0-5204" fmla="*/ 1229083 h 6092775"/>
                  <a:gd name="connsiteX1-5205" fmla="*/ 3386179 w 10540504"/>
                  <a:gd name="connsiteY1-5206" fmla="*/ 219433 h 6092775"/>
                  <a:gd name="connsiteX2-5207" fmla="*/ 4252954 w 10540504"/>
                  <a:gd name="connsiteY2-5208" fmla="*/ 47983 h 6092775"/>
                  <a:gd name="connsiteX3-5209" fmla="*/ 5272129 w 10540504"/>
                  <a:gd name="connsiteY3-5210" fmla="*/ 838558 h 6092775"/>
                  <a:gd name="connsiteX4-5211" fmla="*/ 7034254 w 10540504"/>
                  <a:gd name="connsiteY4-5212" fmla="*/ 524233 h 6092775"/>
                  <a:gd name="connsiteX5-5213" fmla="*/ 7872454 w 10540504"/>
                  <a:gd name="connsiteY5-5214" fmla="*/ 1972033 h 6092775"/>
                  <a:gd name="connsiteX6-5215" fmla="*/ 9453604 w 10540504"/>
                  <a:gd name="connsiteY6-5216" fmla="*/ 2257783 h 6092775"/>
                  <a:gd name="connsiteX7-5217" fmla="*/ 10158454 w 10540504"/>
                  <a:gd name="connsiteY7-5218" fmla="*/ 3476983 h 6092775"/>
                  <a:gd name="connsiteX8-5219" fmla="*/ 9682204 w 10540504"/>
                  <a:gd name="connsiteY8-5220" fmla="*/ 4315183 h 6092775"/>
                  <a:gd name="connsiteX9-5221" fmla="*/ 10539454 w 10540504"/>
                  <a:gd name="connsiteY9-5222" fmla="*/ 5134333 h 6092775"/>
                  <a:gd name="connsiteX10-5223" fmla="*/ 9815554 w 10540504"/>
                  <a:gd name="connsiteY10-5224" fmla="*/ 6086833 h 6092775"/>
                  <a:gd name="connsiteX11-5225" fmla="*/ 8062954 w 10540504"/>
                  <a:gd name="connsiteY11-5226" fmla="*/ 5553433 h 6092775"/>
                  <a:gd name="connsiteX12-5227" fmla="*/ 6729454 w 10540504"/>
                  <a:gd name="connsiteY12-5228" fmla="*/ 5877283 h 6092775"/>
                  <a:gd name="connsiteX13-5229" fmla="*/ 5338804 w 10540504"/>
                  <a:gd name="connsiteY13-5230" fmla="*/ 5343883 h 6092775"/>
                  <a:gd name="connsiteX14-5231" fmla="*/ 4386304 w 10540504"/>
                  <a:gd name="connsiteY14-5232" fmla="*/ 6029683 h 6092775"/>
                  <a:gd name="connsiteX15-5233" fmla="*/ 3319504 w 10540504"/>
                  <a:gd name="connsiteY15-5234" fmla="*/ 5858233 h 6092775"/>
                  <a:gd name="connsiteX16-5235" fmla="*/ 2614654 w 10540504"/>
                  <a:gd name="connsiteY16-5236" fmla="*/ 4562833 h 6092775"/>
                  <a:gd name="connsiteX17-5237" fmla="*/ 766804 w 10540504"/>
                  <a:gd name="connsiteY17-5238" fmla="*/ 4772383 h 6092775"/>
                  <a:gd name="connsiteX18-5239" fmla="*/ 709654 w 10540504"/>
                  <a:gd name="connsiteY18-5240" fmla="*/ 3238858 h 6092775"/>
                  <a:gd name="connsiteX19-5241" fmla="*/ 14329 w 10540504"/>
                  <a:gd name="connsiteY19-5242" fmla="*/ 2172058 h 6092775"/>
                  <a:gd name="connsiteX20-5243" fmla="*/ 795379 w 10540504"/>
                  <a:gd name="connsiteY20-5244" fmla="*/ 1391008 h 6092775"/>
                  <a:gd name="connsiteX21-5245" fmla="*/ 1909804 w 10540504"/>
                  <a:gd name="connsiteY21-5246" fmla="*/ 1752958 h 6092775"/>
                  <a:gd name="connsiteX22-5247" fmla="*/ 2328904 w 10540504"/>
                  <a:gd name="connsiteY22-5248" fmla="*/ 1200508 h 6092775"/>
                  <a:gd name="connsiteX23-5249" fmla="*/ 2909929 w 10540504"/>
                  <a:gd name="connsiteY23-5250" fmla="*/ 1229083 h 6092775"/>
                  <a:gd name="connsiteX0-5251" fmla="*/ 2909929 w 10540504"/>
                  <a:gd name="connsiteY0-5252" fmla="*/ 1229083 h 6092775"/>
                  <a:gd name="connsiteX1-5253" fmla="*/ 3386179 w 10540504"/>
                  <a:gd name="connsiteY1-5254" fmla="*/ 219433 h 6092775"/>
                  <a:gd name="connsiteX2-5255" fmla="*/ 4252954 w 10540504"/>
                  <a:gd name="connsiteY2-5256" fmla="*/ 47983 h 6092775"/>
                  <a:gd name="connsiteX3-5257" fmla="*/ 5272129 w 10540504"/>
                  <a:gd name="connsiteY3-5258" fmla="*/ 838558 h 6092775"/>
                  <a:gd name="connsiteX4-5259" fmla="*/ 7034254 w 10540504"/>
                  <a:gd name="connsiteY4-5260" fmla="*/ 524233 h 6092775"/>
                  <a:gd name="connsiteX5-5261" fmla="*/ 7872454 w 10540504"/>
                  <a:gd name="connsiteY5-5262" fmla="*/ 1972033 h 6092775"/>
                  <a:gd name="connsiteX6-5263" fmla="*/ 9453604 w 10540504"/>
                  <a:gd name="connsiteY6-5264" fmla="*/ 2257783 h 6092775"/>
                  <a:gd name="connsiteX7-5265" fmla="*/ 10158454 w 10540504"/>
                  <a:gd name="connsiteY7-5266" fmla="*/ 3476983 h 6092775"/>
                  <a:gd name="connsiteX8-5267" fmla="*/ 9682204 w 10540504"/>
                  <a:gd name="connsiteY8-5268" fmla="*/ 4315183 h 6092775"/>
                  <a:gd name="connsiteX9-5269" fmla="*/ 10539454 w 10540504"/>
                  <a:gd name="connsiteY9-5270" fmla="*/ 5134333 h 6092775"/>
                  <a:gd name="connsiteX10-5271" fmla="*/ 9815554 w 10540504"/>
                  <a:gd name="connsiteY10-5272" fmla="*/ 6086833 h 6092775"/>
                  <a:gd name="connsiteX11-5273" fmla="*/ 8062954 w 10540504"/>
                  <a:gd name="connsiteY11-5274" fmla="*/ 5553433 h 6092775"/>
                  <a:gd name="connsiteX12-5275" fmla="*/ 6729454 w 10540504"/>
                  <a:gd name="connsiteY12-5276" fmla="*/ 5877283 h 6092775"/>
                  <a:gd name="connsiteX13-5277" fmla="*/ 5338804 w 10540504"/>
                  <a:gd name="connsiteY13-5278" fmla="*/ 5343883 h 6092775"/>
                  <a:gd name="connsiteX14-5279" fmla="*/ 4386304 w 10540504"/>
                  <a:gd name="connsiteY14-5280" fmla="*/ 6029683 h 6092775"/>
                  <a:gd name="connsiteX15-5281" fmla="*/ 3319504 w 10540504"/>
                  <a:gd name="connsiteY15-5282" fmla="*/ 5858233 h 6092775"/>
                  <a:gd name="connsiteX16-5283" fmla="*/ 2614654 w 10540504"/>
                  <a:gd name="connsiteY16-5284" fmla="*/ 4562833 h 6092775"/>
                  <a:gd name="connsiteX17-5285" fmla="*/ 766804 w 10540504"/>
                  <a:gd name="connsiteY17-5286" fmla="*/ 4772383 h 6092775"/>
                  <a:gd name="connsiteX18-5287" fmla="*/ 709654 w 10540504"/>
                  <a:gd name="connsiteY18-5288" fmla="*/ 3238858 h 6092775"/>
                  <a:gd name="connsiteX19-5289" fmla="*/ 14329 w 10540504"/>
                  <a:gd name="connsiteY19-5290" fmla="*/ 2172058 h 6092775"/>
                  <a:gd name="connsiteX20-5291" fmla="*/ 795379 w 10540504"/>
                  <a:gd name="connsiteY20-5292" fmla="*/ 1391008 h 6092775"/>
                  <a:gd name="connsiteX21-5293" fmla="*/ 1909804 w 10540504"/>
                  <a:gd name="connsiteY21-5294" fmla="*/ 1752958 h 6092775"/>
                  <a:gd name="connsiteX22-5295" fmla="*/ 2328904 w 10540504"/>
                  <a:gd name="connsiteY22-5296" fmla="*/ 1200508 h 6092775"/>
                  <a:gd name="connsiteX23-5297" fmla="*/ 2909929 w 10540504"/>
                  <a:gd name="connsiteY23-5298" fmla="*/ 1229083 h 6092775"/>
                  <a:gd name="connsiteX0-5299" fmla="*/ 2909929 w 10540504"/>
                  <a:gd name="connsiteY0-5300" fmla="*/ 1229083 h 6090980"/>
                  <a:gd name="connsiteX1-5301" fmla="*/ 3386179 w 10540504"/>
                  <a:gd name="connsiteY1-5302" fmla="*/ 219433 h 6090980"/>
                  <a:gd name="connsiteX2-5303" fmla="*/ 4252954 w 10540504"/>
                  <a:gd name="connsiteY2-5304" fmla="*/ 47983 h 6090980"/>
                  <a:gd name="connsiteX3-5305" fmla="*/ 5272129 w 10540504"/>
                  <a:gd name="connsiteY3-5306" fmla="*/ 838558 h 6090980"/>
                  <a:gd name="connsiteX4-5307" fmla="*/ 7034254 w 10540504"/>
                  <a:gd name="connsiteY4-5308" fmla="*/ 524233 h 6090980"/>
                  <a:gd name="connsiteX5-5309" fmla="*/ 7872454 w 10540504"/>
                  <a:gd name="connsiteY5-5310" fmla="*/ 1972033 h 6090980"/>
                  <a:gd name="connsiteX6-5311" fmla="*/ 9453604 w 10540504"/>
                  <a:gd name="connsiteY6-5312" fmla="*/ 2257783 h 6090980"/>
                  <a:gd name="connsiteX7-5313" fmla="*/ 10158454 w 10540504"/>
                  <a:gd name="connsiteY7-5314" fmla="*/ 3476983 h 6090980"/>
                  <a:gd name="connsiteX8-5315" fmla="*/ 9682204 w 10540504"/>
                  <a:gd name="connsiteY8-5316" fmla="*/ 4315183 h 6090980"/>
                  <a:gd name="connsiteX9-5317" fmla="*/ 10539454 w 10540504"/>
                  <a:gd name="connsiteY9-5318" fmla="*/ 5134333 h 6090980"/>
                  <a:gd name="connsiteX10-5319" fmla="*/ 9815554 w 10540504"/>
                  <a:gd name="connsiteY10-5320" fmla="*/ 6086833 h 6090980"/>
                  <a:gd name="connsiteX11-5321" fmla="*/ 7948654 w 10540504"/>
                  <a:gd name="connsiteY11-5322" fmla="*/ 5286733 h 6090980"/>
                  <a:gd name="connsiteX12-5323" fmla="*/ 6729454 w 10540504"/>
                  <a:gd name="connsiteY12-5324" fmla="*/ 5877283 h 6090980"/>
                  <a:gd name="connsiteX13-5325" fmla="*/ 5338804 w 10540504"/>
                  <a:gd name="connsiteY13-5326" fmla="*/ 5343883 h 6090980"/>
                  <a:gd name="connsiteX14-5327" fmla="*/ 4386304 w 10540504"/>
                  <a:gd name="connsiteY14-5328" fmla="*/ 6029683 h 6090980"/>
                  <a:gd name="connsiteX15-5329" fmla="*/ 3319504 w 10540504"/>
                  <a:gd name="connsiteY15-5330" fmla="*/ 5858233 h 6090980"/>
                  <a:gd name="connsiteX16-5331" fmla="*/ 2614654 w 10540504"/>
                  <a:gd name="connsiteY16-5332" fmla="*/ 4562833 h 6090980"/>
                  <a:gd name="connsiteX17-5333" fmla="*/ 766804 w 10540504"/>
                  <a:gd name="connsiteY17-5334" fmla="*/ 4772383 h 6090980"/>
                  <a:gd name="connsiteX18-5335" fmla="*/ 709654 w 10540504"/>
                  <a:gd name="connsiteY18-5336" fmla="*/ 3238858 h 6090980"/>
                  <a:gd name="connsiteX19-5337" fmla="*/ 14329 w 10540504"/>
                  <a:gd name="connsiteY19-5338" fmla="*/ 2172058 h 6090980"/>
                  <a:gd name="connsiteX20-5339" fmla="*/ 795379 w 10540504"/>
                  <a:gd name="connsiteY20-5340" fmla="*/ 1391008 h 6090980"/>
                  <a:gd name="connsiteX21-5341" fmla="*/ 1909804 w 10540504"/>
                  <a:gd name="connsiteY21-5342" fmla="*/ 1752958 h 6090980"/>
                  <a:gd name="connsiteX22-5343" fmla="*/ 2328904 w 10540504"/>
                  <a:gd name="connsiteY22-5344" fmla="*/ 1200508 h 6090980"/>
                  <a:gd name="connsiteX23-5345" fmla="*/ 2909929 w 10540504"/>
                  <a:gd name="connsiteY23-5346" fmla="*/ 1229083 h 6090980"/>
                  <a:gd name="connsiteX0-5347" fmla="*/ 2909929 w 10540504"/>
                  <a:gd name="connsiteY0-5348" fmla="*/ 1229083 h 6094258"/>
                  <a:gd name="connsiteX1-5349" fmla="*/ 3386179 w 10540504"/>
                  <a:gd name="connsiteY1-5350" fmla="*/ 219433 h 6094258"/>
                  <a:gd name="connsiteX2-5351" fmla="*/ 4252954 w 10540504"/>
                  <a:gd name="connsiteY2-5352" fmla="*/ 47983 h 6094258"/>
                  <a:gd name="connsiteX3-5353" fmla="*/ 5272129 w 10540504"/>
                  <a:gd name="connsiteY3-5354" fmla="*/ 838558 h 6094258"/>
                  <a:gd name="connsiteX4-5355" fmla="*/ 7034254 w 10540504"/>
                  <a:gd name="connsiteY4-5356" fmla="*/ 524233 h 6094258"/>
                  <a:gd name="connsiteX5-5357" fmla="*/ 7872454 w 10540504"/>
                  <a:gd name="connsiteY5-5358" fmla="*/ 1972033 h 6094258"/>
                  <a:gd name="connsiteX6-5359" fmla="*/ 9453604 w 10540504"/>
                  <a:gd name="connsiteY6-5360" fmla="*/ 2257783 h 6094258"/>
                  <a:gd name="connsiteX7-5361" fmla="*/ 10158454 w 10540504"/>
                  <a:gd name="connsiteY7-5362" fmla="*/ 3476983 h 6094258"/>
                  <a:gd name="connsiteX8-5363" fmla="*/ 9682204 w 10540504"/>
                  <a:gd name="connsiteY8-5364" fmla="*/ 4315183 h 6094258"/>
                  <a:gd name="connsiteX9-5365" fmla="*/ 10539454 w 10540504"/>
                  <a:gd name="connsiteY9-5366" fmla="*/ 5134333 h 6094258"/>
                  <a:gd name="connsiteX10-5367" fmla="*/ 9815554 w 10540504"/>
                  <a:gd name="connsiteY10-5368" fmla="*/ 6086833 h 6094258"/>
                  <a:gd name="connsiteX11-5369" fmla="*/ 7948654 w 10540504"/>
                  <a:gd name="connsiteY11-5370" fmla="*/ 5286733 h 6094258"/>
                  <a:gd name="connsiteX12-5371" fmla="*/ 6729454 w 10540504"/>
                  <a:gd name="connsiteY12-5372" fmla="*/ 5877283 h 6094258"/>
                  <a:gd name="connsiteX13-5373" fmla="*/ 5338804 w 10540504"/>
                  <a:gd name="connsiteY13-5374" fmla="*/ 5343883 h 6094258"/>
                  <a:gd name="connsiteX14-5375" fmla="*/ 4386304 w 10540504"/>
                  <a:gd name="connsiteY14-5376" fmla="*/ 6029683 h 6094258"/>
                  <a:gd name="connsiteX15-5377" fmla="*/ 3319504 w 10540504"/>
                  <a:gd name="connsiteY15-5378" fmla="*/ 5858233 h 6094258"/>
                  <a:gd name="connsiteX16-5379" fmla="*/ 2614654 w 10540504"/>
                  <a:gd name="connsiteY16-5380" fmla="*/ 4562833 h 6094258"/>
                  <a:gd name="connsiteX17-5381" fmla="*/ 766804 w 10540504"/>
                  <a:gd name="connsiteY17-5382" fmla="*/ 4772383 h 6094258"/>
                  <a:gd name="connsiteX18-5383" fmla="*/ 709654 w 10540504"/>
                  <a:gd name="connsiteY18-5384" fmla="*/ 3238858 h 6094258"/>
                  <a:gd name="connsiteX19-5385" fmla="*/ 14329 w 10540504"/>
                  <a:gd name="connsiteY19-5386" fmla="*/ 2172058 h 6094258"/>
                  <a:gd name="connsiteX20-5387" fmla="*/ 795379 w 10540504"/>
                  <a:gd name="connsiteY20-5388" fmla="*/ 1391008 h 6094258"/>
                  <a:gd name="connsiteX21-5389" fmla="*/ 1909804 w 10540504"/>
                  <a:gd name="connsiteY21-5390" fmla="*/ 1752958 h 6094258"/>
                  <a:gd name="connsiteX22-5391" fmla="*/ 2328904 w 10540504"/>
                  <a:gd name="connsiteY22-5392" fmla="*/ 1200508 h 6094258"/>
                  <a:gd name="connsiteX23-5393" fmla="*/ 2909929 w 10540504"/>
                  <a:gd name="connsiteY23-5394" fmla="*/ 1229083 h 6094258"/>
                  <a:gd name="connsiteX0-5395" fmla="*/ 2909929 w 10540093"/>
                  <a:gd name="connsiteY0-5396" fmla="*/ 1229083 h 6078450"/>
                  <a:gd name="connsiteX1-5397" fmla="*/ 3386179 w 10540093"/>
                  <a:gd name="connsiteY1-5398" fmla="*/ 219433 h 6078450"/>
                  <a:gd name="connsiteX2-5399" fmla="*/ 4252954 w 10540093"/>
                  <a:gd name="connsiteY2-5400" fmla="*/ 47983 h 6078450"/>
                  <a:gd name="connsiteX3-5401" fmla="*/ 5272129 w 10540093"/>
                  <a:gd name="connsiteY3-5402" fmla="*/ 838558 h 6078450"/>
                  <a:gd name="connsiteX4-5403" fmla="*/ 7034254 w 10540093"/>
                  <a:gd name="connsiteY4-5404" fmla="*/ 524233 h 6078450"/>
                  <a:gd name="connsiteX5-5405" fmla="*/ 7872454 w 10540093"/>
                  <a:gd name="connsiteY5-5406" fmla="*/ 1972033 h 6078450"/>
                  <a:gd name="connsiteX6-5407" fmla="*/ 9453604 w 10540093"/>
                  <a:gd name="connsiteY6-5408" fmla="*/ 2257783 h 6078450"/>
                  <a:gd name="connsiteX7-5409" fmla="*/ 10158454 w 10540093"/>
                  <a:gd name="connsiteY7-5410" fmla="*/ 3476983 h 6078450"/>
                  <a:gd name="connsiteX8-5411" fmla="*/ 9682204 w 10540093"/>
                  <a:gd name="connsiteY8-5412" fmla="*/ 4315183 h 6078450"/>
                  <a:gd name="connsiteX9-5413" fmla="*/ 10539454 w 10540093"/>
                  <a:gd name="connsiteY9-5414" fmla="*/ 5134333 h 6078450"/>
                  <a:gd name="connsiteX10-5415" fmla="*/ 9586954 w 10540093"/>
                  <a:gd name="connsiteY10-5416" fmla="*/ 5934433 h 6078450"/>
                  <a:gd name="connsiteX11-5417" fmla="*/ 7948654 w 10540093"/>
                  <a:gd name="connsiteY11-5418" fmla="*/ 5286733 h 6078450"/>
                  <a:gd name="connsiteX12-5419" fmla="*/ 6729454 w 10540093"/>
                  <a:gd name="connsiteY12-5420" fmla="*/ 5877283 h 6078450"/>
                  <a:gd name="connsiteX13-5421" fmla="*/ 5338804 w 10540093"/>
                  <a:gd name="connsiteY13-5422" fmla="*/ 5343883 h 6078450"/>
                  <a:gd name="connsiteX14-5423" fmla="*/ 4386304 w 10540093"/>
                  <a:gd name="connsiteY14-5424" fmla="*/ 6029683 h 6078450"/>
                  <a:gd name="connsiteX15-5425" fmla="*/ 3319504 w 10540093"/>
                  <a:gd name="connsiteY15-5426" fmla="*/ 5858233 h 6078450"/>
                  <a:gd name="connsiteX16-5427" fmla="*/ 2614654 w 10540093"/>
                  <a:gd name="connsiteY16-5428" fmla="*/ 4562833 h 6078450"/>
                  <a:gd name="connsiteX17-5429" fmla="*/ 766804 w 10540093"/>
                  <a:gd name="connsiteY17-5430" fmla="*/ 4772383 h 6078450"/>
                  <a:gd name="connsiteX18-5431" fmla="*/ 709654 w 10540093"/>
                  <a:gd name="connsiteY18-5432" fmla="*/ 3238858 h 6078450"/>
                  <a:gd name="connsiteX19-5433" fmla="*/ 14329 w 10540093"/>
                  <a:gd name="connsiteY19-5434" fmla="*/ 2172058 h 6078450"/>
                  <a:gd name="connsiteX20-5435" fmla="*/ 795379 w 10540093"/>
                  <a:gd name="connsiteY20-5436" fmla="*/ 1391008 h 6078450"/>
                  <a:gd name="connsiteX21-5437" fmla="*/ 1909804 w 10540093"/>
                  <a:gd name="connsiteY21-5438" fmla="*/ 1752958 h 6078450"/>
                  <a:gd name="connsiteX22-5439" fmla="*/ 2328904 w 10540093"/>
                  <a:gd name="connsiteY22-5440" fmla="*/ 1200508 h 6078450"/>
                  <a:gd name="connsiteX23-5441" fmla="*/ 2909929 w 10540093"/>
                  <a:gd name="connsiteY23-5442" fmla="*/ 1229083 h 6078450"/>
                  <a:gd name="connsiteX0-5443" fmla="*/ 2909929 w 10160272"/>
                  <a:gd name="connsiteY0-5444" fmla="*/ 1229083 h 6078450"/>
                  <a:gd name="connsiteX1-5445" fmla="*/ 3386179 w 10160272"/>
                  <a:gd name="connsiteY1-5446" fmla="*/ 219433 h 6078450"/>
                  <a:gd name="connsiteX2-5447" fmla="*/ 4252954 w 10160272"/>
                  <a:gd name="connsiteY2-5448" fmla="*/ 47983 h 6078450"/>
                  <a:gd name="connsiteX3-5449" fmla="*/ 5272129 w 10160272"/>
                  <a:gd name="connsiteY3-5450" fmla="*/ 838558 h 6078450"/>
                  <a:gd name="connsiteX4-5451" fmla="*/ 7034254 w 10160272"/>
                  <a:gd name="connsiteY4-5452" fmla="*/ 524233 h 6078450"/>
                  <a:gd name="connsiteX5-5453" fmla="*/ 7872454 w 10160272"/>
                  <a:gd name="connsiteY5-5454" fmla="*/ 1972033 h 6078450"/>
                  <a:gd name="connsiteX6-5455" fmla="*/ 9453604 w 10160272"/>
                  <a:gd name="connsiteY6-5456" fmla="*/ 2257783 h 6078450"/>
                  <a:gd name="connsiteX7-5457" fmla="*/ 10158454 w 10160272"/>
                  <a:gd name="connsiteY7-5458" fmla="*/ 3476983 h 6078450"/>
                  <a:gd name="connsiteX8-5459" fmla="*/ 9682204 w 10160272"/>
                  <a:gd name="connsiteY8-5460" fmla="*/ 4315183 h 6078450"/>
                  <a:gd name="connsiteX9-5461" fmla="*/ 10158454 w 10160272"/>
                  <a:gd name="connsiteY9-5462" fmla="*/ 5153383 h 6078450"/>
                  <a:gd name="connsiteX10-5463" fmla="*/ 9586954 w 10160272"/>
                  <a:gd name="connsiteY10-5464" fmla="*/ 5934433 h 6078450"/>
                  <a:gd name="connsiteX11-5465" fmla="*/ 7948654 w 10160272"/>
                  <a:gd name="connsiteY11-5466" fmla="*/ 5286733 h 6078450"/>
                  <a:gd name="connsiteX12-5467" fmla="*/ 6729454 w 10160272"/>
                  <a:gd name="connsiteY12-5468" fmla="*/ 5877283 h 6078450"/>
                  <a:gd name="connsiteX13-5469" fmla="*/ 5338804 w 10160272"/>
                  <a:gd name="connsiteY13-5470" fmla="*/ 5343883 h 6078450"/>
                  <a:gd name="connsiteX14-5471" fmla="*/ 4386304 w 10160272"/>
                  <a:gd name="connsiteY14-5472" fmla="*/ 6029683 h 6078450"/>
                  <a:gd name="connsiteX15-5473" fmla="*/ 3319504 w 10160272"/>
                  <a:gd name="connsiteY15-5474" fmla="*/ 5858233 h 6078450"/>
                  <a:gd name="connsiteX16-5475" fmla="*/ 2614654 w 10160272"/>
                  <a:gd name="connsiteY16-5476" fmla="*/ 4562833 h 6078450"/>
                  <a:gd name="connsiteX17-5477" fmla="*/ 766804 w 10160272"/>
                  <a:gd name="connsiteY17-5478" fmla="*/ 4772383 h 6078450"/>
                  <a:gd name="connsiteX18-5479" fmla="*/ 709654 w 10160272"/>
                  <a:gd name="connsiteY18-5480" fmla="*/ 3238858 h 6078450"/>
                  <a:gd name="connsiteX19-5481" fmla="*/ 14329 w 10160272"/>
                  <a:gd name="connsiteY19-5482" fmla="*/ 2172058 h 6078450"/>
                  <a:gd name="connsiteX20-5483" fmla="*/ 795379 w 10160272"/>
                  <a:gd name="connsiteY20-5484" fmla="*/ 1391008 h 6078450"/>
                  <a:gd name="connsiteX21-5485" fmla="*/ 1909804 w 10160272"/>
                  <a:gd name="connsiteY21-5486" fmla="*/ 1752958 h 6078450"/>
                  <a:gd name="connsiteX22-5487" fmla="*/ 2328904 w 10160272"/>
                  <a:gd name="connsiteY22-5488" fmla="*/ 1200508 h 6078450"/>
                  <a:gd name="connsiteX23-5489" fmla="*/ 2909929 w 10160272"/>
                  <a:gd name="connsiteY23-5490" fmla="*/ 1229083 h 6078450"/>
                  <a:gd name="connsiteX0-5491" fmla="*/ 2909929 w 10160272"/>
                  <a:gd name="connsiteY0-5492" fmla="*/ 1229083 h 6078450"/>
                  <a:gd name="connsiteX1-5493" fmla="*/ 3386179 w 10160272"/>
                  <a:gd name="connsiteY1-5494" fmla="*/ 219433 h 6078450"/>
                  <a:gd name="connsiteX2-5495" fmla="*/ 4252954 w 10160272"/>
                  <a:gd name="connsiteY2-5496" fmla="*/ 47983 h 6078450"/>
                  <a:gd name="connsiteX3-5497" fmla="*/ 5272129 w 10160272"/>
                  <a:gd name="connsiteY3-5498" fmla="*/ 838558 h 6078450"/>
                  <a:gd name="connsiteX4-5499" fmla="*/ 7034254 w 10160272"/>
                  <a:gd name="connsiteY4-5500" fmla="*/ 524233 h 6078450"/>
                  <a:gd name="connsiteX5-5501" fmla="*/ 7872454 w 10160272"/>
                  <a:gd name="connsiteY5-5502" fmla="*/ 1972033 h 6078450"/>
                  <a:gd name="connsiteX6-5503" fmla="*/ 9453604 w 10160272"/>
                  <a:gd name="connsiteY6-5504" fmla="*/ 2257783 h 6078450"/>
                  <a:gd name="connsiteX7-5505" fmla="*/ 10158454 w 10160272"/>
                  <a:gd name="connsiteY7-5506" fmla="*/ 3476983 h 6078450"/>
                  <a:gd name="connsiteX8-5507" fmla="*/ 9682204 w 10160272"/>
                  <a:gd name="connsiteY8-5508" fmla="*/ 4315183 h 6078450"/>
                  <a:gd name="connsiteX9-5509" fmla="*/ 10158454 w 10160272"/>
                  <a:gd name="connsiteY9-5510" fmla="*/ 5153383 h 6078450"/>
                  <a:gd name="connsiteX10-5511" fmla="*/ 9586954 w 10160272"/>
                  <a:gd name="connsiteY10-5512" fmla="*/ 5934433 h 6078450"/>
                  <a:gd name="connsiteX11-5513" fmla="*/ 7948654 w 10160272"/>
                  <a:gd name="connsiteY11-5514" fmla="*/ 5286733 h 6078450"/>
                  <a:gd name="connsiteX12-5515" fmla="*/ 6729454 w 10160272"/>
                  <a:gd name="connsiteY12-5516" fmla="*/ 5877283 h 6078450"/>
                  <a:gd name="connsiteX13-5517" fmla="*/ 5338804 w 10160272"/>
                  <a:gd name="connsiteY13-5518" fmla="*/ 5343883 h 6078450"/>
                  <a:gd name="connsiteX14-5519" fmla="*/ 4386304 w 10160272"/>
                  <a:gd name="connsiteY14-5520" fmla="*/ 6029683 h 6078450"/>
                  <a:gd name="connsiteX15-5521" fmla="*/ 3319504 w 10160272"/>
                  <a:gd name="connsiteY15-5522" fmla="*/ 5858233 h 6078450"/>
                  <a:gd name="connsiteX16-5523" fmla="*/ 2614654 w 10160272"/>
                  <a:gd name="connsiteY16-5524" fmla="*/ 4562833 h 6078450"/>
                  <a:gd name="connsiteX17-5525" fmla="*/ 766804 w 10160272"/>
                  <a:gd name="connsiteY17-5526" fmla="*/ 4772383 h 6078450"/>
                  <a:gd name="connsiteX18-5527" fmla="*/ 709654 w 10160272"/>
                  <a:gd name="connsiteY18-5528" fmla="*/ 3238858 h 6078450"/>
                  <a:gd name="connsiteX19-5529" fmla="*/ 14329 w 10160272"/>
                  <a:gd name="connsiteY19-5530" fmla="*/ 2172058 h 6078450"/>
                  <a:gd name="connsiteX20-5531" fmla="*/ 795379 w 10160272"/>
                  <a:gd name="connsiteY20-5532" fmla="*/ 1391008 h 6078450"/>
                  <a:gd name="connsiteX21-5533" fmla="*/ 1909804 w 10160272"/>
                  <a:gd name="connsiteY21-5534" fmla="*/ 1752958 h 6078450"/>
                  <a:gd name="connsiteX22-5535" fmla="*/ 2328904 w 10160272"/>
                  <a:gd name="connsiteY22-5536" fmla="*/ 1200508 h 6078450"/>
                  <a:gd name="connsiteX23-5537" fmla="*/ 2909929 w 10160272"/>
                  <a:gd name="connsiteY23-5538" fmla="*/ 1229083 h 6078450"/>
                  <a:gd name="connsiteX0-5539" fmla="*/ 2909929 w 10161138"/>
                  <a:gd name="connsiteY0-5540" fmla="*/ 1229083 h 6078450"/>
                  <a:gd name="connsiteX1-5541" fmla="*/ 3386179 w 10161138"/>
                  <a:gd name="connsiteY1-5542" fmla="*/ 219433 h 6078450"/>
                  <a:gd name="connsiteX2-5543" fmla="*/ 4252954 w 10161138"/>
                  <a:gd name="connsiteY2-5544" fmla="*/ 47983 h 6078450"/>
                  <a:gd name="connsiteX3-5545" fmla="*/ 5272129 w 10161138"/>
                  <a:gd name="connsiteY3-5546" fmla="*/ 838558 h 6078450"/>
                  <a:gd name="connsiteX4-5547" fmla="*/ 7034254 w 10161138"/>
                  <a:gd name="connsiteY4-5548" fmla="*/ 524233 h 6078450"/>
                  <a:gd name="connsiteX5-5549" fmla="*/ 7872454 w 10161138"/>
                  <a:gd name="connsiteY5-5550" fmla="*/ 1972033 h 6078450"/>
                  <a:gd name="connsiteX6-5551" fmla="*/ 9453604 w 10161138"/>
                  <a:gd name="connsiteY6-5552" fmla="*/ 2257783 h 6078450"/>
                  <a:gd name="connsiteX7-5553" fmla="*/ 10158454 w 10161138"/>
                  <a:gd name="connsiteY7-5554" fmla="*/ 3476983 h 6078450"/>
                  <a:gd name="connsiteX8-5555" fmla="*/ 9682204 w 10161138"/>
                  <a:gd name="connsiteY8-5556" fmla="*/ 4315183 h 6078450"/>
                  <a:gd name="connsiteX9-5557" fmla="*/ 10158454 w 10161138"/>
                  <a:gd name="connsiteY9-5558" fmla="*/ 5153383 h 6078450"/>
                  <a:gd name="connsiteX10-5559" fmla="*/ 9586954 w 10161138"/>
                  <a:gd name="connsiteY10-5560" fmla="*/ 5934433 h 6078450"/>
                  <a:gd name="connsiteX11-5561" fmla="*/ 7948654 w 10161138"/>
                  <a:gd name="connsiteY11-5562" fmla="*/ 5286733 h 6078450"/>
                  <a:gd name="connsiteX12-5563" fmla="*/ 6729454 w 10161138"/>
                  <a:gd name="connsiteY12-5564" fmla="*/ 5877283 h 6078450"/>
                  <a:gd name="connsiteX13-5565" fmla="*/ 5338804 w 10161138"/>
                  <a:gd name="connsiteY13-5566" fmla="*/ 5343883 h 6078450"/>
                  <a:gd name="connsiteX14-5567" fmla="*/ 4386304 w 10161138"/>
                  <a:gd name="connsiteY14-5568" fmla="*/ 6029683 h 6078450"/>
                  <a:gd name="connsiteX15-5569" fmla="*/ 3319504 w 10161138"/>
                  <a:gd name="connsiteY15-5570" fmla="*/ 5858233 h 6078450"/>
                  <a:gd name="connsiteX16-5571" fmla="*/ 2614654 w 10161138"/>
                  <a:gd name="connsiteY16-5572" fmla="*/ 4562833 h 6078450"/>
                  <a:gd name="connsiteX17-5573" fmla="*/ 766804 w 10161138"/>
                  <a:gd name="connsiteY17-5574" fmla="*/ 4772383 h 6078450"/>
                  <a:gd name="connsiteX18-5575" fmla="*/ 709654 w 10161138"/>
                  <a:gd name="connsiteY18-5576" fmla="*/ 3238858 h 6078450"/>
                  <a:gd name="connsiteX19-5577" fmla="*/ 14329 w 10161138"/>
                  <a:gd name="connsiteY19-5578" fmla="*/ 2172058 h 6078450"/>
                  <a:gd name="connsiteX20-5579" fmla="*/ 795379 w 10161138"/>
                  <a:gd name="connsiteY20-5580" fmla="*/ 1391008 h 6078450"/>
                  <a:gd name="connsiteX21-5581" fmla="*/ 1909804 w 10161138"/>
                  <a:gd name="connsiteY21-5582" fmla="*/ 1752958 h 6078450"/>
                  <a:gd name="connsiteX22-5583" fmla="*/ 2328904 w 10161138"/>
                  <a:gd name="connsiteY22-5584" fmla="*/ 1200508 h 6078450"/>
                  <a:gd name="connsiteX23-5585" fmla="*/ 2909929 w 10161138"/>
                  <a:gd name="connsiteY23-5586" fmla="*/ 1229083 h 6078450"/>
                  <a:gd name="connsiteX0-5587" fmla="*/ 2909929 w 10160272"/>
                  <a:gd name="connsiteY0-5588" fmla="*/ 1229083 h 6078450"/>
                  <a:gd name="connsiteX1-5589" fmla="*/ 3386179 w 10160272"/>
                  <a:gd name="connsiteY1-5590" fmla="*/ 219433 h 6078450"/>
                  <a:gd name="connsiteX2-5591" fmla="*/ 4252954 w 10160272"/>
                  <a:gd name="connsiteY2-5592" fmla="*/ 47983 h 6078450"/>
                  <a:gd name="connsiteX3-5593" fmla="*/ 5272129 w 10160272"/>
                  <a:gd name="connsiteY3-5594" fmla="*/ 838558 h 6078450"/>
                  <a:gd name="connsiteX4-5595" fmla="*/ 7034254 w 10160272"/>
                  <a:gd name="connsiteY4-5596" fmla="*/ 524233 h 6078450"/>
                  <a:gd name="connsiteX5-5597" fmla="*/ 7872454 w 10160272"/>
                  <a:gd name="connsiteY5-5598" fmla="*/ 1972033 h 6078450"/>
                  <a:gd name="connsiteX6-5599" fmla="*/ 9453604 w 10160272"/>
                  <a:gd name="connsiteY6-5600" fmla="*/ 2257783 h 6078450"/>
                  <a:gd name="connsiteX7-5601" fmla="*/ 10044154 w 10160272"/>
                  <a:gd name="connsiteY7-5602" fmla="*/ 3219808 h 6078450"/>
                  <a:gd name="connsiteX8-5603" fmla="*/ 9682204 w 10160272"/>
                  <a:gd name="connsiteY8-5604" fmla="*/ 4315183 h 6078450"/>
                  <a:gd name="connsiteX9-5605" fmla="*/ 10158454 w 10160272"/>
                  <a:gd name="connsiteY9-5606" fmla="*/ 5153383 h 6078450"/>
                  <a:gd name="connsiteX10-5607" fmla="*/ 9586954 w 10160272"/>
                  <a:gd name="connsiteY10-5608" fmla="*/ 5934433 h 6078450"/>
                  <a:gd name="connsiteX11-5609" fmla="*/ 7948654 w 10160272"/>
                  <a:gd name="connsiteY11-5610" fmla="*/ 5286733 h 6078450"/>
                  <a:gd name="connsiteX12-5611" fmla="*/ 6729454 w 10160272"/>
                  <a:gd name="connsiteY12-5612" fmla="*/ 5877283 h 6078450"/>
                  <a:gd name="connsiteX13-5613" fmla="*/ 5338804 w 10160272"/>
                  <a:gd name="connsiteY13-5614" fmla="*/ 5343883 h 6078450"/>
                  <a:gd name="connsiteX14-5615" fmla="*/ 4386304 w 10160272"/>
                  <a:gd name="connsiteY14-5616" fmla="*/ 6029683 h 6078450"/>
                  <a:gd name="connsiteX15-5617" fmla="*/ 3319504 w 10160272"/>
                  <a:gd name="connsiteY15-5618" fmla="*/ 5858233 h 6078450"/>
                  <a:gd name="connsiteX16-5619" fmla="*/ 2614654 w 10160272"/>
                  <a:gd name="connsiteY16-5620" fmla="*/ 4562833 h 6078450"/>
                  <a:gd name="connsiteX17-5621" fmla="*/ 766804 w 10160272"/>
                  <a:gd name="connsiteY17-5622" fmla="*/ 4772383 h 6078450"/>
                  <a:gd name="connsiteX18-5623" fmla="*/ 709654 w 10160272"/>
                  <a:gd name="connsiteY18-5624" fmla="*/ 3238858 h 6078450"/>
                  <a:gd name="connsiteX19-5625" fmla="*/ 14329 w 10160272"/>
                  <a:gd name="connsiteY19-5626" fmla="*/ 2172058 h 6078450"/>
                  <a:gd name="connsiteX20-5627" fmla="*/ 795379 w 10160272"/>
                  <a:gd name="connsiteY20-5628" fmla="*/ 1391008 h 6078450"/>
                  <a:gd name="connsiteX21-5629" fmla="*/ 1909804 w 10160272"/>
                  <a:gd name="connsiteY21-5630" fmla="*/ 1752958 h 6078450"/>
                  <a:gd name="connsiteX22-5631" fmla="*/ 2328904 w 10160272"/>
                  <a:gd name="connsiteY22-5632" fmla="*/ 1200508 h 6078450"/>
                  <a:gd name="connsiteX23-5633" fmla="*/ 2909929 w 10160272"/>
                  <a:gd name="connsiteY23-5634" fmla="*/ 1229083 h 6078450"/>
                  <a:gd name="connsiteX0-5635" fmla="*/ 2909929 w 10160272"/>
                  <a:gd name="connsiteY0-5636" fmla="*/ 1229083 h 6078450"/>
                  <a:gd name="connsiteX1-5637" fmla="*/ 3386179 w 10160272"/>
                  <a:gd name="connsiteY1-5638" fmla="*/ 219433 h 6078450"/>
                  <a:gd name="connsiteX2-5639" fmla="*/ 4252954 w 10160272"/>
                  <a:gd name="connsiteY2-5640" fmla="*/ 47983 h 6078450"/>
                  <a:gd name="connsiteX3-5641" fmla="*/ 5272129 w 10160272"/>
                  <a:gd name="connsiteY3-5642" fmla="*/ 838558 h 6078450"/>
                  <a:gd name="connsiteX4-5643" fmla="*/ 7034254 w 10160272"/>
                  <a:gd name="connsiteY4-5644" fmla="*/ 524233 h 6078450"/>
                  <a:gd name="connsiteX5-5645" fmla="*/ 7872454 w 10160272"/>
                  <a:gd name="connsiteY5-5646" fmla="*/ 1972033 h 6078450"/>
                  <a:gd name="connsiteX6-5647" fmla="*/ 9453604 w 10160272"/>
                  <a:gd name="connsiteY6-5648" fmla="*/ 2257783 h 6078450"/>
                  <a:gd name="connsiteX7-5649" fmla="*/ 10044154 w 10160272"/>
                  <a:gd name="connsiteY7-5650" fmla="*/ 3219808 h 6078450"/>
                  <a:gd name="connsiteX8-5651" fmla="*/ 9682204 w 10160272"/>
                  <a:gd name="connsiteY8-5652" fmla="*/ 4315183 h 6078450"/>
                  <a:gd name="connsiteX9-5653" fmla="*/ 10158454 w 10160272"/>
                  <a:gd name="connsiteY9-5654" fmla="*/ 5153383 h 6078450"/>
                  <a:gd name="connsiteX10-5655" fmla="*/ 9586954 w 10160272"/>
                  <a:gd name="connsiteY10-5656" fmla="*/ 5934433 h 6078450"/>
                  <a:gd name="connsiteX11-5657" fmla="*/ 7948654 w 10160272"/>
                  <a:gd name="connsiteY11-5658" fmla="*/ 5286733 h 6078450"/>
                  <a:gd name="connsiteX12-5659" fmla="*/ 6729454 w 10160272"/>
                  <a:gd name="connsiteY12-5660" fmla="*/ 5877283 h 6078450"/>
                  <a:gd name="connsiteX13-5661" fmla="*/ 5338804 w 10160272"/>
                  <a:gd name="connsiteY13-5662" fmla="*/ 5343883 h 6078450"/>
                  <a:gd name="connsiteX14-5663" fmla="*/ 4386304 w 10160272"/>
                  <a:gd name="connsiteY14-5664" fmla="*/ 6029683 h 6078450"/>
                  <a:gd name="connsiteX15-5665" fmla="*/ 3319504 w 10160272"/>
                  <a:gd name="connsiteY15-5666" fmla="*/ 5858233 h 6078450"/>
                  <a:gd name="connsiteX16-5667" fmla="*/ 2614654 w 10160272"/>
                  <a:gd name="connsiteY16-5668" fmla="*/ 4562833 h 6078450"/>
                  <a:gd name="connsiteX17-5669" fmla="*/ 766804 w 10160272"/>
                  <a:gd name="connsiteY17-5670" fmla="*/ 4772383 h 6078450"/>
                  <a:gd name="connsiteX18-5671" fmla="*/ 709654 w 10160272"/>
                  <a:gd name="connsiteY18-5672" fmla="*/ 3238858 h 6078450"/>
                  <a:gd name="connsiteX19-5673" fmla="*/ 14329 w 10160272"/>
                  <a:gd name="connsiteY19-5674" fmla="*/ 2172058 h 6078450"/>
                  <a:gd name="connsiteX20-5675" fmla="*/ 795379 w 10160272"/>
                  <a:gd name="connsiteY20-5676" fmla="*/ 1391008 h 6078450"/>
                  <a:gd name="connsiteX21-5677" fmla="*/ 1909804 w 10160272"/>
                  <a:gd name="connsiteY21-5678" fmla="*/ 1752958 h 6078450"/>
                  <a:gd name="connsiteX22-5679" fmla="*/ 2328904 w 10160272"/>
                  <a:gd name="connsiteY22-5680" fmla="*/ 1200508 h 6078450"/>
                  <a:gd name="connsiteX23-5681" fmla="*/ 2909929 w 10160272"/>
                  <a:gd name="connsiteY23-5682" fmla="*/ 1229083 h 6078450"/>
                  <a:gd name="connsiteX0-5683" fmla="*/ 2909929 w 10160272"/>
                  <a:gd name="connsiteY0-5684" fmla="*/ 1229083 h 6078450"/>
                  <a:gd name="connsiteX1-5685" fmla="*/ 3386179 w 10160272"/>
                  <a:gd name="connsiteY1-5686" fmla="*/ 219433 h 6078450"/>
                  <a:gd name="connsiteX2-5687" fmla="*/ 4252954 w 10160272"/>
                  <a:gd name="connsiteY2-5688" fmla="*/ 47983 h 6078450"/>
                  <a:gd name="connsiteX3-5689" fmla="*/ 5272129 w 10160272"/>
                  <a:gd name="connsiteY3-5690" fmla="*/ 838558 h 6078450"/>
                  <a:gd name="connsiteX4-5691" fmla="*/ 7034254 w 10160272"/>
                  <a:gd name="connsiteY4-5692" fmla="*/ 524233 h 6078450"/>
                  <a:gd name="connsiteX5-5693" fmla="*/ 7872454 w 10160272"/>
                  <a:gd name="connsiteY5-5694" fmla="*/ 1972033 h 6078450"/>
                  <a:gd name="connsiteX6-5695" fmla="*/ 9453604 w 10160272"/>
                  <a:gd name="connsiteY6-5696" fmla="*/ 2257783 h 6078450"/>
                  <a:gd name="connsiteX7-5697" fmla="*/ 10044154 w 10160272"/>
                  <a:gd name="connsiteY7-5698" fmla="*/ 3219808 h 6078450"/>
                  <a:gd name="connsiteX8-5699" fmla="*/ 9682204 w 10160272"/>
                  <a:gd name="connsiteY8-5700" fmla="*/ 4315183 h 6078450"/>
                  <a:gd name="connsiteX9-5701" fmla="*/ 10158454 w 10160272"/>
                  <a:gd name="connsiteY9-5702" fmla="*/ 5153383 h 6078450"/>
                  <a:gd name="connsiteX10-5703" fmla="*/ 9586954 w 10160272"/>
                  <a:gd name="connsiteY10-5704" fmla="*/ 5934433 h 6078450"/>
                  <a:gd name="connsiteX11-5705" fmla="*/ 7948654 w 10160272"/>
                  <a:gd name="connsiteY11-5706" fmla="*/ 5286733 h 6078450"/>
                  <a:gd name="connsiteX12-5707" fmla="*/ 6729454 w 10160272"/>
                  <a:gd name="connsiteY12-5708" fmla="*/ 5877283 h 6078450"/>
                  <a:gd name="connsiteX13-5709" fmla="*/ 5338804 w 10160272"/>
                  <a:gd name="connsiteY13-5710" fmla="*/ 5343883 h 6078450"/>
                  <a:gd name="connsiteX14-5711" fmla="*/ 4386304 w 10160272"/>
                  <a:gd name="connsiteY14-5712" fmla="*/ 6029683 h 6078450"/>
                  <a:gd name="connsiteX15-5713" fmla="*/ 3319504 w 10160272"/>
                  <a:gd name="connsiteY15-5714" fmla="*/ 5858233 h 6078450"/>
                  <a:gd name="connsiteX16-5715" fmla="*/ 2614654 w 10160272"/>
                  <a:gd name="connsiteY16-5716" fmla="*/ 4562833 h 6078450"/>
                  <a:gd name="connsiteX17-5717" fmla="*/ 766804 w 10160272"/>
                  <a:gd name="connsiteY17-5718" fmla="*/ 4772383 h 6078450"/>
                  <a:gd name="connsiteX18-5719" fmla="*/ 709654 w 10160272"/>
                  <a:gd name="connsiteY18-5720" fmla="*/ 3238858 h 6078450"/>
                  <a:gd name="connsiteX19-5721" fmla="*/ 14329 w 10160272"/>
                  <a:gd name="connsiteY19-5722" fmla="*/ 2172058 h 6078450"/>
                  <a:gd name="connsiteX20-5723" fmla="*/ 795379 w 10160272"/>
                  <a:gd name="connsiteY20-5724" fmla="*/ 1391008 h 6078450"/>
                  <a:gd name="connsiteX21-5725" fmla="*/ 1909804 w 10160272"/>
                  <a:gd name="connsiteY21-5726" fmla="*/ 1752958 h 6078450"/>
                  <a:gd name="connsiteX22-5727" fmla="*/ 2328904 w 10160272"/>
                  <a:gd name="connsiteY22-5728" fmla="*/ 1200508 h 6078450"/>
                  <a:gd name="connsiteX23-5729" fmla="*/ 2909929 w 10160272"/>
                  <a:gd name="connsiteY23-5730" fmla="*/ 1229083 h 6078450"/>
                  <a:gd name="connsiteX0-5731" fmla="*/ 2909929 w 10160272"/>
                  <a:gd name="connsiteY0-5732" fmla="*/ 1229083 h 6078450"/>
                  <a:gd name="connsiteX1-5733" fmla="*/ 3386179 w 10160272"/>
                  <a:gd name="connsiteY1-5734" fmla="*/ 219433 h 6078450"/>
                  <a:gd name="connsiteX2-5735" fmla="*/ 4252954 w 10160272"/>
                  <a:gd name="connsiteY2-5736" fmla="*/ 47983 h 6078450"/>
                  <a:gd name="connsiteX3-5737" fmla="*/ 5272129 w 10160272"/>
                  <a:gd name="connsiteY3-5738" fmla="*/ 838558 h 6078450"/>
                  <a:gd name="connsiteX4-5739" fmla="*/ 7034254 w 10160272"/>
                  <a:gd name="connsiteY4-5740" fmla="*/ 524233 h 6078450"/>
                  <a:gd name="connsiteX5-5741" fmla="*/ 7872454 w 10160272"/>
                  <a:gd name="connsiteY5-5742" fmla="*/ 1972033 h 6078450"/>
                  <a:gd name="connsiteX6-5743" fmla="*/ 9453604 w 10160272"/>
                  <a:gd name="connsiteY6-5744" fmla="*/ 2257783 h 6078450"/>
                  <a:gd name="connsiteX7-5745" fmla="*/ 10044154 w 10160272"/>
                  <a:gd name="connsiteY7-5746" fmla="*/ 3219808 h 6078450"/>
                  <a:gd name="connsiteX8-5747" fmla="*/ 9682204 w 10160272"/>
                  <a:gd name="connsiteY8-5748" fmla="*/ 4315183 h 6078450"/>
                  <a:gd name="connsiteX9-5749" fmla="*/ 10158454 w 10160272"/>
                  <a:gd name="connsiteY9-5750" fmla="*/ 5153383 h 6078450"/>
                  <a:gd name="connsiteX10-5751" fmla="*/ 9586954 w 10160272"/>
                  <a:gd name="connsiteY10-5752" fmla="*/ 5934433 h 6078450"/>
                  <a:gd name="connsiteX11-5753" fmla="*/ 7948654 w 10160272"/>
                  <a:gd name="connsiteY11-5754" fmla="*/ 5286733 h 6078450"/>
                  <a:gd name="connsiteX12-5755" fmla="*/ 6729454 w 10160272"/>
                  <a:gd name="connsiteY12-5756" fmla="*/ 5877283 h 6078450"/>
                  <a:gd name="connsiteX13-5757" fmla="*/ 5338804 w 10160272"/>
                  <a:gd name="connsiteY13-5758" fmla="*/ 5343883 h 6078450"/>
                  <a:gd name="connsiteX14-5759" fmla="*/ 4386304 w 10160272"/>
                  <a:gd name="connsiteY14-5760" fmla="*/ 6029683 h 6078450"/>
                  <a:gd name="connsiteX15-5761" fmla="*/ 3319504 w 10160272"/>
                  <a:gd name="connsiteY15-5762" fmla="*/ 5858233 h 6078450"/>
                  <a:gd name="connsiteX16-5763" fmla="*/ 2614654 w 10160272"/>
                  <a:gd name="connsiteY16-5764" fmla="*/ 4562833 h 6078450"/>
                  <a:gd name="connsiteX17-5765" fmla="*/ 766804 w 10160272"/>
                  <a:gd name="connsiteY17-5766" fmla="*/ 4772383 h 6078450"/>
                  <a:gd name="connsiteX18-5767" fmla="*/ 709654 w 10160272"/>
                  <a:gd name="connsiteY18-5768" fmla="*/ 3238858 h 6078450"/>
                  <a:gd name="connsiteX19-5769" fmla="*/ 14329 w 10160272"/>
                  <a:gd name="connsiteY19-5770" fmla="*/ 2172058 h 6078450"/>
                  <a:gd name="connsiteX20-5771" fmla="*/ 795379 w 10160272"/>
                  <a:gd name="connsiteY20-5772" fmla="*/ 1391008 h 6078450"/>
                  <a:gd name="connsiteX21-5773" fmla="*/ 1909804 w 10160272"/>
                  <a:gd name="connsiteY21-5774" fmla="*/ 1752958 h 6078450"/>
                  <a:gd name="connsiteX22-5775" fmla="*/ 2328904 w 10160272"/>
                  <a:gd name="connsiteY22-5776" fmla="*/ 1200508 h 6078450"/>
                  <a:gd name="connsiteX23-5777" fmla="*/ 2909929 w 10160272"/>
                  <a:gd name="connsiteY23-5778" fmla="*/ 1229083 h 6078450"/>
                  <a:gd name="connsiteX0-5779" fmla="*/ 2909929 w 10160272"/>
                  <a:gd name="connsiteY0-5780" fmla="*/ 1229083 h 6078450"/>
                  <a:gd name="connsiteX1-5781" fmla="*/ 3386179 w 10160272"/>
                  <a:gd name="connsiteY1-5782" fmla="*/ 219433 h 6078450"/>
                  <a:gd name="connsiteX2-5783" fmla="*/ 4252954 w 10160272"/>
                  <a:gd name="connsiteY2-5784" fmla="*/ 47983 h 6078450"/>
                  <a:gd name="connsiteX3-5785" fmla="*/ 5272129 w 10160272"/>
                  <a:gd name="connsiteY3-5786" fmla="*/ 838558 h 6078450"/>
                  <a:gd name="connsiteX4-5787" fmla="*/ 7034254 w 10160272"/>
                  <a:gd name="connsiteY4-5788" fmla="*/ 524233 h 6078450"/>
                  <a:gd name="connsiteX5-5789" fmla="*/ 7872454 w 10160272"/>
                  <a:gd name="connsiteY5-5790" fmla="*/ 1972033 h 6078450"/>
                  <a:gd name="connsiteX6-5791" fmla="*/ 9453604 w 10160272"/>
                  <a:gd name="connsiteY6-5792" fmla="*/ 2257783 h 6078450"/>
                  <a:gd name="connsiteX7-5793" fmla="*/ 10044154 w 10160272"/>
                  <a:gd name="connsiteY7-5794" fmla="*/ 3219808 h 6078450"/>
                  <a:gd name="connsiteX8-5795" fmla="*/ 9682204 w 10160272"/>
                  <a:gd name="connsiteY8-5796" fmla="*/ 4315183 h 6078450"/>
                  <a:gd name="connsiteX9-5797" fmla="*/ 10158454 w 10160272"/>
                  <a:gd name="connsiteY9-5798" fmla="*/ 5153383 h 6078450"/>
                  <a:gd name="connsiteX10-5799" fmla="*/ 9586954 w 10160272"/>
                  <a:gd name="connsiteY10-5800" fmla="*/ 5934433 h 6078450"/>
                  <a:gd name="connsiteX11-5801" fmla="*/ 7948654 w 10160272"/>
                  <a:gd name="connsiteY11-5802" fmla="*/ 5286733 h 6078450"/>
                  <a:gd name="connsiteX12-5803" fmla="*/ 6729454 w 10160272"/>
                  <a:gd name="connsiteY12-5804" fmla="*/ 5877283 h 6078450"/>
                  <a:gd name="connsiteX13-5805" fmla="*/ 5338804 w 10160272"/>
                  <a:gd name="connsiteY13-5806" fmla="*/ 5343883 h 6078450"/>
                  <a:gd name="connsiteX14-5807" fmla="*/ 4386304 w 10160272"/>
                  <a:gd name="connsiteY14-5808" fmla="*/ 6029683 h 6078450"/>
                  <a:gd name="connsiteX15-5809" fmla="*/ 3319504 w 10160272"/>
                  <a:gd name="connsiteY15-5810" fmla="*/ 5858233 h 6078450"/>
                  <a:gd name="connsiteX16-5811" fmla="*/ 2614654 w 10160272"/>
                  <a:gd name="connsiteY16-5812" fmla="*/ 4562833 h 6078450"/>
                  <a:gd name="connsiteX17-5813" fmla="*/ 766804 w 10160272"/>
                  <a:gd name="connsiteY17-5814" fmla="*/ 4772383 h 6078450"/>
                  <a:gd name="connsiteX18-5815" fmla="*/ 709654 w 10160272"/>
                  <a:gd name="connsiteY18-5816" fmla="*/ 3238858 h 6078450"/>
                  <a:gd name="connsiteX19-5817" fmla="*/ 14329 w 10160272"/>
                  <a:gd name="connsiteY19-5818" fmla="*/ 2172058 h 6078450"/>
                  <a:gd name="connsiteX20-5819" fmla="*/ 795379 w 10160272"/>
                  <a:gd name="connsiteY20-5820" fmla="*/ 1391008 h 6078450"/>
                  <a:gd name="connsiteX21-5821" fmla="*/ 1909804 w 10160272"/>
                  <a:gd name="connsiteY21-5822" fmla="*/ 1752958 h 6078450"/>
                  <a:gd name="connsiteX22-5823" fmla="*/ 2328904 w 10160272"/>
                  <a:gd name="connsiteY22-5824" fmla="*/ 1171933 h 6078450"/>
                  <a:gd name="connsiteX23-5825" fmla="*/ 2909929 w 10160272"/>
                  <a:gd name="connsiteY23-5826" fmla="*/ 1229083 h 6078450"/>
                  <a:gd name="connsiteX0-5827" fmla="*/ 2909929 w 10047879"/>
                  <a:gd name="connsiteY0-5828" fmla="*/ 1229083 h 6078450"/>
                  <a:gd name="connsiteX1-5829" fmla="*/ 3386179 w 10047879"/>
                  <a:gd name="connsiteY1-5830" fmla="*/ 219433 h 6078450"/>
                  <a:gd name="connsiteX2-5831" fmla="*/ 4252954 w 10047879"/>
                  <a:gd name="connsiteY2-5832" fmla="*/ 47983 h 6078450"/>
                  <a:gd name="connsiteX3-5833" fmla="*/ 5272129 w 10047879"/>
                  <a:gd name="connsiteY3-5834" fmla="*/ 838558 h 6078450"/>
                  <a:gd name="connsiteX4-5835" fmla="*/ 7034254 w 10047879"/>
                  <a:gd name="connsiteY4-5836" fmla="*/ 524233 h 6078450"/>
                  <a:gd name="connsiteX5-5837" fmla="*/ 7872454 w 10047879"/>
                  <a:gd name="connsiteY5-5838" fmla="*/ 1972033 h 6078450"/>
                  <a:gd name="connsiteX6-5839" fmla="*/ 9453604 w 10047879"/>
                  <a:gd name="connsiteY6-5840" fmla="*/ 2257783 h 6078450"/>
                  <a:gd name="connsiteX7-5841" fmla="*/ 10044154 w 10047879"/>
                  <a:gd name="connsiteY7-5842" fmla="*/ 3219808 h 6078450"/>
                  <a:gd name="connsiteX8-5843" fmla="*/ 9682204 w 10047879"/>
                  <a:gd name="connsiteY8-5844" fmla="*/ 4315183 h 6078450"/>
                  <a:gd name="connsiteX9-5845" fmla="*/ 9967954 w 10047879"/>
                  <a:gd name="connsiteY9-5846" fmla="*/ 5048608 h 6078450"/>
                  <a:gd name="connsiteX10-5847" fmla="*/ 9586954 w 10047879"/>
                  <a:gd name="connsiteY10-5848" fmla="*/ 5934433 h 6078450"/>
                  <a:gd name="connsiteX11-5849" fmla="*/ 7948654 w 10047879"/>
                  <a:gd name="connsiteY11-5850" fmla="*/ 5286733 h 6078450"/>
                  <a:gd name="connsiteX12-5851" fmla="*/ 6729454 w 10047879"/>
                  <a:gd name="connsiteY12-5852" fmla="*/ 5877283 h 6078450"/>
                  <a:gd name="connsiteX13-5853" fmla="*/ 5338804 w 10047879"/>
                  <a:gd name="connsiteY13-5854" fmla="*/ 5343883 h 6078450"/>
                  <a:gd name="connsiteX14-5855" fmla="*/ 4386304 w 10047879"/>
                  <a:gd name="connsiteY14-5856" fmla="*/ 6029683 h 6078450"/>
                  <a:gd name="connsiteX15-5857" fmla="*/ 3319504 w 10047879"/>
                  <a:gd name="connsiteY15-5858" fmla="*/ 5858233 h 6078450"/>
                  <a:gd name="connsiteX16-5859" fmla="*/ 2614654 w 10047879"/>
                  <a:gd name="connsiteY16-5860" fmla="*/ 4562833 h 6078450"/>
                  <a:gd name="connsiteX17-5861" fmla="*/ 766804 w 10047879"/>
                  <a:gd name="connsiteY17-5862" fmla="*/ 4772383 h 6078450"/>
                  <a:gd name="connsiteX18-5863" fmla="*/ 709654 w 10047879"/>
                  <a:gd name="connsiteY18-5864" fmla="*/ 3238858 h 6078450"/>
                  <a:gd name="connsiteX19-5865" fmla="*/ 14329 w 10047879"/>
                  <a:gd name="connsiteY19-5866" fmla="*/ 2172058 h 6078450"/>
                  <a:gd name="connsiteX20-5867" fmla="*/ 795379 w 10047879"/>
                  <a:gd name="connsiteY20-5868" fmla="*/ 1391008 h 6078450"/>
                  <a:gd name="connsiteX21-5869" fmla="*/ 1909804 w 10047879"/>
                  <a:gd name="connsiteY21-5870" fmla="*/ 1752958 h 6078450"/>
                  <a:gd name="connsiteX22-5871" fmla="*/ 2328904 w 10047879"/>
                  <a:gd name="connsiteY22-5872" fmla="*/ 1171933 h 6078450"/>
                  <a:gd name="connsiteX23-5873" fmla="*/ 2909929 w 10047879"/>
                  <a:gd name="connsiteY23-5874" fmla="*/ 1229083 h 6078450"/>
                  <a:gd name="connsiteX0-5875" fmla="*/ 2909929 w 10047879"/>
                  <a:gd name="connsiteY0-5876" fmla="*/ 1229083 h 6078450"/>
                  <a:gd name="connsiteX1-5877" fmla="*/ 3386179 w 10047879"/>
                  <a:gd name="connsiteY1-5878" fmla="*/ 219433 h 6078450"/>
                  <a:gd name="connsiteX2-5879" fmla="*/ 4252954 w 10047879"/>
                  <a:gd name="connsiteY2-5880" fmla="*/ 47983 h 6078450"/>
                  <a:gd name="connsiteX3-5881" fmla="*/ 5272129 w 10047879"/>
                  <a:gd name="connsiteY3-5882" fmla="*/ 838558 h 6078450"/>
                  <a:gd name="connsiteX4-5883" fmla="*/ 7034254 w 10047879"/>
                  <a:gd name="connsiteY4-5884" fmla="*/ 524233 h 6078450"/>
                  <a:gd name="connsiteX5-5885" fmla="*/ 7872454 w 10047879"/>
                  <a:gd name="connsiteY5-5886" fmla="*/ 1972033 h 6078450"/>
                  <a:gd name="connsiteX6-5887" fmla="*/ 9453604 w 10047879"/>
                  <a:gd name="connsiteY6-5888" fmla="*/ 2257783 h 6078450"/>
                  <a:gd name="connsiteX7-5889" fmla="*/ 10044154 w 10047879"/>
                  <a:gd name="connsiteY7-5890" fmla="*/ 3219808 h 6078450"/>
                  <a:gd name="connsiteX8-5891" fmla="*/ 9682204 w 10047879"/>
                  <a:gd name="connsiteY8-5892" fmla="*/ 4315183 h 6078450"/>
                  <a:gd name="connsiteX9-5893" fmla="*/ 9967954 w 10047879"/>
                  <a:gd name="connsiteY9-5894" fmla="*/ 5048608 h 6078450"/>
                  <a:gd name="connsiteX10-5895" fmla="*/ 9282154 w 10047879"/>
                  <a:gd name="connsiteY10-5896" fmla="*/ 5715358 h 6078450"/>
                  <a:gd name="connsiteX11-5897" fmla="*/ 7948654 w 10047879"/>
                  <a:gd name="connsiteY11-5898" fmla="*/ 5286733 h 6078450"/>
                  <a:gd name="connsiteX12-5899" fmla="*/ 6729454 w 10047879"/>
                  <a:gd name="connsiteY12-5900" fmla="*/ 5877283 h 6078450"/>
                  <a:gd name="connsiteX13-5901" fmla="*/ 5338804 w 10047879"/>
                  <a:gd name="connsiteY13-5902" fmla="*/ 5343883 h 6078450"/>
                  <a:gd name="connsiteX14-5903" fmla="*/ 4386304 w 10047879"/>
                  <a:gd name="connsiteY14-5904" fmla="*/ 6029683 h 6078450"/>
                  <a:gd name="connsiteX15-5905" fmla="*/ 3319504 w 10047879"/>
                  <a:gd name="connsiteY15-5906" fmla="*/ 5858233 h 6078450"/>
                  <a:gd name="connsiteX16-5907" fmla="*/ 2614654 w 10047879"/>
                  <a:gd name="connsiteY16-5908" fmla="*/ 4562833 h 6078450"/>
                  <a:gd name="connsiteX17-5909" fmla="*/ 766804 w 10047879"/>
                  <a:gd name="connsiteY17-5910" fmla="*/ 4772383 h 6078450"/>
                  <a:gd name="connsiteX18-5911" fmla="*/ 709654 w 10047879"/>
                  <a:gd name="connsiteY18-5912" fmla="*/ 3238858 h 6078450"/>
                  <a:gd name="connsiteX19-5913" fmla="*/ 14329 w 10047879"/>
                  <a:gd name="connsiteY19-5914" fmla="*/ 2172058 h 6078450"/>
                  <a:gd name="connsiteX20-5915" fmla="*/ 795379 w 10047879"/>
                  <a:gd name="connsiteY20-5916" fmla="*/ 1391008 h 6078450"/>
                  <a:gd name="connsiteX21-5917" fmla="*/ 1909804 w 10047879"/>
                  <a:gd name="connsiteY21-5918" fmla="*/ 1752958 h 6078450"/>
                  <a:gd name="connsiteX22-5919" fmla="*/ 2328904 w 10047879"/>
                  <a:gd name="connsiteY22-5920" fmla="*/ 1171933 h 6078450"/>
                  <a:gd name="connsiteX23-5921" fmla="*/ 2909929 w 10047879"/>
                  <a:gd name="connsiteY23-5922" fmla="*/ 1229083 h 6078450"/>
                  <a:gd name="connsiteX0-5923" fmla="*/ 2909929 w 10047879"/>
                  <a:gd name="connsiteY0-5924" fmla="*/ 1229083 h 6078450"/>
                  <a:gd name="connsiteX1-5925" fmla="*/ 3386179 w 10047879"/>
                  <a:gd name="connsiteY1-5926" fmla="*/ 219433 h 6078450"/>
                  <a:gd name="connsiteX2-5927" fmla="*/ 4252954 w 10047879"/>
                  <a:gd name="connsiteY2-5928" fmla="*/ 47983 h 6078450"/>
                  <a:gd name="connsiteX3-5929" fmla="*/ 5272129 w 10047879"/>
                  <a:gd name="connsiteY3-5930" fmla="*/ 838558 h 6078450"/>
                  <a:gd name="connsiteX4-5931" fmla="*/ 7034254 w 10047879"/>
                  <a:gd name="connsiteY4-5932" fmla="*/ 524233 h 6078450"/>
                  <a:gd name="connsiteX5-5933" fmla="*/ 7872454 w 10047879"/>
                  <a:gd name="connsiteY5-5934" fmla="*/ 1972033 h 6078450"/>
                  <a:gd name="connsiteX6-5935" fmla="*/ 9453604 w 10047879"/>
                  <a:gd name="connsiteY6-5936" fmla="*/ 2257783 h 6078450"/>
                  <a:gd name="connsiteX7-5937" fmla="*/ 10044154 w 10047879"/>
                  <a:gd name="connsiteY7-5938" fmla="*/ 3219808 h 6078450"/>
                  <a:gd name="connsiteX8-5939" fmla="*/ 9682204 w 10047879"/>
                  <a:gd name="connsiteY8-5940" fmla="*/ 4315183 h 6078450"/>
                  <a:gd name="connsiteX9-5941" fmla="*/ 9806029 w 10047879"/>
                  <a:gd name="connsiteY9-5942" fmla="*/ 5067658 h 6078450"/>
                  <a:gd name="connsiteX10-5943" fmla="*/ 9282154 w 10047879"/>
                  <a:gd name="connsiteY10-5944" fmla="*/ 5715358 h 6078450"/>
                  <a:gd name="connsiteX11-5945" fmla="*/ 7948654 w 10047879"/>
                  <a:gd name="connsiteY11-5946" fmla="*/ 5286733 h 6078450"/>
                  <a:gd name="connsiteX12-5947" fmla="*/ 6729454 w 10047879"/>
                  <a:gd name="connsiteY12-5948" fmla="*/ 5877283 h 6078450"/>
                  <a:gd name="connsiteX13-5949" fmla="*/ 5338804 w 10047879"/>
                  <a:gd name="connsiteY13-5950" fmla="*/ 5343883 h 6078450"/>
                  <a:gd name="connsiteX14-5951" fmla="*/ 4386304 w 10047879"/>
                  <a:gd name="connsiteY14-5952" fmla="*/ 6029683 h 6078450"/>
                  <a:gd name="connsiteX15-5953" fmla="*/ 3319504 w 10047879"/>
                  <a:gd name="connsiteY15-5954" fmla="*/ 5858233 h 6078450"/>
                  <a:gd name="connsiteX16-5955" fmla="*/ 2614654 w 10047879"/>
                  <a:gd name="connsiteY16-5956" fmla="*/ 4562833 h 6078450"/>
                  <a:gd name="connsiteX17-5957" fmla="*/ 766804 w 10047879"/>
                  <a:gd name="connsiteY17-5958" fmla="*/ 4772383 h 6078450"/>
                  <a:gd name="connsiteX18-5959" fmla="*/ 709654 w 10047879"/>
                  <a:gd name="connsiteY18-5960" fmla="*/ 3238858 h 6078450"/>
                  <a:gd name="connsiteX19-5961" fmla="*/ 14329 w 10047879"/>
                  <a:gd name="connsiteY19-5962" fmla="*/ 2172058 h 6078450"/>
                  <a:gd name="connsiteX20-5963" fmla="*/ 795379 w 10047879"/>
                  <a:gd name="connsiteY20-5964" fmla="*/ 1391008 h 6078450"/>
                  <a:gd name="connsiteX21-5965" fmla="*/ 1909804 w 10047879"/>
                  <a:gd name="connsiteY21-5966" fmla="*/ 1752958 h 6078450"/>
                  <a:gd name="connsiteX22-5967" fmla="*/ 2328904 w 10047879"/>
                  <a:gd name="connsiteY22-5968" fmla="*/ 1171933 h 6078450"/>
                  <a:gd name="connsiteX23-5969" fmla="*/ 2909929 w 10047879"/>
                  <a:gd name="connsiteY23-5970" fmla="*/ 1229083 h 6078450"/>
                  <a:gd name="connsiteX0-5971" fmla="*/ 2909929 w 10047879"/>
                  <a:gd name="connsiteY0-5972" fmla="*/ 1229083 h 6078450"/>
                  <a:gd name="connsiteX1-5973" fmla="*/ 3386179 w 10047879"/>
                  <a:gd name="connsiteY1-5974" fmla="*/ 219433 h 6078450"/>
                  <a:gd name="connsiteX2-5975" fmla="*/ 4252954 w 10047879"/>
                  <a:gd name="connsiteY2-5976" fmla="*/ 47983 h 6078450"/>
                  <a:gd name="connsiteX3-5977" fmla="*/ 5272129 w 10047879"/>
                  <a:gd name="connsiteY3-5978" fmla="*/ 838558 h 6078450"/>
                  <a:gd name="connsiteX4-5979" fmla="*/ 7034254 w 10047879"/>
                  <a:gd name="connsiteY4-5980" fmla="*/ 524233 h 6078450"/>
                  <a:gd name="connsiteX5-5981" fmla="*/ 7872454 w 10047879"/>
                  <a:gd name="connsiteY5-5982" fmla="*/ 1972033 h 6078450"/>
                  <a:gd name="connsiteX6-5983" fmla="*/ 9453604 w 10047879"/>
                  <a:gd name="connsiteY6-5984" fmla="*/ 2257783 h 6078450"/>
                  <a:gd name="connsiteX7-5985" fmla="*/ 10044154 w 10047879"/>
                  <a:gd name="connsiteY7-5986" fmla="*/ 3219808 h 6078450"/>
                  <a:gd name="connsiteX8-5987" fmla="*/ 9682204 w 10047879"/>
                  <a:gd name="connsiteY8-5988" fmla="*/ 4315183 h 6078450"/>
                  <a:gd name="connsiteX9-5989" fmla="*/ 9806029 w 10047879"/>
                  <a:gd name="connsiteY9-5990" fmla="*/ 5067658 h 6078450"/>
                  <a:gd name="connsiteX10-5991" fmla="*/ 9282154 w 10047879"/>
                  <a:gd name="connsiteY10-5992" fmla="*/ 5715358 h 6078450"/>
                  <a:gd name="connsiteX11-5993" fmla="*/ 7948654 w 10047879"/>
                  <a:gd name="connsiteY11-5994" fmla="*/ 5286733 h 6078450"/>
                  <a:gd name="connsiteX12-5995" fmla="*/ 6729454 w 10047879"/>
                  <a:gd name="connsiteY12-5996" fmla="*/ 5877283 h 6078450"/>
                  <a:gd name="connsiteX13-5997" fmla="*/ 5338804 w 10047879"/>
                  <a:gd name="connsiteY13-5998" fmla="*/ 5343883 h 6078450"/>
                  <a:gd name="connsiteX14-5999" fmla="*/ 4386304 w 10047879"/>
                  <a:gd name="connsiteY14-6000" fmla="*/ 6029683 h 6078450"/>
                  <a:gd name="connsiteX15-6001" fmla="*/ 3319504 w 10047879"/>
                  <a:gd name="connsiteY15-6002" fmla="*/ 5858233 h 6078450"/>
                  <a:gd name="connsiteX16-6003" fmla="*/ 2614654 w 10047879"/>
                  <a:gd name="connsiteY16-6004" fmla="*/ 4562833 h 6078450"/>
                  <a:gd name="connsiteX17-6005" fmla="*/ 766804 w 10047879"/>
                  <a:gd name="connsiteY17-6006" fmla="*/ 4772383 h 6078450"/>
                  <a:gd name="connsiteX18-6007" fmla="*/ 709654 w 10047879"/>
                  <a:gd name="connsiteY18-6008" fmla="*/ 3238858 h 6078450"/>
                  <a:gd name="connsiteX19-6009" fmla="*/ 14329 w 10047879"/>
                  <a:gd name="connsiteY19-6010" fmla="*/ 2172058 h 6078450"/>
                  <a:gd name="connsiteX20-6011" fmla="*/ 795379 w 10047879"/>
                  <a:gd name="connsiteY20-6012" fmla="*/ 1391008 h 6078450"/>
                  <a:gd name="connsiteX21-6013" fmla="*/ 1909804 w 10047879"/>
                  <a:gd name="connsiteY21-6014" fmla="*/ 1752958 h 6078450"/>
                  <a:gd name="connsiteX22-6015" fmla="*/ 2328904 w 10047879"/>
                  <a:gd name="connsiteY22-6016" fmla="*/ 1171933 h 6078450"/>
                  <a:gd name="connsiteX23-6017" fmla="*/ 2909929 w 10047879"/>
                  <a:gd name="connsiteY23-6018" fmla="*/ 1229083 h 6078450"/>
                  <a:gd name="connsiteX0-6019" fmla="*/ 2909929 w 10047879"/>
                  <a:gd name="connsiteY0-6020" fmla="*/ 1229083 h 6078450"/>
                  <a:gd name="connsiteX1-6021" fmla="*/ 3386179 w 10047879"/>
                  <a:gd name="connsiteY1-6022" fmla="*/ 219433 h 6078450"/>
                  <a:gd name="connsiteX2-6023" fmla="*/ 4252954 w 10047879"/>
                  <a:gd name="connsiteY2-6024" fmla="*/ 47983 h 6078450"/>
                  <a:gd name="connsiteX3-6025" fmla="*/ 5272129 w 10047879"/>
                  <a:gd name="connsiteY3-6026" fmla="*/ 838558 h 6078450"/>
                  <a:gd name="connsiteX4-6027" fmla="*/ 7034254 w 10047879"/>
                  <a:gd name="connsiteY4-6028" fmla="*/ 524233 h 6078450"/>
                  <a:gd name="connsiteX5-6029" fmla="*/ 7872454 w 10047879"/>
                  <a:gd name="connsiteY5-6030" fmla="*/ 1972033 h 6078450"/>
                  <a:gd name="connsiteX6-6031" fmla="*/ 9453604 w 10047879"/>
                  <a:gd name="connsiteY6-6032" fmla="*/ 2257783 h 6078450"/>
                  <a:gd name="connsiteX7-6033" fmla="*/ 10044154 w 10047879"/>
                  <a:gd name="connsiteY7-6034" fmla="*/ 3219808 h 6078450"/>
                  <a:gd name="connsiteX8-6035" fmla="*/ 9682204 w 10047879"/>
                  <a:gd name="connsiteY8-6036" fmla="*/ 4315183 h 6078450"/>
                  <a:gd name="connsiteX9-6037" fmla="*/ 9806029 w 10047879"/>
                  <a:gd name="connsiteY9-6038" fmla="*/ 5067658 h 6078450"/>
                  <a:gd name="connsiteX10-6039" fmla="*/ 9110704 w 10047879"/>
                  <a:gd name="connsiteY10-6040" fmla="*/ 5601058 h 6078450"/>
                  <a:gd name="connsiteX11-6041" fmla="*/ 7948654 w 10047879"/>
                  <a:gd name="connsiteY11-6042" fmla="*/ 5286733 h 6078450"/>
                  <a:gd name="connsiteX12-6043" fmla="*/ 6729454 w 10047879"/>
                  <a:gd name="connsiteY12-6044" fmla="*/ 5877283 h 6078450"/>
                  <a:gd name="connsiteX13-6045" fmla="*/ 5338804 w 10047879"/>
                  <a:gd name="connsiteY13-6046" fmla="*/ 5343883 h 6078450"/>
                  <a:gd name="connsiteX14-6047" fmla="*/ 4386304 w 10047879"/>
                  <a:gd name="connsiteY14-6048" fmla="*/ 6029683 h 6078450"/>
                  <a:gd name="connsiteX15-6049" fmla="*/ 3319504 w 10047879"/>
                  <a:gd name="connsiteY15-6050" fmla="*/ 5858233 h 6078450"/>
                  <a:gd name="connsiteX16-6051" fmla="*/ 2614654 w 10047879"/>
                  <a:gd name="connsiteY16-6052" fmla="*/ 4562833 h 6078450"/>
                  <a:gd name="connsiteX17-6053" fmla="*/ 766804 w 10047879"/>
                  <a:gd name="connsiteY17-6054" fmla="*/ 4772383 h 6078450"/>
                  <a:gd name="connsiteX18-6055" fmla="*/ 709654 w 10047879"/>
                  <a:gd name="connsiteY18-6056" fmla="*/ 3238858 h 6078450"/>
                  <a:gd name="connsiteX19-6057" fmla="*/ 14329 w 10047879"/>
                  <a:gd name="connsiteY19-6058" fmla="*/ 2172058 h 6078450"/>
                  <a:gd name="connsiteX20-6059" fmla="*/ 795379 w 10047879"/>
                  <a:gd name="connsiteY20-6060" fmla="*/ 1391008 h 6078450"/>
                  <a:gd name="connsiteX21-6061" fmla="*/ 1909804 w 10047879"/>
                  <a:gd name="connsiteY21-6062" fmla="*/ 1752958 h 6078450"/>
                  <a:gd name="connsiteX22-6063" fmla="*/ 2328904 w 10047879"/>
                  <a:gd name="connsiteY22-6064" fmla="*/ 1171933 h 6078450"/>
                  <a:gd name="connsiteX23-6065" fmla="*/ 2909929 w 10047879"/>
                  <a:gd name="connsiteY23-6066" fmla="*/ 1229083 h 6078450"/>
                  <a:gd name="connsiteX0-6067" fmla="*/ 2909929 w 10047879"/>
                  <a:gd name="connsiteY0-6068" fmla="*/ 1229083 h 6078450"/>
                  <a:gd name="connsiteX1-6069" fmla="*/ 3386179 w 10047879"/>
                  <a:gd name="connsiteY1-6070" fmla="*/ 219433 h 6078450"/>
                  <a:gd name="connsiteX2-6071" fmla="*/ 4252954 w 10047879"/>
                  <a:gd name="connsiteY2-6072" fmla="*/ 47983 h 6078450"/>
                  <a:gd name="connsiteX3-6073" fmla="*/ 5272129 w 10047879"/>
                  <a:gd name="connsiteY3-6074" fmla="*/ 838558 h 6078450"/>
                  <a:gd name="connsiteX4-6075" fmla="*/ 7034254 w 10047879"/>
                  <a:gd name="connsiteY4-6076" fmla="*/ 524233 h 6078450"/>
                  <a:gd name="connsiteX5-6077" fmla="*/ 7872454 w 10047879"/>
                  <a:gd name="connsiteY5-6078" fmla="*/ 1972033 h 6078450"/>
                  <a:gd name="connsiteX6-6079" fmla="*/ 9453604 w 10047879"/>
                  <a:gd name="connsiteY6-6080" fmla="*/ 2257783 h 6078450"/>
                  <a:gd name="connsiteX7-6081" fmla="*/ 10044154 w 10047879"/>
                  <a:gd name="connsiteY7-6082" fmla="*/ 3219808 h 6078450"/>
                  <a:gd name="connsiteX8-6083" fmla="*/ 9682204 w 10047879"/>
                  <a:gd name="connsiteY8-6084" fmla="*/ 4315183 h 6078450"/>
                  <a:gd name="connsiteX9-6085" fmla="*/ 9806029 w 10047879"/>
                  <a:gd name="connsiteY9-6086" fmla="*/ 5067658 h 6078450"/>
                  <a:gd name="connsiteX10-6087" fmla="*/ 9110704 w 10047879"/>
                  <a:gd name="connsiteY10-6088" fmla="*/ 5601058 h 6078450"/>
                  <a:gd name="connsiteX11-6089" fmla="*/ 7948654 w 10047879"/>
                  <a:gd name="connsiteY11-6090" fmla="*/ 5286733 h 6078450"/>
                  <a:gd name="connsiteX12-6091" fmla="*/ 6729454 w 10047879"/>
                  <a:gd name="connsiteY12-6092" fmla="*/ 5877283 h 6078450"/>
                  <a:gd name="connsiteX13-6093" fmla="*/ 5338804 w 10047879"/>
                  <a:gd name="connsiteY13-6094" fmla="*/ 5343883 h 6078450"/>
                  <a:gd name="connsiteX14-6095" fmla="*/ 4386304 w 10047879"/>
                  <a:gd name="connsiteY14-6096" fmla="*/ 6029683 h 6078450"/>
                  <a:gd name="connsiteX15-6097" fmla="*/ 3319504 w 10047879"/>
                  <a:gd name="connsiteY15-6098" fmla="*/ 5858233 h 6078450"/>
                  <a:gd name="connsiteX16-6099" fmla="*/ 2614654 w 10047879"/>
                  <a:gd name="connsiteY16-6100" fmla="*/ 4562833 h 6078450"/>
                  <a:gd name="connsiteX17-6101" fmla="*/ 766804 w 10047879"/>
                  <a:gd name="connsiteY17-6102" fmla="*/ 4772383 h 6078450"/>
                  <a:gd name="connsiteX18-6103" fmla="*/ 709654 w 10047879"/>
                  <a:gd name="connsiteY18-6104" fmla="*/ 3238858 h 6078450"/>
                  <a:gd name="connsiteX19-6105" fmla="*/ 14329 w 10047879"/>
                  <a:gd name="connsiteY19-6106" fmla="*/ 2172058 h 6078450"/>
                  <a:gd name="connsiteX20-6107" fmla="*/ 795379 w 10047879"/>
                  <a:gd name="connsiteY20-6108" fmla="*/ 1391008 h 6078450"/>
                  <a:gd name="connsiteX21-6109" fmla="*/ 1909804 w 10047879"/>
                  <a:gd name="connsiteY21-6110" fmla="*/ 1752958 h 6078450"/>
                  <a:gd name="connsiteX22-6111" fmla="*/ 2328904 w 10047879"/>
                  <a:gd name="connsiteY22-6112" fmla="*/ 1171933 h 6078450"/>
                  <a:gd name="connsiteX23-6113" fmla="*/ 2909929 w 10047879"/>
                  <a:gd name="connsiteY23-6114" fmla="*/ 1229083 h 6078450"/>
                  <a:gd name="connsiteX0-6115" fmla="*/ 2909929 w 10047879"/>
                  <a:gd name="connsiteY0-6116" fmla="*/ 1229083 h 6078450"/>
                  <a:gd name="connsiteX1-6117" fmla="*/ 3386179 w 10047879"/>
                  <a:gd name="connsiteY1-6118" fmla="*/ 219433 h 6078450"/>
                  <a:gd name="connsiteX2-6119" fmla="*/ 4252954 w 10047879"/>
                  <a:gd name="connsiteY2-6120" fmla="*/ 47983 h 6078450"/>
                  <a:gd name="connsiteX3-6121" fmla="*/ 5272129 w 10047879"/>
                  <a:gd name="connsiteY3-6122" fmla="*/ 838558 h 6078450"/>
                  <a:gd name="connsiteX4-6123" fmla="*/ 7034254 w 10047879"/>
                  <a:gd name="connsiteY4-6124" fmla="*/ 524233 h 6078450"/>
                  <a:gd name="connsiteX5-6125" fmla="*/ 7872454 w 10047879"/>
                  <a:gd name="connsiteY5-6126" fmla="*/ 1972033 h 6078450"/>
                  <a:gd name="connsiteX6-6127" fmla="*/ 9453604 w 10047879"/>
                  <a:gd name="connsiteY6-6128" fmla="*/ 2257783 h 6078450"/>
                  <a:gd name="connsiteX7-6129" fmla="*/ 10044154 w 10047879"/>
                  <a:gd name="connsiteY7-6130" fmla="*/ 3219808 h 6078450"/>
                  <a:gd name="connsiteX8-6131" fmla="*/ 9682204 w 10047879"/>
                  <a:gd name="connsiteY8-6132" fmla="*/ 4315183 h 6078450"/>
                  <a:gd name="connsiteX9-6133" fmla="*/ 9806029 w 10047879"/>
                  <a:gd name="connsiteY9-6134" fmla="*/ 5067658 h 6078450"/>
                  <a:gd name="connsiteX10-6135" fmla="*/ 9110704 w 10047879"/>
                  <a:gd name="connsiteY10-6136" fmla="*/ 5601058 h 6078450"/>
                  <a:gd name="connsiteX11-6137" fmla="*/ 7948654 w 10047879"/>
                  <a:gd name="connsiteY11-6138" fmla="*/ 5286733 h 6078450"/>
                  <a:gd name="connsiteX12-6139" fmla="*/ 6729454 w 10047879"/>
                  <a:gd name="connsiteY12-6140" fmla="*/ 5877283 h 6078450"/>
                  <a:gd name="connsiteX13-6141" fmla="*/ 5338804 w 10047879"/>
                  <a:gd name="connsiteY13-6142" fmla="*/ 5343883 h 6078450"/>
                  <a:gd name="connsiteX14-6143" fmla="*/ 4386304 w 10047879"/>
                  <a:gd name="connsiteY14-6144" fmla="*/ 6029683 h 6078450"/>
                  <a:gd name="connsiteX15-6145" fmla="*/ 3319504 w 10047879"/>
                  <a:gd name="connsiteY15-6146" fmla="*/ 5858233 h 6078450"/>
                  <a:gd name="connsiteX16-6147" fmla="*/ 2614654 w 10047879"/>
                  <a:gd name="connsiteY16-6148" fmla="*/ 4562833 h 6078450"/>
                  <a:gd name="connsiteX17-6149" fmla="*/ 766804 w 10047879"/>
                  <a:gd name="connsiteY17-6150" fmla="*/ 4772383 h 6078450"/>
                  <a:gd name="connsiteX18-6151" fmla="*/ 709654 w 10047879"/>
                  <a:gd name="connsiteY18-6152" fmla="*/ 3238858 h 6078450"/>
                  <a:gd name="connsiteX19-6153" fmla="*/ 14329 w 10047879"/>
                  <a:gd name="connsiteY19-6154" fmla="*/ 2172058 h 6078450"/>
                  <a:gd name="connsiteX20-6155" fmla="*/ 795379 w 10047879"/>
                  <a:gd name="connsiteY20-6156" fmla="*/ 1391008 h 6078450"/>
                  <a:gd name="connsiteX21-6157" fmla="*/ 1909804 w 10047879"/>
                  <a:gd name="connsiteY21-6158" fmla="*/ 1752958 h 6078450"/>
                  <a:gd name="connsiteX22-6159" fmla="*/ 2328904 w 10047879"/>
                  <a:gd name="connsiteY22-6160" fmla="*/ 1171933 h 6078450"/>
                  <a:gd name="connsiteX23-6161" fmla="*/ 2909929 w 10047879"/>
                  <a:gd name="connsiteY23-6162" fmla="*/ 1229083 h 6078450"/>
                  <a:gd name="connsiteX0-6163" fmla="*/ 2909929 w 10047879"/>
                  <a:gd name="connsiteY0-6164" fmla="*/ 1229083 h 6078450"/>
                  <a:gd name="connsiteX1-6165" fmla="*/ 3386179 w 10047879"/>
                  <a:gd name="connsiteY1-6166" fmla="*/ 219433 h 6078450"/>
                  <a:gd name="connsiteX2-6167" fmla="*/ 4252954 w 10047879"/>
                  <a:gd name="connsiteY2-6168" fmla="*/ 47983 h 6078450"/>
                  <a:gd name="connsiteX3-6169" fmla="*/ 5272129 w 10047879"/>
                  <a:gd name="connsiteY3-6170" fmla="*/ 838558 h 6078450"/>
                  <a:gd name="connsiteX4-6171" fmla="*/ 7034254 w 10047879"/>
                  <a:gd name="connsiteY4-6172" fmla="*/ 524233 h 6078450"/>
                  <a:gd name="connsiteX5-6173" fmla="*/ 7872454 w 10047879"/>
                  <a:gd name="connsiteY5-6174" fmla="*/ 1972033 h 6078450"/>
                  <a:gd name="connsiteX6-6175" fmla="*/ 9453604 w 10047879"/>
                  <a:gd name="connsiteY6-6176" fmla="*/ 2257783 h 6078450"/>
                  <a:gd name="connsiteX7-6177" fmla="*/ 10044154 w 10047879"/>
                  <a:gd name="connsiteY7-6178" fmla="*/ 3219808 h 6078450"/>
                  <a:gd name="connsiteX8-6179" fmla="*/ 9682204 w 10047879"/>
                  <a:gd name="connsiteY8-6180" fmla="*/ 4315183 h 6078450"/>
                  <a:gd name="connsiteX9-6181" fmla="*/ 9806029 w 10047879"/>
                  <a:gd name="connsiteY9-6182" fmla="*/ 5067658 h 6078450"/>
                  <a:gd name="connsiteX10-6183" fmla="*/ 9158329 w 10047879"/>
                  <a:gd name="connsiteY10-6184" fmla="*/ 5534383 h 6078450"/>
                  <a:gd name="connsiteX11-6185" fmla="*/ 7948654 w 10047879"/>
                  <a:gd name="connsiteY11-6186" fmla="*/ 5286733 h 6078450"/>
                  <a:gd name="connsiteX12-6187" fmla="*/ 6729454 w 10047879"/>
                  <a:gd name="connsiteY12-6188" fmla="*/ 5877283 h 6078450"/>
                  <a:gd name="connsiteX13-6189" fmla="*/ 5338804 w 10047879"/>
                  <a:gd name="connsiteY13-6190" fmla="*/ 5343883 h 6078450"/>
                  <a:gd name="connsiteX14-6191" fmla="*/ 4386304 w 10047879"/>
                  <a:gd name="connsiteY14-6192" fmla="*/ 6029683 h 6078450"/>
                  <a:gd name="connsiteX15-6193" fmla="*/ 3319504 w 10047879"/>
                  <a:gd name="connsiteY15-6194" fmla="*/ 5858233 h 6078450"/>
                  <a:gd name="connsiteX16-6195" fmla="*/ 2614654 w 10047879"/>
                  <a:gd name="connsiteY16-6196" fmla="*/ 4562833 h 6078450"/>
                  <a:gd name="connsiteX17-6197" fmla="*/ 766804 w 10047879"/>
                  <a:gd name="connsiteY17-6198" fmla="*/ 4772383 h 6078450"/>
                  <a:gd name="connsiteX18-6199" fmla="*/ 709654 w 10047879"/>
                  <a:gd name="connsiteY18-6200" fmla="*/ 3238858 h 6078450"/>
                  <a:gd name="connsiteX19-6201" fmla="*/ 14329 w 10047879"/>
                  <a:gd name="connsiteY19-6202" fmla="*/ 2172058 h 6078450"/>
                  <a:gd name="connsiteX20-6203" fmla="*/ 795379 w 10047879"/>
                  <a:gd name="connsiteY20-6204" fmla="*/ 1391008 h 6078450"/>
                  <a:gd name="connsiteX21-6205" fmla="*/ 1909804 w 10047879"/>
                  <a:gd name="connsiteY21-6206" fmla="*/ 1752958 h 6078450"/>
                  <a:gd name="connsiteX22-6207" fmla="*/ 2328904 w 10047879"/>
                  <a:gd name="connsiteY22-6208" fmla="*/ 1171933 h 6078450"/>
                  <a:gd name="connsiteX23-6209" fmla="*/ 2909929 w 10047879"/>
                  <a:gd name="connsiteY23-6210" fmla="*/ 1229083 h 6078450"/>
                  <a:gd name="connsiteX0-6211" fmla="*/ 2909929 w 10047879"/>
                  <a:gd name="connsiteY0-6212" fmla="*/ 1229083 h 6078450"/>
                  <a:gd name="connsiteX1-6213" fmla="*/ 3386179 w 10047879"/>
                  <a:gd name="connsiteY1-6214" fmla="*/ 219433 h 6078450"/>
                  <a:gd name="connsiteX2-6215" fmla="*/ 4252954 w 10047879"/>
                  <a:gd name="connsiteY2-6216" fmla="*/ 47983 h 6078450"/>
                  <a:gd name="connsiteX3-6217" fmla="*/ 5272129 w 10047879"/>
                  <a:gd name="connsiteY3-6218" fmla="*/ 838558 h 6078450"/>
                  <a:gd name="connsiteX4-6219" fmla="*/ 7034254 w 10047879"/>
                  <a:gd name="connsiteY4-6220" fmla="*/ 524233 h 6078450"/>
                  <a:gd name="connsiteX5-6221" fmla="*/ 7872454 w 10047879"/>
                  <a:gd name="connsiteY5-6222" fmla="*/ 1972033 h 6078450"/>
                  <a:gd name="connsiteX6-6223" fmla="*/ 9453604 w 10047879"/>
                  <a:gd name="connsiteY6-6224" fmla="*/ 2257783 h 6078450"/>
                  <a:gd name="connsiteX7-6225" fmla="*/ 10044154 w 10047879"/>
                  <a:gd name="connsiteY7-6226" fmla="*/ 3219808 h 6078450"/>
                  <a:gd name="connsiteX8-6227" fmla="*/ 9682204 w 10047879"/>
                  <a:gd name="connsiteY8-6228" fmla="*/ 4315183 h 6078450"/>
                  <a:gd name="connsiteX9-6229" fmla="*/ 9806029 w 10047879"/>
                  <a:gd name="connsiteY9-6230" fmla="*/ 5067658 h 6078450"/>
                  <a:gd name="connsiteX10-6231" fmla="*/ 9158329 w 10047879"/>
                  <a:gd name="connsiteY10-6232" fmla="*/ 5534383 h 6078450"/>
                  <a:gd name="connsiteX11-6233" fmla="*/ 7948654 w 10047879"/>
                  <a:gd name="connsiteY11-6234" fmla="*/ 5286733 h 6078450"/>
                  <a:gd name="connsiteX12-6235" fmla="*/ 6729454 w 10047879"/>
                  <a:gd name="connsiteY12-6236" fmla="*/ 5877283 h 6078450"/>
                  <a:gd name="connsiteX13-6237" fmla="*/ 5338804 w 10047879"/>
                  <a:gd name="connsiteY13-6238" fmla="*/ 5343883 h 6078450"/>
                  <a:gd name="connsiteX14-6239" fmla="*/ 4386304 w 10047879"/>
                  <a:gd name="connsiteY14-6240" fmla="*/ 6029683 h 6078450"/>
                  <a:gd name="connsiteX15-6241" fmla="*/ 3319504 w 10047879"/>
                  <a:gd name="connsiteY15-6242" fmla="*/ 5858233 h 6078450"/>
                  <a:gd name="connsiteX16-6243" fmla="*/ 2614654 w 10047879"/>
                  <a:gd name="connsiteY16-6244" fmla="*/ 4562833 h 6078450"/>
                  <a:gd name="connsiteX17-6245" fmla="*/ 766804 w 10047879"/>
                  <a:gd name="connsiteY17-6246" fmla="*/ 4772383 h 6078450"/>
                  <a:gd name="connsiteX18-6247" fmla="*/ 709654 w 10047879"/>
                  <a:gd name="connsiteY18-6248" fmla="*/ 3238858 h 6078450"/>
                  <a:gd name="connsiteX19-6249" fmla="*/ 14329 w 10047879"/>
                  <a:gd name="connsiteY19-6250" fmla="*/ 2172058 h 6078450"/>
                  <a:gd name="connsiteX20-6251" fmla="*/ 795379 w 10047879"/>
                  <a:gd name="connsiteY20-6252" fmla="*/ 1391008 h 6078450"/>
                  <a:gd name="connsiteX21-6253" fmla="*/ 1909804 w 10047879"/>
                  <a:gd name="connsiteY21-6254" fmla="*/ 1752958 h 6078450"/>
                  <a:gd name="connsiteX22-6255" fmla="*/ 2328904 w 10047879"/>
                  <a:gd name="connsiteY22-6256" fmla="*/ 1171933 h 6078450"/>
                  <a:gd name="connsiteX23-6257" fmla="*/ 2909929 w 10047879"/>
                  <a:gd name="connsiteY23-6258" fmla="*/ 1229083 h 6078450"/>
                  <a:gd name="connsiteX0-6259" fmla="*/ 2909929 w 10047879"/>
                  <a:gd name="connsiteY0-6260" fmla="*/ 1229083 h 6078450"/>
                  <a:gd name="connsiteX1-6261" fmla="*/ 3386179 w 10047879"/>
                  <a:gd name="connsiteY1-6262" fmla="*/ 219433 h 6078450"/>
                  <a:gd name="connsiteX2-6263" fmla="*/ 4252954 w 10047879"/>
                  <a:gd name="connsiteY2-6264" fmla="*/ 47983 h 6078450"/>
                  <a:gd name="connsiteX3-6265" fmla="*/ 5272129 w 10047879"/>
                  <a:gd name="connsiteY3-6266" fmla="*/ 838558 h 6078450"/>
                  <a:gd name="connsiteX4-6267" fmla="*/ 7034254 w 10047879"/>
                  <a:gd name="connsiteY4-6268" fmla="*/ 524233 h 6078450"/>
                  <a:gd name="connsiteX5-6269" fmla="*/ 7872454 w 10047879"/>
                  <a:gd name="connsiteY5-6270" fmla="*/ 1972033 h 6078450"/>
                  <a:gd name="connsiteX6-6271" fmla="*/ 9453604 w 10047879"/>
                  <a:gd name="connsiteY6-6272" fmla="*/ 2257783 h 6078450"/>
                  <a:gd name="connsiteX7-6273" fmla="*/ 10044154 w 10047879"/>
                  <a:gd name="connsiteY7-6274" fmla="*/ 3219808 h 6078450"/>
                  <a:gd name="connsiteX8-6275" fmla="*/ 9682204 w 10047879"/>
                  <a:gd name="connsiteY8-6276" fmla="*/ 4315183 h 6078450"/>
                  <a:gd name="connsiteX9-6277" fmla="*/ 9806029 w 10047879"/>
                  <a:gd name="connsiteY9-6278" fmla="*/ 5067658 h 6078450"/>
                  <a:gd name="connsiteX10-6279" fmla="*/ 9158329 w 10047879"/>
                  <a:gd name="connsiteY10-6280" fmla="*/ 5534383 h 6078450"/>
                  <a:gd name="connsiteX11-6281" fmla="*/ 7948654 w 10047879"/>
                  <a:gd name="connsiteY11-6282" fmla="*/ 5286733 h 6078450"/>
                  <a:gd name="connsiteX12-6283" fmla="*/ 6729454 w 10047879"/>
                  <a:gd name="connsiteY12-6284" fmla="*/ 5877283 h 6078450"/>
                  <a:gd name="connsiteX13-6285" fmla="*/ 5338804 w 10047879"/>
                  <a:gd name="connsiteY13-6286" fmla="*/ 5343883 h 6078450"/>
                  <a:gd name="connsiteX14-6287" fmla="*/ 4386304 w 10047879"/>
                  <a:gd name="connsiteY14-6288" fmla="*/ 6029683 h 6078450"/>
                  <a:gd name="connsiteX15-6289" fmla="*/ 3319504 w 10047879"/>
                  <a:gd name="connsiteY15-6290" fmla="*/ 5858233 h 6078450"/>
                  <a:gd name="connsiteX16-6291" fmla="*/ 2614654 w 10047879"/>
                  <a:gd name="connsiteY16-6292" fmla="*/ 4562833 h 6078450"/>
                  <a:gd name="connsiteX17-6293" fmla="*/ 766804 w 10047879"/>
                  <a:gd name="connsiteY17-6294" fmla="*/ 4772383 h 6078450"/>
                  <a:gd name="connsiteX18-6295" fmla="*/ 709654 w 10047879"/>
                  <a:gd name="connsiteY18-6296" fmla="*/ 3238858 h 6078450"/>
                  <a:gd name="connsiteX19-6297" fmla="*/ 14329 w 10047879"/>
                  <a:gd name="connsiteY19-6298" fmla="*/ 2172058 h 6078450"/>
                  <a:gd name="connsiteX20-6299" fmla="*/ 795379 w 10047879"/>
                  <a:gd name="connsiteY20-6300" fmla="*/ 1391008 h 6078450"/>
                  <a:gd name="connsiteX21-6301" fmla="*/ 1909804 w 10047879"/>
                  <a:gd name="connsiteY21-6302" fmla="*/ 1752958 h 6078450"/>
                  <a:gd name="connsiteX22-6303" fmla="*/ 2328904 w 10047879"/>
                  <a:gd name="connsiteY22-6304" fmla="*/ 1171933 h 6078450"/>
                  <a:gd name="connsiteX23-6305" fmla="*/ 2909929 w 10047879"/>
                  <a:gd name="connsiteY23-6306" fmla="*/ 1229083 h 6078450"/>
                  <a:gd name="connsiteX0-6307" fmla="*/ 2909929 w 10047879"/>
                  <a:gd name="connsiteY0-6308" fmla="*/ 1229083 h 6078450"/>
                  <a:gd name="connsiteX1-6309" fmla="*/ 3386179 w 10047879"/>
                  <a:gd name="connsiteY1-6310" fmla="*/ 219433 h 6078450"/>
                  <a:gd name="connsiteX2-6311" fmla="*/ 4252954 w 10047879"/>
                  <a:gd name="connsiteY2-6312" fmla="*/ 47983 h 6078450"/>
                  <a:gd name="connsiteX3-6313" fmla="*/ 5272129 w 10047879"/>
                  <a:gd name="connsiteY3-6314" fmla="*/ 838558 h 6078450"/>
                  <a:gd name="connsiteX4-6315" fmla="*/ 7034254 w 10047879"/>
                  <a:gd name="connsiteY4-6316" fmla="*/ 524233 h 6078450"/>
                  <a:gd name="connsiteX5-6317" fmla="*/ 7872454 w 10047879"/>
                  <a:gd name="connsiteY5-6318" fmla="*/ 1972033 h 6078450"/>
                  <a:gd name="connsiteX6-6319" fmla="*/ 9453604 w 10047879"/>
                  <a:gd name="connsiteY6-6320" fmla="*/ 2257783 h 6078450"/>
                  <a:gd name="connsiteX7-6321" fmla="*/ 10044154 w 10047879"/>
                  <a:gd name="connsiteY7-6322" fmla="*/ 3219808 h 6078450"/>
                  <a:gd name="connsiteX8-6323" fmla="*/ 9682204 w 10047879"/>
                  <a:gd name="connsiteY8-6324" fmla="*/ 4315183 h 6078450"/>
                  <a:gd name="connsiteX9-6325" fmla="*/ 9806029 w 10047879"/>
                  <a:gd name="connsiteY9-6326" fmla="*/ 5067658 h 6078450"/>
                  <a:gd name="connsiteX10-6327" fmla="*/ 9158329 w 10047879"/>
                  <a:gd name="connsiteY10-6328" fmla="*/ 5534383 h 6078450"/>
                  <a:gd name="connsiteX11-6329" fmla="*/ 7948654 w 10047879"/>
                  <a:gd name="connsiteY11-6330" fmla="*/ 5286733 h 6078450"/>
                  <a:gd name="connsiteX12-6331" fmla="*/ 6729454 w 10047879"/>
                  <a:gd name="connsiteY12-6332" fmla="*/ 5877283 h 6078450"/>
                  <a:gd name="connsiteX13-6333" fmla="*/ 5338804 w 10047879"/>
                  <a:gd name="connsiteY13-6334" fmla="*/ 5343883 h 6078450"/>
                  <a:gd name="connsiteX14-6335" fmla="*/ 4386304 w 10047879"/>
                  <a:gd name="connsiteY14-6336" fmla="*/ 6029683 h 6078450"/>
                  <a:gd name="connsiteX15-6337" fmla="*/ 3319504 w 10047879"/>
                  <a:gd name="connsiteY15-6338" fmla="*/ 5858233 h 6078450"/>
                  <a:gd name="connsiteX16-6339" fmla="*/ 2614654 w 10047879"/>
                  <a:gd name="connsiteY16-6340" fmla="*/ 4562833 h 6078450"/>
                  <a:gd name="connsiteX17-6341" fmla="*/ 766804 w 10047879"/>
                  <a:gd name="connsiteY17-6342" fmla="*/ 4772383 h 6078450"/>
                  <a:gd name="connsiteX18-6343" fmla="*/ 709654 w 10047879"/>
                  <a:gd name="connsiteY18-6344" fmla="*/ 3238858 h 6078450"/>
                  <a:gd name="connsiteX19-6345" fmla="*/ 14329 w 10047879"/>
                  <a:gd name="connsiteY19-6346" fmla="*/ 2172058 h 6078450"/>
                  <a:gd name="connsiteX20-6347" fmla="*/ 795379 w 10047879"/>
                  <a:gd name="connsiteY20-6348" fmla="*/ 1391008 h 6078450"/>
                  <a:gd name="connsiteX21-6349" fmla="*/ 1909804 w 10047879"/>
                  <a:gd name="connsiteY21-6350" fmla="*/ 1752958 h 6078450"/>
                  <a:gd name="connsiteX22-6351" fmla="*/ 2328904 w 10047879"/>
                  <a:gd name="connsiteY22-6352" fmla="*/ 1171933 h 6078450"/>
                  <a:gd name="connsiteX23-6353" fmla="*/ 2909929 w 10047879"/>
                  <a:gd name="connsiteY23-6354" fmla="*/ 1229083 h 6078450"/>
                  <a:gd name="connsiteX0-6355" fmla="*/ 2909929 w 10047879"/>
                  <a:gd name="connsiteY0-6356" fmla="*/ 1229083 h 6078450"/>
                  <a:gd name="connsiteX1-6357" fmla="*/ 3386179 w 10047879"/>
                  <a:gd name="connsiteY1-6358" fmla="*/ 219433 h 6078450"/>
                  <a:gd name="connsiteX2-6359" fmla="*/ 4252954 w 10047879"/>
                  <a:gd name="connsiteY2-6360" fmla="*/ 47983 h 6078450"/>
                  <a:gd name="connsiteX3-6361" fmla="*/ 5272129 w 10047879"/>
                  <a:gd name="connsiteY3-6362" fmla="*/ 838558 h 6078450"/>
                  <a:gd name="connsiteX4-6363" fmla="*/ 7034254 w 10047879"/>
                  <a:gd name="connsiteY4-6364" fmla="*/ 524233 h 6078450"/>
                  <a:gd name="connsiteX5-6365" fmla="*/ 7872454 w 10047879"/>
                  <a:gd name="connsiteY5-6366" fmla="*/ 1972033 h 6078450"/>
                  <a:gd name="connsiteX6-6367" fmla="*/ 9453604 w 10047879"/>
                  <a:gd name="connsiteY6-6368" fmla="*/ 2257783 h 6078450"/>
                  <a:gd name="connsiteX7-6369" fmla="*/ 10044154 w 10047879"/>
                  <a:gd name="connsiteY7-6370" fmla="*/ 3219808 h 6078450"/>
                  <a:gd name="connsiteX8-6371" fmla="*/ 9682204 w 10047879"/>
                  <a:gd name="connsiteY8-6372" fmla="*/ 4315183 h 6078450"/>
                  <a:gd name="connsiteX9-6373" fmla="*/ 9806029 w 10047879"/>
                  <a:gd name="connsiteY9-6374" fmla="*/ 5067658 h 6078450"/>
                  <a:gd name="connsiteX10-6375" fmla="*/ 9158329 w 10047879"/>
                  <a:gd name="connsiteY10-6376" fmla="*/ 5534383 h 6078450"/>
                  <a:gd name="connsiteX11-6377" fmla="*/ 7948654 w 10047879"/>
                  <a:gd name="connsiteY11-6378" fmla="*/ 5286733 h 6078450"/>
                  <a:gd name="connsiteX12-6379" fmla="*/ 6729454 w 10047879"/>
                  <a:gd name="connsiteY12-6380" fmla="*/ 5877283 h 6078450"/>
                  <a:gd name="connsiteX13-6381" fmla="*/ 5338804 w 10047879"/>
                  <a:gd name="connsiteY13-6382" fmla="*/ 5343883 h 6078450"/>
                  <a:gd name="connsiteX14-6383" fmla="*/ 4386304 w 10047879"/>
                  <a:gd name="connsiteY14-6384" fmla="*/ 6029683 h 6078450"/>
                  <a:gd name="connsiteX15-6385" fmla="*/ 3319504 w 10047879"/>
                  <a:gd name="connsiteY15-6386" fmla="*/ 5858233 h 6078450"/>
                  <a:gd name="connsiteX16-6387" fmla="*/ 2614654 w 10047879"/>
                  <a:gd name="connsiteY16-6388" fmla="*/ 4562833 h 6078450"/>
                  <a:gd name="connsiteX17-6389" fmla="*/ 766804 w 10047879"/>
                  <a:gd name="connsiteY17-6390" fmla="*/ 4772383 h 6078450"/>
                  <a:gd name="connsiteX18-6391" fmla="*/ 709654 w 10047879"/>
                  <a:gd name="connsiteY18-6392" fmla="*/ 3238858 h 6078450"/>
                  <a:gd name="connsiteX19-6393" fmla="*/ 14329 w 10047879"/>
                  <a:gd name="connsiteY19-6394" fmla="*/ 2172058 h 6078450"/>
                  <a:gd name="connsiteX20-6395" fmla="*/ 795379 w 10047879"/>
                  <a:gd name="connsiteY20-6396" fmla="*/ 1391008 h 6078450"/>
                  <a:gd name="connsiteX21-6397" fmla="*/ 1909804 w 10047879"/>
                  <a:gd name="connsiteY21-6398" fmla="*/ 1752958 h 6078450"/>
                  <a:gd name="connsiteX22-6399" fmla="*/ 2328904 w 10047879"/>
                  <a:gd name="connsiteY22-6400" fmla="*/ 1171933 h 6078450"/>
                  <a:gd name="connsiteX23-6401" fmla="*/ 2909929 w 10047879"/>
                  <a:gd name="connsiteY23-6402" fmla="*/ 1229083 h 6078450"/>
                  <a:gd name="connsiteX0-6403" fmla="*/ 2909929 w 10047879"/>
                  <a:gd name="connsiteY0-6404" fmla="*/ 1229083 h 6078450"/>
                  <a:gd name="connsiteX1-6405" fmla="*/ 3386179 w 10047879"/>
                  <a:gd name="connsiteY1-6406" fmla="*/ 219433 h 6078450"/>
                  <a:gd name="connsiteX2-6407" fmla="*/ 4252954 w 10047879"/>
                  <a:gd name="connsiteY2-6408" fmla="*/ 47983 h 6078450"/>
                  <a:gd name="connsiteX3-6409" fmla="*/ 5272129 w 10047879"/>
                  <a:gd name="connsiteY3-6410" fmla="*/ 838558 h 6078450"/>
                  <a:gd name="connsiteX4-6411" fmla="*/ 7034254 w 10047879"/>
                  <a:gd name="connsiteY4-6412" fmla="*/ 524233 h 6078450"/>
                  <a:gd name="connsiteX5-6413" fmla="*/ 7872454 w 10047879"/>
                  <a:gd name="connsiteY5-6414" fmla="*/ 1972033 h 6078450"/>
                  <a:gd name="connsiteX6-6415" fmla="*/ 9453604 w 10047879"/>
                  <a:gd name="connsiteY6-6416" fmla="*/ 2257783 h 6078450"/>
                  <a:gd name="connsiteX7-6417" fmla="*/ 10044154 w 10047879"/>
                  <a:gd name="connsiteY7-6418" fmla="*/ 3219808 h 6078450"/>
                  <a:gd name="connsiteX8-6419" fmla="*/ 9682204 w 10047879"/>
                  <a:gd name="connsiteY8-6420" fmla="*/ 4315183 h 6078450"/>
                  <a:gd name="connsiteX9-6421" fmla="*/ 9806029 w 10047879"/>
                  <a:gd name="connsiteY9-6422" fmla="*/ 5067658 h 6078450"/>
                  <a:gd name="connsiteX10-6423" fmla="*/ 9158329 w 10047879"/>
                  <a:gd name="connsiteY10-6424" fmla="*/ 5534383 h 6078450"/>
                  <a:gd name="connsiteX11-6425" fmla="*/ 7948654 w 10047879"/>
                  <a:gd name="connsiteY11-6426" fmla="*/ 5286733 h 6078450"/>
                  <a:gd name="connsiteX12-6427" fmla="*/ 6729454 w 10047879"/>
                  <a:gd name="connsiteY12-6428" fmla="*/ 5877283 h 6078450"/>
                  <a:gd name="connsiteX13-6429" fmla="*/ 5338804 w 10047879"/>
                  <a:gd name="connsiteY13-6430" fmla="*/ 5343883 h 6078450"/>
                  <a:gd name="connsiteX14-6431" fmla="*/ 4386304 w 10047879"/>
                  <a:gd name="connsiteY14-6432" fmla="*/ 6029683 h 6078450"/>
                  <a:gd name="connsiteX15-6433" fmla="*/ 3319504 w 10047879"/>
                  <a:gd name="connsiteY15-6434" fmla="*/ 5858233 h 6078450"/>
                  <a:gd name="connsiteX16-6435" fmla="*/ 2614654 w 10047879"/>
                  <a:gd name="connsiteY16-6436" fmla="*/ 4562833 h 6078450"/>
                  <a:gd name="connsiteX17-6437" fmla="*/ 766804 w 10047879"/>
                  <a:gd name="connsiteY17-6438" fmla="*/ 4772383 h 6078450"/>
                  <a:gd name="connsiteX18-6439" fmla="*/ 709654 w 10047879"/>
                  <a:gd name="connsiteY18-6440" fmla="*/ 3238858 h 6078450"/>
                  <a:gd name="connsiteX19-6441" fmla="*/ 14329 w 10047879"/>
                  <a:gd name="connsiteY19-6442" fmla="*/ 2172058 h 6078450"/>
                  <a:gd name="connsiteX20-6443" fmla="*/ 795379 w 10047879"/>
                  <a:gd name="connsiteY20-6444" fmla="*/ 1391008 h 6078450"/>
                  <a:gd name="connsiteX21-6445" fmla="*/ 1909804 w 10047879"/>
                  <a:gd name="connsiteY21-6446" fmla="*/ 1752958 h 6078450"/>
                  <a:gd name="connsiteX22-6447" fmla="*/ 2328904 w 10047879"/>
                  <a:gd name="connsiteY22-6448" fmla="*/ 1171933 h 6078450"/>
                  <a:gd name="connsiteX23-6449" fmla="*/ 2909929 w 10047879"/>
                  <a:gd name="connsiteY23-6450" fmla="*/ 1229083 h 6078450"/>
                  <a:gd name="connsiteX0-6451" fmla="*/ 2909929 w 10044923"/>
                  <a:gd name="connsiteY0-6452" fmla="*/ 1229083 h 6078450"/>
                  <a:gd name="connsiteX1-6453" fmla="*/ 3386179 w 10044923"/>
                  <a:gd name="connsiteY1-6454" fmla="*/ 219433 h 6078450"/>
                  <a:gd name="connsiteX2-6455" fmla="*/ 4252954 w 10044923"/>
                  <a:gd name="connsiteY2-6456" fmla="*/ 47983 h 6078450"/>
                  <a:gd name="connsiteX3-6457" fmla="*/ 5272129 w 10044923"/>
                  <a:gd name="connsiteY3-6458" fmla="*/ 838558 h 6078450"/>
                  <a:gd name="connsiteX4-6459" fmla="*/ 7034254 w 10044923"/>
                  <a:gd name="connsiteY4-6460" fmla="*/ 524233 h 6078450"/>
                  <a:gd name="connsiteX5-6461" fmla="*/ 7872454 w 10044923"/>
                  <a:gd name="connsiteY5-6462" fmla="*/ 1972033 h 6078450"/>
                  <a:gd name="connsiteX6-6463" fmla="*/ 9453604 w 10044923"/>
                  <a:gd name="connsiteY6-6464" fmla="*/ 2257783 h 6078450"/>
                  <a:gd name="connsiteX7-6465" fmla="*/ 10044154 w 10044923"/>
                  <a:gd name="connsiteY7-6466" fmla="*/ 3219808 h 6078450"/>
                  <a:gd name="connsiteX8-6467" fmla="*/ 9359475 w 10044923"/>
                  <a:gd name="connsiteY8-6468" fmla="*/ 4342077 h 6078450"/>
                  <a:gd name="connsiteX9-6469" fmla="*/ 9806029 w 10044923"/>
                  <a:gd name="connsiteY9-6470" fmla="*/ 5067658 h 6078450"/>
                  <a:gd name="connsiteX10-6471" fmla="*/ 9158329 w 10044923"/>
                  <a:gd name="connsiteY10-6472" fmla="*/ 5534383 h 6078450"/>
                  <a:gd name="connsiteX11-6473" fmla="*/ 7948654 w 10044923"/>
                  <a:gd name="connsiteY11-6474" fmla="*/ 5286733 h 6078450"/>
                  <a:gd name="connsiteX12-6475" fmla="*/ 6729454 w 10044923"/>
                  <a:gd name="connsiteY12-6476" fmla="*/ 5877283 h 6078450"/>
                  <a:gd name="connsiteX13-6477" fmla="*/ 5338804 w 10044923"/>
                  <a:gd name="connsiteY13-6478" fmla="*/ 5343883 h 6078450"/>
                  <a:gd name="connsiteX14-6479" fmla="*/ 4386304 w 10044923"/>
                  <a:gd name="connsiteY14-6480" fmla="*/ 6029683 h 6078450"/>
                  <a:gd name="connsiteX15-6481" fmla="*/ 3319504 w 10044923"/>
                  <a:gd name="connsiteY15-6482" fmla="*/ 5858233 h 6078450"/>
                  <a:gd name="connsiteX16-6483" fmla="*/ 2614654 w 10044923"/>
                  <a:gd name="connsiteY16-6484" fmla="*/ 4562833 h 6078450"/>
                  <a:gd name="connsiteX17-6485" fmla="*/ 766804 w 10044923"/>
                  <a:gd name="connsiteY17-6486" fmla="*/ 4772383 h 6078450"/>
                  <a:gd name="connsiteX18-6487" fmla="*/ 709654 w 10044923"/>
                  <a:gd name="connsiteY18-6488" fmla="*/ 3238858 h 6078450"/>
                  <a:gd name="connsiteX19-6489" fmla="*/ 14329 w 10044923"/>
                  <a:gd name="connsiteY19-6490" fmla="*/ 2172058 h 6078450"/>
                  <a:gd name="connsiteX20-6491" fmla="*/ 795379 w 10044923"/>
                  <a:gd name="connsiteY20-6492" fmla="*/ 1391008 h 6078450"/>
                  <a:gd name="connsiteX21-6493" fmla="*/ 1909804 w 10044923"/>
                  <a:gd name="connsiteY21-6494" fmla="*/ 1752958 h 6078450"/>
                  <a:gd name="connsiteX22-6495" fmla="*/ 2328904 w 10044923"/>
                  <a:gd name="connsiteY22-6496" fmla="*/ 1171933 h 6078450"/>
                  <a:gd name="connsiteX23-6497" fmla="*/ 2909929 w 10044923"/>
                  <a:gd name="connsiteY23-6498" fmla="*/ 1229083 h 6078450"/>
                  <a:gd name="connsiteX0-6499" fmla="*/ 2909929 w 9884236"/>
                  <a:gd name="connsiteY0-6500" fmla="*/ 1229083 h 6078450"/>
                  <a:gd name="connsiteX1-6501" fmla="*/ 3386179 w 9884236"/>
                  <a:gd name="connsiteY1-6502" fmla="*/ 219433 h 6078450"/>
                  <a:gd name="connsiteX2-6503" fmla="*/ 4252954 w 9884236"/>
                  <a:gd name="connsiteY2-6504" fmla="*/ 47983 h 6078450"/>
                  <a:gd name="connsiteX3-6505" fmla="*/ 5272129 w 9884236"/>
                  <a:gd name="connsiteY3-6506" fmla="*/ 838558 h 6078450"/>
                  <a:gd name="connsiteX4-6507" fmla="*/ 7034254 w 9884236"/>
                  <a:gd name="connsiteY4-6508" fmla="*/ 524233 h 6078450"/>
                  <a:gd name="connsiteX5-6509" fmla="*/ 7872454 w 9884236"/>
                  <a:gd name="connsiteY5-6510" fmla="*/ 1972033 h 6078450"/>
                  <a:gd name="connsiteX6-6511" fmla="*/ 9453604 w 9884236"/>
                  <a:gd name="connsiteY6-6512" fmla="*/ 2257783 h 6078450"/>
                  <a:gd name="connsiteX7-6513" fmla="*/ 9882789 w 9884236"/>
                  <a:gd name="connsiteY7-6514" fmla="*/ 3130161 h 6078450"/>
                  <a:gd name="connsiteX8-6515" fmla="*/ 9359475 w 9884236"/>
                  <a:gd name="connsiteY8-6516" fmla="*/ 4342077 h 6078450"/>
                  <a:gd name="connsiteX9-6517" fmla="*/ 9806029 w 9884236"/>
                  <a:gd name="connsiteY9-6518" fmla="*/ 5067658 h 6078450"/>
                  <a:gd name="connsiteX10-6519" fmla="*/ 9158329 w 9884236"/>
                  <a:gd name="connsiteY10-6520" fmla="*/ 5534383 h 6078450"/>
                  <a:gd name="connsiteX11-6521" fmla="*/ 7948654 w 9884236"/>
                  <a:gd name="connsiteY11-6522" fmla="*/ 5286733 h 6078450"/>
                  <a:gd name="connsiteX12-6523" fmla="*/ 6729454 w 9884236"/>
                  <a:gd name="connsiteY12-6524" fmla="*/ 5877283 h 6078450"/>
                  <a:gd name="connsiteX13-6525" fmla="*/ 5338804 w 9884236"/>
                  <a:gd name="connsiteY13-6526" fmla="*/ 5343883 h 6078450"/>
                  <a:gd name="connsiteX14-6527" fmla="*/ 4386304 w 9884236"/>
                  <a:gd name="connsiteY14-6528" fmla="*/ 6029683 h 6078450"/>
                  <a:gd name="connsiteX15-6529" fmla="*/ 3319504 w 9884236"/>
                  <a:gd name="connsiteY15-6530" fmla="*/ 5858233 h 6078450"/>
                  <a:gd name="connsiteX16-6531" fmla="*/ 2614654 w 9884236"/>
                  <a:gd name="connsiteY16-6532" fmla="*/ 4562833 h 6078450"/>
                  <a:gd name="connsiteX17-6533" fmla="*/ 766804 w 9884236"/>
                  <a:gd name="connsiteY17-6534" fmla="*/ 4772383 h 6078450"/>
                  <a:gd name="connsiteX18-6535" fmla="*/ 709654 w 9884236"/>
                  <a:gd name="connsiteY18-6536" fmla="*/ 3238858 h 6078450"/>
                  <a:gd name="connsiteX19-6537" fmla="*/ 14329 w 9884236"/>
                  <a:gd name="connsiteY19-6538" fmla="*/ 2172058 h 6078450"/>
                  <a:gd name="connsiteX20-6539" fmla="*/ 795379 w 9884236"/>
                  <a:gd name="connsiteY20-6540" fmla="*/ 1391008 h 6078450"/>
                  <a:gd name="connsiteX21-6541" fmla="*/ 1909804 w 9884236"/>
                  <a:gd name="connsiteY21-6542" fmla="*/ 1752958 h 6078450"/>
                  <a:gd name="connsiteX22-6543" fmla="*/ 2328904 w 9884236"/>
                  <a:gd name="connsiteY22-6544" fmla="*/ 1171933 h 6078450"/>
                  <a:gd name="connsiteX23-6545" fmla="*/ 2909929 w 9884236"/>
                  <a:gd name="connsiteY23-6546" fmla="*/ 1229083 h 6078450"/>
                  <a:gd name="connsiteX0-6547" fmla="*/ 2909929 w 9887662"/>
                  <a:gd name="connsiteY0-6548" fmla="*/ 1229083 h 6078450"/>
                  <a:gd name="connsiteX1-6549" fmla="*/ 3386179 w 9887662"/>
                  <a:gd name="connsiteY1-6550" fmla="*/ 219433 h 6078450"/>
                  <a:gd name="connsiteX2-6551" fmla="*/ 4252954 w 9887662"/>
                  <a:gd name="connsiteY2-6552" fmla="*/ 47983 h 6078450"/>
                  <a:gd name="connsiteX3-6553" fmla="*/ 5272129 w 9887662"/>
                  <a:gd name="connsiteY3-6554" fmla="*/ 838558 h 6078450"/>
                  <a:gd name="connsiteX4-6555" fmla="*/ 7034254 w 9887662"/>
                  <a:gd name="connsiteY4-6556" fmla="*/ 524233 h 6078450"/>
                  <a:gd name="connsiteX5-6557" fmla="*/ 7872454 w 9887662"/>
                  <a:gd name="connsiteY5-6558" fmla="*/ 1972033 h 6078450"/>
                  <a:gd name="connsiteX6-6559" fmla="*/ 9453604 w 9887662"/>
                  <a:gd name="connsiteY6-6560" fmla="*/ 2257783 h 6078450"/>
                  <a:gd name="connsiteX7-6561" fmla="*/ 9882789 w 9887662"/>
                  <a:gd name="connsiteY7-6562" fmla="*/ 3130161 h 6078450"/>
                  <a:gd name="connsiteX8-6563" fmla="*/ 9359475 w 9887662"/>
                  <a:gd name="connsiteY8-6564" fmla="*/ 4342077 h 6078450"/>
                  <a:gd name="connsiteX9-6565" fmla="*/ 9806029 w 9887662"/>
                  <a:gd name="connsiteY9-6566" fmla="*/ 5067658 h 6078450"/>
                  <a:gd name="connsiteX10-6567" fmla="*/ 9158329 w 9887662"/>
                  <a:gd name="connsiteY10-6568" fmla="*/ 5534383 h 6078450"/>
                  <a:gd name="connsiteX11-6569" fmla="*/ 7948654 w 9887662"/>
                  <a:gd name="connsiteY11-6570" fmla="*/ 5286733 h 6078450"/>
                  <a:gd name="connsiteX12-6571" fmla="*/ 6729454 w 9887662"/>
                  <a:gd name="connsiteY12-6572" fmla="*/ 5877283 h 6078450"/>
                  <a:gd name="connsiteX13-6573" fmla="*/ 5338804 w 9887662"/>
                  <a:gd name="connsiteY13-6574" fmla="*/ 5343883 h 6078450"/>
                  <a:gd name="connsiteX14-6575" fmla="*/ 4386304 w 9887662"/>
                  <a:gd name="connsiteY14-6576" fmla="*/ 6029683 h 6078450"/>
                  <a:gd name="connsiteX15-6577" fmla="*/ 3319504 w 9887662"/>
                  <a:gd name="connsiteY15-6578" fmla="*/ 5858233 h 6078450"/>
                  <a:gd name="connsiteX16-6579" fmla="*/ 2614654 w 9887662"/>
                  <a:gd name="connsiteY16-6580" fmla="*/ 4562833 h 6078450"/>
                  <a:gd name="connsiteX17-6581" fmla="*/ 766804 w 9887662"/>
                  <a:gd name="connsiteY17-6582" fmla="*/ 4772383 h 6078450"/>
                  <a:gd name="connsiteX18-6583" fmla="*/ 709654 w 9887662"/>
                  <a:gd name="connsiteY18-6584" fmla="*/ 3238858 h 6078450"/>
                  <a:gd name="connsiteX19-6585" fmla="*/ 14329 w 9887662"/>
                  <a:gd name="connsiteY19-6586" fmla="*/ 2172058 h 6078450"/>
                  <a:gd name="connsiteX20-6587" fmla="*/ 795379 w 9887662"/>
                  <a:gd name="connsiteY20-6588" fmla="*/ 1391008 h 6078450"/>
                  <a:gd name="connsiteX21-6589" fmla="*/ 1909804 w 9887662"/>
                  <a:gd name="connsiteY21-6590" fmla="*/ 1752958 h 6078450"/>
                  <a:gd name="connsiteX22-6591" fmla="*/ 2328904 w 9887662"/>
                  <a:gd name="connsiteY22-6592" fmla="*/ 1171933 h 6078450"/>
                  <a:gd name="connsiteX23-6593" fmla="*/ 2909929 w 9887662"/>
                  <a:gd name="connsiteY23-6594" fmla="*/ 1229083 h 6078450"/>
                  <a:gd name="connsiteX0-6595" fmla="*/ 2909929 w 9932074"/>
                  <a:gd name="connsiteY0-6596" fmla="*/ 1229083 h 6078450"/>
                  <a:gd name="connsiteX1-6597" fmla="*/ 3386179 w 9932074"/>
                  <a:gd name="connsiteY1-6598" fmla="*/ 219433 h 6078450"/>
                  <a:gd name="connsiteX2-6599" fmla="*/ 4252954 w 9932074"/>
                  <a:gd name="connsiteY2-6600" fmla="*/ 47983 h 6078450"/>
                  <a:gd name="connsiteX3-6601" fmla="*/ 5272129 w 9932074"/>
                  <a:gd name="connsiteY3-6602" fmla="*/ 838558 h 6078450"/>
                  <a:gd name="connsiteX4-6603" fmla="*/ 7034254 w 9932074"/>
                  <a:gd name="connsiteY4-6604" fmla="*/ 524233 h 6078450"/>
                  <a:gd name="connsiteX5-6605" fmla="*/ 7872454 w 9932074"/>
                  <a:gd name="connsiteY5-6606" fmla="*/ 1972033 h 6078450"/>
                  <a:gd name="connsiteX6-6607" fmla="*/ 9453604 w 9932074"/>
                  <a:gd name="connsiteY6-6608" fmla="*/ 2257783 h 6078450"/>
                  <a:gd name="connsiteX7-6609" fmla="*/ 9927613 w 9932074"/>
                  <a:gd name="connsiteY7-6610" fmla="*/ 3094302 h 6078450"/>
                  <a:gd name="connsiteX8-6611" fmla="*/ 9359475 w 9932074"/>
                  <a:gd name="connsiteY8-6612" fmla="*/ 4342077 h 6078450"/>
                  <a:gd name="connsiteX9-6613" fmla="*/ 9806029 w 9932074"/>
                  <a:gd name="connsiteY9-6614" fmla="*/ 5067658 h 6078450"/>
                  <a:gd name="connsiteX10-6615" fmla="*/ 9158329 w 9932074"/>
                  <a:gd name="connsiteY10-6616" fmla="*/ 5534383 h 6078450"/>
                  <a:gd name="connsiteX11-6617" fmla="*/ 7948654 w 9932074"/>
                  <a:gd name="connsiteY11-6618" fmla="*/ 5286733 h 6078450"/>
                  <a:gd name="connsiteX12-6619" fmla="*/ 6729454 w 9932074"/>
                  <a:gd name="connsiteY12-6620" fmla="*/ 5877283 h 6078450"/>
                  <a:gd name="connsiteX13-6621" fmla="*/ 5338804 w 9932074"/>
                  <a:gd name="connsiteY13-6622" fmla="*/ 5343883 h 6078450"/>
                  <a:gd name="connsiteX14-6623" fmla="*/ 4386304 w 9932074"/>
                  <a:gd name="connsiteY14-6624" fmla="*/ 6029683 h 6078450"/>
                  <a:gd name="connsiteX15-6625" fmla="*/ 3319504 w 9932074"/>
                  <a:gd name="connsiteY15-6626" fmla="*/ 5858233 h 6078450"/>
                  <a:gd name="connsiteX16-6627" fmla="*/ 2614654 w 9932074"/>
                  <a:gd name="connsiteY16-6628" fmla="*/ 4562833 h 6078450"/>
                  <a:gd name="connsiteX17-6629" fmla="*/ 766804 w 9932074"/>
                  <a:gd name="connsiteY17-6630" fmla="*/ 4772383 h 6078450"/>
                  <a:gd name="connsiteX18-6631" fmla="*/ 709654 w 9932074"/>
                  <a:gd name="connsiteY18-6632" fmla="*/ 3238858 h 6078450"/>
                  <a:gd name="connsiteX19-6633" fmla="*/ 14329 w 9932074"/>
                  <a:gd name="connsiteY19-6634" fmla="*/ 2172058 h 6078450"/>
                  <a:gd name="connsiteX20-6635" fmla="*/ 795379 w 9932074"/>
                  <a:gd name="connsiteY20-6636" fmla="*/ 1391008 h 6078450"/>
                  <a:gd name="connsiteX21-6637" fmla="*/ 1909804 w 9932074"/>
                  <a:gd name="connsiteY21-6638" fmla="*/ 1752958 h 6078450"/>
                  <a:gd name="connsiteX22-6639" fmla="*/ 2328904 w 9932074"/>
                  <a:gd name="connsiteY22-6640" fmla="*/ 1171933 h 6078450"/>
                  <a:gd name="connsiteX23-6641" fmla="*/ 2909929 w 9932074"/>
                  <a:gd name="connsiteY23-6642" fmla="*/ 1229083 h 6078450"/>
                  <a:gd name="connsiteX0-6643" fmla="*/ 2909929 w 9823727"/>
                  <a:gd name="connsiteY0-6644" fmla="*/ 1229083 h 6078450"/>
                  <a:gd name="connsiteX1-6645" fmla="*/ 3386179 w 9823727"/>
                  <a:gd name="connsiteY1-6646" fmla="*/ 219433 h 6078450"/>
                  <a:gd name="connsiteX2-6647" fmla="*/ 4252954 w 9823727"/>
                  <a:gd name="connsiteY2-6648" fmla="*/ 47983 h 6078450"/>
                  <a:gd name="connsiteX3-6649" fmla="*/ 5272129 w 9823727"/>
                  <a:gd name="connsiteY3-6650" fmla="*/ 838558 h 6078450"/>
                  <a:gd name="connsiteX4-6651" fmla="*/ 7034254 w 9823727"/>
                  <a:gd name="connsiteY4-6652" fmla="*/ 524233 h 6078450"/>
                  <a:gd name="connsiteX5-6653" fmla="*/ 7872454 w 9823727"/>
                  <a:gd name="connsiteY5-6654" fmla="*/ 1972033 h 6078450"/>
                  <a:gd name="connsiteX6-6655" fmla="*/ 9453604 w 9823727"/>
                  <a:gd name="connsiteY6-6656" fmla="*/ 2257783 h 6078450"/>
                  <a:gd name="connsiteX7-6657" fmla="*/ 9359475 w 9823727"/>
                  <a:gd name="connsiteY7-6658" fmla="*/ 4342077 h 6078450"/>
                  <a:gd name="connsiteX8-6659" fmla="*/ 9806029 w 9823727"/>
                  <a:gd name="connsiteY8-6660" fmla="*/ 5067658 h 6078450"/>
                  <a:gd name="connsiteX9-6661" fmla="*/ 9158329 w 9823727"/>
                  <a:gd name="connsiteY9-6662" fmla="*/ 5534383 h 6078450"/>
                  <a:gd name="connsiteX10-6663" fmla="*/ 7948654 w 9823727"/>
                  <a:gd name="connsiteY10-6664" fmla="*/ 5286733 h 6078450"/>
                  <a:gd name="connsiteX11-6665" fmla="*/ 6729454 w 9823727"/>
                  <a:gd name="connsiteY11-6666" fmla="*/ 5877283 h 6078450"/>
                  <a:gd name="connsiteX12-6667" fmla="*/ 5338804 w 9823727"/>
                  <a:gd name="connsiteY12-6668" fmla="*/ 5343883 h 6078450"/>
                  <a:gd name="connsiteX13-6669" fmla="*/ 4386304 w 9823727"/>
                  <a:gd name="connsiteY13-6670" fmla="*/ 6029683 h 6078450"/>
                  <a:gd name="connsiteX14-6671" fmla="*/ 3319504 w 9823727"/>
                  <a:gd name="connsiteY14-6672" fmla="*/ 5858233 h 6078450"/>
                  <a:gd name="connsiteX15-6673" fmla="*/ 2614654 w 9823727"/>
                  <a:gd name="connsiteY15-6674" fmla="*/ 4562833 h 6078450"/>
                  <a:gd name="connsiteX16-6675" fmla="*/ 766804 w 9823727"/>
                  <a:gd name="connsiteY16-6676" fmla="*/ 4772383 h 6078450"/>
                  <a:gd name="connsiteX17-6677" fmla="*/ 709654 w 9823727"/>
                  <a:gd name="connsiteY17-6678" fmla="*/ 3238858 h 6078450"/>
                  <a:gd name="connsiteX18-6679" fmla="*/ 14329 w 9823727"/>
                  <a:gd name="connsiteY18-6680" fmla="*/ 2172058 h 6078450"/>
                  <a:gd name="connsiteX19-6681" fmla="*/ 795379 w 9823727"/>
                  <a:gd name="connsiteY19-6682" fmla="*/ 1391008 h 6078450"/>
                  <a:gd name="connsiteX20-6683" fmla="*/ 1909804 w 9823727"/>
                  <a:gd name="connsiteY20-6684" fmla="*/ 1752958 h 6078450"/>
                  <a:gd name="connsiteX21-6685" fmla="*/ 2328904 w 9823727"/>
                  <a:gd name="connsiteY21-6686" fmla="*/ 1171933 h 6078450"/>
                  <a:gd name="connsiteX22-6687" fmla="*/ 2909929 w 9823727"/>
                  <a:gd name="connsiteY22-6688" fmla="*/ 1229083 h 6078450"/>
                  <a:gd name="connsiteX0-6689" fmla="*/ 2909929 w 9823727"/>
                  <a:gd name="connsiteY0-6690" fmla="*/ 1229083 h 6078450"/>
                  <a:gd name="connsiteX1-6691" fmla="*/ 3386179 w 9823727"/>
                  <a:gd name="connsiteY1-6692" fmla="*/ 219433 h 6078450"/>
                  <a:gd name="connsiteX2-6693" fmla="*/ 4252954 w 9823727"/>
                  <a:gd name="connsiteY2-6694" fmla="*/ 47983 h 6078450"/>
                  <a:gd name="connsiteX3-6695" fmla="*/ 5272129 w 9823727"/>
                  <a:gd name="connsiteY3-6696" fmla="*/ 838558 h 6078450"/>
                  <a:gd name="connsiteX4-6697" fmla="*/ 7034254 w 9823727"/>
                  <a:gd name="connsiteY4-6698" fmla="*/ 524233 h 6078450"/>
                  <a:gd name="connsiteX5-6699" fmla="*/ 7872454 w 9823727"/>
                  <a:gd name="connsiteY5-6700" fmla="*/ 1972033 h 6078450"/>
                  <a:gd name="connsiteX6-6701" fmla="*/ 9453604 w 9823727"/>
                  <a:gd name="connsiteY6-6702" fmla="*/ 2257783 h 6078450"/>
                  <a:gd name="connsiteX7-6703" fmla="*/ 9359475 w 9823727"/>
                  <a:gd name="connsiteY7-6704" fmla="*/ 4342077 h 6078450"/>
                  <a:gd name="connsiteX8-6705" fmla="*/ 9806029 w 9823727"/>
                  <a:gd name="connsiteY8-6706" fmla="*/ 5067658 h 6078450"/>
                  <a:gd name="connsiteX9-6707" fmla="*/ 9158329 w 9823727"/>
                  <a:gd name="connsiteY9-6708" fmla="*/ 5534383 h 6078450"/>
                  <a:gd name="connsiteX10-6709" fmla="*/ 7948654 w 9823727"/>
                  <a:gd name="connsiteY10-6710" fmla="*/ 5286733 h 6078450"/>
                  <a:gd name="connsiteX11-6711" fmla="*/ 6729454 w 9823727"/>
                  <a:gd name="connsiteY11-6712" fmla="*/ 5877283 h 6078450"/>
                  <a:gd name="connsiteX12-6713" fmla="*/ 5338804 w 9823727"/>
                  <a:gd name="connsiteY12-6714" fmla="*/ 5343883 h 6078450"/>
                  <a:gd name="connsiteX13-6715" fmla="*/ 4386304 w 9823727"/>
                  <a:gd name="connsiteY13-6716" fmla="*/ 6029683 h 6078450"/>
                  <a:gd name="connsiteX14-6717" fmla="*/ 3319504 w 9823727"/>
                  <a:gd name="connsiteY14-6718" fmla="*/ 5858233 h 6078450"/>
                  <a:gd name="connsiteX15-6719" fmla="*/ 2614654 w 9823727"/>
                  <a:gd name="connsiteY15-6720" fmla="*/ 4562833 h 6078450"/>
                  <a:gd name="connsiteX16-6721" fmla="*/ 766804 w 9823727"/>
                  <a:gd name="connsiteY16-6722" fmla="*/ 4772383 h 6078450"/>
                  <a:gd name="connsiteX17-6723" fmla="*/ 709654 w 9823727"/>
                  <a:gd name="connsiteY17-6724" fmla="*/ 3238858 h 6078450"/>
                  <a:gd name="connsiteX18-6725" fmla="*/ 14329 w 9823727"/>
                  <a:gd name="connsiteY18-6726" fmla="*/ 2172058 h 6078450"/>
                  <a:gd name="connsiteX19-6727" fmla="*/ 795379 w 9823727"/>
                  <a:gd name="connsiteY19-6728" fmla="*/ 1391008 h 6078450"/>
                  <a:gd name="connsiteX20-6729" fmla="*/ 1909804 w 9823727"/>
                  <a:gd name="connsiteY20-6730" fmla="*/ 1752958 h 6078450"/>
                  <a:gd name="connsiteX21-6731" fmla="*/ 2328904 w 9823727"/>
                  <a:gd name="connsiteY21-6732" fmla="*/ 1171933 h 6078450"/>
                  <a:gd name="connsiteX22-6733" fmla="*/ 2909929 w 9823727"/>
                  <a:gd name="connsiteY22-6734" fmla="*/ 1229083 h 6078450"/>
                  <a:gd name="connsiteX0-6735" fmla="*/ 2909929 w 9823727"/>
                  <a:gd name="connsiteY0-6736" fmla="*/ 1229083 h 6078450"/>
                  <a:gd name="connsiteX1-6737" fmla="*/ 3386179 w 9823727"/>
                  <a:gd name="connsiteY1-6738" fmla="*/ 219433 h 6078450"/>
                  <a:gd name="connsiteX2-6739" fmla="*/ 4252954 w 9823727"/>
                  <a:gd name="connsiteY2-6740" fmla="*/ 47983 h 6078450"/>
                  <a:gd name="connsiteX3-6741" fmla="*/ 5272129 w 9823727"/>
                  <a:gd name="connsiteY3-6742" fmla="*/ 838558 h 6078450"/>
                  <a:gd name="connsiteX4-6743" fmla="*/ 7034254 w 9823727"/>
                  <a:gd name="connsiteY4-6744" fmla="*/ 524233 h 6078450"/>
                  <a:gd name="connsiteX5-6745" fmla="*/ 7872454 w 9823727"/>
                  <a:gd name="connsiteY5-6746" fmla="*/ 1972033 h 6078450"/>
                  <a:gd name="connsiteX6-6747" fmla="*/ 9453604 w 9823727"/>
                  <a:gd name="connsiteY6-6748" fmla="*/ 2257783 h 6078450"/>
                  <a:gd name="connsiteX7-6749" fmla="*/ 9359475 w 9823727"/>
                  <a:gd name="connsiteY7-6750" fmla="*/ 4342077 h 6078450"/>
                  <a:gd name="connsiteX8-6751" fmla="*/ 9806029 w 9823727"/>
                  <a:gd name="connsiteY8-6752" fmla="*/ 5067658 h 6078450"/>
                  <a:gd name="connsiteX9-6753" fmla="*/ 9158329 w 9823727"/>
                  <a:gd name="connsiteY9-6754" fmla="*/ 5534383 h 6078450"/>
                  <a:gd name="connsiteX10-6755" fmla="*/ 7948654 w 9823727"/>
                  <a:gd name="connsiteY10-6756" fmla="*/ 5286733 h 6078450"/>
                  <a:gd name="connsiteX11-6757" fmla="*/ 6729454 w 9823727"/>
                  <a:gd name="connsiteY11-6758" fmla="*/ 5877283 h 6078450"/>
                  <a:gd name="connsiteX12-6759" fmla="*/ 5338804 w 9823727"/>
                  <a:gd name="connsiteY12-6760" fmla="*/ 5343883 h 6078450"/>
                  <a:gd name="connsiteX13-6761" fmla="*/ 4386304 w 9823727"/>
                  <a:gd name="connsiteY13-6762" fmla="*/ 6029683 h 6078450"/>
                  <a:gd name="connsiteX14-6763" fmla="*/ 3319504 w 9823727"/>
                  <a:gd name="connsiteY14-6764" fmla="*/ 5858233 h 6078450"/>
                  <a:gd name="connsiteX15-6765" fmla="*/ 2614654 w 9823727"/>
                  <a:gd name="connsiteY15-6766" fmla="*/ 4562833 h 6078450"/>
                  <a:gd name="connsiteX16-6767" fmla="*/ 766804 w 9823727"/>
                  <a:gd name="connsiteY16-6768" fmla="*/ 4772383 h 6078450"/>
                  <a:gd name="connsiteX17-6769" fmla="*/ 709654 w 9823727"/>
                  <a:gd name="connsiteY17-6770" fmla="*/ 3238858 h 6078450"/>
                  <a:gd name="connsiteX18-6771" fmla="*/ 14329 w 9823727"/>
                  <a:gd name="connsiteY18-6772" fmla="*/ 2172058 h 6078450"/>
                  <a:gd name="connsiteX19-6773" fmla="*/ 795379 w 9823727"/>
                  <a:gd name="connsiteY19-6774" fmla="*/ 1391008 h 6078450"/>
                  <a:gd name="connsiteX20-6775" fmla="*/ 1909804 w 9823727"/>
                  <a:gd name="connsiteY20-6776" fmla="*/ 1752958 h 6078450"/>
                  <a:gd name="connsiteX21-6777" fmla="*/ 2328904 w 9823727"/>
                  <a:gd name="connsiteY21-6778" fmla="*/ 1171933 h 6078450"/>
                  <a:gd name="connsiteX22-6779" fmla="*/ 2909929 w 9823727"/>
                  <a:gd name="connsiteY22-6780" fmla="*/ 1229083 h 6078450"/>
                  <a:gd name="connsiteX0-6781" fmla="*/ 2909929 w 9820519"/>
                  <a:gd name="connsiteY0-6782" fmla="*/ 1229083 h 6078450"/>
                  <a:gd name="connsiteX1-6783" fmla="*/ 3386179 w 9820519"/>
                  <a:gd name="connsiteY1-6784" fmla="*/ 219433 h 6078450"/>
                  <a:gd name="connsiteX2-6785" fmla="*/ 4252954 w 9820519"/>
                  <a:gd name="connsiteY2-6786" fmla="*/ 47983 h 6078450"/>
                  <a:gd name="connsiteX3-6787" fmla="*/ 5272129 w 9820519"/>
                  <a:gd name="connsiteY3-6788" fmla="*/ 838558 h 6078450"/>
                  <a:gd name="connsiteX4-6789" fmla="*/ 7034254 w 9820519"/>
                  <a:gd name="connsiteY4-6790" fmla="*/ 524233 h 6078450"/>
                  <a:gd name="connsiteX5-6791" fmla="*/ 7872454 w 9820519"/>
                  <a:gd name="connsiteY5-6792" fmla="*/ 1972033 h 6078450"/>
                  <a:gd name="connsiteX6-6793" fmla="*/ 9453604 w 9820519"/>
                  <a:gd name="connsiteY6-6794" fmla="*/ 2257783 h 6078450"/>
                  <a:gd name="connsiteX7-6795" fmla="*/ 9260863 w 9820519"/>
                  <a:gd name="connsiteY7-6796" fmla="*/ 4162783 h 6078450"/>
                  <a:gd name="connsiteX8-6797" fmla="*/ 9806029 w 9820519"/>
                  <a:gd name="connsiteY8-6798" fmla="*/ 5067658 h 6078450"/>
                  <a:gd name="connsiteX9-6799" fmla="*/ 9158329 w 9820519"/>
                  <a:gd name="connsiteY9-6800" fmla="*/ 5534383 h 6078450"/>
                  <a:gd name="connsiteX10-6801" fmla="*/ 7948654 w 9820519"/>
                  <a:gd name="connsiteY10-6802" fmla="*/ 5286733 h 6078450"/>
                  <a:gd name="connsiteX11-6803" fmla="*/ 6729454 w 9820519"/>
                  <a:gd name="connsiteY11-6804" fmla="*/ 5877283 h 6078450"/>
                  <a:gd name="connsiteX12-6805" fmla="*/ 5338804 w 9820519"/>
                  <a:gd name="connsiteY12-6806" fmla="*/ 5343883 h 6078450"/>
                  <a:gd name="connsiteX13-6807" fmla="*/ 4386304 w 9820519"/>
                  <a:gd name="connsiteY13-6808" fmla="*/ 6029683 h 6078450"/>
                  <a:gd name="connsiteX14-6809" fmla="*/ 3319504 w 9820519"/>
                  <a:gd name="connsiteY14-6810" fmla="*/ 5858233 h 6078450"/>
                  <a:gd name="connsiteX15-6811" fmla="*/ 2614654 w 9820519"/>
                  <a:gd name="connsiteY15-6812" fmla="*/ 4562833 h 6078450"/>
                  <a:gd name="connsiteX16-6813" fmla="*/ 766804 w 9820519"/>
                  <a:gd name="connsiteY16-6814" fmla="*/ 4772383 h 6078450"/>
                  <a:gd name="connsiteX17-6815" fmla="*/ 709654 w 9820519"/>
                  <a:gd name="connsiteY17-6816" fmla="*/ 3238858 h 6078450"/>
                  <a:gd name="connsiteX18-6817" fmla="*/ 14329 w 9820519"/>
                  <a:gd name="connsiteY18-6818" fmla="*/ 2172058 h 6078450"/>
                  <a:gd name="connsiteX19-6819" fmla="*/ 795379 w 9820519"/>
                  <a:gd name="connsiteY19-6820" fmla="*/ 1391008 h 6078450"/>
                  <a:gd name="connsiteX20-6821" fmla="*/ 1909804 w 9820519"/>
                  <a:gd name="connsiteY20-6822" fmla="*/ 1752958 h 6078450"/>
                  <a:gd name="connsiteX21-6823" fmla="*/ 2328904 w 9820519"/>
                  <a:gd name="connsiteY21-6824" fmla="*/ 1171933 h 6078450"/>
                  <a:gd name="connsiteX22-6825" fmla="*/ 2909929 w 9820519"/>
                  <a:gd name="connsiteY22-6826" fmla="*/ 1229083 h 6078450"/>
                  <a:gd name="connsiteX0-6827" fmla="*/ 2909929 w 9823237"/>
                  <a:gd name="connsiteY0-6828" fmla="*/ 1229083 h 6078450"/>
                  <a:gd name="connsiteX1-6829" fmla="*/ 3386179 w 9823237"/>
                  <a:gd name="connsiteY1-6830" fmla="*/ 219433 h 6078450"/>
                  <a:gd name="connsiteX2-6831" fmla="*/ 4252954 w 9823237"/>
                  <a:gd name="connsiteY2-6832" fmla="*/ 47983 h 6078450"/>
                  <a:gd name="connsiteX3-6833" fmla="*/ 5272129 w 9823237"/>
                  <a:gd name="connsiteY3-6834" fmla="*/ 838558 h 6078450"/>
                  <a:gd name="connsiteX4-6835" fmla="*/ 7034254 w 9823237"/>
                  <a:gd name="connsiteY4-6836" fmla="*/ 524233 h 6078450"/>
                  <a:gd name="connsiteX5-6837" fmla="*/ 7872454 w 9823237"/>
                  <a:gd name="connsiteY5-6838" fmla="*/ 1972033 h 6078450"/>
                  <a:gd name="connsiteX6-6839" fmla="*/ 9453604 w 9823237"/>
                  <a:gd name="connsiteY6-6840" fmla="*/ 2257783 h 6078450"/>
                  <a:gd name="connsiteX7-6841" fmla="*/ 9260863 w 9823237"/>
                  <a:gd name="connsiteY7-6842" fmla="*/ 4162783 h 6078450"/>
                  <a:gd name="connsiteX8-6843" fmla="*/ 9806029 w 9823237"/>
                  <a:gd name="connsiteY8-6844" fmla="*/ 5067658 h 6078450"/>
                  <a:gd name="connsiteX9-6845" fmla="*/ 9158329 w 9823237"/>
                  <a:gd name="connsiteY9-6846" fmla="*/ 5534383 h 6078450"/>
                  <a:gd name="connsiteX10-6847" fmla="*/ 7948654 w 9823237"/>
                  <a:gd name="connsiteY10-6848" fmla="*/ 5286733 h 6078450"/>
                  <a:gd name="connsiteX11-6849" fmla="*/ 6729454 w 9823237"/>
                  <a:gd name="connsiteY11-6850" fmla="*/ 5877283 h 6078450"/>
                  <a:gd name="connsiteX12-6851" fmla="*/ 5338804 w 9823237"/>
                  <a:gd name="connsiteY12-6852" fmla="*/ 5343883 h 6078450"/>
                  <a:gd name="connsiteX13-6853" fmla="*/ 4386304 w 9823237"/>
                  <a:gd name="connsiteY13-6854" fmla="*/ 6029683 h 6078450"/>
                  <a:gd name="connsiteX14-6855" fmla="*/ 3319504 w 9823237"/>
                  <a:gd name="connsiteY14-6856" fmla="*/ 5858233 h 6078450"/>
                  <a:gd name="connsiteX15-6857" fmla="*/ 2614654 w 9823237"/>
                  <a:gd name="connsiteY15-6858" fmla="*/ 4562833 h 6078450"/>
                  <a:gd name="connsiteX16-6859" fmla="*/ 766804 w 9823237"/>
                  <a:gd name="connsiteY16-6860" fmla="*/ 4772383 h 6078450"/>
                  <a:gd name="connsiteX17-6861" fmla="*/ 709654 w 9823237"/>
                  <a:gd name="connsiteY17-6862" fmla="*/ 3238858 h 6078450"/>
                  <a:gd name="connsiteX18-6863" fmla="*/ 14329 w 9823237"/>
                  <a:gd name="connsiteY18-6864" fmla="*/ 2172058 h 6078450"/>
                  <a:gd name="connsiteX19-6865" fmla="*/ 795379 w 9823237"/>
                  <a:gd name="connsiteY19-6866" fmla="*/ 1391008 h 6078450"/>
                  <a:gd name="connsiteX20-6867" fmla="*/ 1909804 w 9823237"/>
                  <a:gd name="connsiteY20-6868" fmla="*/ 1752958 h 6078450"/>
                  <a:gd name="connsiteX21-6869" fmla="*/ 2328904 w 9823237"/>
                  <a:gd name="connsiteY21-6870" fmla="*/ 1171933 h 6078450"/>
                  <a:gd name="connsiteX22-6871" fmla="*/ 2909929 w 9823237"/>
                  <a:gd name="connsiteY22-6872" fmla="*/ 1229083 h 6078450"/>
                  <a:gd name="connsiteX0-6873" fmla="*/ 2909929 w 9635360"/>
                  <a:gd name="connsiteY0-6874" fmla="*/ 1229083 h 6078450"/>
                  <a:gd name="connsiteX1-6875" fmla="*/ 3386179 w 9635360"/>
                  <a:gd name="connsiteY1-6876" fmla="*/ 219433 h 6078450"/>
                  <a:gd name="connsiteX2-6877" fmla="*/ 4252954 w 9635360"/>
                  <a:gd name="connsiteY2-6878" fmla="*/ 47983 h 6078450"/>
                  <a:gd name="connsiteX3-6879" fmla="*/ 5272129 w 9635360"/>
                  <a:gd name="connsiteY3-6880" fmla="*/ 838558 h 6078450"/>
                  <a:gd name="connsiteX4-6881" fmla="*/ 7034254 w 9635360"/>
                  <a:gd name="connsiteY4-6882" fmla="*/ 524233 h 6078450"/>
                  <a:gd name="connsiteX5-6883" fmla="*/ 7872454 w 9635360"/>
                  <a:gd name="connsiteY5-6884" fmla="*/ 1972033 h 6078450"/>
                  <a:gd name="connsiteX6-6885" fmla="*/ 9453604 w 9635360"/>
                  <a:gd name="connsiteY6-6886" fmla="*/ 2257783 h 6078450"/>
                  <a:gd name="connsiteX7-6887" fmla="*/ 9260863 w 9635360"/>
                  <a:gd name="connsiteY7-6888" fmla="*/ 4162783 h 6078450"/>
                  <a:gd name="connsiteX8-6889" fmla="*/ 9402617 w 9635360"/>
                  <a:gd name="connsiteY8-6890" fmla="*/ 5121447 h 6078450"/>
                  <a:gd name="connsiteX9-6891" fmla="*/ 9158329 w 9635360"/>
                  <a:gd name="connsiteY9-6892" fmla="*/ 5534383 h 6078450"/>
                  <a:gd name="connsiteX10-6893" fmla="*/ 7948654 w 9635360"/>
                  <a:gd name="connsiteY10-6894" fmla="*/ 5286733 h 6078450"/>
                  <a:gd name="connsiteX11-6895" fmla="*/ 6729454 w 9635360"/>
                  <a:gd name="connsiteY11-6896" fmla="*/ 5877283 h 6078450"/>
                  <a:gd name="connsiteX12-6897" fmla="*/ 5338804 w 9635360"/>
                  <a:gd name="connsiteY12-6898" fmla="*/ 5343883 h 6078450"/>
                  <a:gd name="connsiteX13-6899" fmla="*/ 4386304 w 9635360"/>
                  <a:gd name="connsiteY13-6900" fmla="*/ 6029683 h 6078450"/>
                  <a:gd name="connsiteX14-6901" fmla="*/ 3319504 w 9635360"/>
                  <a:gd name="connsiteY14-6902" fmla="*/ 5858233 h 6078450"/>
                  <a:gd name="connsiteX15-6903" fmla="*/ 2614654 w 9635360"/>
                  <a:gd name="connsiteY15-6904" fmla="*/ 4562833 h 6078450"/>
                  <a:gd name="connsiteX16-6905" fmla="*/ 766804 w 9635360"/>
                  <a:gd name="connsiteY16-6906" fmla="*/ 4772383 h 6078450"/>
                  <a:gd name="connsiteX17-6907" fmla="*/ 709654 w 9635360"/>
                  <a:gd name="connsiteY17-6908" fmla="*/ 3238858 h 6078450"/>
                  <a:gd name="connsiteX18-6909" fmla="*/ 14329 w 9635360"/>
                  <a:gd name="connsiteY18-6910" fmla="*/ 2172058 h 6078450"/>
                  <a:gd name="connsiteX19-6911" fmla="*/ 795379 w 9635360"/>
                  <a:gd name="connsiteY19-6912" fmla="*/ 1391008 h 6078450"/>
                  <a:gd name="connsiteX20-6913" fmla="*/ 1909804 w 9635360"/>
                  <a:gd name="connsiteY20-6914" fmla="*/ 1752958 h 6078450"/>
                  <a:gd name="connsiteX21-6915" fmla="*/ 2328904 w 9635360"/>
                  <a:gd name="connsiteY21-6916" fmla="*/ 1171933 h 6078450"/>
                  <a:gd name="connsiteX22-6917" fmla="*/ 2909929 w 9635360"/>
                  <a:gd name="connsiteY22-6918" fmla="*/ 1229083 h 6078450"/>
                  <a:gd name="connsiteX0-6919" fmla="*/ 2909929 w 9635360"/>
                  <a:gd name="connsiteY0-6920" fmla="*/ 1229083 h 6078450"/>
                  <a:gd name="connsiteX1-6921" fmla="*/ 3386179 w 9635360"/>
                  <a:gd name="connsiteY1-6922" fmla="*/ 219433 h 6078450"/>
                  <a:gd name="connsiteX2-6923" fmla="*/ 4252954 w 9635360"/>
                  <a:gd name="connsiteY2-6924" fmla="*/ 47983 h 6078450"/>
                  <a:gd name="connsiteX3-6925" fmla="*/ 5272129 w 9635360"/>
                  <a:gd name="connsiteY3-6926" fmla="*/ 838558 h 6078450"/>
                  <a:gd name="connsiteX4-6927" fmla="*/ 7034254 w 9635360"/>
                  <a:gd name="connsiteY4-6928" fmla="*/ 524233 h 6078450"/>
                  <a:gd name="connsiteX5-6929" fmla="*/ 7872454 w 9635360"/>
                  <a:gd name="connsiteY5-6930" fmla="*/ 1972033 h 6078450"/>
                  <a:gd name="connsiteX6-6931" fmla="*/ 9453604 w 9635360"/>
                  <a:gd name="connsiteY6-6932" fmla="*/ 2257783 h 6078450"/>
                  <a:gd name="connsiteX7-6933" fmla="*/ 9260863 w 9635360"/>
                  <a:gd name="connsiteY7-6934" fmla="*/ 4162783 h 6078450"/>
                  <a:gd name="connsiteX8-6935" fmla="*/ 9158329 w 9635360"/>
                  <a:gd name="connsiteY8-6936" fmla="*/ 5534383 h 6078450"/>
                  <a:gd name="connsiteX9-6937" fmla="*/ 7948654 w 9635360"/>
                  <a:gd name="connsiteY9-6938" fmla="*/ 5286733 h 6078450"/>
                  <a:gd name="connsiteX10-6939" fmla="*/ 6729454 w 9635360"/>
                  <a:gd name="connsiteY10-6940" fmla="*/ 5877283 h 6078450"/>
                  <a:gd name="connsiteX11-6941" fmla="*/ 5338804 w 9635360"/>
                  <a:gd name="connsiteY11-6942" fmla="*/ 5343883 h 6078450"/>
                  <a:gd name="connsiteX12-6943" fmla="*/ 4386304 w 9635360"/>
                  <a:gd name="connsiteY12-6944" fmla="*/ 6029683 h 6078450"/>
                  <a:gd name="connsiteX13-6945" fmla="*/ 3319504 w 9635360"/>
                  <a:gd name="connsiteY13-6946" fmla="*/ 5858233 h 6078450"/>
                  <a:gd name="connsiteX14-6947" fmla="*/ 2614654 w 9635360"/>
                  <a:gd name="connsiteY14-6948" fmla="*/ 4562833 h 6078450"/>
                  <a:gd name="connsiteX15-6949" fmla="*/ 766804 w 9635360"/>
                  <a:gd name="connsiteY15-6950" fmla="*/ 4772383 h 6078450"/>
                  <a:gd name="connsiteX16-6951" fmla="*/ 709654 w 9635360"/>
                  <a:gd name="connsiteY16-6952" fmla="*/ 3238858 h 6078450"/>
                  <a:gd name="connsiteX17-6953" fmla="*/ 14329 w 9635360"/>
                  <a:gd name="connsiteY17-6954" fmla="*/ 2172058 h 6078450"/>
                  <a:gd name="connsiteX18-6955" fmla="*/ 795379 w 9635360"/>
                  <a:gd name="connsiteY18-6956" fmla="*/ 1391008 h 6078450"/>
                  <a:gd name="connsiteX19-6957" fmla="*/ 1909804 w 9635360"/>
                  <a:gd name="connsiteY19-6958" fmla="*/ 1752958 h 6078450"/>
                  <a:gd name="connsiteX20-6959" fmla="*/ 2328904 w 9635360"/>
                  <a:gd name="connsiteY20-6960" fmla="*/ 1171933 h 6078450"/>
                  <a:gd name="connsiteX21-6961" fmla="*/ 2909929 w 9635360"/>
                  <a:gd name="connsiteY21-6962" fmla="*/ 1229083 h 6078450"/>
                  <a:gd name="connsiteX0-6963" fmla="*/ 2909929 w 9635360"/>
                  <a:gd name="connsiteY0-6964" fmla="*/ 1229083 h 6078450"/>
                  <a:gd name="connsiteX1-6965" fmla="*/ 3386179 w 9635360"/>
                  <a:gd name="connsiteY1-6966" fmla="*/ 219433 h 6078450"/>
                  <a:gd name="connsiteX2-6967" fmla="*/ 4252954 w 9635360"/>
                  <a:gd name="connsiteY2-6968" fmla="*/ 47983 h 6078450"/>
                  <a:gd name="connsiteX3-6969" fmla="*/ 5272129 w 9635360"/>
                  <a:gd name="connsiteY3-6970" fmla="*/ 838558 h 6078450"/>
                  <a:gd name="connsiteX4-6971" fmla="*/ 7034254 w 9635360"/>
                  <a:gd name="connsiteY4-6972" fmla="*/ 524233 h 6078450"/>
                  <a:gd name="connsiteX5-6973" fmla="*/ 7872454 w 9635360"/>
                  <a:gd name="connsiteY5-6974" fmla="*/ 1972033 h 6078450"/>
                  <a:gd name="connsiteX6-6975" fmla="*/ 9453604 w 9635360"/>
                  <a:gd name="connsiteY6-6976" fmla="*/ 2257783 h 6078450"/>
                  <a:gd name="connsiteX7-6977" fmla="*/ 9260863 w 9635360"/>
                  <a:gd name="connsiteY7-6978" fmla="*/ 4162783 h 6078450"/>
                  <a:gd name="connsiteX8-6979" fmla="*/ 9158329 w 9635360"/>
                  <a:gd name="connsiteY8-6980" fmla="*/ 5534383 h 6078450"/>
                  <a:gd name="connsiteX9-6981" fmla="*/ 7948654 w 9635360"/>
                  <a:gd name="connsiteY9-6982" fmla="*/ 5286733 h 6078450"/>
                  <a:gd name="connsiteX10-6983" fmla="*/ 6729454 w 9635360"/>
                  <a:gd name="connsiteY10-6984" fmla="*/ 5877283 h 6078450"/>
                  <a:gd name="connsiteX11-6985" fmla="*/ 5338804 w 9635360"/>
                  <a:gd name="connsiteY11-6986" fmla="*/ 5343883 h 6078450"/>
                  <a:gd name="connsiteX12-6987" fmla="*/ 4386304 w 9635360"/>
                  <a:gd name="connsiteY12-6988" fmla="*/ 6029683 h 6078450"/>
                  <a:gd name="connsiteX13-6989" fmla="*/ 3319504 w 9635360"/>
                  <a:gd name="connsiteY13-6990" fmla="*/ 5858233 h 6078450"/>
                  <a:gd name="connsiteX14-6991" fmla="*/ 2614654 w 9635360"/>
                  <a:gd name="connsiteY14-6992" fmla="*/ 4562833 h 6078450"/>
                  <a:gd name="connsiteX15-6993" fmla="*/ 766804 w 9635360"/>
                  <a:gd name="connsiteY15-6994" fmla="*/ 4772383 h 6078450"/>
                  <a:gd name="connsiteX16-6995" fmla="*/ 709654 w 9635360"/>
                  <a:gd name="connsiteY16-6996" fmla="*/ 3238858 h 6078450"/>
                  <a:gd name="connsiteX17-6997" fmla="*/ 14329 w 9635360"/>
                  <a:gd name="connsiteY17-6998" fmla="*/ 2172058 h 6078450"/>
                  <a:gd name="connsiteX18-6999" fmla="*/ 795379 w 9635360"/>
                  <a:gd name="connsiteY18-7000" fmla="*/ 1391008 h 6078450"/>
                  <a:gd name="connsiteX19-7001" fmla="*/ 1909804 w 9635360"/>
                  <a:gd name="connsiteY19-7002" fmla="*/ 1752958 h 6078450"/>
                  <a:gd name="connsiteX20-7003" fmla="*/ 2328904 w 9635360"/>
                  <a:gd name="connsiteY20-7004" fmla="*/ 1171933 h 6078450"/>
                  <a:gd name="connsiteX21-7005" fmla="*/ 2909929 w 9635360"/>
                  <a:gd name="connsiteY21-7006" fmla="*/ 1229083 h 6078450"/>
                  <a:gd name="connsiteX0-7007" fmla="*/ 2909929 w 9635360"/>
                  <a:gd name="connsiteY0-7008" fmla="*/ 1229083 h 6078450"/>
                  <a:gd name="connsiteX1-7009" fmla="*/ 3386179 w 9635360"/>
                  <a:gd name="connsiteY1-7010" fmla="*/ 219433 h 6078450"/>
                  <a:gd name="connsiteX2-7011" fmla="*/ 4252954 w 9635360"/>
                  <a:gd name="connsiteY2-7012" fmla="*/ 47983 h 6078450"/>
                  <a:gd name="connsiteX3-7013" fmla="*/ 5272129 w 9635360"/>
                  <a:gd name="connsiteY3-7014" fmla="*/ 838558 h 6078450"/>
                  <a:gd name="connsiteX4-7015" fmla="*/ 7034254 w 9635360"/>
                  <a:gd name="connsiteY4-7016" fmla="*/ 524233 h 6078450"/>
                  <a:gd name="connsiteX5-7017" fmla="*/ 7872454 w 9635360"/>
                  <a:gd name="connsiteY5-7018" fmla="*/ 1972033 h 6078450"/>
                  <a:gd name="connsiteX6-7019" fmla="*/ 9453604 w 9635360"/>
                  <a:gd name="connsiteY6-7020" fmla="*/ 2257783 h 6078450"/>
                  <a:gd name="connsiteX7-7021" fmla="*/ 9260863 w 9635360"/>
                  <a:gd name="connsiteY7-7022" fmla="*/ 4162783 h 6078450"/>
                  <a:gd name="connsiteX8-7023" fmla="*/ 9122470 w 9635360"/>
                  <a:gd name="connsiteY8-7024" fmla="*/ 5444735 h 6078450"/>
                  <a:gd name="connsiteX9-7025" fmla="*/ 7948654 w 9635360"/>
                  <a:gd name="connsiteY9-7026" fmla="*/ 5286733 h 6078450"/>
                  <a:gd name="connsiteX10-7027" fmla="*/ 6729454 w 9635360"/>
                  <a:gd name="connsiteY10-7028" fmla="*/ 5877283 h 6078450"/>
                  <a:gd name="connsiteX11-7029" fmla="*/ 5338804 w 9635360"/>
                  <a:gd name="connsiteY11-7030" fmla="*/ 5343883 h 6078450"/>
                  <a:gd name="connsiteX12-7031" fmla="*/ 4386304 w 9635360"/>
                  <a:gd name="connsiteY12-7032" fmla="*/ 6029683 h 6078450"/>
                  <a:gd name="connsiteX13-7033" fmla="*/ 3319504 w 9635360"/>
                  <a:gd name="connsiteY13-7034" fmla="*/ 5858233 h 6078450"/>
                  <a:gd name="connsiteX14-7035" fmla="*/ 2614654 w 9635360"/>
                  <a:gd name="connsiteY14-7036" fmla="*/ 4562833 h 6078450"/>
                  <a:gd name="connsiteX15-7037" fmla="*/ 766804 w 9635360"/>
                  <a:gd name="connsiteY15-7038" fmla="*/ 4772383 h 6078450"/>
                  <a:gd name="connsiteX16-7039" fmla="*/ 709654 w 9635360"/>
                  <a:gd name="connsiteY16-7040" fmla="*/ 3238858 h 6078450"/>
                  <a:gd name="connsiteX17-7041" fmla="*/ 14329 w 9635360"/>
                  <a:gd name="connsiteY17-7042" fmla="*/ 2172058 h 6078450"/>
                  <a:gd name="connsiteX18-7043" fmla="*/ 795379 w 9635360"/>
                  <a:gd name="connsiteY18-7044" fmla="*/ 1391008 h 6078450"/>
                  <a:gd name="connsiteX19-7045" fmla="*/ 1909804 w 9635360"/>
                  <a:gd name="connsiteY19-7046" fmla="*/ 1752958 h 6078450"/>
                  <a:gd name="connsiteX20-7047" fmla="*/ 2328904 w 9635360"/>
                  <a:gd name="connsiteY20-7048" fmla="*/ 1171933 h 6078450"/>
                  <a:gd name="connsiteX21-7049" fmla="*/ 2909929 w 9635360"/>
                  <a:gd name="connsiteY21-7050" fmla="*/ 1229083 h 6078450"/>
                  <a:gd name="connsiteX0-7051" fmla="*/ 2909929 w 9635360"/>
                  <a:gd name="connsiteY0-7052" fmla="*/ 1229083 h 6078450"/>
                  <a:gd name="connsiteX1-7053" fmla="*/ 3386179 w 9635360"/>
                  <a:gd name="connsiteY1-7054" fmla="*/ 219433 h 6078450"/>
                  <a:gd name="connsiteX2-7055" fmla="*/ 4252954 w 9635360"/>
                  <a:gd name="connsiteY2-7056" fmla="*/ 47983 h 6078450"/>
                  <a:gd name="connsiteX3-7057" fmla="*/ 5272129 w 9635360"/>
                  <a:gd name="connsiteY3-7058" fmla="*/ 838558 h 6078450"/>
                  <a:gd name="connsiteX4-7059" fmla="*/ 7034254 w 9635360"/>
                  <a:gd name="connsiteY4-7060" fmla="*/ 524233 h 6078450"/>
                  <a:gd name="connsiteX5-7061" fmla="*/ 7872454 w 9635360"/>
                  <a:gd name="connsiteY5-7062" fmla="*/ 1972033 h 6078450"/>
                  <a:gd name="connsiteX6-7063" fmla="*/ 9453604 w 9635360"/>
                  <a:gd name="connsiteY6-7064" fmla="*/ 2257783 h 6078450"/>
                  <a:gd name="connsiteX7-7065" fmla="*/ 9260863 w 9635360"/>
                  <a:gd name="connsiteY7-7066" fmla="*/ 4162783 h 6078450"/>
                  <a:gd name="connsiteX8-7067" fmla="*/ 9122470 w 9635360"/>
                  <a:gd name="connsiteY8-7068" fmla="*/ 5444735 h 6078450"/>
                  <a:gd name="connsiteX9-7069" fmla="*/ 7948654 w 9635360"/>
                  <a:gd name="connsiteY9-7070" fmla="*/ 5286733 h 6078450"/>
                  <a:gd name="connsiteX10-7071" fmla="*/ 6729454 w 9635360"/>
                  <a:gd name="connsiteY10-7072" fmla="*/ 5877283 h 6078450"/>
                  <a:gd name="connsiteX11-7073" fmla="*/ 5338804 w 9635360"/>
                  <a:gd name="connsiteY11-7074" fmla="*/ 5343883 h 6078450"/>
                  <a:gd name="connsiteX12-7075" fmla="*/ 4386304 w 9635360"/>
                  <a:gd name="connsiteY12-7076" fmla="*/ 6029683 h 6078450"/>
                  <a:gd name="connsiteX13-7077" fmla="*/ 3319504 w 9635360"/>
                  <a:gd name="connsiteY13-7078" fmla="*/ 5858233 h 6078450"/>
                  <a:gd name="connsiteX14-7079" fmla="*/ 2614654 w 9635360"/>
                  <a:gd name="connsiteY14-7080" fmla="*/ 4562833 h 6078450"/>
                  <a:gd name="connsiteX15-7081" fmla="*/ 766804 w 9635360"/>
                  <a:gd name="connsiteY15-7082" fmla="*/ 4772383 h 6078450"/>
                  <a:gd name="connsiteX16-7083" fmla="*/ 709654 w 9635360"/>
                  <a:gd name="connsiteY16-7084" fmla="*/ 3238858 h 6078450"/>
                  <a:gd name="connsiteX17-7085" fmla="*/ 14329 w 9635360"/>
                  <a:gd name="connsiteY17-7086" fmla="*/ 2172058 h 6078450"/>
                  <a:gd name="connsiteX18-7087" fmla="*/ 795379 w 9635360"/>
                  <a:gd name="connsiteY18-7088" fmla="*/ 1391008 h 6078450"/>
                  <a:gd name="connsiteX19-7089" fmla="*/ 1909804 w 9635360"/>
                  <a:gd name="connsiteY19-7090" fmla="*/ 1752958 h 6078450"/>
                  <a:gd name="connsiteX20-7091" fmla="*/ 2328904 w 9635360"/>
                  <a:gd name="connsiteY20-7092" fmla="*/ 1171933 h 6078450"/>
                  <a:gd name="connsiteX21-7093" fmla="*/ 2909929 w 9635360"/>
                  <a:gd name="connsiteY21-7094" fmla="*/ 1229083 h 6078450"/>
                  <a:gd name="connsiteX0-7095" fmla="*/ 2909929 w 9523227"/>
                  <a:gd name="connsiteY0-7096" fmla="*/ 1229083 h 6078450"/>
                  <a:gd name="connsiteX1-7097" fmla="*/ 3386179 w 9523227"/>
                  <a:gd name="connsiteY1-7098" fmla="*/ 219433 h 6078450"/>
                  <a:gd name="connsiteX2-7099" fmla="*/ 4252954 w 9523227"/>
                  <a:gd name="connsiteY2-7100" fmla="*/ 47983 h 6078450"/>
                  <a:gd name="connsiteX3-7101" fmla="*/ 5272129 w 9523227"/>
                  <a:gd name="connsiteY3-7102" fmla="*/ 838558 h 6078450"/>
                  <a:gd name="connsiteX4-7103" fmla="*/ 7034254 w 9523227"/>
                  <a:gd name="connsiteY4-7104" fmla="*/ 524233 h 6078450"/>
                  <a:gd name="connsiteX5-7105" fmla="*/ 7872454 w 9523227"/>
                  <a:gd name="connsiteY5-7106" fmla="*/ 1972033 h 6078450"/>
                  <a:gd name="connsiteX6-7107" fmla="*/ 9453604 w 9523227"/>
                  <a:gd name="connsiteY6-7108" fmla="*/ 2257783 h 6078450"/>
                  <a:gd name="connsiteX7-7109" fmla="*/ 9260863 w 9523227"/>
                  <a:gd name="connsiteY7-7110" fmla="*/ 4162783 h 6078450"/>
                  <a:gd name="connsiteX8-7111" fmla="*/ 9423552 w 9523227"/>
                  <a:gd name="connsiteY8-7112" fmla="*/ 4937438 h 6078450"/>
                  <a:gd name="connsiteX9-7113" fmla="*/ 9122470 w 9523227"/>
                  <a:gd name="connsiteY9-7114" fmla="*/ 5444735 h 6078450"/>
                  <a:gd name="connsiteX10-7115" fmla="*/ 7948654 w 9523227"/>
                  <a:gd name="connsiteY10-7116" fmla="*/ 5286733 h 6078450"/>
                  <a:gd name="connsiteX11-7117" fmla="*/ 6729454 w 9523227"/>
                  <a:gd name="connsiteY11-7118" fmla="*/ 5877283 h 6078450"/>
                  <a:gd name="connsiteX12-7119" fmla="*/ 5338804 w 9523227"/>
                  <a:gd name="connsiteY12-7120" fmla="*/ 5343883 h 6078450"/>
                  <a:gd name="connsiteX13-7121" fmla="*/ 4386304 w 9523227"/>
                  <a:gd name="connsiteY13-7122" fmla="*/ 6029683 h 6078450"/>
                  <a:gd name="connsiteX14-7123" fmla="*/ 3319504 w 9523227"/>
                  <a:gd name="connsiteY14-7124" fmla="*/ 5858233 h 6078450"/>
                  <a:gd name="connsiteX15-7125" fmla="*/ 2614654 w 9523227"/>
                  <a:gd name="connsiteY15-7126" fmla="*/ 4562833 h 6078450"/>
                  <a:gd name="connsiteX16-7127" fmla="*/ 766804 w 9523227"/>
                  <a:gd name="connsiteY16-7128" fmla="*/ 4772383 h 6078450"/>
                  <a:gd name="connsiteX17-7129" fmla="*/ 709654 w 9523227"/>
                  <a:gd name="connsiteY17-7130" fmla="*/ 3238858 h 6078450"/>
                  <a:gd name="connsiteX18-7131" fmla="*/ 14329 w 9523227"/>
                  <a:gd name="connsiteY18-7132" fmla="*/ 2172058 h 6078450"/>
                  <a:gd name="connsiteX19-7133" fmla="*/ 795379 w 9523227"/>
                  <a:gd name="connsiteY19-7134" fmla="*/ 1391008 h 6078450"/>
                  <a:gd name="connsiteX20-7135" fmla="*/ 1909804 w 9523227"/>
                  <a:gd name="connsiteY20-7136" fmla="*/ 1752958 h 6078450"/>
                  <a:gd name="connsiteX21-7137" fmla="*/ 2328904 w 9523227"/>
                  <a:gd name="connsiteY21-7138" fmla="*/ 1171933 h 6078450"/>
                  <a:gd name="connsiteX22-7139" fmla="*/ 2909929 w 9523227"/>
                  <a:gd name="connsiteY22-7140" fmla="*/ 1229083 h 6078450"/>
                  <a:gd name="connsiteX0-7141" fmla="*/ 2909929 w 9991757"/>
                  <a:gd name="connsiteY0-7142" fmla="*/ 1229083 h 6078450"/>
                  <a:gd name="connsiteX1-7143" fmla="*/ 3386179 w 9991757"/>
                  <a:gd name="connsiteY1-7144" fmla="*/ 219433 h 6078450"/>
                  <a:gd name="connsiteX2-7145" fmla="*/ 4252954 w 9991757"/>
                  <a:gd name="connsiteY2-7146" fmla="*/ 47983 h 6078450"/>
                  <a:gd name="connsiteX3-7147" fmla="*/ 5272129 w 9991757"/>
                  <a:gd name="connsiteY3-7148" fmla="*/ 838558 h 6078450"/>
                  <a:gd name="connsiteX4-7149" fmla="*/ 7034254 w 9991757"/>
                  <a:gd name="connsiteY4-7150" fmla="*/ 524233 h 6078450"/>
                  <a:gd name="connsiteX5-7151" fmla="*/ 7872454 w 9991757"/>
                  <a:gd name="connsiteY5-7152" fmla="*/ 1972033 h 6078450"/>
                  <a:gd name="connsiteX6-7153" fmla="*/ 9453604 w 9991757"/>
                  <a:gd name="connsiteY6-7154" fmla="*/ 2257783 h 6078450"/>
                  <a:gd name="connsiteX7-7155" fmla="*/ 9260863 w 9991757"/>
                  <a:gd name="connsiteY7-7156" fmla="*/ 4162783 h 6078450"/>
                  <a:gd name="connsiteX8-7157" fmla="*/ 9991242 w 9991757"/>
                  <a:gd name="connsiteY8-7158" fmla="*/ 5438340 h 6078450"/>
                  <a:gd name="connsiteX9-7159" fmla="*/ 9122470 w 9991757"/>
                  <a:gd name="connsiteY9-7160" fmla="*/ 5444735 h 6078450"/>
                  <a:gd name="connsiteX10-7161" fmla="*/ 7948654 w 9991757"/>
                  <a:gd name="connsiteY10-7162" fmla="*/ 5286733 h 6078450"/>
                  <a:gd name="connsiteX11-7163" fmla="*/ 6729454 w 9991757"/>
                  <a:gd name="connsiteY11-7164" fmla="*/ 5877283 h 6078450"/>
                  <a:gd name="connsiteX12-7165" fmla="*/ 5338804 w 9991757"/>
                  <a:gd name="connsiteY12-7166" fmla="*/ 5343883 h 6078450"/>
                  <a:gd name="connsiteX13-7167" fmla="*/ 4386304 w 9991757"/>
                  <a:gd name="connsiteY13-7168" fmla="*/ 6029683 h 6078450"/>
                  <a:gd name="connsiteX14-7169" fmla="*/ 3319504 w 9991757"/>
                  <a:gd name="connsiteY14-7170" fmla="*/ 5858233 h 6078450"/>
                  <a:gd name="connsiteX15-7171" fmla="*/ 2614654 w 9991757"/>
                  <a:gd name="connsiteY15-7172" fmla="*/ 4562833 h 6078450"/>
                  <a:gd name="connsiteX16-7173" fmla="*/ 766804 w 9991757"/>
                  <a:gd name="connsiteY16-7174" fmla="*/ 4772383 h 6078450"/>
                  <a:gd name="connsiteX17-7175" fmla="*/ 709654 w 9991757"/>
                  <a:gd name="connsiteY17-7176" fmla="*/ 3238858 h 6078450"/>
                  <a:gd name="connsiteX18-7177" fmla="*/ 14329 w 9991757"/>
                  <a:gd name="connsiteY18-7178" fmla="*/ 2172058 h 6078450"/>
                  <a:gd name="connsiteX19-7179" fmla="*/ 795379 w 9991757"/>
                  <a:gd name="connsiteY19-7180" fmla="*/ 1391008 h 6078450"/>
                  <a:gd name="connsiteX20-7181" fmla="*/ 1909804 w 9991757"/>
                  <a:gd name="connsiteY20-7182" fmla="*/ 1752958 h 6078450"/>
                  <a:gd name="connsiteX21-7183" fmla="*/ 2328904 w 9991757"/>
                  <a:gd name="connsiteY21-7184" fmla="*/ 1171933 h 6078450"/>
                  <a:gd name="connsiteX22-7185" fmla="*/ 2909929 w 9991757"/>
                  <a:gd name="connsiteY22-7186" fmla="*/ 1229083 h 6078450"/>
                  <a:gd name="connsiteX0-7187" fmla="*/ 2909929 w 10007717"/>
                  <a:gd name="connsiteY0-7188" fmla="*/ 1229083 h 6078450"/>
                  <a:gd name="connsiteX1-7189" fmla="*/ 3386179 w 10007717"/>
                  <a:gd name="connsiteY1-7190" fmla="*/ 219433 h 6078450"/>
                  <a:gd name="connsiteX2-7191" fmla="*/ 4252954 w 10007717"/>
                  <a:gd name="connsiteY2-7192" fmla="*/ 47983 h 6078450"/>
                  <a:gd name="connsiteX3-7193" fmla="*/ 5272129 w 10007717"/>
                  <a:gd name="connsiteY3-7194" fmla="*/ 838558 h 6078450"/>
                  <a:gd name="connsiteX4-7195" fmla="*/ 7034254 w 10007717"/>
                  <a:gd name="connsiteY4-7196" fmla="*/ 524233 h 6078450"/>
                  <a:gd name="connsiteX5-7197" fmla="*/ 7872454 w 10007717"/>
                  <a:gd name="connsiteY5-7198" fmla="*/ 1972033 h 6078450"/>
                  <a:gd name="connsiteX6-7199" fmla="*/ 9453604 w 10007717"/>
                  <a:gd name="connsiteY6-7200" fmla="*/ 2257783 h 6078450"/>
                  <a:gd name="connsiteX7-7201" fmla="*/ 9260863 w 10007717"/>
                  <a:gd name="connsiteY7-7202" fmla="*/ 4162783 h 6078450"/>
                  <a:gd name="connsiteX8-7203" fmla="*/ 9991242 w 10007717"/>
                  <a:gd name="connsiteY8-7204" fmla="*/ 5438340 h 6078450"/>
                  <a:gd name="connsiteX9-7205" fmla="*/ 9857129 w 10007717"/>
                  <a:gd name="connsiteY9-7206" fmla="*/ 5622834 h 6078450"/>
                  <a:gd name="connsiteX10-7207" fmla="*/ 7948654 w 10007717"/>
                  <a:gd name="connsiteY10-7208" fmla="*/ 5286733 h 6078450"/>
                  <a:gd name="connsiteX11-7209" fmla="*/ 6729454 w 10007717"/>
                  <a:gd name="connsiteY11-7210" fmla="*/ 5877283 h 6078450"/>
                  <a:gd name="connsiteX12-7211" fmla="*/ 5338804 w 10007717"/>
                  <a:gd name="connsiteY12-7212" fmla="*/ 5343883 h 6078450"/>
                  <a:gd name="connsiteX13-7213" fmla="*/ 4386304 w 10007717"/>
                  <a:gd name="connsiteY13-7214" fmla="*/ 6029683 h 6078450"/>
                  <a:gd name="connsiteX14-7215" fmla="*/ 3319504 w 10007717"/>
                  <a:gd name="connsiteY14-7216" fmla="*/ 5858233 h 6078450"/>
                  <a:gd name="connsiteX15-7217" fmla="*/ 2614654 w 10007717"/>
                  <a:gd name="connsiteY15-7218" fmla="*/ 4562833 h 6078450"/>
                  <a:gd name="connsiteX16-7219" fmla="*/ 766804 w 10007717"/>
                  <a:gd name="connsiteY16-7220" fmla="*/ 4772383 h 6078450"/>
                  <a:gd name="connsiteX17-7221" fmla="*/ 709654 w 10007717"/>
                  <a:gd name="connsiteY17-7222" fmla="*/ 3238858 h 6078450"/>
                  <a:gd name="connsiteX18-7223" fmla="*/ 14329 w 10007717"/>
                  <a:gd name="connsiteY18-7224" fmla="*/ 2172058 h 6078450"/>
                  <a:gd name="connsiteX19-7225" fmla="*/ 795379 w 10007717"/>
                  <a:gd name="connsiteY19-7226" fmla="*/ 1391008 h 6078450"/>
                  <a:gd name="connsiteX20-7227" fmla="*/ 1909804 w 10007717"/>
                  <a:gd name="connsiteY20-7228" fmla="*/ 1752958 h 6078450"/>
                  <a:gd name="connsiteX21-7229" fmla="*/ 2328904 w 10007717"/>
                  <a:gd name="connsiteY21-7230" fmla="*/ 1171933 h 6078450"/>
                  <a:gd name="connsiteX22-7231" fmla="*/ 2909929 w 10007717"/>
                  <a:gd name="connsiteY22-7232" fmla="*/ 1229083 h 6078450"/>
                  <a:gd name="connsiteX0-7233" fmla="*/ 2909929 w 9991757"/>
                  <a:gd name="connsiteY0-7234" fmla="*/ 1229083 h 6078450"/>
                  <a:gd name="connsiteX1-7235" fmla="*/ 3386179 w 9991757"/>
                  <a:gd name="connsiteY1-7236" fmla="*/ 219433 h 6078450"/>
                  <a:gd name="connsiteX2-7237" fmla="*/ 4252954 w 9991757"/>
                  <a:gd name="connsiteY2-7238" fmla="*/ 47983 h 6078450"/>
                  <a:gd name="connsiteX3-7239" fmla="*/ 5272129 w 9991757"/>
                  <a:gd name="connsiteY3-7240" fmla="*/ 838558 h 6078450"/>
                  <a:gd name="connsiteX4-7241" fmla="*/ 7034254 w 9991757"/>
                  <a:gd name="connsiteY4-7242" fmla="*/ 524233 h 6078450"/>
                  <a:gd name="connsiteX5-7243" fmla="*/ 7872454 w 9991757"/>
                  <a:gd name="connsiteY5-7244" fmla="*/ 1972033 h 6078450"/>
                  <a:gd name="connsiteX6-7245" fmla="*/ 9453604 w 9991757"/>
                  <a:gd name="connsiteY6-7246" fmla="*/ 2257783 h 6078450"/>
                  <a:gd name="connsiteX7-7247" fmla="*/ 9260863 w 9991757"/>
                  <a:gd name="connsiteY7-7248" fmla="*/ 4162783 h 6078450"/>
                  <a:gd name="connsiteX8-7249" fmla="*/ 9991242 w 9991757"/>
                  <a:gd name="connsiteY8-7250" fmla="*/ 5438340 h 6078450"/>
                  <a:gd name="connsiteX9-7251" fmla="*/ 9857129 w 9991757"/>
                  <a:gd name="connsiteY9-7252" fmla="*/ 5622834 h 6078450"/>
                  <a:gd name="connsiteX10-7253" fmla="*/ 7948654 w 9991757"/>
                  <a:gd name="connsiteY10-7254" fmla="*/ 5286733 h 6078450"/>
                  <a:gd name="connsiteX11-7255" fmla="*/ 6729454 w 9991757"/>
                  <a:gd name="connsiteY11-7256" fmla="*/ 5877283 h 6078450"/>
                  <a:gd name="connsiteX12-7257" fmla="*/ 5338804 w 9991757"/>
                  <a:gd name="connsiteY12-7258" fmla="*/ 5343883 h 6078450"/>
                  <a:gd name="connsiteX13-7259" fmla="*/ 4386304 w 9991757"/>
                  <a:gd name="connsiteY13-7260" fmla="*/ 6029683 h 6078450"/>
                  <a:gd name="connsiteX14-7261" fmla="*/ 3319504 w 9991757"/>
                  <a:gd name="connsiteY14-7262" fmla="*/ 5858233 h 6078450"/>
                  <a:gd name="connsiteX15-7263" fmla="*/ 2614654 w 9991757"/>
                  <a:gd name="connsiteY15-7264" fmla="*/ 4562833 h 6078450"/>
                  <a:gd name="connsiteX16-7265" fmla="*/ 766804 w 9991757"/>
                  <a:gd name="connsiteY16-7266" fmla="*/ 4772383 h 6078450"/>
                  <a:gd name="connsiteX17-7267" fmla="*/ 709654 w 9991757"/>
                  <a:gd name="connsiteY17-7268" fmla="*/ 3238858 h 6078450"/>
                  <a:gd name="connsiteX18-7269" fmla="*/ 14329 w 9991757"/>
                  <a:gd name="connsiteY18-7270" fmla="*/ 2172058 h 6078450"/>
                  <a:gd name="connsiteX19-7271" fmla="*/ 795379 w 9991757"/>
                  <a:gd name="connsiteY19-7272" fmla="*/ 1391008 h 6078450"/>
                  <a:gd name="connsiteX20-7273" fmla="*/ 1909804 w 9991757"/>
                  <a:gd name="connsiteY20-7274" fmla="*/ 1752958 h 6078450"/>
                  <a:gd name="connsiteX21-7275" fmla="*/ 2328904 w 9991757"/>
                  <a:gd name="connsiteY21-7276" fmla="*/ 1171933 h 6078450"/>
                  <a:gd name="connsiteX22-7277" fmla="*/ 2909929 w 9991757"/>
                  <a:gd name="connsiteY22-7278" fmla="*/ 1229083 h 6078450"/>
                  <a:gd name="connsiteX0-7279" fmla="*/ 2909929 w 9991757"/>
                  <a:gd name="connsiteY0-7280" fmla="*/ 1229083 h 6078450"/>
                  <a:gd name="connsiteX1-7281" fmla="*/ 3386179 w 9991757"/>
                  <a:gd name="connsiteY1-7282" fmla="*/ 219433 h 6078450"/>
                  <a:gd name="connsiteX2-7283" fmla="*/ 4252954 w 9991757"/>
                  <a:gd name="connsiteY2-7284" fmla="*/ 47983 h 6078450"/>
                  <a:gd name="connsiteX3-7285" fmla="*/ 5272129 w 9991757"/>
                  <a:gd name="connsiteY3-7286" fmla="*/ 838558 h 6078450"/>
                  <a:gd name="connsiteX4-7287" fmla="*/ 7034254 w 9991757"/>
                  <a:gd name="connsiteY4-7288" fmla="*/ 524233 h 6078450"/>
                  <a:gd name="connsiteX5-7289" fmla="*/ 7872454 w 9991757"/>
                  <a:gd name="connsiteY5-7290" fmla="*/ 1972033 h 6078450"/>
                  <a:gd name="connsiteX6-7291" fmla="*/ 9453604 w 9991757"/>
                  <a:gd name="connsiteY6-7292" fmla="*/ 2257783 h 6078450"/>
                  <a:gd name="connsiteX7-7293" fmla="*/ 9260863 w 9991757"/>
                  <a:gd name="connsiteY7-7294" fmla="*/ 4162783 h 6078450"/>
                  <a:gd name="connsiteX8-7295" fmla="*/ 9991242 w 9991757"/>
                  <a:gd name="connsiteY8-7296" fmla="*/ 5438340 h 6078450"/>
                  <a:gd name="connsiteX9-7297" fmla="*/ 9857129 w 9991757"/>
                  <a:gd name="connsiteY9-7298" fmla="*/ 5622834 h 6078450"/>
                  <a:gd name="connsiteX10-7299" fmla="*/ 7948654 w 9991757"/>
                  <a:gd name="connsiteY10-7300" fmla="*/ 5286733 h 6078450"/>
                  <a:gd name="connsiteX11-7301" fmla="*/ 6729454 w 9991757"/>
                  <a:gd name="connsiteY11-7302" fmla="*/ 5877283 h 6078450"/>
                  <a:gd name="connsiteX12-7303" fmla="*/ 5338804 w 9991757"/>
                  <a:gd name="connsiteY12-7304" fmla="*/ 5343883 h 6078450"/>
                  <a:gd name="connsiteX13-7305" fmla="*/ 4386304 w 9991757"/>
                  <a:gd name="connsiteY13-7306" fmla="*/ 6029683 h 6078450"/>
                  <a:gd name="connsiteX14-7307" fmla="*/ 3319504 w 9991757"/>
                  <a:gd name="connsiteY14-7308" fmla="*/ 5858233 h 6078450"/>
                  <a:gd name="connsiteX15-7309" fmla="*/ 2614654 w 9991757"/>
                  <a:gd name="connsiteY15-7310" fmla="*/ 4562833 h 6078450"/>
                  <a:gd name="connsiteX16-7311" fmla="*/ 766804 w 9991757"/>
                  <a:gd name="connsiteY16-7312" fmla="*/ 4772383 h 6078450"/>
                  <a:gd name="connsiteX17-7313" fmla="*/ 709654 w 9991757"/>
                  <a:gd name="connsiteY17-7314" fmla="*/ 3238858 h 6078450"/>
                  <a:gd name="connsiteX18-7315" fmla="*/ 14329 w 9991757"/>
                  <a:gd name="connsiteY18-7316" fmla="*/ 2172058 h 6078450"/>
                  <a:gd name="connsiteX19-7317" fmla="*/ 795379 w 9991757"/>
                  <a:gd name="connsiteY19-7318" fmla="*/ 1391008 h 6078450"/>
                  <a:gd name="connsiteX20-7319" fmla="*/ 1909804 w 9991757"/>
                  <a:gd name="connsiteY20-7320" fmla="*/ 1752958 h 6078450"/>
                  <a:gd name="connsiteX21-7321" fmla="*/ 2328904 w 9991757"/>
                  <a:gd name="connsiteY21-7322" fmla="*/ 1171933 h 6078450"/>
                  <a:gd name="connsiteX22-7323" fmla="*/ 2909929 w 9991757"/>
                  <a:gd name="connsiteY22-7324" fmla="*/ 1229083 h 6078450"/>
                  <a:gd name="connsiteX0-7325" fmla="*/ 2909929 w 10222305"/>
                  <a:gd name="connsiteY0-7326" fmla="*/ 1229083 h 6078450"/>
                  <a:gd name="connsiteX1-7327" fmla="*/ 3386179 w 10222305"/>
                  <a:gd name="connsiteY1-7328" fmla="*/ 219433 h 6078450"/>
                  <a:gd name="connsiteX2-7329" fmla="*/ 4252954 w 10222305"/>
                  <a:gd name="connsiteY2-7330" fmla="*/ 47983 h 6078450"/>
                  <a:gd name="connsiteX3-7331" fmla="*/ 5272129 w 10222305"/>
                  <a:gd name="connsiteY3-7332" fmla="*/ 838558 h 6078450"/>
                  <a:gd name="connsiteX4-7333" fmla="*/ 7034254 w 10222305"/>
                  <a:gd name="connsiteY4-7334" fmla="*/ 524233 h 6078450"/>
                  <a:gd name="connsiteX5-7335" fmla="*/ 7872454 w 10222305"/>
                  <a:gd name="connsiteY5-7336" fmla="*/ 1972033 h 6078450"/>
                  <a:gd name="connsiteX6-7337" fmla="*/ 9453604 w 10222305"/>
                  <a:gd name="connsiteY6-7338" fmla="*/ 2257783 h 6078450"/>
                  <a:gd name="connsiteX7-7339" fmla="*/ 9260863 w 10222305"/>
                  <a:gd name="connsiteY7-7340" fmla="*/ 4162783 h 6078450"/>
                  <a:gd name="connsiteX8-7341" fmla="*/ 10221908 w 10222305"/>
                  <a:gd name="connsiteY8-7342" fmla="*/ 5669005 h 6078450"/>
                  <a:gd name="connsiteX9-7343" fmla="*/ 9857129 w 10222305"/>
                  <a:gd name="connsiteY9-7344" fmla="*/ 5622834 h 6078450"/>
                  <a:gd name="connsiteX10-7345" fmla="*/ 7948654 w 10222305"/>
                  <a:gd name="connsiteY10-7346" fmla="*/ 5286733 h 6078450"/>
                  <a:gd name="connsiteX11-7347" fmla="*/ 6729454 w 10222305"/>
                  <a:gd name="connsiteY11-7348" fmla="*/ 5877283 h 6078450"/>
                  <a:gd name="connsiteX12-7349" fmla="*/ 5338804 w 10222305"/>
                  <a:gd name="connsiteY12-7350" fmla="*/ 5343883 h 6078450"/>
                  <a:gd name="connsiteX13-7351" fmla="*/ 4386304 w 10222305"/>
                  <a:gd name="connsiteY13-7352" fmla="*/ 6029683 h 6078450"/>
                  <a:gd name="connsiteX14-7353" fmla="*/ 3319504 w 10222305"/>
                  <a:gd name="connsiteY14-7354" fmla="*/ 5858233 h 6078450"/>
                  <a:gd name="connsiteX15-7355" fmla="*/ 2614654 w 10222305"/>
                  <a:gd name="connsiteY15-7356" fmla="*/ 4562833 h 6078450"/>
                  <a:gd name="connsiteX16-7357" fmla="*/ 766804 w 10222305"/>
                  <a:gd name="connsiteY16-7358" fmla="*/ 4772383 h 6078450"/>
                  <a:gd name="connsiteX17-7359" fmla="*/ 709654 w 10222305"/>
                  <a:gd name="connsiteY17-7360" fmla="*/ 3238858 h 6078450"/>
                  <a:gd name="connsiteX18-7361" fmla="*/ 14329 w 10222305"/>
                  <a:gd name="connsiteY18-7362" fmla="*/ 2172058 h 6078450"/>
                  <a:gd name="connsiteX19-7363" fmla="*/ 795379 w 10222305"/>
                  <a:gd name="connsiteY19-7364" fmla="*/ 1391008 h 6078450"/>
                  <a:gd name="connsiteX20-7365" fmla="*/ 1909804 w 10222305"/>
                  <a:gd name="connsiteY20-7366" fmla="*/ 1752958 h 6078450"/>
                  <a:gd name="connsiteX21-7367" fmla="*/ 2328904 w 10222305"/>
                  <a:gd name="connsiteY21-7368" fmla="*/ 1171933 h 6078450"/>
                  <a:gd name="connsiteX22-7369" fmla="*/ 2909929 w 10222305"/>
                  <a:gd name="connsiteY22-7370" fmla="*/ 1229083 h 6078450"/>
                  <a:gd name="connsiteX0-7371" fmla="*/ 2909929 w 10221908"/>
                  <a:gd name="connsiteY0-7372" fmla="*/ 1229083 h 6078450"/>
                  <a:gd name="connsiteX1-7373" fmla="*/ 3386179 w 10221908"/>
                  <a:gd name="connsiteY1-7374" fmla="*/ 219433 h 6078450"/>
                  <a:gd name="connsiteX2-7375" fmla="*/ 4252954 w 10221908"/>
                  <a:gd name="connsiteY2-7376" fmla="*/ 47983 h 6078450"/>
                  <a:gd name="connsiteX3-7377" fmla="*/ 5272129 w 10221908"/>
                  <a:gd name="connsiteY3-7378" fmla="*/ 838558 h 6078450"/>
                  <a:gd name="connsiteX4-7379" fmla="*/ 7034254 w 10221908"/>
                  <a:gd name="connsiteY4-7380" fmla="*/ 524233 h 6078450"/>
                  <a:gd name="connsiteX5-7381" fmla="*/ 7872454 w 10221908"/>
                  <a:gd name="connsiteY5-7382" fmla="*/ 1972033 h 6078450"/>
                  <a:gd name="connsiteX6-7383" fmla="*/ 9453604 w 10221908"/>
                  <a:gd name="connsiteY6-7384" fmla="*/ 2257783 h 6078450"/>
                  <a:gd name="connsiteX7-7385" fmla="*/ 9260863 w 10221908"/>
                  <a:gd name="connsiteY7-7386" fmla="*/ 4162783 h 6078450"/>
                  <a:gd name="connsiteX8-7387" fmla="*/ 10221908 w 10221908"/>
                  <a:gd name="connsiteY8-7388" fmla="*/ 5669005 h 6078450"/>
                  <a:gd name="connsiteX9-7389" fmla="*/ 9857129 w 10221908"/>
                  <a:gd name="connsiteY9-7390" fmla="*/ 5622834 h 6078450"/>
                  <a:gd name="connsiteX10-7391" fmla="*/ 7948654 w 10221908"/>
                  <a:gd name="connsiteY10-7392" fmla="*/ 5286733 h 6078450"/>
                  <a:gd name="connsiteX11-7393" fmla="*/ 6729454 w 10221908"/>
                  <a:gd name="connsiteY11-7394" fmla="*/ 5877283 h 6078450"/>
                  <a:gd name="connsiteX12-7395" fmla="*/ 5338804 w 10221908"/>
                  <a:gd name="connsiteY12-7396" fmla="*/ 5343883 h 6078450"/>
                  <a:gd name="connsiteX13-7397" fmla="*/ 4386304 w 10221908"/>
                  <a:gd name="connsiteY13-7398" fmla="*/ 6029683 h 6078450"/>
                  <a:gd name="connsiteX14-7399" fmla="*/ 3319504 w 10221908"/>
                  <a:gd name="connsiteY14-7400" fmla="*/ 5858233 h 6078450"/>
                  <a:gd name="connsiteX15-7401" fmla="*/ 2614654 w 10221908"/>
                  <a:gd name="connsiteY15-7402" fmla="*/ 4562833 h 6078450"/>
                  <a:gd name="connsiteX16-7403" fmla="*/ 766804 w 10221908"/>
                  <a:gd name="connsiteY16-7404" fmla="*/ 4772383 h 6078450"/>
                  <a:gd name="connsiteX17-7405" fmla="*/ 709654 w 10221908"/>
                  <a:gd name="connsiteY17-7406" fmla="*/ 3238858 h 6078450"/>
                  <a:gd name="connsiteX18-7407" fmla="*/ 14329 w 10221908"/>
                  <a:gd name="connsiteY18-7408" fmla="*/ 2172058 h 6078450"/>
                  <a:gd name="connsiteX19-7409" fmla="*/ 795379 w 10221908"/>
                  <a:gd name="connsiteY19-7410" fmla="*/ 1391008 h 6078450"/>
                  <a:gd name="connsiteX20-7411" fmla="*/ 1909804 w 10221908"/>
                  <a:gd name="connsiteY20-7412" fmla="*/ 1752958 h 6078450"/>
                  <a:gd name="connsiteX21-7413" fmla="*/ 2328904 w 10221908"/>
                  <a:gd name="connsiteY21-7414" fmla="*/ 1171933 h 6078450"/>
                  <a:gd name="connsiteX22-7415" fmla="*/ 2909929 w 10221908"/>
                  <a:gd name="connsiteY22-7416" fmla="*/ 1229083 h 6078450"/>
                  <a:gd name="connsiteX0-7417" fmla="*/ 2909929 w 10221908"/>
                  <a:gd name="connsiteY0-7418" fmla="*/ 1229083 h 6078450"/>
                  <a:gd name="connsiteX1-7419" fmla="*/ 3386179 w 10221908"/>
                  <a:gd name="connsiteY1-7420" fmla="*/ 219433 h 6078450"/>
                  <a:gd name="connsiteX2-7421" fmla="*/ 4252954 w 10221908"/>
                  <a:gd name="connsiteY2-7422" fmla="*/ 47983 h 6078450"/>
                  <a:gd name="connsiteX3-7423" fmla="*/ 5272129 w 10221908"/>
                  <a:gd name="connsiteY3-7424" fmla="*/ 838558 h 6078450"/>
                  <a:gd name="connsiteX4-7425" fmla="*/ 7034254 w 10221908"/>
                  <a:gd name="connsiteY4-7426" fmla="*/ 524233 h 6078450"/>
                  <a:gd name="connsiteX5-7427" fmla="*/ 7872454 w 10221908"/>
                  <a:gd name="connsiteY5-7428" fmla="*/ 1972033 h 6078450"/>
                  <a:gd name="connsiteX6-7429" fmla="*/ 9453604 w 10221908"/>
                  <a:gd name="connsiteY6-7430" fmla="*/ 2257783 h 6078450"/>
                  <a:gd name="connsiteX7-7431" fmla="*/ 9260863 w 10221908"/>
                  <a:gd name="connsiteY7-7432" fmla="*/ 4162783 h 6078450"/>
                  <a:gd name="connsiteX8-7433" fmla="*/ 10221908 w 10221908"/>
                  <a:gd name="connsiteY8-7434" fmla="*/ 5669005 h 6078450"/>
                  <a:gd name="connsiteX9-7435" fmla="*/ 9857129 w 10221908"/>
                  <a:gd name="connsiteY9-7436" fmla="*/ 5622834 h 6078450"/>
                  <a:gd name="connsiteX10-7437" fmla="*/ 7948654 w 10221908"/>
                  <a:gd name="connsiteY10-7438" fmla="*/ 5286733 h 6078450"/>
                  <a:gd name="connsiteX11-7439" fmla="*/ 6729454 w 10221908"/>
                  <a:gd name="connsiteY11-7440" fmla="*/ 5877283 h 6078450"/>
                  <a:gd name="connsiteX12-7441" fmla="*/ 5338804 w 10221908"/>
                  <a:gd name="connsiteY12-7442" fmla="*/ 5343883 h 6078450"/>
                  <a:gd name="connsiteX13-7443" fmla="*/ 4386304 w 10221908"/>
                  <a:gd name="connsiteY13-7444" fmla="*/ 6029683 h 6078450"/>
                  <a:gd name="connsiteX14-7445" fmla="*/ 3319504 w 10221908"/>
                  <a:gd name="connsiteY14-7446" fmla="*/ 5858233 h 6078450"/>
                  <a:gd name="connsiteX15-7447" fmla="*/ 2614654 w 10221908"/>
                  <a:gd name="connsiteY15-7448" fmla="*/ 4562833 h 6078450"/>
                  <a:gd name="connsiteX16-7449" fmla="*/ 766804 w 10221908"/>
                  <a:gd name="connsiteY16-7450" fmla="*/ 4772383 h 6078450"/>
                  <a:gd name="connsiteX17-7451" fmla="*/ 709654 w 10221908"/>
                  <a:gd name="connsiteY17-7452" fmla="*/ 3238858 h 6078450"/>
                  <a:gd name="connsiteX18-7453" fmla="*/ 14329 w 10221908"/>
                  <a:gd name="connsiteY18-7454" fmla="*/ 2172058 h 6078450"/>
                  <a:gd name="connsiteX19-7455" fmla="*/ 795379 w 10221908"/>
                  <a:gd name="connsiteY19-7456" fmla="*/ 1391008 h 6078450"/>
                  <a:gd name="connsiteX20-7457" fmla="*/ 1909804 w 10221908"/>
                  <a:gd name="connsiteY20-7458" fmla="*/ 1752958 h 6078450"/>
                  <a:gd name="connsiteX21-7459" fmla="*/ 2328904 w 10221908"/>
                  <a:gd name="connsiteY21-7460" fmla="*/ 1171933 h 6078450"/>
                  <a:gd name="connsiteX22-7461" fmla="*/ 2909929 w 10221908"/>
                  <a:gd name="connsiteY22-7462" fmla="*/ 1229083 h 6078450"/>
                  <a:gd name="connsiteX0-7463" fmla="*/ 2909929 w 10224158"/>
                  <a:gd name="connsiteY0-7464" fmla="*/ 1229083 h 6078450"/>
                  <a:gd name="connsiteX1-7465" fmla="*/ 3386179 w 10224158"/>
                  <a:gd name="connsiteY1-7466" fmla="*/ 219433 h 6078450"/>
                  <a:gd name="connsiteX2-7467" fmla="*/ 4252954 w 10224158"/>
                  <a:gd name="connsiteY2-7468" fmla="*/ 47983 h 6078450"/>
                  <a:gd name="connsiteX3-7469" fmla="*/ 5272129 w 10224158"/>
                  <a:gd name="connsiteY3-7470" fmla="*/ 838558 h 6078450"/>
                  <a:gd name="connsiteX4-7471" fmla="*/ 7034254 w 10224158"/>
                  <a:gd name="connsiteY4-7472" fmla="*/ 524233 h 6078450"/>
                  <a:gd name="connsiteX5-7473" fmla="*/ 7872454 w 10224158"/>
                  <a:gd name="connsiteY5-7474" fmla="*/ 1972033 h 6078450"/>
                  <a:gd name="connsiteX6-7475" fmla="*/ 9453604 w 10224158"/>
                  <a:gd name="connsiteY6-7476" fmla="*/ 2257783 h 6078450"/>
                  <a:gd name="connsiteX7-7477" fmla="*/ 9260863 w 10224158"/>
                  <a:gd name="connsiteY7-7478" fmla="*/ 4162783 h 6078450"/>
                  <a:gd name="connsiteX8-7479" fmla="*/ 10221908 w 10224158"/>
                  <a:gd name="connsiteY8-7480" fmla="*/ 5669005 h 6078450"/>
                  <a:gd name="connsiteX9-7481" fmla="*/ 9857129 w 10224158"/>
                  <a:gd name="connsiteY9-7482" fmla="*/ 5622834 h 6078450"/>
                  <a:gd name="connsiteX10-7483" fmla="*/ 7948654 w 10224158"/>
                  <a:gd name="connsiteY10-7484" fmla="*/ 5286733 h 6078450"/>
                  <a:gd name="connsiteX11-7485" fmla="*/ 6729454 w 10224158"/>
                  <a:gd name="connsiteY11-7486" fmla="*/ 5877283 h 6078450"/>
                  <a:gd name="connsiteX12-7487" fmla="*/ 5338804 w 10224158"/>
                  <a:gd name="connsiteY12-7488" fmla="*/ 5343883 h 6078450"/>
                  <a:gd name="connsiteX13-7489" fmla="*/ 4386304 w 10224158"/>
                  <a:gd name="connsiteY13-7490" fmla="*/ 6029683 h 6078450"/>
                  <a:gd name="connsiteX14-7491" fmla="*/ 3319504 w 10224158"/>
                  <a:gd name="connsiteY14-7492" fmla="*/ 5858233 h 6078450"/>
                  <a:gd name="connsiteX15-7493" fmla="*/ 2614654 w 10224158"/>
                  <a:gd name="connsiteY15-7494" fmla="*/ 4562833 h 6078450"/>
                  <a:gd name="connsiteX16-7495" fmla="*/ 766804 w 10224158"/>
                  <a:gd name="connsiteY16-7496" fmla="*/ 4772383 h 6078450"/>
                  <a:gd name="connsiteX17-7497" fmla="*/ 709654 w 10224158"/>
                  <a:gd name="connsiteY17-7498" fmla="*/ 3238858 h 6078450"/>
                  <a:gd name="connsiteX18-7499" fmla="*/ 14329 w 10224158"/>
                  <a:gd name="connsiteY18-7500" fmla="*/ 2172058 h 6078450"/>
                  <a:gd name="connsiteX19-7501" fmla="*/ 795379 w 10224158"/>
                  <a:gd name="connsiteY19-7502" fmla="*/ 1391008 h 6078450"/>
                  <a:gd name="connsiteX20-7503" fmla="*/ 1909804 w 10224158"/>
                  <a:gd name="connsiteY20-7504" fmla="*/ 1752958 h 6078450"/>
                  <a:gd name="connsiteX21-7505" fmla="*/ 2328904 w 10224158"/>
                  <a:gd name="connsiteY21-7506" fmla="*/ 1171933 h 6078450"/>
                  <a:gd name="connsiteX22-7507" fmla="*/ 2909929 w 10224158"/>
                  <a:gd name="connsiteY22-7508" fmla="*/ 1229083 h 6078450"/>
                  <a:gd name="connsiteX0-7509" fmla="*/ 2909929 w 10287239"/>
                  <a:gd name="connsiteY0-7510" fmla="*/ 1229083 h 6078450"/>
                  <a:gd name="connsiteX1-7511" fmla="*/ 3386179 w 10287239"/>
                  <a:gd name="connsiteY1-7512" fmla="*/ 219433 h 6078450"/>
                  <a:gd name="connsiteX2-7513" fmla="*/ 4252954 w 10287239"/>
                  <a:gd name="connsiteY2-7514" fmla="*/ 47983 h 6078450"/>
                  <a:gd name="connsiteX3-7515" fmla="*/ 5272129 w 10287239"/>
                  <a:gd name="connsiteY3-7516" fmla="*/ 838558 h 6078450"/>
                  <a:gd name="connsiteX4-7517" fmla="*/ 7034254 w 10287239"/>
                  <a:gd name="connsiteY4-7518" fmla="*/ 524233 h 6078450"/>
                  <a:gd name="connsiteX5-7519" fmla="*/ 7872454 w 10287239"/>
                  <a:gd name="connsiteY5-7520" fmla="*/ 1972033 h 6078450"/>
                  <a:gd name="connsiteX6-7521" fmla="*/ 9453604 w 10287239"/>
                  <a:gd name="connsiteY6-7522" fmla="*/ 2257783 h 6078450"/>
                  <a:gd name="connsiteX7-7523" fmla="*/ 9260863 w 10287239"/>
                  <a:gd name="connsiteY7-7524" fmla="*/ 4162783 h 6078450"/>
                  <a:gd name="connsiteX8-7525" fmla="*/ 10189541 w 10287239"/>
                  <a:gd name="connsiteY8-7526" fmla="*/ 5393436 h 6078450"/>
                  <a:gd name="connsiteX9-7527" fmla="*/ 10221908 w 10287239"/>
                  <a:gd name="connsiteY9-7528" fmla="*/ 5669005 h 6078450"/>
                  <a:gd name="connsiteX10-7529" fmla="*/ 9857129 w 10287239"/>
                  <a:gd name="connsiteY10-7530" fmla="*/ 5622834 h 6078450"/>
                  <a:gd name="connsiteX11-7531" fmla="*/ 7948654 w 10287239"/>
                  <a:gd name="connsiteY11-7532" fmla="*/ 5286733 h 6078450"/>
                  <a:gd name="connsiteX12-7533" fmla="*/ 6729454 w 10287239"/>
                  <a:gd name="connsiteY12-7534" fmla="*/ 5877283 h 6078450"/>
                  <a:gd name="connsiteX13-7535" fmla="*/ 5338804 w 10287239"/>
                  <a:gd name="connsiteY13-7536" fmla="*/ 5343883 h 6078450"/>
                  <a:gd name="connsiteX14-7537" fmla="*/ 4386304 w 10287239"/>
                  <a:gd name="connsiteY14-7538" fmla="*/ 6029683 h 6078450"/>
                  <a:gd name="connsiteX15-7539" fmla="*/ 3319504 w 10287239"/>
                  <a:gd name="connsiteY15-7540" fmla="*/ 5858233 h 6078450"/>
                  <a:gd name="connsiteX16-7541" fmla="*/ 2614654 w 10287239"/>
                  <a:gd name="connsiteY16-7542" fmla="*/ 4562833 h 6078450"/>
                  <a:gd name="connsiteX17-7543" fmla="*/ 766804 w 10287239"/>
                  <a:gd name="connsiteY17-7544" fmla="*/ 4772383 h 6078450"/>
                  <a:gd name="connsiteX18-7545" fmla="*/ 709654 w 10287239"/>
                  <a:gd name="connsiteY18-7546" fmla="*/ 3238858 h 6078450"/>
                  <a:gd name="connsiteX19-7547" fmla="*/ 14329 w 10287239"/>
                  <a:gd name="connsiteY19-7548" fmla="*/ 2172058 h 6078450"/>
                  <a:gd name="connsiteX20-7549" fmla="*/ 795379 w 10287239"/>
                  <a:gd name="connsiteY20-7550" fmla="*/ 1391008 h 6078450"/>
                  <a:gd name="connsiteX21-7551" fmla="*/ 1909804 w 10287239"/>
                  <a:gd name="connsiteY21-7552" fmla="*/ 1752958 h 6078450"/>
                  <a:gd name="connsiteX22-7553" fmla="*/ 2328904 w 10287239"/>
                  <a:gd name="connsiteY22-7554" fmla="*/ 1171933 h 6078450"/>
                  <a:gd name="connsiteX23-7555" fmla="*/ 2909929 w 10287239"/>
                  <a:gd name="connsiteY23-7556" fmla="*/ 1229083 h 6078450"/>
                  <a:gd name="connsiteX0-7557" fmla="*/ 2909929 w 10234549"/>
                  <a:gd name="connsiteY0-7558" fmla="*/ 1229083 h 6078450"/>
                  <a:gd name="connsiteX1-7559" fmla="*/ 3386179 w 10234549"/>
                  <a:gd name="connsiteY1-7560" fmla="*/ 219433 h 6078450"/>
                  <a:gd name="connsiteX2-7561" fmla="*/ 4252954 w 10234549"/>
                  <a:gd name="connsiteY2-7562" fmla="*/ 47983 h 6078450"/>
                  <a:gd name="connsiteX3-7563" fmla="*/ 5272129 w 10234549"/>
                  <a:gd name="connsiteY3-7564" fmla="*/ 838558 h 6078450"/>
                  <a:gd name="connsiteX4-7565" fmla="*/ 7034254 w 10234549"/>
                  <a:gd name="connsiteY4-7566" fmla="*/ 524233 h 6078450"/>
                  <a:gd name="connsiteX5-7567" fmla="*/ 7872454 w 10234549"/>
                  <a:gd name="connsiteY5-7568" fmla="*/ 1972033 h 6078450"/>
                  <a:gd name="connsiteX6-7569" fmla="*/ 9453604 w 10234549"/>
                  <a:gd name="connsiteY6-7570" fmla="*/ 2257783 h 6078450"/>
                  <a:gd name="connsiteX7-7571" fmla="*/ 9260863 w 10234549"/>
                  <a:gd name="connsiteY7-7572" fmla="*/ 4162783 h 6078450"/>
                  <a:gd name="connsiteX8-7573" fmla="*/ 9981942 w 10234549"/>
                  <a:gd name="connsiteY8-7574" fmla="*/ 5347303 h 6078450"/>
                  <a:gd name="connsiteX9-7575" fmla="*/ 10221908 w 10234549"/>
                  <a:gd name="connsiteY9-7576" fmla="*/ 5669005 h 6078450"/>
                  <a:gd name="connsiteX10-7577" fmla="*/ 9857129 w 10234549"/>
                  <a:gd name="connsiteY10-7578" fmla="*/ 5622834 h 6078450"/>
                  <a:gd name="connsiteX11-7579" fmla="*/ 7948654 w 10234549"/>
                  <a:gd name="connsiteY11-7580" fmla="*/ 5286733 h 6078450"/>
                  <a:gd name="connsiteX12-7581" fmla="*/ 6729454 w 10234549"/>
                  <a:gd name="connsiteY12-7582" fmla="*/ 5877283 h 6078450"/>
                  <a:gd name="connsiteX13-7583" fmla="*/ 5338804 w 10234549"/>
                  <a:gd name="connsiteY13-7584" fmla="*/ 5343883 h 6078450"/>
                  <a:gd name="connsiteX14-7585" fmla="*/ 4386304 w 10234549"/>
                  <a:gd name="connsiteY14-7586" fmla="*/ 6029683 h 6078450"/>
                  <a:gd name="connsiteX15-7587" fmla="*/ 3319504 w 10234549"/>
                  <a:gd name="connsiteY15-7588" fmla="*/ 5858233 h 6078450"/>
                  <a:gd name="connsiteX16-7589" fmla="*/ 2614654 w 10234549"/>
                  <a:gd name="connsiteY16-7590" fmla="*/ 4562833 h 6078450"/>
                  <a:gd name="connsiteX17-7591" fmla="*/ 766804 w 10234549"/>
                  <a:gd name="connsiteY17-7592" fmla="*/ 4772383 h 6078450"/>
                  <a:gd name="connsiteX18-7593" fmla="*/ 709654 w 10234549"/>
                  <a:gd name="connsiteY18-7594" fmla="*/ 3238858 h 6078450"/>
                  <a:gd name="connsiteX19-7595" fmla="*/ 14329 w 10234549"/>
                  <a:gd name="connsiteY19-7596" fmla="*/ 2172058 h 6078450"/>
                  <a:gd name="connsiteX20-7597" fmla="*/ 795379 w 10234549"/>
                  <a:gd name="connsiteY20-7598" fmla="*/ 1391008 h 6078450"/>
                  <a:gd name="connsiteX21-7599" fmla="*/ 1909804 w 10234549"/>
                  <a:gd name="connsiteY21-7600" fmla="*/ 1752958 h 6078450"/>
                  <a:gd name="connsiteX22-7601" fmla="*/ 2328904 w 10234549"/>
                  <a:gd name="connsiteY22-7602" fmla="*/ 1171933 h 6078450"/>
                  <a:gd name="connsiteX23-7603" fmla="*/ 2909929 w 10234549"/>
                  <a:gd name="connsiteY23-7604" fmla="*/ 1229083 h 6078450"/>
                  <a:gd name="connsiteX0-7605" fmla="*/ 2909929 w 10226101"/>
                  <a:gd name="connsiteY0-7606" fmla="*/ 1229083 h 6078450"/>
                  <a:gd name="connsiteX1-7607" fmla="*/ 3386179 w 10226101"/>
                  <a:gd name="connsiteY1-7608" fmla="*/ 219433 h 6078450"/>
                  <a:gd name="connsiteX2-7609" fmla="*/ 4252954 w 10226101"/>
                  <a:gd name="connsiteY2-7610" fmla="*/ 47983 h 6078450"/>
                  <a:gd name="connsiteX3-7611" fmla="*/ 5272129 w 10226101"/>
                  <a:gd name="connsiteY3-7612" fmla="*/ 838558 h 6078450"/>
                  <a:gd name="connsiteX4-7613" fmla="*/ 7034254 w 10226101"/>
                  <a:gd name="connsiteY4-7614" fmla="*/ 524233 h 6078450"/>
                  <a:gd name="connsiteX5-7615" fmla="*/ 7872454 w 10226101"/>
                  <a:gd name="connsiteY5-7616" fmla="*/ 1972033 h 6078450"/>
                  <a:gd name="connsiteX6-7617" fmla="*/ 9453604 w 10226101"/>
                  <a:gd name="connsiteY6-7618" fmla="*/ 2257783 h 6078450"/>
                  <a:gd name="connsiteX7-7619" fmla="*/ 9260863 w 10226101"/>
                  <a:gd name="connsiteY7-7620" fmla="*/ 4162783 h 6078450"/>
                  <a:gd name="connsiteX8-7621" fmla="*/ 9981942 w 10226101"/>
                  <a:gd name="connsiteY8-7622" fmla="*/ 5347303 h 6078450"/>
                  <a:gd name="connsiteX9-7623" fmla="*/ 10221908 w 10226101"/>
                  <a:gd name="connsiteY9-7624" fmla="*/ 5669005 h 6078450"/>
                  <a:gd name="connsiteX10-7625" fmla="*/ 9857129 w 10226101"/>
                  <a:gd name="connsiteY10-7626" fmla="*/ 5622834 h 6078450"/>
                  <a:gd name="connsiteX11-7627" fmla="*/ 7948654 w 10226101"/>
                  <a:gd name="connsiteY11-7628" fmla="*/ 5286733 h 6078450"/>
                  <a:gd name="connsiteX12-7629" fmla="*/ 6729454 w 10226101"/>
                  <a:gd name="connsiteY12-7630" fmla="*/ 5877283 h 6078450"/>
                  <a:gd name="connsiteX13-7631" fmla="*/ 5338804 w 10226101"/>
                  <a:gd name="connsiteY13-7632" fmla="*/ 5343883 h 6078450"/>
                  <a:gd name="connsiteX14-7633" fmla="*/ 4386304 w 10226101"/>
                  <a:gd name="connsiteY14-7634" fmla="*/ 6029683 h 6078450"/>
                  <a:gd name="connsiteX15-7635" fmla="*/ 3319504 w 10226101"/>
                  <a:gd name="connsiteY15-7636" fmla="*/ 5858233 h 6078450"/>
                  <a:gd name="connsiteX16-7637" fmla="*/ 2614654 w 10226101"/>
                  <a:gd name="connsiteY16-7638" fmla="*/ 4562833 h 6078450"/>
                  <a:gd name="connsiteX17-7639" fmla="*/ 766804 w 10226101"/>
                  <a:gd name="connsiteY17-7640" fmla="*/ 4772383 h 6078450"/>
                  <a:gd name="connsiteX18-7641" fmla="*/ 709654 w 10226101"/>
                  <a:gd name="connsiteY18-7642" fmla="*/ 3238858 h 6078450"/>
                  <a:gd name="connsiteX19-7643" fmla="*/ 14329 w 10226101"/>
                  <a:gd name="connsiteY19-7644" fmla="*/ 2172058 h 6078450"/>
                  <a:gd name="connsiteX20-7645" fmla="*/ 795379 w 10226101"/>
                  <a:gd name="connsiteY20-7646" fmla="*/ 1391008 h 6078450"/>
                  <a:gd name="connsiteX21-7647" fmla="*/ 1909804 w 10226101"/>
                  <a:gd name="connsiteY21-7648" fmla="*/ 1752958 h 6078450"/>
                  <a:gd name="connsiteX22-7649" fmla="*/ 2328904 w 10226101"/>
                  <a:gd name="connsiteY22-7650" fmla="*/ 1171933 h 6078450"/>
                  <a:gd name="connsiteX23-7651" fmla="*/ 2909929 w 10226101"/>
                  <a:gd name="connsiteY23-7652" fmla="*/ 1229083 h 6078450"/>
                  <a:gd name="connsiteX0-7653" fmla="*/ 2909929 w 10226101"/>
                  <a:gd name="connsiteY0-7654" fmla="*/ 1229083 h 6078450"/>
                  <a:gd name="connsiteX1-7655" fmla="*/ 3386179 w 10226101"/>
                  <a:gd name="connsiteY1-7656" fmla="*/ 219433 h 6078450"/>
                  <a:gd name="connsiteX2-7657" fmla="*/ 4252954 w 10226101"/>
                  <a:gd name="connsiteY2-7658" fmla="*/ 47983 h 6078450"/>
                  <a:gd name="connsiteX3-7659" fmla="*/ 5272129 w 10226101"/>
                  <a:gd name="connsiteY3-7660" fmla="*/ 838558 h 6078450"/>
                  <a:gd name="connsiteX4-7661" fmla="*/ 7034254 w 10226101"/>
                  <a:gd name="connsiteY4-7662" fmla="*/ 524233 h 6078450"/>
                  <a:gd name="connsiteX5-7663" fmla="*/ 7872454 w 10226101"/>
                  <a:gd name="connsiteY5-7664" fmla="*/ 1972033 h 6078450"/>
                  <a:gd name="connsiteX6-7665" fmla="*/ 9453604 w 10226101"/>
                  <a:gd name="connsiteY6-7666" fmla="*/ 2257783 h 6078450"/>
                  <a:gd name="connsiteX7-7667" fmla="*/ 9260863 w 10226101"/>
                  <a:gd name="connsiteY7-7668" fmla="*/ 4162783 h 6078450"/>
                  <a:gd name="connsiteX8-7669" fmla="*/ 9635945 w 10226101"/>
                  <a:gd name="connsiteY8-7670" fmla="*/ 4932105 h 6078450"/>
                  <a:gd name="connsiteX9-7671" fmla="*/ 9981942 w 10226101"/>
                  <a:gd name="connsiteY9-7672" fmla="*/ 5347303 h 6078450"/>
                  <a:gd name="connsiteX10-7673" fmla="*/ 10221908 w 10226101"/>
                  <a:gd name="connsiteY10-7674" fmla="*/ 5669005 h 6078450"/>
                  <a:gd name="connsiteX11-7675" fmla="*/ 9857129 w 10226101"/>
                  <a:gd name="connsiteY11-7676" fmla="*/ 5622834 h 6078450"/>
                  <a:gd name="connsiteX12-7677" fmla="*/ 7948654 w 10226101"/>
                  <a:gd name="connsiteY12-7678" fmla="*/ 5286733 h 6078450"/>
                  <a:gd name="connsiteX13-7679" fmla="*/ 6729454 w 10226101"/>
                  <a:gd name="connsiteY13-7680" fmla="*/ 5877283 h 6078450"/>
                  <a:gd name="connsiteX14-7681" fmla="*/ 5338804 w 10226101"/>
                  <a:gd name="connsiteY14-7682" fmla="*/ 5343883 h 6078450"/>
                  <a:gd name="connsiteX15-7683" fmla="*/ 4386304 w 10226101"/>
                  <a:gd name="connsiteY15-7684" fmla="*/ 6029683 h 6078450"/>
                  <a:gd name="connsiteX16-7685" fmla="*/ 3319504 w 10226101"/>
                  <a:gd name="connsiteY16-7686" fmla="*/ 5858233 h 6078450"/>
                  <a:gd name="connsiteX17-7687" fmla="*/ 2614654 w 10226101"/>
                  <a:gd name="connsiteY17-7688" fmla="*/ 4562833 h 6078450"/>
                  <a:gd name="connsiteX18-7689" fmla="*/ 766804 w 10226101"/>
                  <a:gd name="connsiteY18-7690" fmla="*/ 4772383 h 6078450"/>
                  <a:gd name="connsiteX19-7691" fmla="*/ 709654 w 10226101"/>
                  <a:gd name="connsiteY19-7692" fmla="*/ 3238858 h 6078450"/>
                  <a:gd name="connsiteX20-7693" fmla="*/ 14329 w 10226101"/>
                  <a:gd name="connsiteY20-7694" fmla="*/ 2172058 h 6078450"/>
                  <a:gd name="connsiteX21-7695" fmla="*/ 795379 w 10226101"/>
                  <a:gd name="connsiteY21-7696" fmla="*/ 1391008 h 6078450"/>
                  <a:gd name="connsiteX22-7697" fmla="*/ 1909804 w 10226101"/>
                  <a:gd name="connsiteY22-7698" fmla="*/ 1752958 h 6078450"/>
                  <a:gd name="connsiteX23-7699" fmla="*/ 2328904 w 10226101"/>
                  <a:gd name="connsiteY23-7700" fmla="*/ 1171933 h 6078450"/>
                  <a:gd name="connsiteX24-7701" fmla="*/ 2909929 w 10226101"/>
                  <a:gd name="connsiteY24-7702" fmla="*/ 1229083 h 6078450"/>
                  <a:gd name="connsiteX0-7703" fmla="*/ 2909929 w 10226101"/>
                  <a:gd name="connsiteY0-7704" fmla="*/ 1229083 h 6078450"/>
                  <a:gd name="connsiteX1-7705" fmla="*/ 3386179 w 10226101"/>
                  <a:gd name="connsiteY1-7706" fmla="*/ 219433 h 6078450"/>
                  <a:gd name="connsiteX2-7707" fmla="*/ 4252954 w 10226101"/>
                  <a:gd name="connsiteY2-7708" fmla="*/ 47983 h 6078450"/>
                  <a:gd name="connsiteX3-7709" fmla="*/ 5272129 w 10226101"/>
                  <a:gd name="connsiteY3-7710" fmla="*/ 838558 h 6078450"/>
                  <a:gd name="connsiteX4-7711" fmla="*/ 7034254 w 10226101"/>
                  <a:gd name="connsiteY4-7712" fmla="*/ 524233 h 6078450"/>
                  <a:gd name="connsiteX5-7713" fmla="*/ 7872454 w 10226101"/>
                  <a:gd name="connsiteY5-7714" fmla="*/ 1972033 h 6078450"/>
                  <a:gd name="connsiteX6-7715" fmla="*/ 9453604 w 10226101"/>
                  <a:gd name="connsiteY6-7716" fmla="*/ 2257783 h 6078450"/>
                  <a:gd name="connsiteX7-7717" fmla="*/ 9260863 w 10226101"/>
                  <a:gd name="connsiteY7-7718" fmla="*/ 4162783 h 6078450"/>
                  <a:gd name="connsiteX8-7719" fmla="*/ 9774344 w 10226101"/>
                  <a:gd name="connsiteY8-7720" fmla="*/ 4874439 h 6078450"/>
                  <a:gd name="connsiteX9-7721" fmla="*/ 9981942 w 10226101"/>
                  <a:gd name="connsiteY9-7722" fmla="*/ 5347303 h 6078450"/>
                  <a:gd name="connsiteX10-7723" fmla="*/ 10221908 w 10226101"/>
                  <a:gd name="connsiteY10-7724" fmla="*/ 5669005 h 6078450"/>
                  <a:gd name="connsiteX11-7725" fmla="*/ 9857129 w 10226101"/>
                  <a:gd name="connsiteY11-7726" fmla="*/ 5622834 h 6078450"/>
                  <a:gd name="connsiteX12-7727" fmla="*/ 7948654 w 10226101"/>
                  <a:gd name="connsiteY12-7728" fmla="*/ 5286733 h 6078450"/>
                  <a:gd name="connsiteX13-7729" fmla="*/ 6729454 w 10226101"/>
                  <a:gd name="connsiteY13-7730" fmla="*/ 5877283 h 6078450"/>
                  <a:gd name="connsiteX14-7731" fmla="*/ 5338804 w 10226101"/>
                  <a:gd name="connsiteY14-7732" fmla="*/ 5343883 h 6078450"/>
                  <a:gd name="connsiteX15-7733" fmla="*/ 4386304 w 10226101"/>
                  <a:gd name="connsiteY15-7734" fmla="*/ 6029683 h 6078450"/>
                  <a:gd name="connsiteX16-7735" fmla="*/ 3319504 w 10226101"/>
                  <a:gd name="connsiteY16-7736" fmla="*/ 5858233 h 6078450"/>
                  <a:gd name="connsiteX17-7737" fmla="*/ 2614654 w 10226101"/>
                  <a:gd name="connsiteY17-7738" fmla="*/ 4562833 h 6078450"/>
                  <a:gd name="connsiteX18-7739" fmla="*/ 766804 w 10226101"/>
                  <a:gd name="connsiteY18-7740" fmla="*/ 4772383 h 6078450"/>
                  <a:gd name="connsiteX19-7741" fmla="*/ 709654 w 10226101"/>
                  <a:gd name="connsiteY19-7742" fmla="*/ 3238858 h 6078450"/>
                  <a:gd name="connsiteX20-7743" fmla="*/ 14329 w 10226101"/>
                  <a:gd name="connsiteY20-7744" fmla="*/ 2172058 h 6078450"/>
                  <a:gd name="connsiteX21-7745" fmla="*/ 795379 w 10226101"/>
                  <a:gd name="connsiteY21-7746" fmla="*/ 1391008 h 6078450"/>
                  <a:gd name="connsiteX22-7747" fmla="*/ 1909804 w 10226101"/>
                  <a:gd name="connsiteY22-7748" fmla="*/ 1752958 h 6078450"/>
                  <a:gd name="connsiteX23-7749" fmla="*/ 2328904 w 10226101"/>
                  <a:gd name="connsiteY23-7750" fmla="*/ 1171933 h 6078450"/>
                  <a:gd name="connsiteX24-7751" fmla="*/ 2909929 w 10226101"/>
                  <a:gd name="connsiteY24-7752" fmla="*/ 1229083 h 6078450"/>
                  <a:gd name="connsiteX0-7753" fmla="*/ 2909929 w 10226101"/>
                  <a:gd name="connsiteY0-7754" fmla="*/ 1229083 h 6078450"/>
                  <a:gd name="connsiteX1-7755" fmla="*/ 3386179 w 10226101"/>
                  <a:gd name="connsiteY1-7756" fmla="*/ 219433 h 6078450"/>
                  <a:gd name="connsiteX2-7757" fmla="*/ 4252954 w 10226101"/>
                  <a:gd name="connsiteY2-7758" fmla="*/ 47983 h 6078450"/>
                  <a:gd name="connsiteX3-7759" fmla="*/ 5272129 w 10226101"/>
                  <a:gd name="connsiteY3-7760" fmla="*/ 838558 h 6078450"/>
                  <a:gd name="connsiteX4-7761" fmla="*/ 7034254 w 10226101"/>
                  <a:gd name="connsiteY4-7762" fmla="*/ 524233 h 6078450"/>
                  <a:gd name="connsiteX5-7763" fmla="*/ 7872454 w 10226101"/>
                  <a:gd name="connsiteY5-7764" fmla="*/ 1972033 h 6078450"/>
                  <a:gd name="connsiteX6-7765" fmla="*/ 9453604 w 10226101"/>
                  <a:gd name="connsiteY6-7766" fmla="*/ 2257783 h 6078450"/>
                  <a:gd name="connsiteX7-7767" fmla="*/ 9260863 w 10226101"/>
                  <a:gd name="connsiteY7-7768" fmla="*/ 4162783 h 6078450"/>
                  <a:gd name="connsiteX8-7769" fmla="*/ 9774344 w 10226101"/>
                  <a:gd name="connsiteY8-7770" fmla="*/ 4874439 h 6078450"/>
                  <a:gd name="connsiteX9-7771" fmla="*/ 9981942 w 10226101"/>
                  <a:gd name="connsiteY9-7772" fmla="*/ 5347303 h 6078450"/>
                  <a:gd name="connsiteX10-7773" fmla="*/ 10221908 w 10226101"/>
                  <a:gd name="connsiteY10-7774" fmla="*/ 5669005 h 6078450"/>
                  <a:gd name="connsiteX11-7775" fmla="*/ 9857129 w 10226101"/>
                  <a:gd name="connsiteY11-7776" fmla="*/ 5622834 h 6078450"/>
                  <a:gd name="connsiteX12-7777" fmla="*/ 7948654 w 10226101"/>
                  <a:gd name="connsiteY12-7778" fmla="*/ 5286733 h 6078450"/>
                  <a:gd name="connsiteX13-7779" fmla="*/ 6729454 w 10226101"/>
                  <a:gd name="connsiteY13-7780" fmla="*/ 5877283 h 6078450"/>
                  <a:gd name="connsiteX14-7781" fmla="*/ 5338804 w 10226101"/>
                  <a:gd name="connsiteY14-7782" fmla="*/ 5343883 h 6078450"/>
                  <a:gd name="connsiteX15-7783" fmla="*/ 4386304 w 10226101"/>
                  <a:gd name="connsiteY15-7784" fmla="*/ 6029683 h 6078450"/>
                  <a:gd name="connsiteX16-7785" fmla="*/ 3319504 w 10226101"/>
                  <a:gd name="connsiteY16-7786" fmla="*/ 5858233 h 6078450"/>
                  <a:gd name="connsiteX17-7787" fmla="*/ 2614654 w 10226101"/>
                  <a:gd name="connsiteY17-7788" fmla="*/ 4562833 h 6078450"/>
                  <a:gd name="connsiteX18-7789" fmla="*/ 766804 w 10226101"/>
                  <a:gd name="connsiteY18-7790" fmla="*/ 4772383 h 6078450"/>
                  <a:gd name="connsiteX19-7791" fmla="*/ 709654 w 10226101"/>
                  <a:gd name="connsiteY19-7792" fmla="*/ 3238858 h 6078450"/>
                  <a:gd name="connsiteX20-7793" fmla="*/ 14329 w 10226101"/>
                  <a:gd name="connsiteY20-7794" fmla="*/ 2172058 h 6078450"/>
                  <a:gd name="connsiteX21-7795" fmla="*/ 795379 w 10226101"/>
                  <a:gd name="connsiteY21-7796" fmla="*/ 1391008 h 6078450"/>
                  <a:gd name="connsiteX22-7797" fmla="*/ 1909804 w 10226101"/>
                  <a:gd name="connsiteY22-7798" fmla="*/ 1752958 h 6078450"/>
                  <a:gd name="connsiteX23-7799" fmla="*/ 2328904 w 10226101"/>
                  <a:gd name="connsiteY23-7800" fmla="*/ 1171933 h 6078450"/>
                  <a:gd name="connsiteX24-7801" fmla="*/ 2909929 w 10226101"/>
                  <a:gd name="connsiteY24-7802" fmla="*/ 1229083 h 6078450"/>
                  <a:gd name="connsiteX0-7803" fmla="*/ 2909929 w 10226101"/>
                  <a:gd name="connsiteY0-7804" fmla="*/ 1229083 h 6078450"/>
                  <a:gd name="connsiteX1-7805" fmla="*/ 3386179 w 10226101"/>
                  <a:gd name="connsiteY1-7806" fmla="*/ 219433 h 6078450"/>
                  <a:gd name="connsiteX2-7807" fmla="*/ 4252954 w 10226101"/>
                  <a:gd name="connsiteY2-7808" fmla="*/ 47983 h 6078450"/>
                  <a:gd name="connsiteX3-7809" fmla="*/ 5272129 w 10226101"/>
                  <a:gd name="connsiteY3-7810" fmla="*/ 838558 h 6078450"/>
                  <a:gd name="connsiteX4-7811" fmla="*/ 7034254 w 10226101"/>
                  <a:gd name="connsiteY4-7812" fmla="*/ 524233 h 6078450"/>
                  <a:gd name="connsiteX5-7813" fmla="*/ 7872454 w 10226101"/>
                  <a:gd name="connsiteY5-7814" fmla="*/ 1972033 h 6078450"/>
                  <a:gd name="connsiteX6-7815" fmla="*/ 9453604 w 10226101"/>
                  <a:gd name="connsiteY6-7816" fmla="*/ 2257783 h 6078450"/>
                  <a:gd name="connsiteX7-7817" fmla="*/ 9260863 w 10226101"/>
                  <a:gd name="connsiteY7-7818" fmla="*/ 4162783 h 6078450"/>
                  <a:gd name="connsiteX8-7819" fmla="*/ 9774344 w 10226101"/>
                  <a:gd name="connsiteY8-7820" fmla="*/ 4874439 h 6078450"/>
                  <a:gd name="connsiteX9-7821" fmla="*/ 9981942 w 10226101"/>
                  <a:gd name="connsiteY9-7822" fmla="*/ 5347303 h 6078450"/>
                  <a:gd name="connsiteX10-7823" fmla="*/ 10221908 w 10226101"/>
                  <a:gd name="connsiteY10-7824" fmla="*/ 5669005 h 6078450"/>
                  <a:gd name="connsiteX11-7825" fmla="*/ 9857129 w 10226101"/>
                  <a:gd name="connsiteY11-7826" fmla="*/ 5622834 h 6078450"/>
                  <a:gd name="connsiteX12-7827" fmla="*/ 7948654 w 10226101"/>
                  <a:gd name="connsiteY12-7828" fmla="*/ 5286733 h 6078450"/>
                  <a:gd name="connsiteX13-7829" fmla="*/ 6729454 w 10226101"/>
                  <a:gd name="connsiteY13-7830" fmla="*/ 5877283 h 6078450"/>
                  <a:gd name="connsiteX14-7831" fmla="*/ 5338804 w 10226101"/>
                  <a:gd name="connsiteY14-7832" fmla="*/ 5343883 h 6078450"/>
                  <a:gd name="connsiteX15-7833" fmla="*/ 4386304 w 10226101"/>
                  <a:gd name="connsiteY15-7834" fmla="*/ 6029683 h 6078450"/>
                  <a:gd name="connsiteX16-7835" fmla="*/ 3319504 w 10226101"/>
                  <a:gd name="connsiteY16-7836" fmla="*/ 5858233 h 6078450"/>
                  <a:gd name="connsiteX17-7837" fmla="*/ 2614654 w 10226101"/>
                  <a:gd name="connsiteY17-7838" fmla="*/ 4562833 h 6078450"/>
                  <a:gd name="connsiteX18-7839" fmla="*/ 766804 w 10226101"/>
                  <a:gd name="connsiteY18-7840" fmla="*/ 4772383 h 6078450"/>
                  <a:gd name="connsiteX19-7841" fmla="*/ 709654 w 10226101"/>
                  <a:gd name="connsiteY19-7842" fmla="*/ 3238858 h 6078450"/>
                  <a:gd name="connsiteX20-7843" fmla="*/ 14329 w 10226101"/>
                  <a:gd name="connsiteY20-7844" fmla="*/ 2172058 h 6078450"/>
                  <a:gd name="connsiteX21-7845" fmla="*/ 795379 w 10226101"/>
                  <a:gd name="connsiteY21-7846" fmla="*/ 1391008 h 6078450"/>
                  <a:gd name="connsiteX22-7847" fmla="*/ 1909804 w 10226101"/>
                  <a:gd name="connsiteY22-7848" fmla="*/ 1752958 h 6078450"/>
                  <a:gd name="connsiteX23-7849" fmla="*/ 2328904 w 10226101"/>
                  <a:gd name="connsiteY23-7850" fmla="*/ 1171933 h 6078450"/>
                  <a:gd name="connsiteX24-7851" fmla="*/ 2909929 w 10226101"/>
                  <a:gd name="connsiteY24-7852" fmla="*/ 1229083 h 6078450"/>
                  <a:gd name="connsiteX0-7853" fmla="*/ 2909929 w 10226101"/>
                  <a:gd name="connsiteY0-7854" fmla="*/ 1229083 h 6078450"/>
                  <a:gd name="connsiteX1-7855" fmla="*/ 3386179 w 10226101"/>
                  <a:gd name="connsiteY1-7856" fmla="*/ 219433 h 6078450"/>
                  <a:gd name="connsiteX2-7857" fmla="*/ 4252954 w 10226101"/>
                  <a:gd name="connsiteY2-7858" fmla="*/ 47983 h 6078450"/>
                  <a:gd name="connsiteX3-7859" fmla="*/ 5272129 w 10226101"/>
                  <a:gd name="connsiteY3-7860" fmla="*/ 838558 h 6078450"/>
                  <a:gd name="connsiteX4-7861" fmla="*/ 7034254 w 10226101"/>
                  <a:gd name="connsiteY4-7862" fmla="*/ 524233 h 6078450"/>
                  <a:gd name="connsiteX5-7863" fmla="*/ 7872454 w 10226101"/>
                  <a:gd name="connsiteY5-7864" fmla="*/ 1972033 h 6078450"/>
                  <a:gd name="connsiteX6-7865" fmla="*/ 9453604 w 10226101"/>
                  <a:gd name="connsiteY6-7866" fmla="*/ 2257783 h 6078450"/>
                  <a:gd name="connsiteX7-7867" fmla="*/ 9260863 w 10226101"/>
                  <a:gd name="connsiteY7-7868" fmla="*/ 4162783 h 6078450"/>
                  <a:gd name="connsiteX8-7869" fmla="*/ 9774344 w 10226101"/>
                  <a:gd name="connsiteY8-7870" fmla="*/ 4874439 h 6078450"/>
                  <a:gd name="connsiteX9-7871" fmla="*/ 9981942 w 10226101"/>
                  <a:gd name="connsiteY9-7872" fmla="*/ 5347303 h 6078450"/>
                  <a:gd name="connsiteX10-7873" fmla="*/ 10221908 w 10226101"/>
                  <a:gd name="connsiteY10-7874" fmla="*/ 5669005 h 6078450"/>
                  <a:gd name="connsiteX11-7875" fmla="*/ 9857129 w 10226101"/>
                  <a:gd name="connsiteY11-7876" fmla="*/ 5622834 h 6078450"/>
                  <a:gd name="connsiteX12-7877" fmla="*/ 7948654 w 10226101"/>
                  <a:gd name="connsiteY12-7878" fmla="*/ 5286733 h 6078450"/>
                  <a:gd name="connsiteX13-7879" fmla="*/ 6729454 w 10226101"/>
                  <a:gd name="connsiteY13-7880" fmla="*/ 5877283 h 6078450"/>
                  <a:gd name="connsiteX14-7881" fmla="*/ 5338804 w 10226101"/>
                  <a:gd name="connsiteY14-7882" fmla="*/ 5343883 h 6078450"/>
                  <a:gd name="connsiteX15-7883" fmla="*/ 4386304 w 10226101"/>
                  <a:gd name="connsiteY15-7884" fmla="*/ 6029683 h 6078450"/>
                  <a:gd name="connsiteX16-7885" fmla="*/ 3319504 w 10226101"/>
                  <a:gd name="connsiteY16-7886" fmla="*/ 5858233 h 6078450"/>
                  <a:gd name="connsiteX17-7887" fmla="*/ 2614654 w 10226101"/>
                  <a:gd name="connsiteY17-7888" fmla="*/ 4562833 h 6078450"/>
                  <a:gd name="connsiteX18-7889" fmla="*/ 766804 w 10226101"/>
                  <a:gd name="connsiteY18-7890" fmla="*/ 4772383 h 6078450"/>
                  <a:gd name="connsiteX19-7891" fmla="*/ 709654 w 10226101"/>
                  <a:gd name="connsiteY19-7892" fmla="*/ 3238858 h 6078450"/>
                  <a:gd name="connsiteX20-7893" fmla="*/ 14329 w 10226101"/>
                  <a:gd name="connsiteY20-7894" fmla="*/ 2172058 h 6078450"/>
                  <a:gd name="connsiteX21-7895" fmla="*/ 795379 w 10226101"/>
                  <a:gd name="connsiteY21-7896" fmla="*/ 1391008 h 6078450"/>
                  <a:gd name="connsiteX22-7897" fmla="*/ 1909804 w 10226101"/>
                  <a:gd name="connsiteY22-7898" fmla="*/ 1752958 h 6078450"/>
                  <a:gd name="connsiteX23-7899" fmla="*/ 2328904 w 10226101"/>
                  <a:gd name="connsiteY23-7900" fmla="*/ 1171933 h 6078450"/>
                  <a:gd name="connsiteX24-7901" fmla="*/ 2909929 w 10226101"/>
                  <a:gd name="connsiteY24-7902" fmla="*/ 1229083 h 6078450"/>
                  <a:gd name="connsiteX0-7903" fmla="*/ 2909929 w 10226101"/>
                  <a:gd name="connsiteY0-7904" fmla="*/ 1229083 h 6078450"/>
                  <a:gd name="connsiteX1-7905" fmla="*/ 3386179 w 10226101"/>
                  <a:gd name="connsiteY1-7906" fmla="*/ 219433 h 6078450"/>
                  <a:gd name="connsiteX2-7907" fmla="*/ 4252954 w 10226101"/>
                  <a:gd name="connsiteY2-7908" fmla="*/ 47983 h 6078450"/>
                  <a:gd name="connsiteX3-7909" fmla="*/ 5272129 w 10226101"/>
                  <a:gd name="connsiteY3-7910" fmla="*/ 838558 h 6078450"/>
                  <a:gd name="connsiteX4-7911" fmla="*/ 7034254 w 10226101"/>
                  <a:gd name="connsiteY4-7912" fmla="*/ 524233 h 6078450"/>
                  <a:gd name="connsiteX5-7913" fmla="*/ 7872454 w 10226101"/>
                  <a:gd name="connsiteY5-7914" fmla="*/ 1972033 h 6078450"/>
                  <a:gd name="connsiteX6-7915" fmla="*/ 9453604 w 10226101"/>
                  <a:gd name="connsiteY6-7916" fmla="*/ 2257783 h 6078450"/>
                  <a:gd name="connsiteX7-7917" fmla="*/ 9260863 w 10226101"/>
                  <a:gd name="connsiteY7-7918" fmla="*/ 4162783 h 6078450"/>
                  <a:gd name="connsiteX8-7919" fmla="*/ 9774344 w 10226101"/>
                  <a:gd name="connsiteY8-7920" fmla="*/ 4874439 h 6078450"/>
                  <a:gd name="connsiteX9-7921" fmla="*/ 9981942 w 10226101"/>
                  <a:gd name="connsiteY9-7922" fmla="*/ 5347303 h 6078450"/>
                  <a:gd name="connsiteX10-7923" fmla="*/ 10221908 w 10226101"/>
                  <a:gd name="connsiteY10-7924" fmla="*/ 5669005 h 6078450"/>
                  <a:gd name="connsiteX11-7925" fmla="*/ 9857129 w 10226101"/>
                  <a:gd name="connsiteY11-7926" fmla="*/ 5622834 h 6078450"/>
                  <a:gd name="connsiteX12-7927" fmla="*/ 7948654 w 10226101"/>
                  <a:gd name="connsiteY12-7928" fmla="*/ 5286733 h 6078450"/>
                  <a:gd name="connsiteX13-7929" fmla="*/ 6729454 w 10226101"/>
                  <a:gd name="connsiteY13-7930" fmla="*/ 5877283 h 6078450"/>
                  <a:gd name="connsiteX14-7931" fmla="*/ 5338804 w 10226101"/>
                  <a:gd name="connsiteY14-7932" fmla="*/ 5343883 h 6078450"/>
                  <a:gd name="connsiteX15-7933" fmla="*/ 4386304 w 10226101"/>
                  <a:gd name="connsiteY15-7934" fmla="*/ 6029683 h 6078450"/>
                  <a:gd name="connsiteX16-7935" fmla="*/ 3319504 w 10226101"/>
                  <a:gd name="connsiteY16-7936" fmla="*/ 5858233 h 6078450"/>
                  <a:gd name="connsiteX17-7937" fmla="*/ 2614654 w 10226101"/>
                  <a:gd name="connsiteY17-7938" fmla="*/ 4562833 h 6078450"/>
                  <a:gd name="connsiteX18-7939" fmla="*/ 766804 w 10226101"/>
                  <a:gd name="connsiteY18-7940" fmla="*/ 4772383 h 6078450"/>
                  <a:gd name="connsiteX19-7941" fmla="*/ 709654 w 10226101"/>
                  <a:gd name="connsiteY19-7942" fmla="*/ 3238858 h 6078450"/>
                  <a:gd name="connsiteX20-7943" fmla="*/ 14329 w 10226101"/>
                  <a:gd name="connsiteY20-7944" fmla="*/ 2172058 h 6078450"/>
                  <a:gd name="connsiteX21-7945" fmla="*/ 795379 w 10226101"/>
                  <a:gd name="connsiteY21-7946" fmla="*/ 1391008 h 6078450"/>
                  <a:gd name="connsiteX22-7947" fmla="*/ 1909804 w 10226101"/>
                  <a:gd name="connsiteY22-7948" fmla="*/ 1752958 h 6078450"/>
                  <a:gd name="connsiteX23-7949" fmla="*/ 2328904 w 10226101"/>
                  <a:gd name="connsiteY23-7950" fmla="*/ 1171933 h 6078450"/>
                  <a:gd name="connsiteX24-7951" fmla="*/ 2909929 w 10226101"/>
                  <a:gd name="connsiteY24-7952" fmla="*/ 1229083 h 6078450"/>
                  <a:gd name="connsiteX0-7953" fmla="*/ 2909929 w 10226101"/>
                  <a:gd name="connsiteY0-7954" fmla="*/ 1229083 h 6078450"/>
                  <a:gd name="connsiteX1-7955" fmla="*/ 3386179 w 10226101"/>
                  <a:gd name="connsiteY1-7956" fmla="*/ 219433 h 6078450"/>
                  <a:gd name="connsiteX2-7957" fmla="*/ 4252954 w 10226101"/>
                  <a:gd name="connsiteY2-7958" fmla="*/ 47983 h 6078450"/>
                  <a:gd name="connsiteX3-7959" fmla="*/ 5272129 w 10226101"/>
                  <a:gd name="connsiteY3-7960" fmla="*/ 838558 h 6078450"/>
                  <a:gd name="connsiteX4-7961" fmla="*/ 7034254 w 10226101"/>
                  <a:gd name="connsiteY4-7962" fmla="*/ 524233 h 6078450"/>
                  <a:gd name="connsiteX5-7963" fmla="*/ 7872454 w 10226101"/>
                  <a:gd name="connsiteY5-7964" fmla="*/ 1972033 h 6078450"/>
                  <a:gd name="connsiteX6-7965" fmla="*/ 9453604 w 10226101"/>
                  <a:gd name="connsiteY6-7966" fmla="*/ 2257783 h 6078450"/>
                  <a:gd name="connsiteX7-7967" fmla="*/ 9260863 w 10226101"/>
                  <a:gd name="connsiteY7-7968" fmla="*/ 4162783 h 6078450"/>
                  <a:gd name="connsiteX8-7969" fmla="*/ 9774344 w 10226101"/>
                  <a:gd name="connsiteY8-7970" fmla="*/ 4874439 h 6078450"/>
                  <a:gd name="connsiteX9-7971" fmla="*/ 9981942 w 10226101"/>
                  <a:gd name="connsiteY9-7972" fmla="*/ 5347303 h 6078450"/>
                  <a:gd name="connsiteX10-7973" fmla="*/ 10221908 w 10226101"/>
                  <a:gd name="connsiteY10-7974" fmla="*/ 5669005 h 6078450"/>
                  <a:gd name="connsiteX11-7975" fmla="*/ 9857129 w 10226101"/>
                  <a:gd name="connsiteY11-7976" fmla="*/ 5622834 h 6078450"/>
                  <a:gd name="connsiteX12-7977" fmla="*/ 7948654 w 10226101"/>
                  <a:gd name="connsiteY12-7978" fmla="*/ 5286733 h 6078450"/>
                  <a:gd name="connsiteX13-7979" fmla="*/ 6729454 w 10226101"/>
                  <a:gd name="connsiteY13-7980" fmla="*/ 5877283 h 6078450"/>
                  <a:gd name="connsiteX14-7981" fmla="*/ 5338804 w 10226101"/>
                  <a:gd name="connsiteY14-7982" fmla="*/ 5343883 h 6078450"/>
                  <a:gd name="connsiteX15-7983" fmla="*/ 4386304 w 10226101"/>
                  <a:gd name="connsiteY15-7984" fmla="*/ 6029683 h 6078450"/>
                  <a:gd name="connsiteX16-7985" fmla="*/ 3319504 w 10226101"/>
                  <a:gd name="connsiteY16-7986" fmla="*/ 5858233 h 6078450"/>
                  <a:gd name="connsiteX17-7987" fmla="*/ 2614654 w 10226101"/>
                  <a:gd name="connsiteY17-7988" fmla="*/ 4562833 h 6078450"/>
                  <a:gd name="connsiteX18-7989" fmla="*/ 766804 w 10226101"/>
                  <a:gd name="connsiteY18-7990" fmla="*/ 4772383 h 6078450"/>
                  <a:gd name="connsiteX19-7991" fmla="*/ 709654 w 10226101"/>
                  <a:gd name="connsiteY19-7992" fmla="*/ 3238858 h 6078450"/>
                  <a:gd name="connsiteX20-7993" fmla="*/ 14329 w 10226101"/>
                  <a:gd name="connsiteY20-7994" fmla="*/ 2172058 h 6078450"/>
                  <a:gd name="connsiteX21-7995" fmla="*/ 795379 w 10226101"/>
                  <a:gd name="connsiteY21-7996" fmla="*/ 1391008 h 6078450"/>
                  <a:gd name="connsiteX22-7997" fmla="*/ 1909804 w 10226101"/>
                  <a:gd name="connsiteY22-7998" fmla="*/ 1752958 h 6078450"/>
                  <a:gd name="connsiteX23-7999" fmla="*/ 2328904 w 10226101"/>
                  <a:gd name="connsiteY23-8000" fmla="*/ 1171933 h 6078450"/>
                  <a:gd name="connsiteX24-8001" fmla="*/ 2909929 w 10226101"/>
                  <a:gd name="connsiteY24-8002" fmla="*/ 1229083 h 6078450"/>
                  <a:gd name="connsiteX0-8003" fmla="*/ 2909929 w 10226101"/>
                  <a:gd name="connsiteY0-8004" fmla="*/ 1229083 h 6078450"/>
                  <a:gd name="connsiteX1-8005" fmla="*/ 3386179 w 10226101"/>
                  <a:gd name="connsiteY1-8006" fmla="*/ 219433 h 6078450"/>
                  <a:gd name="connsiteX2-8007" fmla="*/ 4252954 w 10226101"/>
                  <a:gd name="connsiteY2-8008" fmla="*/ 47983 h 6078450"/>
                  <a:gd name="connsiteX3-8009" fmla="*/ 5272129 w 10226101"/>
                  <a:gd name="connsiteY3-8010" fmla="*/ 838558 h 6078450"/>
                  <a:gd name="connsiteX4-8011" fmla="*/ 7034254 w 10226101"/>
                  <a:gd name="connsiteY4-8012" fmla="*/ 524233 h 6078450"/>
                  <a:gd name="connsiteX5-8013" fmla="*/ 7872454 w 10226101"/>
                  <a:gd name="connsiteY5-8014" fmla="*/ 1972033 h 6078450"/>
                  <a:gd name="connsiteX6-8015" fmla="*/ 9453604 w 10226101"/>
                  <a:gd name="connsiteY6-8016" fmla="*/ 2257783 h 6078450"/>
                  <a:gd name="connsiteX7-8017" fmla="*/ 9260863 w 10226101"/>
                  <a:gd name="connsiteY7-8018" fmla="*/ 4162783 h 6078450"/>
                  <a:gd name="connsiteX8-8019" fmla="*/ 9774344 w 10226101"/>
                  <a:gd name="connsiteY8-8020" fmla="*/ 4874439 h 6078450"/>
                  <a:gd name="connsiteX9-8021" fmla="*/ 9981942 w 10226101"/>
                  <a:gd name="connsiteY9-8022" fmla="*/ 5347303 h 6078450"/>
                  <a:gd name="connsiteX10-8023" fmla="*/ 10221908 w 10226101"/>
                  <a:gd name="connsiteY10-8024" fmla="*/ 5669005 h 6078450"/>
                  <a:gd name="connsiteX11-8025" fmla="*/ 9857129 w 10226101"/>
                  <a:gd name="connsiteY11-8026" fmla="*/ 5622834 h 6078450"/>
                  <a:gd name="connsiteX12-8027" fmla="*/ 7948654 w 10226101"/>
                  <a:gd name="connsiteY12-8028" fmla="*/ 5286733 h 6078450"/>
                  <a:gd name="connsiteX13-8029" fmla="*/ 6729454 w 10226101"/>
                  <a:gd name="connsiteY13-8030" fmla="*/ 5877283 h 6078450"/>
                  <a:gd name="connsiteX14-8031" fmla="*/ 5338804 w 10226101"/>
                  <a:gd name="connsiteY14-8032" fmla="*/ 5343883 h 6078450"/>
                  <a:gd name="connsiteX15-8033" fmla="*/ 4386304 w 10226101"/>
                  <a:gd name="connsiteY15-8034" fmla="*/ 6029683 h 6078450"/>
                  <a:gd name="connsiteX16-8035" fmla="*/ 3319504 w 10226101"/>
                  <a:gd name="connsiteY16-8036" fmla="*/ 5858233 h 6078450"/>
                  <a:gd name="connsiteX17-8037" fmla="*/ 2614654 w 10226101"/>
                  <a:gd name="connsiteY17-8038" fmla="*/ 4562833 h 6078450"/>
                  <a:gd name="connsiteX18-8039" fmla="*/ 766804 w 10226101"/>
                  <a:gd name="connsiteY18-8040" fmla="*/ 4772383 h 6078450"/>
                  <a:gd name="connsiteX19-8041" fmla="*/ 709654 w 10226101"/>
                  <a:gd name="connsiteY19-8042" fmla="*/ 3238858 h 6078450"/>
                  <a:gd name="connsiteX20-8043" fmla="*/ 14329 w 10226101"/>
                  <a:gd name="connsiteY20-8044" fmla="*/ 2172058 h 6078450"/>
                  <a:gd name="connsiteX21-8045" fmla="*/ 795379 w 10226101"/>
                  <a:gd name="connsiteY21-8046" fmla="*/ 1391008 h 6078450"/>
                  <a:gd name="connsiteX22-8047" fmla="*/ 1909804 w 10226101"/>
                  <a:gd name="connsiteY22-8048" fmla="*/ 1752958 h 6078450"/>
                  <a:gd name="connsiteX23-8049" fmla="*/ 2328904 w 10226101"/>
                  <a:gd name="connsiteY23-8050" fmla="*/ 1171933 h 6078450"/>
                  <a:gd name="connsiteX24-8051" fmla="*/ 2909929 w 10226101"/>
                  <a:gd name="connsiteY24-8052" fmla="*/ 1229083 h 6078450"/>
                  <a:gd name="connsiteX0-8053" fmla="*/ 2909929 w 10226101"/>
                  <a:gd name="connsiteY0-8054" fmla="*/ 1229083 h 6078450"/>
                  <a:gd name="connsiteX1-8055" fmla="*/ 3386179 w 10226101"/>
                  <a:gd name="connsiteY1-8056" fmla="*/ 219433 h 6078450"/>
                  <a:gd name="connsiteX2-8057" fmla="*/ 4252954 w 10226101"/>
                  <a:gd name="connsiteY2-8058" fmla="*/ 47983 h 6078450"/>
                  <a:gd name="connsiteX3-8059" fmla="*/ 5272129 w 10226101"/>
                  <a:gd name="connsiteY3-8060" fmla="*/ 838558 h 6078450"/>
                  <a:gd name="connsiteX4-8061" fmla="*/ 7034254 w 10226101"/>
                  <a:gd name="connsiteY4-8062" fmla="*/ 524233 h 6078450"/>
                  <a:gd name="connsiteX5-8063" fmla="*/ 7872454 w 10226101"/>
                  <a:gd name="connsiteY5-8064" fmla="*/ 1972033 h 6078450"/>
                  <a:gd name="connsiteX6-8065" fmla="*/ 9453604 w 10226101"/>
                  <a:gd name="connsiteY6-8066" fmla="*/ 2257783 h 6078450"/>
                  <a:gd name="connsiteX7-8067" fmla="*/ 9260863 w 10226101"/>
                  <a:gd name="connsiteY7-8068" fmla="*/ 4162783 h 6078450"/>
                  <a:gd name="connsiteX8-8069" fmla="*/ 9774344 w 10226101"/>
                  <a:gd name="connsiteY8-8070" fmla="*/ 4874439 h 6078450"/>
                  <a:gd name="connsiteX9-8071" fmla="*/ 9981942 w 10226101"/>
                  <a:gd name="connsiteY9-8072" fmla="*/ 5347303 h 6078450"/>
                  <a:gd name="connsiteX10-8073" fmla="*/ 10221908 w 10226101"/>
                  <a:gd name="connsiteY10-8074" fmla="*/ 5669005 h 6078450"/>
                  <a:gd name="connsiteX11-8075" fmla="*/ 9707197 w 10226101"/>
                  <a:gd name="connsiteY11-8076" fmla="*/ 5703567 h 6078450"/>
                  <a:gd name="connsiteX12-8077" fmla="*/ 7948654 w 10226101"/>
                  <a:gd name="connsiteY12-8078" fmla="*/ 5286733 h 6078450"/>
                  <a:gd name="connsiteX13-8079" fmla="*/ 6729454 w 10226101"/>
                  <a:gd name="connsiteY13-8080" fmla="*/ 5877283 h 6078450"/>
                  <a:gd name="connsiteX14-8081" fmla="*/ 5338804 w 10226101"/>
                  <a:gd name="connsiteY14-8082" fmla="*/ 5343883 h 6078450"/>
                  <a:gd name="connsiteX15-8083" fmla="*/ 4386304 w 10226101"/>
                  <a:gd name="connsiteY15-8084" fmla="*/ 6029683 h 6078450"/>
                  <a:gd name="connsiteX16-8085" fmla="*/ 3319504 w 10226101"/>
                  <a:gd name="connsiteY16-8086" fmla="*/ 5858233 h 6078450"/>
                  <a:gd name="connsiteX17-8087" fmla="*/ 2614654 w 10226101"/>
                  <a:gd name="connsiteY17-8088" fmla="*/ 4562833 h 6078450"/>
                  <a:gd name="connsiteX18-8089" fmla="*/ 766804 w 10226101"/>
                  <a:gd name="connsiteY18-8090" fmla="*/ 4772383 h 6078450"/>
                  <a:gd name="connsiteX19-8091" fmla="*/ 709654 w 10226101"/>
                  <a:gd name="connsiteY19-8092" fmla="*/ 3238858 h 6078450"/>
                  <a:gd name="connsiteX20-8093" fmla="*/ 14329 w 10226101"/>
                  <a:gd name="connsiteY20-8094" fmla="*/ 2172058 h 6078450"/>
                  <a:gd name="connsiteX21-8095" fmla="*/ 795379 w 10226101"/>
                  <a:gd name="connsiteY21-8096" fmla="*/ 1391008 h 6078450"/>
                  <a:gd name="connsiteX22-8097" fmla="*/ 1909804 w 10226101"/>
                  <a:gd name="connsiteY22-8098" fmla="*/ 1752958 h 6078450"/>
                  <a:gd name="connsiteX23-8099" fmla="*/ 2328904 w 10226101"/>
                  <a:gd name="connsiteY23-8100" fmla="*/ 1171933 h 6078450"/>
                  <a:gd name="connsiteX24-8101" fmla="*/ 2909929 w 10226101"/>
                  <a:gd name="connsiteY24-8102" fmla="*/ 1229083 h 6078450"/>
                  <a:gd name="connsiteX0-8103" fmla="*/ 2909929 w 10226101"/>
                  <a:gd name="connsiteY0-8104" fmla="*/ 1229083 h 6078450"/>
                  <a:gd name="connsiteX1-8105" fmla="*/ 3386179 w 10226101"/>
                  <a:gd name="connsiteY1-8106" fmla="*/ 219433 h 6078450"/>
                  <a:gd name="connsiteX2-8107" fmla="*/ 4252954 w 10226101"/>
                  <a:gd name="connsiteY2-8108" fmla="*/ 47983 h 6078450"/>
                  <a:gd name="connsiteX3-8109" fmla="*/ 5272129 w 10226101"/>
                  <a:gd name="connsiteY3-8110" fmla="*/ 838558 h 6078450"/>
                  <a:gd name="connsiteX4-8111" fmla="*/ 7034254 w 10226101"/>
                  <a:gd name="connsiteY4-8112" fmla="*/ 524233 h 6078450"/>
                  <a:gd name="connsiteX5-8113" fmla="*/ 7872454 w 10226101"/>
                  <a:gd name="connsiteY5-8114" fmla="*/ 1972033 h 6078450"/>
                  <a:gd name="connsiteX6-8115" fmla="*/ 9453604 w 10226101"/>
                  <a:gd name="connsiteY6-8116" fmla="*/ 2257783 h 6078450"/>
                  <a:gd name="connsiteX7-8117" fmla="*/ 9260863 w 10226101"/>
                  <a:gd name="connsiteY7-8118" fmla="*/ 4162783 h 6078450"/>
                  <a:gd name="connsiteX8-8119" fmla="*/ 9774344 w 10226101"/>
                  <a:gd name="connsiteY8-8120" fmla="*/ 4874439 h 6078450"/>
                  <a:gd name="connsiteX9-8121" fmla="*/ 9981942 w 10226101"/>
                  <a:gd name="connsiteY9-8122" fmla="*/ 5347303 h 6078450"/>
                  <a:gd name="connsiteX10-8123" fmla="*/ 10221908 w 10226101"/>
                  <a:gd name="connsiteY10-8124" fmla="*/ 5669005 h 6078450"/>
                  <a:gd name="connsiteX11-8125" fmla="*/ 9707197 w 10226101"/>
                  <a:gd name="connsiteY11-8126" fmla="*/ 5703567 h 6078450"/>
                  <a:gd name="connsiteX12-8127" fmla="*/ 7948654 w 10226101"/>
                  <a:gd name="connsiteY12-8128" fmla="*/ 5286733 h 6078450"/>
                  <a:gd name="connsiteX13-8129" fmla="*/ 6729454 w 10226101"/>
                  <a:gd name="connsiteY13-8130" fmla="*/ 5877283 h 6078450"/>
                  <a:gd name="connsiteX14-8131" fmla="*/ 5338804 w 10226101"/>
                  <a:gd name="connsiteY14-8132" fmla="*/ 5343883 h 6078450"/>
                  <a:gd name="connsiteX15-8133" fmla="*/ 4386304 w 10226101"/>
                  <a:gd name="connsiteY15-8134" fmla="*/ 6029683 h 6078450"/>
                  <a:gd name="connsiteX16-8135" fmla="*/ 3319504 w 10226101"/>
                  <a:gd name="connsiteY16-8136" fmla="*/ 5858233 h 6078450"/>
                  <a:gd name="connsiteX17-8137" fmla="*/ 2614654 w 10226101"/>
                  <a:gd name="connsiteY17-8138" fmla="*/ 4562833 h 6078450"/>
                  <a:gd name="connsiteX18-8139" fmla="*/ 766804 w 10226101"/>
                  <a:gd name="connsiteY18-8140" fmla="*/ 4772383 h 6078450"/>
                  <a:gd name="connsiteX19-8141" fmla="*/ 709654 w 10226101"/>
                  <a:gd name="connsiteY19-8142" fmla="*/ 3238858 h 6078450"/>
                  <a:gd name="connsiteX20-8143" fmla="*/ 14329 w 10226101"/>
                  <a:gd name="connsiteY20-8144" fmla="*/ 2172058 h 6078450"/>
                  <a:gd name="connsiteX21-8145" fmla="*/ 795379 w 10226101"/>
                  <a:gd name="connsiteY21-8146" fmla="*/ 1391008 h 6078450"/>
                  <a:gd name="connsiteX22-8147" fmla="*/ 1909804 w 10226101"/>
                  <a:gd name="connsiteY22-8148" fmla="*/ 1752958 h 6078450"/>
                  <a:gd name="connsiteX23-8149" fmla="*/ 2328904 w 10226101"/>
                  <a:gd name="connsiteY23-8150" fmla="*/ 1171933 h 6078450"/>
                  <a:gd name="connsiteX24-8151" fmla="*/ 2909929 w 10226101"/>
                  <a:gd name="connsiteY24-8152" fmla="*/ 1229083 h 6078450"/>
                  <a:gd name="connsiteX0-8153" fmla="*/ 2909929 w 10226101"/>
                  <a:gd name="connsiteY0-8154" fmla="*/ 1229083 h 6078450"/>
                  <a:gd name="connsiteX1-8155" fmla="*/ 3386179 w 10226101"/>
                  <a:gd name="connsiteY1-8156" fmla="*/ 219433 h 6078450"/>
                  <a:gd name="connsiteX2-8157" fmla="*/ 4252954 w 10226101"/>
                  <a:gd name="connsiteY2-8158" fmla="*/ 47983 h 6078450"/>
                  <a:gd name="connsiteX3-8159" fmla="*/ 5272129 w 10226101"/>
                  <a:gd name="connsiteY3-8160" fmla="*/ 838558 h 6078450"/>
                  <a:gd name="connsiteX4-8161" fmla="*/ 7034254 w 10226101"/>
                  <a:gd name="connsiteY4-8162" fmla="*/ 524233 h 6078450"/>
                  <a:gd name="connsiteX5-8163" fmla="*/ 7872454 w 10226101"/>
                  <a:gd name="connsiteY5-8164" fmla="*/ 1972033 h 6078450"/>
                  <a:gd name="connsiteX6-8165" fmla="*/ 9453604 w 10226101"/>
                  <a:gd name="connsiteY6-8166" fmla="*/ 2257783 h 6078450"/>
                  <a:gd name="connsiteX7-8167" fmla="*/ 9260863 w 10226101"/>
                  <a:gd name="connsiteY7-8168" fmla="*/ 4162783 h 6078450"/>
                  <a:gd name="connsiteX8-8169" fmla="*/ 9774344 w 10226101"/>
                  <a:gd name="connsiteY8-8170" fmla="*/ 4874439 h 6078450"/>
                  <a:gd name="connsiteX9-8171" fmla="*/ 9981942 w 10226101"/>
                  <a:gd name="connsiteY9-8172" fmla="*/ 5347303 h 6078450"/>
                  <a:gd name="connsiteX10-8173" fmla="*/ 10221908 w 10226101"/>
                  <a:gd name="connsiteY10-8174" fmla="*/ 5669005 h 6078450"/>
                  <a:gd name="connsiteX11-8175" fmla="*/ 9947343 w 10226101"/>
                  <a:gd name="connsiteY11-8176" fmla="*/ 5670234 h 6078450"/>
                  <a:gd name="connsiteX12-8177" fmla="*/ 9707197 w 10226101"/>
                  <a:gd name="connsiteY12-8178" fmla="*/ 5703567 h 6078450"/>
                  <a:gd name="connsiteX13-8179" fmla="*/ 7948654 w 10226101"/>
                  <a:gd name="connsiteY13-8180" fmla="*/ 5286733 h 6078450"/>
                  <a:gd name="connsiteX14-8181" fmla="*/ 6729454 w 10226101"/>
                  <a:gd name="connsiteY14-8182" fmla="*/ 5877283 h 6078450"/>
                  <a:gd name="connsiteX15-8183" fmla="*/ 5338804 w 10226101"/>
                  <a:gd name="connsiteY15-8184" fmla="*/ 5343883 h 6078450"/>
                  <a:gd name="connsiteX16-8185" fmla="*/ 4386304 w 10226101"/>
                  <a:gd name="connsiteY16-8186" fmla="*/ 6029683 h 6078450"/>
                  <a:gd name="connsiteX17-8187" fmla="*/ 3319504 w 10226101"/>
                  <a:gd name="connsiteY17-8188" fmla="*/ 5858233 h 6078450"/>
                  <a:gd name="connsiteX18-8189" fmla="*/ 2614654 w 10226101"/>
                  <a:gd name="connsiteY18-8190" fmla="*/ 4562833 h 6078450"/>
                  <a:gd name="connsiteX19-8191" fmla="*/ 766804 w 10226101"/>
                  <a:gd name="connsiteY19-8192" fmla="*/ 4772383 h 6078450"/>
                  <a:gd name="connsiteX20-8193" fmla="*/ 709654 w 10226101"/>
                  <a:gd name="connsiteY20-8194" fmla="*/ 3238858 h 6078450"/>
                  <a:gd name="connsiteX21-8195" fmla="*/ 14329 w 10226101"/>
                  <a:gd name="connsiteY21-8196" fmla="*/ 2172058 h 6078450"/>
                  <a:gd name="connsiteX22-8197" fmla="*/ 795379 w 10226101"/>
                  <a:gd name="connsiteY22-8198" fmla="*/ 1391008 h 6078450"/>
                  <a:gd name="connsiteX23-8199" fmla="*/ 1909804 w 10226101"/>
                  <a:gd name="connsiteY23-8200" fmla="*/ 1752958 h 6078450"/>
                  <a:gd name="connsiteX24-8201" fmla="*/ 2328904 w 10226101"/>
                  <a:gd name="connsiteY24-8202" fmla="*/ 1171933 h 6078450"/>
                  <a:gd name="connsiteX25-8203" fmla="*/ 2909929 w 10226101"/>
                  <a:gd name="connsiteY25-8204" fmla="*/ 1229083 h 6078450"/>
                  <a:gd name="connsiteX0-8205" fmla="*/ 2909929 w 10226101"/>
                  <a:gd name="connsiteY0-8206" fmla="*/ 1229083 h 6078450"/>
                  <a:gd name="connsiteX1-8207" fmla="*/ 3386179 w 10226101"/>
                  <a:gd name="connsiteY1-8208" fmla="*/ 219433 h 6078450"/>
                  <a:gd name="connsiteX2-8209" fmla="*/ 4252954 w 10226101"/>
                  <a:gd name="connsiteY2-8210" fmla="*/ 47983 h 6078450"/>
                  <a:gd name="connsiteX3-8211" fmla="*/ 5272129 w 10226101"/>
                  <a:gd name="connsiteY3-8212" fmla="*/ 838558 h 6078450"/>
                  <a:gd name="connsiteX4-8213" fmla="*/ 7034254 w 10226101"/>
                  <a:gd name="connsiteY4-8214" fmla="*/ 524233 h 6078450"/>
                  <a:gd name="connsiteX5-8215" fmla="*/ 7872454 w 10226101"/>
                  <a:gd name="connsiteY5-8216" fmla="*/ 1972033 h 6078450"/>
                  <a:gd name="connsiteX6-8217" fmla="*/ 9453604 w 10226101"/>
                  <a:gd name="connsiteY6-8218" fmla="*/ 2257783 h 6078450"/>
                  <a:gd name="connsiteX7-8219" fmla="*/ 9260863 w 10226101"/>
                  <a:gd name="connsiteY7-8220" fmla="*/ 4162783 h 6078450"/>
                  <a:gd name="connsiteX8-8221" fmla="*/ 9774344 w 10226101"/>
                  <a:gd name="connsiteY8-8222" fmla="*/ 4874439 h 6078450"/>
                  <a:gd name="connsiteX9-8223" fmla="*/ 9981942 w 10226101"/>
                  <a:gd name="connsiteY9-8224" fmla="*/ 5347303 h 6078450"/>
                  <a:gd name="connsiteX10-8225" fmla="*/ 10221908 w 10226101"/>
                  <a:gd name="connsiteY10-8226" fmla="*/ 5669005 h 6078450"/>
                  <a:gd name="connsiteX11-8227" fmla="*/ 9947343 w 10226101"/>
                  <a:gd name="connsiteY11-8228" fmla="*/ 5670234 h 6078450"/>
                  <a:gd name="connsiteX12-8229" fmla="*/ 9707197 w 10226101"/>
                  <a:gd name="connsiteY12-8230" fmla="*/ 5703567 h 6078450"/>
                  <a:gd name="connsiteX13-8231" fmla="*/ 7948654 w 10226101"/>
                  <a:gd name="connsiteY13-8232" fmla="*/ 5286733 h 6078450"/>
                  <a:gd name="connsiteX14-8233" fmla="*/ 6729454 w 10226101"/>
                  <a:gd name="connsiteY14-8234" fmla="*/ 5877283 h 6078450"/>
                  <a:gd name="connsiteX15-8235" fmla="*/ 5338804 w 10226101"/>
                  <a:gd name="connsiteY15-8236" fmla="*/ 5343883 h 6078450"/>
                  <a:gd name="connsiteX16-8237" fmla="*/ 4386304 w 10226101"/>
                  <a:gd name="connsiteY16-8238" fmla="*/ 6029683 h 6078450"/>
                  <a:gd name="connsiteX17-8239" fmla="*/ 3319504 w 10226101"/>
                  <a:gd name="connsiteY17-8240" fmla="*/ 5858233 h 6078450"/>
                  <a:gd name="connsiteX18-8241" fmla="*/ 2614654 w 10226101"/>
                  <a:gd name="connsiteY18-8242" fmla="*/ 4562833 h 6078450"/>
                  <a:gd name="connsiteX19-8243" fmla="*/ 766804 w 10226101"/>
                  <a:gd name="connsiteY19-8244" fmla="*/ 4772383 h 6078450"/>
                  <a:gd name="connsiteX20-8245" fmla="*/ 709654 w 10226101"/>
                  <a:gd name="connsiteY20-8246" fmla="*/ 3238858 h 6078450"/>
                  <a:gd name="connsiteX21-8247" fmla="*/ 14329 w 10226101"/>
                  <a:gd name="connsiteY21-8248" fmla="*/ 2172058 h 6078450"/>
                  <a:gd name="connsiteX22-8249" fmla="*/ 795379 w 10226101"/>
                  <a:gd name="connsiteY22-8250" fmla="*/ 1391008 h 6078450"/>
                  <a:gd name="connsiteX23-8251" fmla="*/ 1909804 w 10226101"/>
                  <a:gd name="connsiteY23-8252" fmla="*/ 1752958 h 6078450"/>
                  <a:gd name="connsiteX24-8253" fmla="*/ 2328904 w 10226101"/>
                  <a:gd name="connsiteY24-8254" fmla="*/ 1171933 h 6078450"/>
                  <a:gd name="connsiteX25-8255" fmla="*/ 2909929 w 10226101"/>
                  <a:gd name="connsiteY25-8256" fmla="*/ 1229083 h 6078450"/>
                  <a:gd name="connsiteX0-8257" fmla="*/ 2909929 w 10226101"/>
                  <a:gd name="connsiteY0-8258" fmla="*/ 1229083 h 6078450"/>
                  <a:gd name="connsiteX1-8259" fmla="*/ 3386179 w 10226101"/>
                  <a:gd name="connsiteY1-8260" fmla="*/ 219433 h 6078450"/>
                  <a:gd name="connsiteX2-8261" fmla="*/ 4252954 w 10226101"/>
                  <a:gd name="connsiteY2-8262" fmla="*/ 47983 h 6078450"/>
                  <a:gd name="connsiteX3-8263" fmla="*/ 5272129 w 10226101"/>
                  <a:gd name="connsiteY3-8264" fmla="*/ 838558 h 6078450"/>
                  <a:gd name="connsiteX4-8265" fmla="*/ 7034254 w 10226101"/>
                  <a:gd name="connsiteY4-8266" fmla="*/ 524233 h 6078450"/>
                  <a:gd name="connsiteX5-8267" fmla="*/ 7872454 w 10226101"/>
                  <a:gd name="connsiteY5-8268" fmla="*/ 1972033 h 6078450"/>
                  <a:gd name="connsiteX6-8269" fmla="*/ 9453604 w 10226101"/>
                  <a:gd name="connsiteY6-8270" fmla="*/ 2257783 h 6078450"/>
                  <a:gd name="connsiteX7-8271" fmla="*/ 9260863 w 10226101"/>
                  <a:gd name="connsiteY7-8272" fmla="*/ 4162783 h 6078450"/>
                  <a:gd name="connsiteX8-8273" fmla="*/ 9774344 w 10226101"/>
                  <a:gd name="connsiteY8-8274" fmla="*/ 4874439 h 6078450"/>
                  <a:gd name="connsiteX9-8275" fmla="*/ 9981942 w 10226101"/>
                  <a:gd name="connsiteY9-8276" fmla="*/ 5347303 h 6078450"/>
                  <a:gd name="connsiteX10-8277" fmla="*/ 10221908 w 10226101"/>
                  <a:gd name="connsiteY10-8278" fmla="*/ 5669005 h 6078450"/>
                  <a:gd name="connsiteX11-8279" fmla="*/ 9947343 w 10226101"/>
                  <a:gd name="connsiteY11-8280" fmla="*/ 5670234 h 6078450"/>
                  <a:gd name="connsiteX12-8281" fmla="*/ 9707197 w 10226101"/>
                  <a:gd name="connsiteY12-8282" fmla="*/ 5703567 h 6078450"/>
                  <a:gd name="connsiteX13-8283" fmla="*/ 7948654 w 10226101"/>
                  <a:gd name="connsiteY13-8284" fmla="*/ 5286733 h 6078450"/>
                  <a:gd name="connsiteX14-8285" fmla="*/ 6729454 w 10226101"/>
                  <a:gd name="connsiteY14-8286" fmla="*/ 5877283 h 6078450"/>
                  <a:gd name="connsiteX15-8287" fmla="*/ 5338804 w 10226101"/>
                  <a:gd name="connsiteY15-8288" fmla="*/ 5343883 h 6078450"/>
                  <a:gd name="connsiteX16-8289" fmla="*/ 4386304 w 10226101"/>
                  <a:gd name="connsiteY16-8290" fmla="*/ 6029683 h 6078450"/>
                  <a:gd name="connsiteX17-8291" fmla="*/ 3319504 w 10226101"/>
                  <a:gd name="connsiteY17-8292" fmla="*/ 5858233 h 6078450"/>
                  <a:gd name="connsiteX18-8293" fmla="*/ 2614654 w 10226101"/>
                  <a:gd name="connsiteY18-8294" fmla="*/ 4562833 h 6078450"/>
                  <a:gd name="connsiteX19-8295" fmla="*/ 766804 w 10226101"/>
                  <a:gd name="connsiteY19-8296" fmla="*/ 4772383 h 6078450"/>
                  <a:gd name="connsiteX20-8297" fmla="*/ 709654 w 10226101"/>
                  <a:gd name="connsiteY20-8298" fmla="*/ 3238858 h 6078450"/>
                  <a:gd name="connsiteX21-8299" fmla="*/ 14329 w 10226101"/>
                  <a:gd name="connsiteY21-8300" fmla="*/ 2172058 h 6078450"/>
                  <a:gd name="connsiteX22-8301" fmla="*/ 795379 w 10226101"/>
                  <a:gd name="connsiteY22-8302" fmla="*/ 1391008 h 6078450"/>
                  <a:gd name="connsiteX23-8303" fmla="*/ 1909804 w 10226101"/>
                  <a:gd name="connsiteY23-8304" fmla="*/ 1752958 h 6078450"/>
                  <a:gd name="connsiteX24-8305" fmla="*/ 2328904 w 10226101"/>
                  <a:gd name="connsiteY24-8306" fmla="*/ 1171933 h 6078450"/>
                  <a:gd name="connsiteX25-8307" fmla="*/ 2909929 w 10226101"/>
                  <a:gd name="connsiteY25-8308" fmla="*/ 1229083 h 6078450"/>
                  <a:gd name="connsiteX0-8309" fmla="*/ 2909929 w 10226101"/>
                  <a:gd name="connsiteY0-8310" fmla="*/ 1229083 h 6078450"/>
                  <a:gd name="connsiteX1-8311" fmla="*/ 3386179 w 10226101"/>
                  <a:gd name="connsiteY1-8312" fmla="*/ 219433 h 6078450"/>
                  <a:gd name="connsiteX2-8313" fmla="*/ 4252954 w 10226101"/>
                  <a:gd name="connsiteY2-8314" fmla="*/ 47983 h 6078450"/>
                  <a:gd name="connsiteX3-8315" fmla="*/ 5272129 w 10226101"/>
                  <a:gd name="connsiteY3-8316" fmla="*/ 838558 h 6078450"/>
                  <a:gd name="connsiteX4-8317" fmla="*/ 7034254 w 10226101"/>
                  <a:gd name="connsiteY4-8318" fmla="*/ 524233 h 6078450"/>
                  <a:gd name="connsiteX5-8319" fmla="*/ 7872454 w 10226101"/>
                  <a:gd name="connsiteY5-8320" fmla="*/ 1972033 h 6078450"/>
                  <a:gd name="connsiteX6-8321" fmla="*/ 9453604 w 10226101"/>
                  <a:gd name="connsiteY6-8322" fmla="*/ 2257783 h 6078450"/>
                  <a:gd name="connsiteX7-8323" fmla="*/ 9260863 w 10226101"/>
                  <a:gd name="connsiteY7-8324" fmla="*/ 4162783 h 6078450"/>
                  <a:gd name="connsiteX8-8325" fmla="*/ 9774344 w 10226101"/>
                  <a:gd name="connsiteY8-8326" fmla="*/ 4874439 h 6078450"/>
                  <a:gd name="connsiteX9-8327" fmla="*/ 9981942 w 10226101"/>
                  <a:gd name="connsiteY9-8328" fmla="*/ 5347303 h 6078450"/>
                  <a:gd name="connsiteX10-8329" fmla="*/ 10221908 w 10226101"/>
                  <a:gd name="connsiteY10-8330" fmla="*/ 5669005 h 6078450"/>
                  <a:gd name="connsiteX11-8331" fmla="*/ 9947343 w 10226101"/>
                  <a:gd name="connsiteY11-8332" fmla="*/ 5670234 h 6078450"/>
                  <a:gd name="connsiteX12-8333" fmla="*/ 9580331 w 10226101"/>
                  <a:gd name="connsiteY12-8334" fmla="*/ 5726634 h 6078450"/>
                  <a:gd name="connsiteX13-8335" fmla="*/ 7948654 w 10226101"/>
                  <a:gd name="connsiteY13-8336" fmla="*/ 5286733 h 6078450"/>
                  <a:gd name="connsiteX14-8337" fmla="*/ 6729454 w 10226101"/>
                  <a:gd name="connsiteY14-8338" fmla="*/ 5877283 h 6078450"/>
                  <a:gd name="connsiteX15-8339" fmla="*/ 5338804 w 10226101"/>
                  <a:gd name="connsiteY15-8340" fmla="*/ 5343883 h 6078450"/>
                  <a:gd name="connsiteX16-8341" fmla="*/ 4386304 w 10226101"/>
                  <a:gd name="connsiteY16-8342" fmla="*/ 6029683 h 6078450"/>
                  <a:gd name="connsiteX17-8343" fmla="*/ 3319504 w 10226101"/>
                  <a:gd name="connsiteY17-8344" fmla="*/ 5858233 h 6078450"/>
                  <a:gd name="connsiteX18-8345" fmla="*/ 2614654 w 10226101"/>
                  <a:gd name="connsiteY18-8346" fmla="*/ 4562833 h 6078450"/>
                  <a:gd name="connsiteX19-8347" fmla="*/ 766804 w 10226101"/>
                  <a:gd name="connsiteY19-8348" fmla="*/ 4772383 h 6078450"/>
                  <a:gd name="connsiteX20-8349" fmla="*/ 709654 w 10226101"/>
                  <a:gd name="connsiteY20-8350" fmla="*/ 3238858 h 6078450"/>
                  <a:gd name="connsiteX21-8351" fmla="*/ 14329 w 10226101"/>
                  <a:gd name="connsiteY21-8352" fmla="*/ 2172058 h 6078450"/>
                  <a:gd name="connsiteX22-8353" fmla="*/ 795379 w 10226101"/>
                  <a:gd name="connsiteY22-8354" fmla="*/ 1391008 h 6078450"/>
                  <a:gd name="connsiteX23-8355" fmla="*/ 1909804 w 10226101"/>
                  <a:gd name="connsiteY23-8356" fmla="*/ 1752958 h 6078450"/>
                  <a:gd name="connsiteX24-8357" fmla="*/ 2328904 w 10226101"/>
                  <a:gd name="connsiteY24-8358" fmla="*/ 1171933 h 6078450"/>
                  <a:gd name="connsiteX25-8359" fmla="*/ 2909929 w 10226101"/>
                  <a:gd name="connsiteY25-8360" fmla="*/ 1229083 h 6078450"/>
                  <a:gd name="connsiteX0-8361" fmla="*/ 2909929 w 10226101"/>
                  <a:gd name="connsiteY0-8362" fmla="*/ 1229083 h 6078450"/>
                  <a:gd name="connsiteX1-8363" fmla="*/ 3386179 w 10226101"/>
                  <a:gd name="connsiteY1-8364" fmla="*/ 219433 h 6078450"/>
                  <a:gd name="connsiteX2-8365" fmla="*/ 4252954 w 10226101"/>
                  <a:gd name="connsiteY2-8366" fmla="*/ 47983 h 6078450"/>
                  <a:gd name="connsiteX3-8367" fmla="*/ 5272129 w 10226101"/>
                  <a:gd name="connsiteY3-8368" fmla="*/ 838558 h 6078450"/>
                  <a:gd name="connsiteX4-8369" fmla="*/ 7034254 w 10226101"/>
                  <a:gd name="connsiteY4-8370" fmla="*/ 524233 h 6078450"/>
                  <a:gd name="connsiteX5-8371" fmla="*/ 7872454 w 10226101"/>
                  <a:gd name="connsiteY5-8372" fmla="*/ 1972033 h 6078450"/>
                  <a:gd name="connsiteX6-8373" fmla="*/ 9453604 w 10226101"/>
                  <a:gd name="connsiteY6-8374" fmla="*/ 2257783 h 6078450"/>
                  <a:gd name="connsiteX7-8375" fmla="*/ 9260863 w 10226101"/>
                  <a:gd name="connsiteY7-8376" fmla="*/ 4162783 h 6078450"/>
                  <a:gd name="connsiteX8-8377" fmla="*/ 9774344 w 10226101"/>
                  <a:gd name="connsiteY8-8378" fmla="*/ 4874439 h 6078450"/>
                  <a:gd name="connsiteX9-8379" fmla="*/ 9981942 w 10226101"/>
                  <a:gd name="connsiteY9-8380" fmla="*/ 5347303 h 6078450"/>
                  <a:gd name="connsiteX10-8381" fmla="*/ 10221908 w 10226101"/>
                  <a:gd name="connsiteY10-8382" fmla="*/ 5669005 h 6078450"/>
                  <a:gd name="connsiteX11-8383" fmla="*/ 9947343 w 10226101"/>
                  <a:gd name="connsiteY11-8384" fmla="*/ 5670234 h 6078450"/>
                  <a:gd name="connsiteX12-8385" fmla="*/ 9580331 w 10226101"/>
                  <a:gd name="connsiteY12-8386" fmla="*/ 5726634 h 6078450"/>
                  <a:gd name="connsiteX13-8387" fmla="*/ 7948654 w 10226101"/>
                  <a:gd name="connsiteY13-8388" fmla="*/ 5286733 h 6078450"/>
                  <a:gd name="connsiteX14-8389" fmla="*/ 6729454 w 10226101"/>
                  <a:gd name="connsiteY14-8390" fmla="*/ 5877283 h 6078450"/>
                  <a:gd name="connsiteX15-8391" fmla="*/ 5338804 w 10226101"/>
                  <a:gd name="connsiteY15-8392" fmla="*/ 5343883 h 6078450"/>
                  <a:gd name="connsiteX16-8393" fmla="*/ 4386304 w 10226101"/>
                  <a:gd name="connsiteY16-8394" fmla="*/ 6029683 h 6078450"/>
                  <a:gd name="connsiteX17-8395" fmla="*/ 3319504 w 10226101"/>
                  <a:gd name="connsiteY17-8396" fmla="*/ 5858233 h 6078450"/>
                  <a:gd name="connsiteX18-8397" fmla="*/ 2614654 w 10226101"/>
                  <a:gd name="connsiteY18-8398" fmla="*/ 4562833 h 6078450"/>
                  <a:gd name="connsiteX19-8399" fmla="*/ 766804 w 10226101"/>
                  <a:gd name="connsiteY19-8400" fmla="*/ 4772383 h 6078450"/>
                  <a:gd name="connsiteX20-8401" fmla="*/ 709654 w 10226101"/>
                  <a:gd name="connsiteY20-8402" fmla="*/ 3238858 h 6078450"/>
                  <a:gd name="connsiteX21-8403" fmla="*/ 14329 w 10226101"/>
                  <a:gd name="connsiteY21-8404" fmla="*/ 2172058 h 6078450"/>
                  <a:gd name="connsiteX22-8405" fmla="*/ 795379 w 10226101"/>
                  <a:gd name="connsiteY22-8406" fmla="*/ 1391008 h 6078450"/>
                  <a:gd name="connsiteX23-8407" fmla="*/ 1909804 w 10226101"/>
                  <a:gd name="connsiteY23-8408" fmla="*/ 1752958 h 6078450"/>
                  <a:gd name="connsiteX24-8409" fmla="*/ 2328904 w 10226101"/>
                  <a:gd name="connsiteY24-8410" fmla="*/ 1171933 h 6078450"/>
                  <a:gd name="connsiteX25-8411" fmla="*/ 2909929 w 10226101"/>
                  <a:gd name="connsiteY25-8412" fmla="*/ 1229083 h 6078450"/>
                  <a:gd name="connsiteX0-8413" fmla="*/ 2909929 w 10226101"/>
                  <a:gd name="connsiteY0-8414" fmla="*/ 1229083 h 6078450"/>
                  <a:gd name="connsiteX1-8415" fmla="*/ 3386179 w 10226101"/>
                  <a:gd name="connsiteY1-8416" fmla="*/ 219433 h 6078450"/>
                  <a:gd name="connsiteX2-8417" fmla="*/ 4252954 w 10226101"/>
                  <a:gd name="connsiteY2-8418" fmla="*/ 47983 h 6078450"/>
                  <a:gd name="connsiteX3-8419" fmla="*/ 5272129 w 10226101"/>
                  <a:gd name="connsiteY3-8420" fmla="*/ 838558 h 6078450"/>
                  <a:gd name="connsiteX4-8421" fmla="*/ 7034254 w 10226101"/>
                  <a:gd name="connsiteY4-8422" fmla="*/ 524233 h 6078450"/>
                  <a:gd name="connsiteX5-8423" fmla="*/ 7872454 w 10226101"/>
                  <a:gd name="connsiteY5-8424" fmla="*/ 1972033 h 6078450"/>
                  <a:gd name="connsiteX6-8425" fmla="*/ 9453604 w 10226101"/>
                  <a:gd name="connsiteY6-8426" fmla="*/ 2257783 h 6078450"/>
                  <a:gd name="connsiteX7-8427" fmla="*/ 9260863 w 10226101"/>
                  <a:gd name="connsiteY7-8428" fmla="*/ 4162783 h 6078450"/>
                  <a:gd name="connsiteX8-8429" fmla="*/ 9774344 w 10226101"/>
                  <a:gd name="connsiteY8-8430" fmla="*/ 4874439 h 6078450"/>
                  <a:gd name="connsiteX9-8431" fmla="*/ 9981942 w 10226101"/>
                  <a:gd name="connsiteY9-8432" fmla="*/ 5347303 h 6078450"/>
                  <a:gd name="connsiteX10-8433" fmla="*/ 10221908 w 10226101"/>
                  <a:gd name="connsiteY10-8434" fmla="*/ 5669005 h 6078450"/>
                  <a:gd name="connsiteX11-8435" fmla="*/ 9947343 w 10226101"/>
                  <a:gd name="connsiteY11-8436" fmla="*/ 5670234 h 6078450"/>
                  <a:gd name="connsiteX12-8437" fmla="*/ 9580331 w 10226101"/>
                  <a:gd name="connsiteY12-8438" fmla="*/ 5726634 h 6078450"/>
                  <a:gd name="connsiteX13-8439" fmla="*/ 7948654 w 10226101"/>
                  <a:gd name="connsiteY13-8440" fmla="*/ 5286733 h 6078450"/>
                  <a:gd name="connsiteX14-8441" fmla="*/ 6729454 w 10226101"/>
                  <a:gd name="connsiteY14-8442" fmla="*/ 5877283 h 6078450"/>
                  <a:gd name="connsiteX15-8443" fmla="*/ 5338804 w 10226101"/>
                  <a:gd name="connsiteY15-8444" fmla="*/ 5343883 h 6078450"/>
                  <a:gd name="connsiteX16-8445" fmla="*/ 4386304 w 10226101"/>
                  <a:gd name="connsiteY16-8446" fmla="*/ 6029683 h 6078450"/>
                  <a:gd name="connsiteX17-8447" fmla="*/ 3319504 w 10226101"/>
                  <a:gd name="connsiteY17-8448" fmla="*/ 5858233 h 6078450"/>
                  <a:gd name="connsiteX18-8449" fmla="*/ 2614654 w 10226101"/>
                  <a:gd name="connsiteY18-8450" fmla="*/ 4562833 h 6078450"/>
                  <a:gd name="connsiteX19-8451" fmla="*/ 766804 w 10226101"/>
                  <a:gd name="connsiteY19-8452" fmla="*/ 4772383 h 6078450"/>
                  <a:gd name="connsiteX20-8453" fmla="*/ 709654 w 10226101"/>
                  <a:gd name="connsiteY20-8454" fmla="*/ 3238858 h 6078450"/>
                  <a:gd name="connsiteX21-8455" fmla="*/ 14329 w 10226101"/>
                  <a:gd name="connsiteY21-8456" fmla="*/ 2172058 h 6078450"/>
                  <a:gd name="connsiteX22-8457" fmla="*/ 795379 w 10226101"/>
                  <a:gd name="connsiteY22-8458" fmla="*/ 1391008 h 6078450"/>
                  <a:gd name="connsiteX23-8459" fmla="*/ 1909804 w 10226101"/>
                  <a:gd name="connsiteY23-8460" fmla="*/ 1752958 h 6078450"/>
                  <a:gd name="connsiteX24-8461" fmla="*/ 2328904 w 10226101"/>
                  <a:gd name="connsiteY24-8462" fmla="*/ 1171933 h 6078450"/>
                  <a:gd name="connsiteX25-8463" fmla="*/ 2909929 w 10226101"/>
                  <a:gd name="connsiteY25-8464" fmla="*/ 1229083 h 6078450"/>
                  <a:gd name="connsiteX0-8465" fmla="*/ 2909929 w 10226101"/>
                  <a:gd name="connsiteY0-8466" fmla="*/ 1229083 h 6078450"/>
                  <a:gd name="connsiteX1-8467" fmla="*/ 3386179 w 10226101"/>
                  <a:gd name="connsiteY1-8468" fmla="*/ 219433 h 6078450"/>
                  <a:gd name="connsiteX2-8469" fmla="*/ 4252954 w 10226101"/>
                  <a:gd name="connsiteY2-8470" fmla="*/ 47983 h 6078450"/>
                  <a:gd name="connsiteX3-8471" fmla="*/ 5272129 w 10226101"/>
                  <a:gd name="connsiteY3-8472" fmla="*/ 838558 h 6078450"/>
                  <a:gd name="connsiteX4-8473" fmla="*/ 7034254 w 10226101"/>
                  <a:gd name="connsiteY4-8474" fmla="*/ 524233 h 6078450"/>
                  <a:gd name="connsiteX5-8475" fmla="*/ 7872454 w 10226101"/>
                  <a:gd name="connsiteY5-8476" fmla="*/ 1972033 h 6078450"/>
                  <a:gd name="connsiteX6-8477" fmla="*/ 9453604 w 10226101"/>
                  <a:gd name="connsiteY6-8478" fmla="*/ 2257783 h 6078450"/>
                  <a:gd name="connsiteX7-8479" fmla="*/ 9260863 w 10226101"/>
                  <a:gd name="connsiteY7-8480" fmla="*/ 4162783 h 6078450"/>
                  <a:gd name="connsiteX8-8481" fmla="*/ 9774344 w 10226101"/>
                  <a:gd name="connsiteY8-8482" fmla="*/ 4874439 h 6078450"/>
                  <a:gd name="connsiteX9-8483" fmla="*/ 9981942 w 10226101"/>
                  <a:gd name="connsiteY9-8484" fmla="*/ 5347303 h 6078450"/>
                  <a:gd name="connsiteX10-8485" fmla="*/ 10221908 w 10226101"/>
                  <a:gd name="connsiteY10-8486" fmla="*/ 5669005 h 6078450"/>
                  <a:gd name="connsiteX11-8487" fmla="*/ 9912744 w 10226101"/>
                  <a:gd name="connsiteY11-8488" fmla="*/ 5624101 h 6078450"/>
                  <a:gd name="connsiteX12-8489" fmla="*/ 9580331 w 10226101"/>
                  <a:gd name="connsiteY12-8490" fmla="*/ 5726634 h 6078450"/>
                  <a:gd name="connsiteX13-8491" fmla="*/ 7948654 w 10226101"/>
                  <a:gd name="connsiteY13-8492" fmla="*/ 5286733 h 6078450"/>
                  <a:gd name="connsiteX14-8493" fmla="*/ 6729454 w 10226101"/>
                  <a:gd name="connsiteY14-8494" fmla="*/ 5877283 h 6078450"/>
                  <a:gd name="connsiteX15-8495" fmla="*/ 5338804 w 10226101"/>
                  <a:gd name="connsiteY15-8496" fmla="*/ 5343883 h 6078450"/>
                  <a:gd name="connsiteX16-8497" fmla="*/ 4386304 w 10226101"/>
                  <a:gd name="connsiteY16-8498" fmla="*/ 6029683 h 6078450"/>
                  <a:gd name="connsiteX17-8499" fmla="*/ 3319504 w 10226101"/>
                  <a:gd name="connsiteY17-8500" fmla="*/ 5858233 h 6078450"/>
                  <a:gd name="connsiteX18-8501" fmla="*/ 2614654 w 10226101"/>
                  <a:gd name="connsiteY18-8502" fmla="*/ 4562833 h 6078450"/>
                  <a:gd name="connsiteX19-8503" fmla="*/ 766804 w 10226101"/>
                  <a:gd name="connsiteY19-8504" fmla="*/ 4772383 h 6078450"/>
                  <a:gd name="connsiteX20-8505" fmla="*/ 709654 w 10226101"/>
                  <a:gd name="connsiteY20-8506" fmla="*/ 3238858 h 6078450"/>
                  <a:gd name="connsiteX21-8507" fmla="*/ 14329 w 10226101"/>
                  <a:gd name="connsiteY21-8508" fmla="*/ 2172058 h 6078450"/>
                  <a:gd name="connsiteX22-8509" fmla="*/ 795379 w 10226101"/>
                  <a:gd name="connsiteY22-8510" fmla="*/ 1391008 h 6078450"/>
                  <a:gd name="connsiteX23-8511" fmla="*/ 1909804 w 10226101"/>
                  <a:gd name="connsiteY23-8512" fmla="*/ 1752958 h 6078450"/>
                  <a:gd name="connsiteX24-8513" fmla="*/ 2328904 w 10226101"/>
                  <a:gd name="connsiteY24-8514" fmla="*/ 1171933 h 6078450"/>
                  <a:gd name="connsiteX25-8515" fmla="*/ 2909929 w 10226101"/>
                  <a:gd name="connsiteY25-8516" fmla="*/ 1229083 h 6078450"/>
                  <a:gd name="connsiteX0-8517" fmla="*/ 2909929 w 10226101"/>
                  <a:gd name="connsiteY0-8518" fmla="*/ 1229083 h 6078450"/>
                  <a:gd name="connsiteX1-8519" fmla="*/ 3386179 w 10226101"/>
                  <a:gd name="connsiteY1-8520" fmla="*/ 219433 h 6078450"/>
                  <a:gd name="connsiteX2-8521" fmla="*/ 4252954 w 10226101"/>
                  <a:gd name="connsiteY2-8522" fmla="*/ 47983 h 6078450"/>
                  <a:gd name="connsiteX3-8523" fmla="*/ 5272129 w 10226101"/>
                  <a:gd name="connsiteY3-8524" fmla="*/ 838558 h 6078450"/>
                  <a:gd name="connsiteX4-8525" fmla="*/ 7034254 w 10226101"/>
                  <a:gd name="connsiteY4-8526" fmla="*/ 524233 h 6078450"/>
                  <a:gd name="connsiteX5-8527" fmla="*/ 7872454 w 10226101"/>
                  <a:gd name="connsiteY5-8528" fmla="*/ 1972033 h 6078450"/>
                  <a:gd name="connsiteX6-8529" fmla="*/ 9453604 w 10226101"/>
                  <a:gd name="connsiteY6-8530" fmla="*/ 2257783 h 6078450"/>
                  <a:gd name="connsiteX7-8531" fmla="*/ 9260863 w 10226101"/>
                  <a:gd name="connsiteY7-8532" fmla="*/ 4162783 h 6078450"/>
                  <a:gd name="connsiteX8-8533" fmla="*/ 9774344 w 10226101"/>
                  <a:gd name="connsiteY8-8534" fmla="*/ 4874439 h 6078450"/>
                  <a:gd name="connsiteX9-8535" fmla="*/ 9981942 w 10226101"/>
                  <a:gd name="connsiteY9-8536" fmla="*/ 5347303 h 6078450"/>
                  <a:gd name="connsiteX10-8537" fmla="*/ 10221908 w 10226101"/>
                  <a:gd name="connsiteY10-8538" fmla="*/ 5669005 h 6078450"/>
                  <a:gd name="connsiteX11-8539" fmla="*/ 9912744 w 10226101"/>
                  <a:gd name="connsiteY11-8540" fmla="*/ 5624101 h 6078450"/>
                  <a:gd name="connsiteX12-8541" fmla="*/ 9580331 w 10226101"/>
                  <a:gd name="connsiteY12-8542" fmla="*/ 5726634 h 6078450"/>
                  <a:gd name="connsiteX13-8543" fmla="*/ 7948654 w 10226101"/>
                  <a:gd name="connsiteY13-8544" fmla="*/ 5286733 h 6078450"/>
                  <a:gd name="connsiteX14-8545" fmla="*/ 6729454 w 10226101"/>
                  <a:gd name="connsiteY14-8546" fmla="*/ 5877283 h 6078450"/>
                  <a:gd name="connsiteX15-8547" fmla="*/ 5338804 w 10226101"/>
                  <a:gd name="connsiteY15-8548" fmla="*/ 5343883 h 6078450"/>
                  <a:gd name="connsiteX16-8549" fmla="*/ 4386304 w 10226101"/>
                  <a:gd name="connsiteY16-8550" fmla="*/ 6029683 h 6078450"/>
                  <a:gd name="connsiteX17-8551" fmla="*/ 3319504 w 10226101"/>
                  <a:gd name="connsiteY17-8552" fmla="*/ 5858233 h 6078450"/>
                  <a:gd name="connsiteX18-8553" fmla="*/ 2614654 w 10226101"/>
                  <a:gd name="connsiteY18-8554" fmla="*/ 4562833 h 6078450"/>
                  <a:gd name="connsiteX19-8555" fmla="*/ 766804 w 10226101"/>
                  <a:gd name="connsiteY19-8556" fmla="*/ 4772383 h 6078450"/>
                  <a:gd name="connsiteX20-8557" fmla="*/ 709654 w 10226101"/>
                  <a:gd name="connsiteY20-8558" fmla="*/ 3238858 h 6078450"/>
                  <a:gd name="connsiteX21-8559" fmla="*/ 14329 w 10226101"/>
                  <a:gd name="connsiteY21-8560" fmla="*/ 2172058 h 6078450"/>
                  <a:gd name="connsiteX22-8561" fmla="*/ 795379 w 10226101"/>
                  <a:gd name="connsiteY22-8562" fmla="*/ 1391008 h 6078450"/>
                  <a:gd name="connsiteX23-8563" fmla="*/ 1909804 w 10226101"/>
                  <a:gd name="connsiteY23-8564" fmla="*/ 1752958 h 6078450"/>
                  <a:gd name="connsiteX24-8565" fmla="*/ 2328904 w 10226101"/>
                  <a:gd name="connsiteY24-8566" fmla="*/ 1171933 h 6078450"/>
                  <a:gd name="connsiteX25-8567" fmla="*/ 2909929 w 10226101"/>
                  <a:gd name="connsiteY25-8568" fmla="*/ 1229083 h 6078450"/>
                  <a:gd name="connsiteX0-8569" fmla="*/ 2909929 w 10226101"/>
                  <a:gd name="connsiteY0-8570" fmla="*/ 1229083 h 6078450"/>
                  <a:gd name="connsiteX1-8571" fmla="*/ 3386179 w 10226101"/>
                  <a:gd name="connsiteY1-8572" fmla="*/ 219433 h 6078450"/>
                  <a:gd name="connsiteX2-8573" fmla="*/ 4252954 w 10226101"/>
                  <a:gd name="connsiteY2-8574" fmla="*/ 47983 h 6078450"/>
                  <a:gd name="connsiteX3-8575" fmla="*/ 5272129 w 10226101"/>
                  <a:gd name="connsiteY3-8576" fmla="*/ 838558 h 6078450"/>
                  <a:gd name="connsiteX4-8577" fmla="*/ 7034254 w 10226101"/>
                  <a:gd name="connsiteY4-8578" fmla="*/ 524233 h 6078450"/>
                  <a:gd name="connsiteX5-8579" fmla="*/ 7872454 w 10226101"/>
                  <a:gd name="connsiteY5-8580" fmla="*/ 1972033 h 6078450"/>
                  <a:gd name="connsiteX6-8581" fmla="*/ 9453604 w 10226101"/>
                  <a:gd name="connsiteY6-8582" fmla="*/ 2257783 h 6078450"/>
                  <a:gd name="connsiteX7-8583" fmla="*/ 9260863 w 10226101"/>
                  <a:gd name="connsiteY7-8584" fmla="*/ 4162783 h 6078450"/>
                  <a:gd name="connsiteX8-8585" fmla="*/ 9774344 w 10226101"/>
                  <a:gd name="connsiteY8-8586" fmla="*/ 4874439 h 6078450"/>
                  <a:gd name="connsiteX9-8587" fmla="*/ 9981942 w 10226101"/>
                  <a:gd name="connsiteY9-8588" fmla="*/ 5347303 h 6078450"/>
                  <a:gd name="connsiteX10-8589" fmla="*/ 10221908 w 10226101"/>
                  <a:gd name="connsiteY10-8590" fmla="*/ 5669005 h 6078450"/>
                  <a:gd name="connsiteX11-8591" fmla="*/ 9912744 w 10226101"/>
                  <a:gd name="connsiteY11-8592" fmla="*/ 5624101 h 6078450"/>
                  <a:gd name="connsiteX12-8593" fmla="*/ 9580331 w 10226101"/>
                  <a:gd name="connsiteY12-8594" fmla="*/ 5726634 h 6078450"/>
                  <a:gd name="connsiteX13-8595" fmla="*/ 7948654 w 10226101"/>
                  <a:gd name="connsiteY13-8596" fmla="*/ 5286733 h 6078450"/>
                  <a:gd name="connsiteX14-8597" fmla="*/ 6729454 w 10226101"/>
                  <a:gd name="connsiteY14-8598" fmla="*/ 5877283 h 6078450"/>
                  <a:gd name="connsiteX15-8599" fmla="*/ 5338804 w 10226101"/>
                  <a:gd name="connsiteY15-8600" fmla="*/ 5343883 h 6078450"/>
                  <a:gd name="connsiteX16-8601" fmla="*/ 4386304 w 10226101"/>
                  <a:gd name="connsiteY16-8602" fmla="*/ 6029683 h 6078450"/>
                  <a:gd name="connsiteX17-8603" fmla="*/ 3319504 w 10226101"/>
                  <a:gd name="connsiteY17-8604" fmla="*/ 5858233 h 6078450"/>
                  <a:gd name="connsiteX18-8605" fmla="*/ 2614654 w 10226101"/>
                  <a:gd name="connsiteY18-8606" fmla="*/ 4562833 h 6078450"/>
                  <a:gd name="connsiteX19-8607" fmla="*/ 766804 w 10226101"/>
                  <a:gd name="connsiteY19-8608" fmla="*/ 4772383 h 6078450"/>
                  <a:gd name="connsiteX20-8609" fmla="*/ 709654 w 10226101"/>
                  <a:gd name="connsiteY20-8610" fmla="*/ 3238858 h 6078450"/>
                  <a:gd name="connsiteX21-8611" fmla="*/ 14329 w 10226101"/>
                  <a:gd name="connsiteY21-8612" fmla="*/ 2172058 h 6078450"/>
                  <a:gd name="connsiteX22-8613" fmla="*/ 795379 w 10226101"/>
                  <a:gd name="connsiteY22-8614" fmla="*/ 1391008 h 6078450"/>
                  <a:gd name="connsiteX23-8615" fmla="*/ 1909804 w 10226101"/>
                  <a:gd name="connsiteY23-8616" fmla="*/ 1752958 h 6078450"/>
                  <a:gd name="connsiteX24-8617" fmla="*/ 2328904 w 10226101"/>
                  <a:gd name="connsiteY24-8618" fmla="*/ 1171933 h 6078450"/>
                  <a:gd name="connsiteX25-8619" fmla="*/ 2909929 w 10226101"/>
                  <a:gd name="connsiteY25-8620" fmla="*/ 1229083 h 6078450"/>
                  <a:gd name="connsiteX0-8621" fmla="*/ 2909929 w 10226101"/>
                  <a:gd name="connsiteY0-8622" fmla="*/ 1229083 h 6078450"/>
                  <a:gd name="connsiteX1-8623" fmla="*/ 3386179 w 10226101"/>
                  <a:gd name="connsiteY1-8624" fmla="*/ 219433 h 6078450"/>
                  <a:gd name="connsiteX2-8625" fmla="*/ 4252954 w 10226101"/>
                  <a:gd name="connsiteY2-8626" fmla="*/ 47983 h 6078450"/>
                  <a:gd name="connsiteX3-8627" fmla="*/ 5272129 w 10226101"/>
                  <a:gd name="connsiteY3-8628" fmla="*/ 838558 h 6078450"/>
                  <a:gd name="connsiteX4-8629" fmla="*/ 7034254 w 10226101"/>
                  <a:gd name="connsiteY4-8630" fmla="*/ 524233 h 6078450"/>
                  <a:gd name="connsiteX5-8631" fmla="*/ 7872454 w 10226101"/>
                  <a:gd name="connsiteY5-8632" fmla="*/ 1972033 h 6078450"/>
                  <a:gd name="connsiteX6-8633" fmla="*/ 9453604 w 10226101"/>
                  <a:gd name="connsiteY6-8634" fmla="*/ 2257783 h 6078450"/>
                  <a:gd name="connsiteX7-8635" fmla="*/ 9260863 w 10226101"/>
                  <a:gd name="connsiteY7-8636" fmla="*/ 4162783 h 6078450"/>
                  <a:gd name="connsiteX8-8637" fmla="*/ 9774344 w 10226101"/>
                  <a:gd name="connsiteY8-8638" fmla="*/ 4874439 h 6078450"/>
                  <a:gd name="connsiteX9-8639" fmla="*/ 9981942 w 10226101"/>
                  <a:gd name="connsiteY9-8640" fmla="*/ 5347303 h 6078450"/>
                  <a:gd name="connsiteX10-8641" fmla="*/ 10221908 w 10226101"/>
                  <a:gd name="connsiteY10-8642" fmla="*/ 5669005 h 6078450"/>
                  <a:gd name="connsiteX11-8643" fmla="*/ 9912744 w 10226101"/>
                  <a:gd name="connsiteY11-8644" fmla="*/ 5624101 h 6078450"/>
                  <a:gd name="connsiteX12-8645" fmla="*/ 9580331 w 10226101"/>
                  <a:gd name="connsiteY12-8646" fmla="*/ 5726634 h 6078450"/>
                  <a:gd name="connsiteX13-8647" fmla="*/ 7948654 w 10226101"/>
                  <a:gd name="connsiteY13-8648" fmla="*/ 5286733 h 6078450"/>
                  <a:gd name="connsiteX14-8649" fmla="*/ 6729454 w 10226101"/>
                  <a:gd name="connsiteY14-8650" fmla="*/ 5877283 h 6078450"/>
                  <a:gd name="connsiteX15-8651" fmla="*/ 5338804 w 10226101"/>
                  <a:gd name="connsiteY15-8652" fmla="*/ 5343883 h 6078450"/>
                  <a:gd name="connsiteX16-8653" fmla="*/ 4386304 w 10226101"/>
                  <a:gd name="connsiteY16-8654" fmla="*/ 6029683 h 6078450"/>
                  <a:gd name="connsiteX17-8655" fmla="*/ 3319504 w 10226101"/>
                  <a:gd name="connsiteY17-8656" fmla="*/ 5858233 h 6078450"/>
                  <a:gd name="connsiteX18-8657" fmla="*/ 2614654 w 10226101"/>
                  <a:gd name="connsiteY18-8658" fmla="*/ 4562833 h 6078450"/>
                  <a:gd name="connsiteX19-8659" fmla="*/ 766804 w 10226101"/>
                  <a:gd name="connsiteY19-8660" fmla="*/ 4772383 h 6078450"/>
                  <a:gd name="connsiteX20-8661" fmla="*/ 709654 w 10226101"/>
                  <a:gd name="connsiteY20-8662" fmla="*/ 3238858 h 6078450"/>
                  <a:gd name="connsiteX21-8663" fmla="*/ 14329 w 10226101"/>
                  <a:gd name="connsiteY21-8664" fmla="*/ 2172058 h 6078450"/>
                  <a:gd name="connsiteX22-8665" fmla="*/ 795379 w 10226101"/>
                  <a:gd name="connsiteY22-8666" fmla="*/ 1391008 h 6078450"/>
                  <a:gd name="connsiteX23-8667" fmla="*/ 1909804 w 10226101"/>
                  <a:gd name="connsiteY23-8668" fmla="*/ 1752958 h 6078450"/>
                  <a:gd name="connsiteX24-8669" fmla="*/ 2328904 w 10226101"/>
                  <a:gd name="connsiteY24-8670" fmla="*/ 1171933 h 6078450"/>
                  <a:gd name="connsiteX25-8671" fmla="*/ 2909929 w 10226101"/>
                  <a:gd name="connsiteY25-8672" fmla="*/ 1229083 h 6078450"/>
                  <a:gd name="connsiteX0-8673" fmla="*/ 2909929 w 10226101"/>
                  <a:gd name="connsiteY0-8674" fmla="*/ 1229083 h 6078450"/>
                  <a:gd name="connsiteX1-8675" fmla="*/ 3386179 w 10226101"/>
                  <a:gd name="connsiteY1-8676" fmla="*/ 219433 h 6078450"/>
                  <a:gd name="connsiteX2-8677" fmla="*/ 4252954 w 10226101"/>
                  <a:gd name="connsiteY2-8678" fmla="*/ 47983 h 6078450"/>
                  <a:gd name="connsiteX3-8679" fmla="*/ 5272129 w 10226101"/>
                  <a:gd name="connsiteY3-8680" fmla="*/ 838558 h 6078450"/>
                  <a:gd name="connsiteX4-8681" fmla="*/ 7034254 w 10226101"/>
                  <a:gd name="connsiteY4-8682" fmla="*/ 524233 h 6078450"/>
                  <a:gd name="connsiteX5-8683" fmla="*/ 7872454 w 10226101"/>
                  <a:gd name="connsiteY5-8684" fmla="*/ 1972033 h 6078450"/>
                  <a:gd name="connsiteX6-8685" fmla="*/ 9453604 w 10226101"/>
                  <a:gd name="connsiteY6-8686" fmla="*/ 2257783 h 6078450"/>
                  <a:gd name="connsiteX7-8687" fmla="*/ 9260863 w 10226101"/>
                  <a:gd name="connsiteY7-8688" fmla="*/ 4162783 h 6078450"/>
                  <a:gd name="connsiteX8-8689" fmla="*/ 9774344 w 10226101"/>
                  <a:gd name="connsiteY8-8690" fmla="*/ 4874439 h 6078450"/>
                  <a:gd name="connsiteX9-8691" fmla="*/ 9981942 w 10226101"/>
                  <a:gd name="connsiteY9-8692" fmla="*/ 5347303 h 6078450"/>
                  <a:gd name="connsiteX10-8693" fmla="*/ 10221908 w 10226101"/>
                  <a:gd name="connsiteY10-8694" fmla="*/ 5669005 h 6078450"/>
                  <a:gd name="connsiteX11-8695" fmla="*/ 9912744 w 10226101"/>
                  <a:gd name="connsiteY11-8696" fmla="*/ 5624101 h 6078450"/>
                  <a:gd name="connsiteX12-8697" fmla="*/ 9521437 w 10226101"/>
                  <a:gd name="connsiteY12-8698" fmla="*/ 5761970 h 6078450"/>
                  <a:gd name="connsiteX13-8699" fmla="*/ 7948654 w 10226101"/>
                  <a:gd name="connsiteY13-8700" fmla="*/ 5286733 h 6078450"/>
                  <a:gd name="connsiteX14-8701" fmla="*/ 6729454 w 10226101"/>
                  <a:gd name="connsiteY14-8702" fmla="*/ 5877283 h 6078450"/>
                  <a:gd name="connsiteX15-8703" fmla="*/ 5338804 w 10226101"/>
                  <a:gd name="connsiteY15-8704" fmla="*/ 5343883 h 6078450"/>
                  <a:gd name="connsiteX16-8705" fmla="*/ 4386304 w 10226101"/>
                  <a:gd name="connsiteY16-8706" fmla="*/ 6029683 h 6078450"/>
                  <a:gd name="connsiteX17-8707" fmla="*/ 3319504 w 10226101"/>
                  <a:gd name="connsiteY17-8708" fmla="*/ 5858233 h 6078450"/>
                  <a:gd name="connsiteX18-8709" fmla="*/ 2614654 w 10226101"/>
                  <a:gd name="connsiteY18-8710" fmla="*/ 4562833 h 6078450"/>
                  <a:gd name="connsiteX19-8711" fmla="*/ 766804 w 10226101"/>
                  <a:gd name="connsiteY19-8712" fmla="*/ 4772383 h 6078450"/>
                  <a:gd name="connsiteX20-8713" fmla="*/ 709654 w 10226101"/>
                  <a:gd name="connsiteY20-8714" fmla="*/ 3238858 h 6078450"/>
                  <a:gd name="connsiteX21-8715" fmla="*/ 14329 w 10226101"/>
                  <a:gd name="connsiteY21-8716" fmla="*/ 2172058 h 6078450"/>
                  <a:gd name="connsiteX22-8717" fmla="*/ 795379 w 10226101"/>
                  <a:gd name="connsiteY22-8718" fmla="*/ 1391008 h 6078450"/>
                  <a:gd name="connsiteX23-8719" fmla="*/ 1909804 w 10226101"/>
                  <a:gd name="connsiteY23-8720" fmla="*/ 1752958 h 6078450"/>
                  <a:gd name="connsiteX24-8721" fmla="*/ 2328904 w 10226101"/>
                  <a:gd name="connsiteY24-8722" fmla="*/ 1171933 h 6078450"/>
                  <a:gd name="connsiteX25-8723" fmla="*/ 2909929 w 10226101"/>
                  <a:gd name="connsiteY25-8724" fmla="*/ 1229083 h 6078450"/>
                  <a:gd name="connsiteX0-8725" fmla="*/ 2909929 w 10226101"/>
                  <a:gd name="connsiteY0-8726" fmla="*/ 1229083 h 6078450"/>
                  <a:gd name="connsiteX1-8727" fmla="*/ 3386179 w 10226101"/>
                  <a:gd name="connsiteY1-8728" fmla="*/ 219433 h 6078450"/>
                  <a:gd name="connsiteX2-8729" fmla="*/ 4252954 w 10226101"/>
                  <a:gd name="connsiteY2-8730" fmla="*/ 47983 h 6078450"/>
                  <a:gd name="connsiteX3-8731" fmla="*/ 5272129 w 10226101"/>
                  <a:gd name="connsiteY3-8732" fmla="*/ 838558 h 6078450"/>
                  <a:gd name="connsiteX4-8733" fmla="*/ 7034254 w 10226101"/>
                  <a:gd name="connsiteY4-8734" fmla="*/ 524233 h 6078450"/>
                  <a:gd name="connsiteX5-8735" fmla="*/ 7872454 w 10226101"/>
                  <a:gd name="connsiteY5-8736" fmla="*/ 1972033 h 6078450"/>
                  <a:gd name="connsiteX6-8737" fmla="*/ 9453604 w 10226101"/>
                  <a:gd name="connsiteY6-8738" fmla="*/ 2257783 h 6078450"/>
                  <a:gd name="connsiteX7-8739" fmla="*/ 9260863 w 10226101"/>
                  <a:gd name="connsiteY7-8740" fmla="*/ 4162783 h 6078450"/>
                  <a:gd name="connsiteX8-8741" fmla="*/ 9774344 w 10226101"/>
                  <a:gd name="connsiteY8-8742" fmla="*/ 4874439 h 6078450"/>
                  <a:gd name="connsiteX9-8743" fmla="*/ 9981942 w 10226101"/>
                  <a:gd name="connsiteY9-8744" fmla="*/ 5347303 h 6078450"/>
                  <a:gd name="connsiteX10-8745" fmla="*/ 10221908 w 10226101"/>
                  <a:gd name="connsiteY10-8746" fmla="*/ 5669005 h 6078450"/>
                  <a:gd name="connsiteX11-8747" fmla="*/ 9912744 w 10226101"/>
                  <a:gd name="connsiteY11-8748" fmla="*/ 5624101 h 6078450"/>
                  <a:gd name="connsiteX12-8749" fmla="*/ 9521437 w 10226101"/>
                  <a:gd name="connsiteY12-8750" fmla="*/ 5761970 h 6078450"/>
                  <a:gd name="connsiteX13-8751" fmla="*/ 7948654 w 10226101"/>
                  <a:gd name="connsiteY13-8752" fmla="*/ 5286733 h 6078450"/>
                  <a:gd name="connsiteX14-8753" fmla="*/ 6729454 w 10226101"/>
                  <a:gd name="connsiteY14-8754" fmla="*/ 5877283 h 6078450"/>
                  <a:gd name="connsiteX15-8755" fmla="*/ 5338804 w 10226101"/>
                  <a:gd name="connsiteY15-8756" fmla="*/ 5343883 h 6078450"/>
                  <a:gd name="connsiteX16-8757" fmla="*/ 4386304 w 10226101"/>
                  <a:gd name="connsiteY16-8758" fmla="*/ 6029683 h 6078450"/>
                  <a:gd name="connsiteX17-8759" fmla="*/ 3319504 w 10226101"/>
                  <a:gd name="connsiteY17-8760" fmla="*/ 5858233 h 6078450"/>
                  <a:gd name="connsiteX18-8761" fmla="*/ 2614654 w 10226101"/>
                  <a:gd name="connsiteY18-8762" fmla="*/ 4562833 h 6078450"/>
                  <a:gd name="connsiteX19-8763" fmla="*/ 766804 w 10226101"/>
                  <a:gd name="connsiteY19-8764" fmla="*/ 4772383 h 6078450"/>
                  <a:gd name="connsiteX20-8765" fmla="*/ 709654 w 10226101"/>
                  <a:gd name="connsiteY20-8766" fmla="*/ 3238858 h 6078450"/>
                  <a:gd name="connsiteX21-8767" fmla="*/ 14329 w 10226101"/>
                  <a:gd name="connsiteY21-8768" fmla="*/ 2172058 h 6078450"/>
                  <a:gd name="connsiteX22-8769" fmla="*/ 795379 w 10226101"/>
                  <a:gd name="connsiteY22-8770" fmla="*/ 1391008 h 6078450"/>
                  <a:gd name="connsiteX23-8771" fmla="*/ 1909804 w 10226101"/>
                  <a:gd name="connsiteY23-8772" fmla="*/ 1752958 h 6078450"/>
                  <a:gd name="connsiteX24-8773" fmla="*/ 2328904 w 10226101"/>
                  <a:gd name="connsiteY24-8774" fmla="*/ 1171933 h 6078450"/>
                  <a:gd name="connsiteX25-8775" fmla="*/ 2909929 w 10226101"/>
                  <a:gd name="connsiteY25-8776" fmla="*/ 1229083 h 6078450"/>
                  <a:gd name="connsiteX0-8777" fmla="*/ 2909929 w 10226101"/>
                  <a:gd name="connsiteY0-8778" fmla="*/ 1229083 h 6078450"/>
                  <a:gd name="connsiteX1-8779" fmla="*/ 3386179 w 10226101"/>
                  <a:gd name="connsiteY1-8780" fmla="*/ 219433 h 6078450"/>
                  <a:gd name="connsiteX2-8781" fmla="*/ 4252954 w 10226101"/>
                  <a:gd name="connsiteY2-8782" fmla="*/ 47983 h 6078450"/>
                  <a:gd name="connsiteX3-8783" fmla="*/ 5272129 w 10226101"/>
                  <a:gd name="connsiteY3-8784" fmla="*/ 838558 h 6078450"/>
                  <a:gd name="connsiteX4-8785" fmla="*/ 7034254 w 10226101"/>
                  <a:gd name="connsiteY4-8786" fmla="*/ 524233 h 6078450"/>
                  <a:gd name="connsiteX5-8787" fmla="*/ 7872454 w 10226101"/>
                  <a:gd name="connsiteY5-8788" fmla="*/ 1972033 h 6078450"/>
                  <a:gd name="connsiteX6-8789" fmla="*/ 9453604 w 10226101"/>
                  <a:gd name="connsiteY6-8790" fmla="*/ 2257783 h 6078450"/>
                  <a:gd name="connsiteX7-8791" fmla="*/ 9260863 w 10226101"/>
                  <a:gd name="connsiteY7-8792" fmla="*/ 4162783 h 6078450"/>
                  <a:gd name="connsiteX8-8793" fmla="*/ 9774344 w 10226101"/>
                  <a:gd name="connsiteY8-8794" fmla="*/ 4874439 h 6078450"/>
                  <a:gd name="connsiteX9-8795" fmla="*/ 9981942 w 10226101"/>
                  <a:gd name="connsiteY9-8796" fmla="*/ 5347303 h 6078450"/>
                  <a:gd name="connsiteX10-8797" fmla="*/ 10221908 w 10226101"/>
                  <a:gd name="connsiteY10-8798" fmla="*/ 5669005 h 6078450"/>
                  <a:gd name="connsiteX11-8799" fmla="*/ 9912744 w 10226101"/>
                  <a:gd name="connsiteY11-8800" fmla="*/ 5624101 h 6078450"/>
                  <a:gd name="connsiteX12-8801" fmla="*/ 9521437 w 10226101"/>
                  <a:gd name="connsiteY12-8802" fmla="*/ 5761970 h 6078450"/>
                  <a:gd name="connsiteX13-8803" fmla="*/ 7948654 w 10226101"/>
                  <a:gd name="connsiteY13-8804" fmla="*/ 5286733 h 6078450"/>
                  <a:gd name="connsiteX14-8805" fmla="*/ 6729454 w 10226101"/>
                  <a:gd name="connsiteY14-8806" fmla="*/ 5877283 h 6078450"/>
                  <a:gd name="connsiteX15-8807" fmla="*/ 5338804 w 10226101"/>
                  <a:gd name="connsiteY15-8808" fmla="*/ 5343883 h 6078450"/>
                  <a:gd name="connsiteX16-8809" fmla="*/ 4386304 w 10226101"/>
                  <a:gd name="connsiteY16-8810" fmla="*/ 6029683 h 6078450"/>
                  <a:gd name="connsiteX17-8811" fmla="*/ 3319504 w 10226101"/>
                  <a:gd name="connsiteY17-8812" fmla="*/ 5858233 h 6078450"/>
                  <a:gd name="connsiteX18-8813" fmla="*/ 2614654 w 10226101"/>
                  <a:gd name="connsiteY18-8814" fmla="*/ 4562833 h 6078450"/>
                  <a:gd name="connsiteX19-8815" fmla="*/ 766804 w 10226101"/>
                  <a:gd name="connsiteY19-8816" fmla="*/ 4772383 h 6078450"/>
                  <a:gd name="connsiteX20-8817" fmla="*/ 709654 w 10226101"/>
                  <a:gd name="connsiteY20-8818" fmla="*/ 3238858 h 6078450"/>
                  <a:gd name="connsiteX21-8819" fmla="*/ 14329 w 10226101"/>
                  <a:gd name="connsiteY21-8820" fmla="*/ 2172058 h 6078450"/>
                  <a:gd name="connsiteX22-8821" fmla="*/ 795379 w 10226101"/>
                  <a:gd name="connsiteY22-8822" fmla="*/ 1391008 h 6078450"/>
                  <a:gd name="connsiteX23-8823" fmla="*/ 1909804 w 10226101"/>
                  <a:gd name="connsiteY23-8824" fmla="*/ 1752958 h 6078450"/>
                  <a:gd name="connsiteX24-8825" fmla="*/ 2328904 w 10226101"/>
                  <a:gd name="connsiteY24-8826" fmla="*/ 1171933 h 6078450"/>
                  <a:gd name="connsiteX25-8827" fmla="*/ 2909929 w 10226101"/>
                  <a:gd name="connsiteY25-8828" fmla="*/ 1229083 h 6078450"/>
                  <a:gd name="connsiteX0-8829" fmla="*/ 2909929 w 10226101"/>
                  <a:gd name="connsiteY0-8830" fmla="*/ 1229083 h 6078450"/>
                  <a:gd name="connsiteX1-8831" fmla="*/ 3386179 w 10226101"/>
                  <a:gd name="connsiteY1-8832" fmla="*/ 219433 h 6078450"/>
                  <a:gd name="connsiteX2-8833" fmla="*/ 4252954 w 10226101"/>
                  <a:gd name="connsiteY2-8834" fmla="*/ 47983 h 6078450"/>
                  <a:gd name="connsiteX3-8835" fmla="*/ 5272129 w 10226101"/>
                  <a:gd name="connsiteY3-8836" fmla="*/ 838558 h 6078450"/>
                  <a:gd name="connsiteX4-8837" fmla="*/ 7034254 w 10226101"/>
                  <a:gd name="connsiteY4-8838" fmla="*/ 524233 h 6078450"/>
                  <a:gd name="connsiteX5-8839" fmla="*/ 7872454 w 10226101"/>
                  <a:gd name="connsiteY5-8840" fmla="*/ 1972033 h 6078450"/>
                  <a:gd name="connsiteX6-8841" fmla="*/ 9453604 w 10226101"/>
                  <a:gd name="connsiteY6-8842" fmla="*/ 2257783 h 6078450"/>
                  <a:gd name="connsiteX7-8843" fmla="*/ 9260863 w 10226101"/>
                  <a:gd name="connsiteY7-8844" fmla="*/ 4162783 h 6078450"/>
                  <a:gd name="connsiteX8-8845" fmla="*/ 9682078 w 10226101"/>
                  <a:gd name="connsiteY8-8846" fmla="*/ 4951327 h 6078450"/>
                  <a:gd name="connsiteX9-8847" fmla="*/ 9981942 w 10226101"/>
                  <a:gd name="connsiteY9-8848" fmla="*/ 5347303 h 6078450"/>
                  <a:gd name="connsiteX10-8849" fmla="*/ 10221908 w 10226101"/>
                  <a:gd name="connsiteY10-8850" fmla="*/ 5669005 h 6078450"/>
                  <a:gd name="connsiteX11-8851" fmla="*/ 9912744 w 10226101"/>
                  <a:gd name="connsiteY11-8852" fmla="*/ 5624101 h 6078450"/>
                  <a:gd name="connsiteX12-8853" fmla="*/ 9521437 w 10226101"/>
                  <a:gd name="connsiteY12-8854" fmla="*/ 5761970 h 6078450"/>
                  <a:gd name="connsiteX13-8855" fmla="*/ 7948654 w 10226101"/>
                  <a:gd name="connsiteY13-8856" fmla="*/ 5286733 h 6078450"/>
                  <a:gd name="connsiteX14-8857" fmla="*/ 6729454 w 10226101"/>
                  <a:gd name="connsiteY14-8858" fmla="*/ 5877283 h 6078450"/>
                  <a:gd name="connsiteX15-8859" fmla="*/ 5338804 w 10226101"/>
                  <a:gd name="connsiteY15-8860" fmla="*/ 5343883 h 6078450"/>
                  <a:gd name="connsiteX16-8861" fmla="*/ 4386304 w 10226101"/>
                  <a:gd name="connsiteY16-8862" fmla="*/ 6029683 h 6078450"/>
                  <a:gd name="connsiteX17-8863" fmla="*/ 3319504 w 10226101"/>
                  <a:gd name="connsiteY17-8864" fmla="*/ 5858233 h 6078450"/>
                  <a:gd name="connsiteX18-8865" fmla="*/ 2614654 w 10226101"/>
                  <a:gd name="connsiteY18-8866" fmla="*/ 4562833 h 6078450"/>
                  <a:gd name="connsiteX19-8867" fmla="*/ 766804 w 10226101"/>
                  <a:gd name="connsiteY19-8868" fmla="*/ 4772383 h 6078450"/>
                  <a:gd name="connsiteX20-8869" fmla="*/ 709654 w 10226101"/>
                  <a:gd name="connsiteY20-8870" fmla="*/ 3238858 h 6078450"/>
                  <a:gd name="connsiteX21-8871" fmla="*/ 14329 w 10226101"/>
                  <a:gd name="connsiteY21-8872" fmla="*/ 2172058 h 6078450"/>
                  <a:gd name="connsiteX22-8873" fmla="*/ 795379 w 10226101"/>
                  <a:gd name="connsiteY22-8874" fmla="*/ 1391008 h 6078450"/>
                  <a:gd name="connsiteX23-8875" fmla="*/ 1909804 w 10226101"/>
                  <a:gd name="connsiteY23-8876" fmla="*/ 1752958 h 6078450"/>
                  <a:gd name="connsiteX24-8877" fmla="*/ 2328904 w 10226101"/>
                  <a:gd name="connsiteY24-8878" fmla="*/ 1171933 h 6078450"/>
                  <a:gd name="connsiteX25-8879" fmla="*/ 2909929 w 10226101"/>
                  <a:gd name="connsiteY25-8880" fmla="*/ 1229083 h 6078450"/>
                  <a:gd name="connsiteX0-8881" fmla="*/ 2909929 w 10226101"/>
                  <a:gd name="connsiteY0-8882" fmla="*/ 1229083 h 6078450"/>
                  <a:gd name="connsiteX1-8883" fmla="*/ 3386179 w 10226101"/>
                  <a:gd name="connsiteY1-8884" fmla="*/ 219433 h 6078450"/>
                  <a:gd name="connsiteX2-8885" fmla="*/ 4252954 w 10226101"/>
                  <a:gd name="connsiteY2-8886" fmla="*/ 47983 h 6078450"/>
                  <a:gd name="connsiteX3-8887" fmla="*/ 5272129 w 10226101"/>
                  <a:gd name="connsiteY3-8888" fmla="*/ 838558 h 6078450"/>
                  <a:gd name="connsiteX4-8889" fmla="*/ 7034254 w 10226101"/>
                  <a:gd name="connsiteY4-8890" fmla="*/ 524233 h 6078450"/>
                  <a:gd name="connsiteX5-8891" fmla="*/ 7872454 w 10226101"/>
                  <a:gd name="connsiteY5-8892" fmla="*/ 1972033 h 6078450"/>
                  <a:gd name="connsiteX6-8893" fmla="*/ 9453604 w 10226101"/>
                  <a:gd name="connsiteY6-8894" fmla="*/ 2257783 h 6078450"/>
                  <a:gd name="connsiteX7-8895" fmla="*/ 9260863 w 10226101"/>
                  <a:gd name="connsiteY7-8896" fmla="*/ 4162783 h 6078450"/>
                  <a:gd name="connsiteX8-8897" fmla="*/ 9682078 w 10226101"/>
                  <a:gd name="connsiteY8-8898" fmla="*/ 4951327 h 6078450"/>
                  <a:gd name="connsiteX9-8899" fmla="*/ 9981942 w 10226101"/>
                  <a:gd name="connsiteY9-8900" fmla="*/ 5347303 h 6078450"/>
                  <a:gd name="connsiteX10-8901" fmla="*/ 10221908 w 10226101"/>
                  <a:gd name="connsiteY10-8902" fmla="*/ 5669005 h 6078450"/>
                  <a:gd name="connsiteX11-8903" fmla="*/ 9912744 w 10226101"/>
                  <a:gd name="connsiteY11-8904" fmla="*/ 5624101 h 6078450"/>
                  <a:gd name="connsiteX12-8905" fmla="*/ 9521437 w 10226101"/>
                  <a:gd name="connsiteY12-8906" fmla="*/ 5761970 h 6078450"/>
                  <a:gd name="connsiteX13-8907" fmla="*/ 7948654 w 10226101"/>
                  <a:gd name="connsiteY13-8908" fmla="*/ 5286733 h 6078450"/>
                  <a:gd name="connsiteX14-8909" fmla="*/ 6729454 w 10226101"/>
                  <a:gd name="connsiteY14-8910" fmla="*/ 5877283 h 6078450"/>
                  <a:gd name="connsiteX15-8911" fmla="*/ 5338804 w 10226101"/>
                  <a:gd name="connsiteY15-8912" fmla="*/ 5343883 h 6078450"/>
                  <a:gd name="connsiteX16-8913" fmla="*/ 4386304 w 10226101"/>
                  <a:gd name="connsiteY16-8914" fmla="*/ 6029683 h 6078450"/>
                  <a:gd name="connsiteX17-8915" fmla="*/ 3319504 w 10226101"/>
                  <a:gd name="connsiteY17-8916" fmla="*/ 5858233 h 6078450"/>
                  <a:gd name="connsiteX18-8917" fmla="*/ 2614654 w 10226101"/>
                  <a:gd name="connsiteY18-8918" fmla="*/ 4562833 h 6078450"/>
                  <a:gd name="connsiteX19-8919" fmla="*/ 766804 w 10226101"/>
                  <a:gd name="connsiteY19-8920" fmla="*/ 4772383 h 6078450"/>
                  <a:gd name="connsiteX20-8921" fmla="*/ 709654 w 10226101"/>
                  <a:gd name="connsiteY20-8922" fmla="*/ 3238858 h 6078450"/>
                  <a:gd name="connsiteX21-8923" fmla="*/ 14329 w 10226101"/>
                  <a:gd name="connsiteY21-8924" fmla="*/ 2172058 h 6078450"/>
                  <a:gd name="connsiteX22-8925" fmla="*/ 795379 w 10226101"/>
                  <a:gd name="connsiteY22-8926" fmla="*/ 1391008 h 6078450"/>
                  <a:gd name="connsiteX23-8927" fmla="*/ 1909804 w 10226101"/>
                  <a:gd name="connsiteY23-8928" fmla="*/ 1752958 h 6078450"/>
                  <a:gd name="connsiteX24-8929" fmla="*/ 2328904 w 10226101"/>
                  <a:gd name="connsiteY24-8930" fmla="*/ 1171933 h 6078450"/>
                  <a:gd name="connsiteX25-8931" fmla="*/ 2909929 w 10226101"/>
                  <a:gd name="connsiteY25-8932" fmla="*/ 1229083 h 6078450"/>
                  <a:gd name="connsiteX0-8933" fmla="*/ 2909929 w 10226101"/>
                  <a:gd name="connsiteY0-8934" fmla="*/ 1229083 h 6078450"/>
                  <a:gd name="connsiteX1-8935" fmla="*/ 3386179 w 10226101"/>
                  <a:gd name="connsiteY1-8936" fmla="*/ 219433 h 6078450"/>
                  <a:gd name="connsiteX2-8937" fmla="*/ 4252954 w 10226101"/>
                  <a:gd name="connsiteY2-8938" fmla="*/ 47983 h 6078450"/>
                  <a:gd name="connsiteX3-8939" fmla="*/ 5272129 w 10226101"/>
                  <a:gd name="connsiteY3-8940" fmla="*/ 838558 h 6078450"/>
                  <a:gd name="connsiteX4-8941" fmla="*/ 7034254 w 10226101"/>
                  <a:gd name="connsiteY4-8942" fmla="*/ 524233 h 6078450"/>
                  <a:gd name="connsiteX5-8943" fmla="*/ 7872454 w 10226101"/>
                  <a:gd name="connsiteY5-8944" fmla="*/ 1972033 h 6078450"/>
                  <a:gd name="connsiteX6-8945" fmla="*/ 9453604 w 10226101"/>
                  <a:gd name="connsiteY6-8946" fmla="*/ 2257783 h 6078450"/>
                  <a:gd name="connsiteX7-8947" fmla="*/ 9353129 w 10226101"/>
                  <a:gd name="connsiteY7-8948" fmla="*/ 4009007 h 6078450"/>
                  <a:gd name="connsiteX8-8949" fmla="*/ 9682078 w 10226101"/>
                  <a:gd name="connsiteY8-8950" fmla="*/ 4951327 h 6078450"/>
                  <a:gd name="connsiteX9-8951" fmla="*/ 9981942 w 10226101"/>
                  <a:gd name="connsiteY9-8952" fmla="*/ 5347303 h 6078450"/>
                  <a:gd name="connsiteX10-8953" fmla="*/ 10221908 w 10226101"/>
                  <a:gd name="connsiteY10-8954" fmla="*/ 5669005 h 6078450"/>
                  <a:gd name="connsiteX11-8955" fmla="*/ 9912744 w 10226101"/>
                  <a:gd name="connsiteY11-8956" fmla="*/ 5624101 h 6078450"/>
                  <a:gd name="connsiteX12-8957" fmla="*/ 9521437 w 10226101"/>
                  <a:gd name="connsiteY12-8958" fmla="*/ 5761970 h 6078450"/>
                  <a:gd name="connsiteX13-8959" fmla="*/ 7948654 w 10226101"/>
                  <a:gd name="connsiteY13-8960" fmla="*/ 5286733 h 6078450"/>
                  <a:gd name="connsiteX14-8961" fmla="*/ 6729454 w 10226101"/>
                  <a:gd name="connsiteY14-8962" fmla="*/ 5877283 h 6078450"/>
                  <a:gd name="connsiteX15-8963" fmla="*/ 5338804 w 10226101"/>
                  <a:gd name="connsiteY15-8964" fmla="*/ 5343883 h 6078450"/>
                  <a:gd name="connsiteX16-8965" fmla="*/ 4386304 w 10226101"/>
                  <a:gd name="connsiteY16-8966" fmla="*/ 6029683 h 6078450"/>
                  <a:gd name="connsiteX17-8967" fmla="*/ 3319504 w 10226101"/>
                  <a:gd name="connsiteY17-8968" fmla="*/ 5858233 h 6078450"/>
                  <a:gd name="connsiteX18-8969" fmla="*/ 2614654 w 10226101"/>
                  <a:gd name="connsiteY18-8970" fmla="*/ 4562833 h 6078450"/>
                  <a:gd name="connsiteX19-8971" fmla="*/ 766804 w 10226101"/>
                  <a:gd name="connsiteY19-8972" fmla="*/ 4772383 h 6078450"/>
                  <a:gd name="connsiteX20-8973" fmla="*/ 709654 w 10226101"/>
                  <a:gd name="connsiteY20-8974" fmla="*/ 3238858 h 6078450"/>
                  <a:gd name="connsiteX21-8975" fmla="*/ 14329 w 10226101"/>
                  <a:gd name="connsiteY21-8976" fmla="*/ 2172058 h 6078450"/>
                  <a:gd name="connsiteX22-8977" fmla="*/ 795379 w 10226101"/>
                  <a:gd name="connsiteY22-8978" fmla="*/ 1391008 h 6078450"/>
                  <a:gd name="connsiteX23-8979" fmla="*/ 1909804 w 10226101"/>
                  <a:gd name="connsiteY23-8980" fmla="*/ 1752958 h 6078450"/>
                  <a:gd name="connsiteX24-8981" fmla="*/ 2328904 w 10226101"/>
                  <a:gd name="connsiteY24-8982" fmla="*/ 1171933 h 6078450"/>
                  <a:gd name="connsiteX25-8983" fmla="*/ 2909929 w 10226101"/>
                  <a:gd name="connsiteY25-8984" fmla="*/ 1229083 h 6078450"/>
                  <a:gd name="connsiteX0-8985" fmla="*/ 2909929 w 10226101"/>
                  <a:gd name="connsiteY0-8986" fmla="*/ 1229083 h 6078450"/>
                  <a:gd name="connsiteX1-8987" fmla="*/ 3386179 w 10226101"/>
                  <a:gd name="connsiteY1-8988" fmla="*/ 219433 h 6078450"/>
                  <a:gd name="connsiteX2-8989" fmla="*/ 4252954 w 10226101"/>
                  <a:gd name="connsiteY2-8990" fmla="*/ 47983 h 6078450"/>
                  <a:gd name="connsiteX3-8991" fmla="*/ 5272129 w 10226101"/>
                  <a:gd name="connsiteY3-8992" fmla="*/ 838558 h 6078450"/>
                  <a:gd name="connsiteX4-8993" fmla="*/ 7034254 w 10226101"/>
                  <a:gd name="connsiteY4-8994" fmla="*/ 524233 h 6078450"/>
                  <a:gd name="connsiteX5-8995" fmla="*/ 7872454 w 10226101"/>
                  <a:gd name="connsiteY5-8996" fmla="*/ 1972033 h 6078450"/>
                  <a:gd name="connsiteX6-8997" fmla="*/ 9453604 w 10226101"/>
                  <a:gd name="connsiteY6-8998" fmla="*/ 2257783 h 6078450"/>
                  <a:gd name="connsiteX7-8999" fmla="*/ 9353129 w 10226101"/>
                  <a:gd name="connsiteY7-9000" fmla="*/ 4009007 h 6078450"/>
                  <a:gd name="connsiteX8-9001" fmla="*/ 9682078 w 10226101"/>
                  <a:gd name="connsiteY8-9002" fmla="*/ 4951327 h 6078450"/>
                  <a:gd name="connsiteX9-9003" fmla="*/ 9981942 w 10226101"/>
                  <a:gd name="connsiteY9-9004" fmla="*/ 5347303 h 6078450"/>
                  <a:gd name="connsiteX10-9005" fmla="*/ 10221908 w 10226101"/>
                  <a:gd name="connsiteY10-9006" fmla="*/ 5669005 h 6078450"/>
                  <a:gd name="connsiteX11-9007" fmla="*/ 9912744 w 10226101"/>
                  <a:gd name="connsiteY11-9008" fmla="*/ 5624101 h 6078450"/>
                  <a:gd name="connsiteX12-9009" fmla="*/ 9521437 w 10226101"/>
                  <a:gd name="connsiteY12-9010" fmla="*/ 5761970 h 6078450"/>
                  <a:gd name="connsiteX13-9011" fmla="*/ 7948654 w 10226101"/>
                  <a:gd name="connsiteY13-9012" fmla="*/ 5286733 h 6078450"/>
                  <a:gd name="connsiteX14-9013" fmla="*/ 6729454 w 10226101"/>
                  <a:gd name="connsiteY14-9014" fmla="*/ 5877283 h 6078450"/>
                  <a:gd name="connsiteX15-9015" fmla="*/ 5338804 w 10226101"/>
                  <a:gd name="connsiteY15-9016" fmla="*/ 5343883 h 6078450"/>
                  <a:gd name="connsiteX16-9017" fmla="*/ 4386304 w 10226101"/>
                  <a:gd name="connsiteY16-9018" fmla="*/ 6029683 h 6078450"/>
                  <a:gd name="connsiteX17-9019" fmla="*/ 3319504 w 10226101"/>
                  <a:gd name="connsiteY17-9020" fmla="*/ 5858233 h 6078450"/>
                  <a:gd name="connsiteX18-9021" fmla="*/ 2614654 w 10226101"/>
                  <a:gd name="connsiteY18-9022" fmla="*/ 4562833 h 6078450"/>
                  <a:gd name="connsiteX19-9023" fmla="*/ 766804 w 10226101"/>
                  <a:gd name="connsiteY19-9024" fmla="*/ 4772383 h 6078450"/>
                  <a:gd name="connsiteX20-9025" fmla="*/ 709654 w 10226101"/>
                  <a:gd name="connsiteY20-9026" fmla="*/ 3238858 h 6078450"/>
                  <a:gd name="connsiteX21-9027" fmla="*/ 14329 w 10226101"/>
                  <a:gd name="connsiteY21-9028" fmla="*/ 2172058 h 6078450"/>
                  <a:gd name="connsiteX22-9029" fmla="*/ 795379 w 10226101"/>
                  <a:gd name="connsiteY22-9030" fmla="*/ 1391008 h 6078450"/>
                  <a:gd name="connsiteX23-9031" fmla="*/ 1909804 w 10226101"/>
                  <a:gd name="connsiteY23-9032" fmla="*/ 1752958 h 6078450"/>
                  <a:gd name="connsiteX24-9033" fmla="*/ 2328904 w 10226101"/>
                  <a:gd name="connsiteY24-9034" fmla="*/ 1171933 h 6078450"/>
                  <a:gd name="connsiteX25-9035" fmla="*/ 2909929 w 10226101"/>
                  <a:gd name="connsiteY25-9036" fmla="*/ 1229083 h 6078450"/>
                  <a:gd name="connsiteX0-9037" fmla="*/ 2909929 w 10226101"/>
                  <a:gd name="connsiteY0-9038" fmla="*/ 1229083 h 6078450"/>
                  <a:gd name="connsiteX1-9039" fmla="*/ 3386179 w 10226101"/>
                  <a:gd name="connsiteY1-9040" fmla="*/ 219433 h 6078450"/>
                  <a:gd name="connsiteX2-9041" fmla="*/ 4252954 w 10226101"/>
                  <a:gd name="connsiteY2-9042" fmla="*/ 47983 h 6078450"/>
                  <a:gd name="connsiteX3-9043" fmla="*/ 5272129 w 10226101"/>
                  <a:gd name="connsiteY3-9044" fmla="*/ 838558 h 6078450"/>
                  <a:gd name="connsiteX4-9045" fmla="*/ 7034254 w 10226101"/>
                  <a:gd name="connsiteY4-9046" fmla="*/ 524233 h 6078450"/>
                  <a:gd name="connsiteX5-9047" fmla="*/ 7872454 w 10226101"/>
                  <a:gd name="connsiteY5-9048" fmla="*/ 1972033 h 6078450"/>
                  <a:gd name="connsiteX6-9049" fmla="*/ 9453604 w 10226101"/>
                  <a:gd name="connsiteY6-9050" fmla="*/ 2257783 h 6078450"/>
                  <a:gd name="connsiteX7-9051" fmla="*/ 9353129 w 10226101"/>
                  <a:gd name="connsiteY7-9052" fmla="*/ 4009007 h 6078450"/>
                  <a:gd name="connsiteX8-9053" fmla="*/ 9682078 w 10226101"/>
                  <a:gd name="connsiteY8-9054" fmla="*/ 4951327 h 6078450"/>
                  <a:gd name="connsiteX9-9055" fmla="*/ 9981942 w 10226101"/>
                  <a:gd name="connsiteY9-9056" fmla="*/ 5347303 h 6078450"/>
                  <a:gd name="connsiteX10-9057" fmla="*/ 10221908 w 10226101"/>
                  <a:gd name="connsiteY10-9058" fmla="*/ 5669005 h 6078450"/>
                  <a:gd name="connsiteX11-9059" fmla="*/ 9912744 w 10226101"/>
                  <a:gd name="connsiteY11-9060" fmla="*/ 5624101 h 6078450"/>
                  <a:gd name="connsiteX12-9061" fmla="*/ 9521437 w 10226101"/>
                  <a:gd name="connsiteY12-9062" fmla="*/ 5761970 h 6078450"/>
                  <a:gd name="connsiteX13-9063" fmla="*/ 7948654 w 10226101"/>
                  <a:gd name="connsiteY13-9064" fmla="*/ 5286733 h 6078450"/>
                  <a:gd name="connsiteX14-9065" fmla="*/ 6729454 w 10226101"/>
                  <a:gd name="connsiteY14-9066" fmla="*/ 5877283 h 6078450"/>
                  <a:gd name="connsiteX15-9067" fmla="*/ 5338804 w 10226101"/>
                  <a:gd name="connsiteY15-9068" fmla="*/ 5343883 h 6078450"/>
                  <a:gd name="connsiteX16-9069" fmla="*/ 4386304 w 10226101"/>
                  <a:gd name="connsiteY16-9070" fmla="*/ 6029683 h 6078450"/>
                  <a:gd name="connsiteX17-9071" fmla="*/ 3319504 w 10226101"/>
                  <a:gd name="connsiteY17-9072" fmla="*/ 5858233 h 6078450"/>
                  <a:gd name="connsiteX18-9073" fmla="*/ 2614654 w 10226101"/>
                  <a:gd name="connsiteY18-9074" fmla="*/ 4562833 h 6078450"/>
                  <a:gd name="connsiteX19-9075" fmla="*/ 766804 w 10226101"/>
                  <a:gd name="connsiteY19-9076" fmla="*/ 4772383 h 6078450"/>
                  <a:gd name="connsiteX20-9077" fmla="*/ 709654 w 10226101"/>
                  <a:gd name="connsiteY20-9078" fmla="*/ 3238858 h 6078450"/>
                  <a:gd name="connsiteX21-9079" fmla="*/ 14329 w 10226101"/>
                  <a:gd name="connsiteY21-9080" fmla="*/ 2172058 h 6078450"/>
                  <a:gd name="connsiteX22-9081" fmla="*/ 795379 w 10226101"/>
                  <a:gd name="connsiteY22-9082" fmla="*/ 1391008 h 6078450"/>
                  <a:gd name="connsiteX23-9083" fmla="*/ 1909804 w 10226101"/>
                  <a:gd name="connsiteY23-9084" fmla="*/ 1752958 h 6078450"/>
                  <a:gd name="connsiteX24-9085" fmla="*/ 2328904 w 10226101"/>
                  <a:gd name="connsiteY24-9086" fmla="*/ 1171933 h 6078450"/>
                  <a:gd name="connsiteX25-9087" fmla="*/ 2909929 w 10226101"/>
                  <a:gd name="connsiteY25-9088" fmla="*/ 1229083 h 6078450"/>
                  <a:gd name="connsiteX0-9089" fmla="*/ 2909929 w 10226101"/>
                  <a:gd name="connsiteY0-9090" fmla="*/ 1229083 h 6078450"/>
                  <a:gd name="connsiteX1-9091" fmla="*/ 3386179 w 10226101"/>
                  <a:gd name="connsiteY1-9092" fmla="*/ 219433 h 6078450"/>
                  <a:gd name="connsiteX2-9093" fmla="*/ 4252954 w 10226101"/>
                  <a:gd name="connsiteY2-9094" fmla="*/ 47983 h 6078450"/>
                  <a:gd name="connsiteX3-9095" fmla="*/ 5272129 w 10226101"/>
                  <a:gd name="connsiteY3-9096" fmla="*/ 838558 h 6078450"/>
                  <a:gd name="connsiteX4-9097" fmla="*/ 7034254 w 10226101"/>
                  <a:gd name="connsiteY4-9098" fmla="*/ 524233 h 6078450"/>
                  <a:gd name="connsiteX5-9099" fmla="*/ 7872454 w 10226101"/>
                  <a:gd name="connsiteY5-9100" fmla="*/ 1972033 h 6078450"/>
                  <a:gd name="connsiteX6-9101" fmla="*/ 9453604 w 10226101"/>
                  <a:gd name="connsiteY6-9102" fmla="*/ 2257783 h 6078450"/>
                  <a:gd name="connsiteX7-9103" fmla="*/ 9353129 w 10226101"/>
                  <a:gd name="connsiteY7-9104" fmla="*/ 4009007 h 6078450"/>
                  <a:gd name="connsiteX8-9105" fmla="*/ 9682078 w 10226101"/>
                  <a:gd name="connsiteY8-9106" fmla="*/ 4951327 h 6078450"/>
                  <a:gd name="connsiteX9-9107" fmla="*/ 9981942 w 10226101"/>
                  <a:gd name="connsiteY9-9108" fmla="*/ 5347303 h 6078450"/>
                  <a:gd name="connsiteX10-9109" fmla="*/ 10221908 w 10226101"/>
                  <a:gd name="connsiteY10-9110" fmla="*/ 5669005 h 6078450"/>
                  <a:gd name="connsiteX11-9111" fmla="*/ 9912744 w 10226101"/>
                  <a:gd name="connsiteY11-9112" fmla="*/ 5624101 h 6078450"/>
                  <a:gd name="connsiteX12-9113" fmla="*/ 9521437 w 10226101"/>
                  <a:gd name="connsiteY12-9114" fmla="*/ 5761970 h 6078450"/>
                  <a:gd name="connsiteX13-9115" fmla="*/ 7948654 w 10226101"/>
                  <a:gd name="connsiteY13-9116" fmla="*/ 5286733 h 6078450"/>
                  <a:gd name="connsiteX14-9117" fmla="*/ 6729454 w 10226101"/>
                  <a:gd name="connsiteY14-9118" fmla="*/ 5877283 h 6078450"/>
                  <a:gd name="connsiteX15-9119" fmla="*/ 5338804 w 10226101"/>
                  <a:gd name="connsiteY15-9120" fmla="*/ 5343883 h 6078450"/>
                  <a:gd name="connsiteX16-9121" fmla="*/ 4386304 w 10226101"/>
                  <a:gd name="connsiteY16-9122" fmla="*/ 6029683 h 6078450"/>
                  <a:gd name="connsiteX17-9123" fmla="*/ 3319504 w 10226101"/>
                  <a:gd name="connsiteY17-9124" fmla="*/ 5858233 h 6078450"/>
                  <a:gd name="connsiteX18-9125" fmla="*/ 2614654 w 10226101"/>
                  <a:gd name="connsiteY18-9126" fmla="*/ 4562833 h 6078450"/>
                  <a:gd name="connsiteX19-9127" fmla="*/ 766804 w 10226101"/>
                  <a:gd name="connsiteY19-9128" fmla="*/ 4772383 h 6078450"/>
                  <a:gd name="connsiteX20-9129" fmla="*/ 709654 w 10226101"/>
                  <a:gd name="connsiteY20-9130" fmla="*/ 3238858 h 6078450"/>
                  <a:gd name="connsiteX21-9131" fmla="*/ 14329 w 10226101"/>
                  <a:gd name="connsiteY21-9132" fmla="*/ 2172058 h 6078450"/>
                  <a:gd name="connsiteX22-9133" fmla="*/ 795379 w 10226101"/>
                  <a:gd name="connsiteY22-9134" fmla="*/ 1391008 h 6078450"/>
                  <a:gd name="connsiteX23-9135" fmla="*/ 1909804 w 10226101"/>
                  <a:gd name="connsiteY23-9136" fmla="*/ 1752958 h 6078450"/>
                  <a:gd name="connsiteX24-9137" fmla="*/ 2328904 w 10226101"/>
                  <a:gd name="connsiteY24-9138" fmla="*/ 1171933 h 6078450"/>
                  <a:gd name="connsiteX25-9139" fmla="*/ 2909929 w 10226101"/>
                  <a:gd name="connsiteY25-9140" fmla="*/ 1229083 h 6078450"/>
                  <a:gd name="connsiteX0-9141" fmla="*/ 2909929 w 10226101"/>
                  <a:gd name="connsiteY0-9142" fmla="*/ 1229083 h 6078450"/>
                  <a:gd name="connsiteX1-9143" fmla="*/ 3386179 w 10226101"/>
                  <a:gd name="connsiteY1-9144" fmla="*/ 219433 h 6078450"/>
                  <a:gd name="connsiteX2-9145" fmla="*/ 4252954 w 10226101"/>
                  <a:gd name="connsiteY2-9146" fmla="*/ 47983 h 6078450"/>
                  <a:gd name="connsiteX3-9147" fmla="*/ 5272129 w 10226101"/>
                  <a:gd name="connsiteY3-9148" fmla="*/ 838558 h 6078450"/>
                  <a:gd name="connsiteX4-9149" fmla="*/ 7034254 w 10226101"/>
                  <a:gd name="connsiteY4-9150" fmla="*/ 524233 h 6078450"/>
                  <a:gd name="connsiteX5-9151" fmla="*/ 7872454 w 10226101"/>
                  <a:gd name="connsiteY5-9152" fmla="*/ 1972033 h 6078450"/>
                  <a:gd name="connsiteX6-9153" fmla="*/ 9453604 w 10226101"/>
                  <a:gd name="connsiteY6-9154" fmla="*/ 2257783 h 6078450"/>
                  <a:gd name="connsiteX7-9155" fmla="*/ 9353129 w 10226101"/>
                  <a:gd name="connsiteY7-9156" fmla="*/ 4009007 h 6078450"/>
                  <a:gd name="connsiteX8-9157" fmla="*/ 9682078 w 10226101"/>
                  <a:gd name="connsiteY8-9158" fmla="*/ 4951327 h 6078450"/>
                  <a:gd name="connsiteX9-9159" fmla="*/ 9981942 w 10226101"/>
                  <a:gd name="connsiteY9-9160" fmla="*/ 5347303 h 6078450"/>
                  <a:gd name="connsiteX10-9161" fmla="*/ 10221908 w 10226101"/>
                  <a:gd name="connsiteY10-9162" fmla="*/ 5669005 h 6078450"/>
                  <a:gd name="connsiteX11-9163" fmla="*/ 9912744 w 10226101"/>
                  <a:gd name="connsiteY11-9164" fmla="*/ 5624101 h 6078450"/>
                  <a:gd name="connsiteX12-9165" fmla="*/ 9521437 w 10226101"/>
                  <a:gd name="connsiteY12-9166" fmla="*/ 5761970 h 6078450"/>
                  <a:gd name="connsiteX13-9167" fmla="*/ 7948654 w 10226101"/>
                  <a:gd name="connsiteY13-9168" fmla="*/ 5286733 h 6078450"/>
                  <a:gd name="connsiteX14-9169" fmla="*/ 6729454 w 10226101"/>
                  <a:gd name="connsiteY14-9170" fmla="*/ 5877283 h 6078450"/>
                  <a:gd name="connsiteX15-9171" fmla="*/ 5338804 w 10226101"/>
                  <a:gd name="connsiteY15-9172" fmla="*/ 5343883 h 6078450"/>
                  <a:gd name="connsiteX16-9173" fmla="*/ 4386304 w 10226101"/>
                  <a:gd name="connsiteY16-9174" fmla="*/ 6029683 h 6078450"/>
                  <a:gd name="connsiteX17-9175" fmla="*/ 3319504 w 10226101"/>
                  <a:gd name="connsiteY17-9176" fmla="*/ 5858233 h 6078450"/>
                  <a:gd name="connsiteX18-9177" fmla="*/ 2614654 w 10226101"/>
                  <a:gd name="connsiteY18-9178" fmla="*/ 4562833 h 6078450"/>
                  <a:gd name="connsiteX19-9179" fmla="*/ 766804 w 10226101"/>
                  <a:gd name="connsiteY19-9180" fmla="*/ 4772383 h 6078450"/>
                  <a:gd name="connsiteX20-9181" fmla="*/ 709654 w 10226101"/>
                  <a:gd name="connsiteY20-9182" fmla="*/ 3238858 h 6078450"/>
                  <a:gd name="connsiteX21-9183" fmla="*/ 14329 w 10226101"/>
                  <a:gd name="connsiteY21-9184" fmla="*/ 2172058 h 6078450"/>
                  <a:gd name="connsiteX22-9185" fmla="*/ 795379 w 10226101"/>
                  <a:gd name="connsiteY22-9186" fmla="*/ 1391008 h 6078450"/>
                  <a:gd name="connsiteX23-9187" fmla="*/ 1909804 w 10226101"/>
                  <a:gd name="connsiteY23-9188" fmla="*/ 1752958 h 6078450"/>
                  <a:gd name="connsiteX24-9189" fmla="*/ 2328904 w 10226101"/>
                  <a:gd name="connsiteY24-9190" fmla="*/ 1171933 h 6078450"/>
                  <a:gd name="connsiteX25-9191" fmla="*/ 2909929 w 10226101"/>
                  <a:gd name="connsiteY25-9192" fmla="*/ 1229083 h 6078450"/>
                  <a:gd name="connsiteX0-9193" fmla="*/ 2909929 w 10226101"/>
                  <a:gd name="connsiteY0-9194" fmla="*/ 1229083 h 6078450"/>
                  <a:gd name="connsiteX1-9195" fmla="*/ 3386179 w 10226101"/>
                  <a:gd name="connsiteY1-9196" fmla="*/ 219433 h 6078450"/>
                  <a:gd name="connsiteX2-9197" fmla="*/ 4252954 w 10226101"/>
                  <a:gd name="connsiteY2-9198" fmla="*/ 47983 h 6078450"/>
                  <a:gd name="connsiteX3-9199" fmla="*/ 5272129 w 10226101"/>
                  <a:gd name="connsiteY3-9200" fmla="*/ 838558 h 6078450"/>
                  <a:gd name="connsiteX4-9201" fmla="*/ 7034254 w 10226101"/>
                  <a:gd name="connsiteY4-9202" fmla="*/ 524233 h 6078450"/>
                  <a:gd name="connsiteX5-9203" fmla="*/ 7872454 w 10226101"/>
                  <a:gd name="connsiteY5-9204" fmla="*/ 1972033 h 6078450"/>
                  <a:gd name="connsiteX6-9205" fmla="*/ 9453604 w 10226101"/>
                  <a:gd name="connsiteY6-9206" fmla="*/ 2257783 h 6078450"/>
                  <a:gd name="connsiteX7-9207" fmla="*/ 9445395 w 10226101"/>
                  <a:gd name="connsiteY7-9208" fmla="*/ 3947496 h 6078450"/>
                  <a:gd name="connsiteX8-9209" fmla="*/ 9682078 w 10226101"/>
                  <a:gd name="connsiteY8-9210" fmla="*/ 4951327 h 6078450"/>
                  <a:gd name="connsiteX9-9211" fmla="*/ 9981942 w 10226101"/>
                  <a:gd name="connsiteY9-9212" fmla="*/ 5347303 h 6078450"/>
                  <a:gd name="connsiteX10-9213" fmla="*/ 10221908 w 10226101"/>
                  <a:gd name="connsiteY10-9214" fmla="*/ 5669005 h 6078450"/>
                  <a:gd name="connsiteX11-9215" fmla="*/ 9912744 w 10226101"/>
                  <a:gd name="connsiteY11-9216" fmla="*/ 5624101 h 6078450"/>
                  <a:gd name="connsiteX12-9217" fmla="*/ 9521437 w 10226101"/>
                  <a:gd name="connsiteY12-9218" fmla="*/ 5761970 h 6078450"/>
                  <a:gd name="connsiteX13-9219" fmla="*/ 7948654 w 10226101"/>
                  <a:gd name="connsiteY13-9220" fmla="*/ 5286733 h 6078450"/>
                  <a:gd name="connsiteX14-9221" fmla="*/ 6729454 w 10226101"/>
                  <a:gd name="connsiteY14-9222" fmla="*/ 5877283 h 6078450"/>
                  <a:gd name="connsiteX15-9223" fmla="*/ 5338804 w 10226101"/>
                  <a:gd name="connsiteY15-9224" fmla="*/ 5343883 h 6078450"/>
                  <a:gd name="connsiteX16-9225" fmla="*/ 4386304 w 10226101"/>
                  <a:gd name="connsiteY16-9226" fmla="*/ 6029683 h 6078450"/>
                  <a:gd name="connsiteX17-9227" fmla="*/ 3319504 w 10226101"/>
                  <a:gd name="connsiteY17-9228" fmla="*/ 5858233 h 6078450"/>
                  <a:gd name="connsiteX18-9229" fmla="*/ 2614654 w 10226101"/>
                  <a:gd name="connsiteY18-9230" fmla="*/ 4562833 h 6078450"/>
                  <a:gd name="connsiteX19-9231" fmla="*/ 766804 w 10226101"/>
                  <a:gd name="connsiteY19-9232" fmla="*/ 4772383 h 6078450"/>
                  <a:gd name="connsiteX20-9233" fmla="*/ 709654 w 10226101"/>
                  <a:gd name="connsiteY20-9234" fmla="*/ 3238858 h 6078450"/>
                  <a:gd name="connsiteX21-9235" fmla="*/ 14329 w 10226101"/>
                  <a:gd name="connsiteY21-9236" fmla="*/ 2172058 h 6078450"/>
                  <a:gd name="connsiteX22-9237" fmla="*/ 795379 w 10226101"/>
                  <a:gd name="connsiteY22-9238" fmla="*/ 1391008 h 6078450"/>
                  <a:gd name="connsiteX23-9239" fmla="*/ 1909804 w 10226101"/>
                  <a:gd name="connsiteY23-9240" fmla="*/ 1752958 h 6078450"/>
                  <a:gd name="connsiteX24-9241" fmla="*/ 2328904 w 10226101"/>
                  <a:gd name="connsiteY24-9242" fmla="*/ 1171933 h 6078450"/>
                  <a:gd name="connsiteX25-9243" fmla="*/ 2909929 w 10226101"/>
                  <a:gd name="connsiteY25-9244" fmla="*/ 1229083 h 607845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33" y="connsiteY16-34"/>
                  </a:cxn>
                  <a:cxn ang="0">
                    <a:pos x="connsiteX17-35" y="connsiteY17-36"/>
                  </a:cxn>
                  <a:cxn ang="0">
                    <a:pos x="connsiteX18-37" y="connsiteY18-38"/>
                  </a:cxn>
                  <a:cxn ang="0">
                    <a:pos x="connsiteX19-39" y="connsiteY19-40"/>
                  </a:cxn>
                  <a:cxn ang="0">
                    <a:pos x="connsiteX20-41" y="connsiteY20-42"/>
                  </a:cxn>
                  <a:cxn ang="0">
                    <a:pos x="connsiteX21-43" y="connsiteY21-44"/>
                  </a:cxn>
                  <a:cxn ang="0">
                    <a:pos x="connsiteX22-45" y="connsiteY22-46"/>
                  </a:cxn>
                  <a:cxn ang="0">
                    <a:pos x="connsiteX23-47" y="connsiteY23-48"/>
                  </a:cxn>
                  <a:cxn ang="0">
                    <a:pos x="connsiteX24-49" y="connsiteY24-50"/>
                  </a:cxn>
                  <a:cxn ang="0">
                    <a:pos x="connsiteX25-51" y="connsiteY25-52"/>
                  </a:cxn>
                </a:cxnLst>
                <a:rect l="l" t="t" r="r" b="b"/>
                <a:pathLst>
                  <a:path w="10226101" h="6078450">
                    <a:moveTo>
                      <a:pt x="2909929" y="1229083"/>
                    </a:moveTo>
                    <a:cubicBezTo>
                      <a:pt x="2932154" y="1010008"/>
                      <a:pt x="3113129" y="444858"/>
                      <a:pt x="3386179" y="219433"/>
                    </a:cubicBezTo>
                    <a:cubicBezTo>
                      <a:pt x="3659229" y="-5992"/>
                      <a:pt x="3871954" y="-47267"/>
                      <a:pt x="4252954" y="47983"/>
                    </a:cubicBezTo>
                    <a:cubicBezTo>
                      <a:pt x="4633954" y="143233"/>
                      <a:pt x="5141814" y="473609"/>
                      <a:pt x="5272129" y="838558"/>
                    </a:cubicBezTo>
                    <a:cubicBezTo>
                      <a:pt x="5564229" y="470258"/>
                      <a:pt x="6600867" y="335321"/>
                      <a:pt x="7034254" y="524233"/>
                    </a:cubicBezTo>
                    <a:cubicBezTo>
                      <a:pt x="7467641" y="713145"/>
                      <a:pt x="7974054" y="1063983"/>
                      <a:pt x="7872454" y="1972033"/>
                    </a:cubicBezTo>
                    <a:cubicBezTo>
                      <a:pt x="8332829" y="1756133"/>
                      <a:pt x="9191447" y="1928539"/>
                      <a:pt x="9453604" y="2257783"/>
                    </a:cubicBezTo>
                    <a:cubicBezTo>
                      <a:pt x="9715761" y="2587027"/>
                      <a:pt x="9841736" y="3605576"/>
                      <a:pt x="9445395" y="3947496"/>
                    </a:cubicBezTo>
                    <a:cubicBezTo>
                      <a:pt x="10302337" y="4220217"/>
                      <a:pt x="9369679" y="4757752"/>
                      <a:pt x="9682078" y="4951327"/>
                    </a:cubicBezTo>
                    <a:cubicBezTo>
                      <a:pt x="9863769" y="4895017"/>
                      <a:pt x="10045749" y="5097620"/>
                      <a:pt x="9981942" y="5347303"/>
                    </a:cubicBezTo>
                    <a:cubicBezTo>
                      <a:pt x="9761518" y="5448408"/>
                      <a:pt x="10277310" y="5630772"/>
                      <a:pt x="10221908" y="5669005"/>
                    </a:cubicBezTo>
                    <a:cubicBezTo>
                      <a:pt x="10216142" y="5722827"/>
                      <a:pt x="10148461" y="5537608"/>
                      <a:pt x="9912744" y="5624101"/>
                    </a:cubicBezTo>
                    <a:cubicBezTo>
                      <a:pt x="9792359" y="5583728"/>
                      <a:pt x="9670020" y="5422224"/>
                      <a:pt x="9521437" y="5761970"/>
                    </a:cubicBezTo>
                    <a:cubicBezTo>
                      <a:pt x="8816736" y="5999512"/>
                      <a:pt x="8102373" y="5696620"/>
                      <a:pt x="7948654" y="5286733"/>
                    </a:cubicBezTo>
                    <a:cubicBezTo>
                      <a:pt x="7605754" y="5670908"/>
                      <a:pt x="7183479" y="5912208"/>
                      <a:pt x="6729454" y="5877283"/>
                    </a:cubicBezTo>
                    <a:cubicBezTo>
                      <a:pt x="6275429" y="5842358"/>
                      <a:pt x="5599154" y="5645508"/>
                      <a:pt x="5338804" y="5343883"/>
                    </a:cubicBezTo>
                    <a:cubicBezTo>
                      <a:pt x="5173704" y="5613758"/>
                      <a:pt x="4754604" y="5928083"/>
                      <a:pt x="4386304" y="6029683"/>
                    </a:cubicBezTo>
                    <a:cubicBezTo>
                      <a:pt x="4018004" y="6131283"/>
                      <a:pt x="3630654" y="6074133"/>
                      <a:pt x="3319504" y="5858233"/>
                    </a:cubicBezTo>
                    <a:cubicBezTo>
                      <a:pt x="3008354" y="5642333"/>
                      <a:pt x="2636879" y="4969233"/>
                      <a:pt x="2614654" y="4562833"/>
                    </a:cubicBezTo>
                    <a:cubicBezTo>
                      <a:pt x="2220954" y="4775558"/>
                      <a:pt x="1176379" y="5010508"/>
                      <a:pt x="766804" y="4772383"/>
                    </a:cubicBezTo>
                    <a:cubicBezTo>
                      <a:pt x="357229" y="4534258"/>
                      <a:pt x="342941" y="3746858"/>
                      <a:pt x="709654" y="3238858"/>
                    </a:cubicBezTo>
                    <a:cubicBezTo>
                      <a:pt x="419142" y="3188058"/>
                      <a:pt x="-92033" y="2491146"/>
                      <a:pt x="14329" y="2172058"/>
                    </a:cubicBezTo>
                    <a:cubicBezTo>
                      <a:pt x="11154" y="1749783"/>
                      <a:pt x="303254" y="1432283"/>
                      <a:pt x="795379" y="1391008"/>
                    </a:cubicBezTo>
                    <a:cubicBezTo>
                      <a:pt x="1201779" y="1349733"/>
                      <a:pt x="1630404" y="1524358"/>
                      <a:pt x="1909804" y="1752958"/>
                    </a:cubicBezTo>
                    <a:cubicBezTo>
                      <a:pt x="2000292" y="1232258"/>
                      <a:pt x="2181267" y="1225908"/>
                      <a:pt x="2328904" y="1171933"/>
                    </a:cubicBezTo>
                    <a:cubicBezTo>
                      <a:pt x="2500354" y="1124308"/>
                      <a:pt x="2928979" y="1175108"/>
                      <a:pt x="2909929" y="1229083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F90132"/>
                </a:solidFill>
                <a:prstDash val="sysDash"/>
              </a:ln>
              <a:effectLst>
                <a:outerShdw blurRad="3302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/>
                <a:endParaRPr lang="zh-CN" altLang="en-US" strike="noStrike" noProof="1">
                  <a:solidFill>
                    <a:prstClr val="white"/>
                  </a:solidFill>
                </a:endParaRPr>
              </a:p>
            </p:txBody>
          </p:sp>
          <p:sp>
            <p:nvSpPr>
              <p:cNvPr id="247" name="椭圆 246"/>
              <p:cNvSpPr/>
              <p:nvPr/>
            </p:nvSpPr>
            <p:spPr>
              <a:xfrm>
                <a:off x="8782741" y="3584223"/>
                <a:ext cx="388920" cy="388920"/>
              </a:xfrm>
              <a:prstGeom prst="ellipse">
                <a:avLst/>
              </a:prstGeom>
              <a:solidFill>
                <a:schemeClr val="bg1"/>
              </a:solidFill>
              <a:ln w="22225">
                <a:solidFill>
                  <a:srgbClr val="F90132">
                    <a:alpha val="45000"/>
                  </a:srgbClr>
                </a:solidFill>
                <a:prstDash val="sysDot"/>
              </a:ln>
              <a:effectLst>
                <a:outerShdw blurRad="228600" dist="38100" sx="123000" sy="123000" algn="l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/>
                <a:endParaRPr lang="zh-CN" altLang="en-US" strike="noStrike" noProof="1">
                  <a:solidFill>
                    <a:prstClr val="white"/>
                  </a:solidFill>
                </a:endParaRPr>
              </a:p>
            </p:txBody>
          </p:sp>
          <p:sp>
            <p:nvSpPr>
              <p:cNvPr id="236" name="椭圆 235"/>
              <p:cNvSpPr/>
              <p:nvPr/>
            </p:nvSpPr>
            <p:spPr>
              <a:xfrm>
                <a:off x="7545935" y="4259326"/>
                <a:ext cx="869442" cy="852584"/>
              </a:xfrm>
              <a:prstGeom prst="ellipse">
                <a:avLst/>
              </a:prstGeom>
              <a:solidFill>
                <a:srgbClr val="F90132"/>
              </a:solidFill>
              <a:ln w="22225">
                <a:noFill/>
                <a:prstDash val="sysDash"/>
              </a:ln>
              <a:effectLst>
                <a:outerShdw blurRad="495300" dir="8340000" sx="94000" sy="940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/>
                <a:endParaRPr lang="zh-CN" altLang="en-US" strike="noStrike" noProof="1">
                  <a:solidFill>
                    <a:prstClr val="white"/>
                  </a:solidFill>
                </a:endParaRPr>
              </a:p>
            </p:txBody>
          </p:sp>
          <p:sp>
            <p:nvSpPr>
              <p:cNvPr id="265" name="TextBox 64"/>
              <p:cNvSpPr txBox="1">
                <a:spLocks noChangeArrowheads="1"/>
              </p:cNvSpPr>
              <p:nvPr/>
            </p:nvSpPr>
            <p:spPr bwMode="auto">
              <a:xfrm>
                <a:off x="2509873" y="1069625"/>
                <a:ext cx="3841753" cy="11067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defTabSz="914400" fontAlgn="auto"/>
                <a:r>
                  <a:rPr lang="zh-CN" altLang="en-US" sz="6600" strike="noStrike" spc="600" noProof="1">
                    <a:solidFill>
                      <a:schemeClr val="accent4"/>
                    </a:solidFill>
                    <a:effectLst/>
                    <a:latin typeface="汉仪太极体简" panose="02010600030101010101" pitchFamily="2" charset="-122"/>
                    <a:ea typeface="汉仪太极体简" panose="02010600030101010101" pitchFamily="2" charset="-122"/>
                    <a:cs typeface="+mn-cs"/>
                  </a:rPr>
                  <a:t>儿童英雄</a:t>
                </a:r>
                <a:endParaRPr lang="zh-CN" altLang="en-US" sz="6600" strike="noStrike" spc="600" noProof="1">
                  <a:solidFill>
                    <a:schemeClr val="accent4"/>
                  </a:solidFill>
                  <a:effectLst/>
                  <a:latin typeface="汉仪太极体简" panose="02010600030101010101" pitchFamily="2" charset="-122"/>
                  <a:ea typeface="汉仪太极体简" panose="02010600030101010101" pitchFamily="2" charset="-122"/>
                </a:endParaRPr>
              </a:p>
            </p:txBody>
          </p:sp>
          <p:sp>
            <p:nvSpPr>
              <p:cNvPr id="267" name="TextBox 64"/>
              <p:cNvSpPr txBox="1">
                <a:spLocks noChangeArrowheads="1"/>
              </p:cNvSpPr>
              <p:nvPr/>
            </p:nvSpPr>
            <p:spPr bwMode="auto">
              <a:xfrm>
                <a:off x="4070240" y="2176502"/>
                <a:ext cx="3536852" cy="10146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  <a:scene3d>
                  <a:camera prst="orthographicFront"/>
                  <a:lightRig rig="threePt" dir="t"/>
                </a:scene3d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defTabSz="914400" fontAlgn="auto"/>
                <a:r>
                  <a:rPr lang="zh-CN" altLang="en-US" sz="6000" b="1" strike="noStrike" spc="600" noProof="1">
                    <a:ln w="22225">
                      <a:solidFill>
                        <a:schemeClr val="accent2"/>
                      </a:solidFill>
                      <a:prstDash val="solid"/>
                    </a:ln>
                    <a:solidFill>
                      <a:srgbClr val="FF0000"/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小萝卜头</a:t>
                </a:r>
                <a:endParaRPr lang="zh-CN" altLang="en-US" sz="6000" b="1" strike="noStrike" spc="600" noProof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122" name="文本框 256"/>
              <p:cNvSpPr txBox="1"/>
              <p:nvPr/>
            </p:nvSpPr>
            <p:spPr>
              <a:xfrm>
                <a:off x="7563025" y="4466358"/>
                <a:ext cx="935030" cy="52193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 anchorCtr="0">
                <a:spAutoFit/>
              </a:bodyPr>
              <a:lstStyle/>
              <a:p>
                <a:pPr defTabSz="914400"/>
                <a:r>
                  <a:rPr lang="en-US" altLang="zh-CN" sz="2800" dirty="0">
                    <a:solidFill>
                      <a:srgbClr val="FFFFFF"/>
                    </a:solidFill>
                    <a:latin typeface="汉真广标" panose="02010600030101010101" pitchFamily="49" charset="-122"/>
                    <a:ea typeface="汉真广标" panose="02010600030101010101" pitchFamily="49" charset="-122"/>
                  </a:rPr>
                  <a:t>2021</a:t>
                </a:r>
                <a:endParaRPr lang="en-US" altLang="zh-CN" sz="2800" dirty="0">
                  <a:solidFill>
                    <a:srgbClr val="FFFFFF"/>
                  </a:solidFill>
                  <a:latin typeface="汉真广标" panose="02010600030101010101" pitchFamily="49" charset="-122"/>
                  <a:ea typeface="汉真广标" panose="02010600030101010101" pitchFamily="49" charset="-122"/>
                </a:endParaRPr>
              </a:p>
            </p:txBody>
          </p:sp>
          <p:sp>
            <p:nvSpPr>
              <p:cNvPr id="118" name="椭圆 117"/>
              <p:cNvSpPr/>
              <p:nvPr/>
            </p:nvSpPr>
            <p:spPr>
              <a:xfrm>
                <a:off x="6804724" y="5490899"/>
                <a:ext cx="452468" cy="452468"/>
              </a:xfrm>
              <a:prstGeom prst="ellipse">
                <a:avLst/>
              </a:prstGeom>
              <a:solidFill>
                <a:srgbClr val="F90132"/>
              </a:solidFill>
              <a:ln w="22225">
                <a:noFill/>
                <a:prstDash val="sysDash"/>
              </a:ln>
              <a:effectLst>
                <a:outerShdw blurRad="495300" dir="8340000" sx="94000" sy="940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/>
                <a:endParaRPr lang="zh-CN" altLang="en-US" strike="noStrike" noProof="1">
                  <a:solidFill>
                    <a:prstClr val="white"/>
                  </a:solidFill>
                </a:endParaRPr>
              </a:p>
            </p:txBody>
          </p:sp>
          <p:sp>
            <p:nvSpPr>
              <p:cNvPr id="103" name="椭圆 102"/>
              <p:cNvSpPr/>
              <p:nvPr/>
            </p:nvSpPr>
            <p:spPr>
              <a:xfrm>
                <a:off x="8415431" y="5123626"/>
                <a:ext cx="91642" cy="91642"/>
              </a:xfrm>
              <a:prstGeom prst="ellipse">
                <a:avLst/>
              </a:prstGeom>
              <a:solidFill>
                <a:schemeClr val="bg1"/>
              </a:solidFill>
              <a:ln w="22225">
                <a:noFill/>
                <a:prstDash val="sysDot"/>
              </a:ln>
              <a:effectLst>
                <a:outerShdw blurRad="228600" dist="38100" sx="123000" sy="123000" algn="l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/>
                <a:endParaRPr lang="zh-CN" altLang="en-US" strike="noStrike" noProof="1">
                  <a:solidFill>
                    <a:prstClr val="white"/>
                  </a:solidFill>
                </a:endParaRPr>
              </a:p>
            </p:txBody>
          </p:sp>
          <p:sp>
            <p:nvSpPr>
              <p:cNvPr id="104" name="椭圆 103"/>
              <p:cNvSpPr/>
              <p:nvPr/>
            </p:nvSpPr>
            <p:spPr>
              <a:xfrm>
                <a:off x="8203869" y="5344818"/>
                <a:ext cx="156322" cy="156322"/>
              </a:xfrm>
              <a:prstGeom prst="ellipse">
                <a:avLst/>
              </a:prstGeom>
              <a:solidFill>
                <a:schemeClr val="bg1"/>
              </a:solidFill>
              <a:ln w="22225">
                <a:noFill/>
                <a:prstDash val="sysDot"/>
              </a:ln>
              <a:effectLst>
                <a:outerShdw blurRad="228600" dist="38100" sx="123000" sy="123000" algn="l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/>
                <a:endParaRPr lang="zh-CN" altLang="en-US" strike="noStrike" noProof="1">
                  <a:solidFill>
                    <a:prstClr val="white"/>
                  </a:solidFill>
                </a:endParaRPr>
              </a:p>
            </p:txBody>
          </p:sp>
          <p:sp>
            <p:nvSpPr>
              <p:cNvPr id="105" name="椭圆 104"/>
              <p:cNvSpPr/>
              <p:nvPr/>
            </p:nvSpPr>
            <p:spPr>
              <a:xfrm>
                <a:off x="7321607" y="5112587"/>
                <a:ext cx="241228" cy="241228"/>
              </a:xfrm>
              <a:prstGeom prst="ellipse">
                <a:avLst/>
              </a:prstGeom>
              <a:solidFill>
                <a:schemeClr val="bg1"/>
              </a:solidFill>
              <a:ln w="22225">
                <a:noFill/>
                <a:prstDash val="sysDot"/>
              </a:ln>
              <a:effectLst>
                <a:outerShdw blurRad="228600" dist="38100" sx="123000" sy="123000" algn="l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/>
                <a:endParaRPr lang="zh-CN" altLang="en-US" strike="noStrike" noProof="1">
                  <a:solidFill>
                    <a:prstClr val="white"/>
                  </a:solidFill>
                </a:endParaRPr>
              </a:p>
            </p:txBody>
          </p:sp>
          <p:sp>
            <p:nvSpPr>
              <p:cNvPr id="106" name="椭圆 105"/>
              <p:cNvSpPr/>
              <p:nvPr/>
            </p:nvSpPr>
            <p:spPr>
              <a:xfrm>
                <a:off x="7994510" y="5211467"/>
                <a:ext cx="91642" cy="91642"/>
              </a:xfrm>
              <a:prstGeom prst="ellipse">
                <a:avLst/>
              </a:prstGeom>
              <a:solidFill>
                <a:schemeClr val="bg1"/>
              </a:solidFill>
              <a:ln w="22225">
                <a:noFill/>
                <a:prstDash val="sysDot"/>
              </a:ln>
              <a:effectLst>
                <a:outerShdw blurRad="228600" dist="38100" sx="123000" sy="123000" algn="l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/>
                <a:endParaRPr lang="zh-CN" altLang="en-US" strike="noStrike" noProof="1">
                  <a:solidFill>
                    <a:prstClr val="white"/>
                  </a:solidFill>
                </a:endParaRPr>
              </a:p>
            </p:txBody>
          </p:sp>
          <p:sp>
            <p:nvSpPr>
              <p:cNvPr id="109" name="椭圆 108"/>
              <p:cNvSpPr/>
              <p:nvPr/>
            </p:nvSpPr>
            <p:spPr>
              <a:xfrm>
                <a:off x="7843004" y="5483927"/>
                <a:ext cx="70677" cy="70677"/>
              </a:xfrm>
              <a:prstGeom prst="ellipse">
                <a:avLst/>
              </a:prstGeom>
              <a:solidFill>
                <a:schemeClr val="bg1"/>
              </a:solidFill>
              <a:ln w="22225">
                <a:noFill/>
                <a:prstDash val="sysDot"/>
              </a:ln>
              <a:effectLst>
                <a:outerShdw blurRad="228600" dist="38100" sx="123000" sy="123000" algn="l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/>
                <a:endParaRPr lang="zh-CN" altLang="en-US" strike="noStrike" noProof="1">
                  <a:solidFill>
                    <a:prstClr val="white"/>
                  </a:solidFill>
                </a:endParaRPr>
              </a:p>
            </p:txBody>
          </p:sp>
          <p:sp>
            <p:nvSpPr>
              <p:cNvPr id="111" name="椭圆 110"/>
              <p:cNvSpPr/>
              <p:nvPr/>
            </p:nvSpPr>
            <p:spPr>
              <a:xfrm>
                <a:off x="8798446" y="5046968"/>
                <a:ext cx="70677" cy="70677"/>
              </a:xfrm>
              <a:prstGeom prst="ellipse">
                <a:avLst/>
              </a:prstGeom>
              <a:solidFill>
                <a:schemeClr val="bg1"/>
              </a:solidFill>
              <a:ln w="22225">
                <a:noFill/>
                <a:prstDash val="sysDot"/>
              </a:ln>
              <a:effectLst>
                <a:outerShdw blurRad="228600" dist="38100" sx="123000" sy="123000" algn="l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/>
                <a:endParaRPr lang="zh-CN" altLang="en-US" strike="noStrike" noProof="1">
                  <a:solidFill>
                    <a:prstClr val="white"/>
                  </a:solidFill>
                </a:endParaRPr>
              </a:p>
            </p:txBody>
          </p:sp>
          <p:sp>
            <p:nvSpPr>
              <p:cNvPr id="113" name="椭圆 112"/>
              <p:cNvSpPr/>
              <p:nvPr/>
            </p:nvSpPr>
            <p:spPr>
              <a:xfrm>
                <a:off x="8811785" y="4861160"/>
                <a:ext cx="70677" cy="70677"/>
              </a:xfrm>
              <a:prstGeom prst="ellipse">
                <a:avLst/>
              </a:prstGeom>
              <a:solidFill>
                <a:schemeClr val="bg1"/>
              </a:solidFill>
              <a:ln w="22225">
                <a:noFill/>
                <a:prstDash val="sysDot"/>
              </a:ln>
              <a:effectLst>
                <a:outerShdw blurRad="228600" dist="38100" sx="123000" sy="123000" algn="l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/>
                <a:endParaRPr lang="zh-CN" altLang="en-US" strike="noStrike" noProof="1">
                  <a:solidFill>
                    <a:prstClr val="white"/>
                  </a:solidFill>
                </a:endParaRPr>
              </a:p>
            </p:txBody>
          </p:sp>
          <p:sp>
            <p:nvSpPr>
              <p:cNvPr id="116" name="椭圆 115"/>
              <p:cNvSpPr/>
              <p:nvPr/>
            </p:nvSpPr>
            <p:spPr>
              <a:xfrm>
                <a:off x="8644330" y="4313196"/>
                <a:ext cx="70677" cy="70677"/>
              </a:xfrm>
              <a:prstGeom prst="ellipse">
                <a:avLst/>
              </a:prstGeom>
              <a:solidFill>
                <a:schemeClr val="bg1"/>
              </a:solidFill>
              <a:ln w="22225">
                <a:noFill/>
                <a:prstDash val="sysDot"/>
              </a:ln>
              <a:effectLst>
                <a:outerShdw blurRad="228600" dist="38100" sx="123000" sy="123000" algn="l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/>
                <a:endParaRPr lang="zh-CN" altLang="en-US" strike="noStrike" noProof="1">
                  <a:solidFill>
                    <a:prstClr val="white"/>
                  </a:solidFill>
                </a:endParaRPr>
              </a:p>
            </p:txBody>
          </p:sp>
          <p:sp>
            <p:nvSpPr>
              <p:cNvPr id="117" name="椭圆 116"/>
              <p:cNvSpPr/>
              <p:nvPr/>
            </p:nvSpPr>
            <p:spPr>
              <a:xfrm>
                <a:off x="8575317" y="5011630"/>
                <a:ext cx="70677" cy="70677"/>
              </a:xfrm>
              <a:prstGeom prst="ellipse">
                <a:avLst/>
              </a:prstGeom>
              <a:solidFill>
                <a:schemeClr val="bg1"/>
              </a:solidFill>
              <a:ln w="22225">
                <a:noFill/>
                <a:prstDash val="sysDot"/>
              </a:ln>
              <a:effectLst>
                <a:outerShdw blurRad="228600" dist="38100" sx="123000" sy="123000" algn="l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/>
                <a:endParaRPr lang="zh-CN" altLang="en-US" strike="noStrike" noProof="1">
                  <a:solidFill>
                    <a:prstClr val="white"/>
                  </a:solidFill>
                </a:endParaRPr>
              </a:p>
            </p:txBody>
          </p:sp>
          <p:sp>
            <p:nvSpPr>
              <p:cNvPr id="130" name="椭圆 129"/>
              <p:cNvSpPr/>
              <p:nvPr/>
            </p:nvSpPr>
            <p:spPr>
              <a:xfrm>
                <a:off x="4213295" y="6099680"/>
                <a:ext cx="1050700" cy="1050700"/>
              </a:xfrm>
              <a:prstGeom prst="ellipse">
                <a:avLst/>
              </a:prstGeom>
              <a:solidFill>
                <a:schemeClr val="bg1"/>
              </a:solidFill>
              <a:ln w="22225">
                <a:noFill/>
                <a:prstDash val="sysDot"/>
              </a:ln>
              <a:effectLst>
                <a:outerShdw blurRad="228600" dist="38100" sx="123000" sy="123000" algn="l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/>
                <a:endParaRPr lang="zh-CN" altLang="en-US" strike="noStrike" noProof="1">
                  <a:solidFill>
                    <a:prstClr val="white"/>
                  </a:solidFill>
                </a:endParaRPr>
              </a:p>
            </p:txBody>
          </p:sp>
          <p:sp>
            <p:nvSpPr>
              <p:cNvPr id="127" name="椭圆 126"/>
              <p:cNvSpPr/>
              <p:nvPr/>
            </p:nvSpPr>
            <p:spPr>
              <a:xfrm>
                <a:off x="-159358" y="5739013"/>
                <a:ext cx="1607413" cy="1681978"/>
              </a:xfrm>
              <a:prstGeom prst="ellipse">
                <a:avLst/>
              </a:prstGeom>
              <a:solidFill>
                <a:srgbClr val="FC0133">
                  <a:alpha val="46000"/>
                </a:srgbClr>
              </a:solidFill>
              <a:ln>
                <a:noFill/>
              </a:ln>
              <a:effectLst>
                <a:outerShdw blurRad="241300" dist="38100" dir="1500000" sx="112000" sy="112000" algn="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/>
                <a:endParaRPr lang="zh-CN" altLang="en-US" strike="noStrike" noProof="1">
                  <a:solidFill>
                    <a:prstClr val="white"/>
                  </a:solidFill>
                </a:endParaRPr>
              </a:p>
            </p:txBody>
          </p:sp>
          <p:sp>
            <p:nvSpPr>
              <p:cNvPr id="128" name="椭圆 127"/>
              <p:cNvSpPr/>
              <p:nvPr/>
            </p:nvSpPr>
            <p:spPr>
              <a:xfrm>
                <a:off x="7631249" y="1007047"/>
                <a:ext cx="643574" cy="649435"/>
              </a:xfrm>
              <a:prstGeom prst="ellipse">
                <a:avLst/>
              </a:prstGeom>
              <a:solidFill>
                <a:srgbClr val="FC0133">
                  <a:alpha val="46000"/>
                </a:srgbClr>
              </a:solidFill>
              <a:ln>
                <a:noFill/>
              </a:ln>
              <a:effectLst>
                <a:outerShdw blurRad="241300" dist="38100" dir="1500000" sx="112000" sy="112000" algn="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/>
                <a:endParaRPr lang="zh-CN" altLang="en-US" strike="noStrike" noProof="1">
                  <a:solidFill>
                    <a:prstClr val="white"/>
                  </a:solidFill>
                </a:endParaRPr>
              </a:p>
            </p:txBody>
          </p:sp>
          <p:sp>
            <p:nvSpPr>
              <p:cNvPr id="129" name="椭圆 128"/>
              <p:cNvSpPr/>
              <p:nvPr/>
            </p:nvSpPr>
            <p:spPr>
              <a:xfrm>
                <a:off x="4895313" y="5632150"/>
                <a:ext cx="1434619" cy="1447684"/>
              </a:xfrm>
              <a:prstGeom prst="ellipse">
                <a:avLst/>
              </a:prstGeom>
              <a:solidFill>
                <a:srgbClr val="FC0133">
                  <a:alpha val="46000"/>
                </a:srgbClr>
              </a:solidFill>
              <a:ln>
                <a:noFill/>
              </a:ln>
              <a:effectLst>
                <a:outerShdw blurRad="241300" dist="38100" dir="1500000" sx="112000" sy="112000" algn="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/>
                <a:endParaRPr lang="zh-CN" altLang="en-US" strike="noStrike" noProof="1">
                  <a:solidFill>
                    <a:prstClr val="white"/>
                  </a:solidFill>
                </a:endParaRPr>
              </a:p>
            </p:txBody>
          </p:sp>
          <p:sp>
            <p:nvSpPr>
              <p:cNvPr id="132" name="椭圆 131"/>
              <p:cNvSpPr/>
              <p:nvPr/>
            </p:nvSpPr>
            <p:spPr>
              <a:xfrm>
                <a:off x="6732932" y="-9024"/>
                <a:ext cx="588675" cy="592383"/>
              </a:xfrm>
              <a:prstGeom prst="ellipse">
                <a:avLst/>
              </a:prstGeom>
              <a:solidFill>
                <a:srgbClr val="FC0133">
                  <a:alpha val="46000"/>
                </a:srgbClr>
              </a:solidFill>
              <a:ln>
                <a:noFill/>
              </a:ln>
              <a:effectLst>
                <a:outerShdw blurRad="241300" dist="38100" dir="1500000" sx="112000" sy="112000" algn="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/>
                <a:endParaRPr lang="zh-CN" altLang="en-US" strike="noStrike" noProof="1">
                  <a:solidFill>
                    <a:prstClr val="white"/>
                  </a:solidFill>
                </a:endParaRPr>
              </a:p>
            </p:txBody>
          </p:sp>
          <p:sp>
            <p:nvSpPr>
              <p:cNvPr id="133" name="椭圆 132"/>
              <p:cNvSpPr/>
              <p:nvPr/>
            </p:nvSpPr>
            <p:spPr>
              <a:xfrm>
                <a:off x="8333743" y="-1313928"/>
                <a:ext cx="1609668" cy="1619807"/>
              </a:xfrm>
              <a:prstGeom prst="ellipse">
                <a:avLst/>
              </a:prstGeom>
              <a:solidFill>
                <a:srgbClr val="FC0133">
                  <a:alpha val="4000"/>
                </a:srgbClr>
              </a:solidFill>
              <a:ln>
                <a:noFill/>
              </a:ln>
              <a:effectLst>
                <a:outerShdw blurRad="241300" dist="38100" dir="1500000" sx="112000" sy="112000" algn="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/>
                <a:endParaRPr lang="zh-CN" altLang="en-US" strike="noStrike" noProof="1">
                  <a:solidFill>
                    <a:prstClr val="white"/>
                  </a:solidFill>
                </a:endParaRPr>
              </a:p>
            </p:txBody>
          </p:sp>
          <p:sp>
            <p:nvSpPr>
              <p:cNvPr id="136" name="椭圆 135"/>
              <p:cNvSpPr/>
              <p:nvPr/>
            </p:nvSpPr>
            <p:spPr>
              <a:xfrm>
                <a:off x="-232682" y="-1409757"/>
                <a:ext cx="2115700" cy="2213844"/>
              </a:xfrm>
              <a:prstGeom prst="ellipse">
                <a:avLst/>
              </a:prstGeom>
              <a:solidFill>
                <a:srgbClr val="FC0133">
                  <a:alpha val="70000"/>
                </a:srgbClr>
              </a:solidFill>
              <a:ln>
                <a:noFill/>
              </a:ln>
              <a:effectLst>
                <a:outerShdw blurRad="241300" dist="38100" dir="1500000" sx="112000" sy="112000" algn="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/>
                <a:endParaRPr lang="zh-CN" altLang="en-US" strike="noStrike" noProof="1">
                  <a:solidFill>
                    <a:prstClr val="white"/>
                  </a:solidFill>
                </a:endParaRPr>
              </a:p>
            </p:txBody>
          </p:sp>
          <p:sp>
            <p:nvSpPr>
              <p:cNvPr id="137" name="椭圆 136"/>
              <p:cNvSpPr/>
              <p:nvPr/>
            </p:nvSpPr>
            <p:spPr>
              <a:xfrm>
                <a:off x="11057739" y="688424"/>
                <a:ext cx="983085" cy="992038"/>
              </a:xfrm>
              <a:prstGeom prst="ellipse">
                <a:avLst/>
              </a:prstGeom>
              <a:solidFill>
                <a:srgbClr val="FC0133">
                  <a:alpha val="46000"/>
                </a:srgbClr>
              </a:solidFill>
              <a:ln>
                <a:noFill/>
              </a:ln>
              <a:effectLst>
                <a:outerShdw blurRad="241300" dist="38100" dir="1500000" sx="112000" sy="112000" algn="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/>
                <a:endParaRPr lang="zh-CN" altLang="en-US" strike="noStrike" noProof="1">
                  <a:solidFill>
                    <a:prstClr val="white"/>
                  </a:solidFill>
                </a:endParaRPr>
              </a:p>
            </p:txBody>
          </p:sp>
          <p:sp>
            <p:nvSpPr>
              <p:cNvPr id="138" name="椭圆 137"/>
              <p:cNvSpPr/>
              <p:nvPr/>
            </p:nvSpPr>
            <p:spPr>
              <a:xfrm>
                <a:off x="9943411" y="2008414"/>
                <a:ext cx="745321" cy="750016"/>
              </a:xfrm>
              <a:prstGeom prst="ellipse">
                <a:avLst/>
              </a:prstGeom>
              <a:solidFill>
                <a:srgbClr val="FC0133">
                  <a:alpha val="2000"/>
                </a:srgbClr>
              </a:solidFill>
              <a:ln>
                <a:noFill/>
              </a:ln>
              <a:effectLst>
                <a:outerShdw blurRad="241300" dist="38100" dir="1500000" sx="112000" sy="112000" algn="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/>
                <a:endParaRPr lang="zh-CN" altLang="en-US" strike="noStrike" noProof="1">
                  <a:solidFill>
                    <a:prstClr val="white"/>
                  </a:solidFill>
                </a:endParaRPr>
              </a:p>
            </p:txBody>
          </p:sp>
          <p:sp>
            <p:nvSpPr>
              <p:cNvPr id="139" name="椭圆 138"/>
              <p:cNvSpPr/>
              <p:nvPr/>
            </p:nvSpPr>
            <p:spPr>
              <a:xfrm>
                <a:off x="7711840" y="4522637"/>
                <a:ext cx="745321" cy="750016"/>
              </a:xfrm>
              <a:prstGeom prst="ellipse">
                <a:avLst/>
              </a:prstGeom>
              <a:solidFill>
                <a:srgbClr val="FC0133">
                  <a:alpha val="2000"/>
                </a:srgbClr>
              </a:solidFill>
              <a:ln>
                <a:noFill/>
              </a:ln>
              <a:effectLst>
                <a:outerShdw blurRad="241300" dist="38100" dir="1500000" sx="112000" sy="112000" algn="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/>
                <a:endParaRPr lang="zh-CN" altLang="en-US" strike="noStrike" noProof="1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9" name="椭圆 18"/>
            <p:cNvSpPr/>
            <p:nvPr/>
          </p:nvSpPr>
          <p:spPr>
            <a:xfrm>
              <a:off x="16535400" y="9220200"/>
              <a:ext cx="2743200" cy="28956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/>
              <a:endParaRPr lang="zh-CN" altLang="en-US" strike="noStrike" noProof="1">
                <a:solidFill>
                  <a:prstClr val="white"/>
                </a:solidFill>
              </a:endParaRPr>
            </a:p>
          </p:txBody>
        </p:sp>
      </p:grpSp>
      <p:pic>
        <p:nvPicPr>
          <p:cNvPr id="4144" name="图片 2" descr="1683822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08322" y="1360236"/>
            <a:ext cx="2380809" cy="30363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7" name="组合 16"/>
          <p:cNvGrpSpPr/>
          <p:nvPr/>
        </p:nvGrpSpPr>
        <p:grpSpPr>
          <a:xfrm>
            <a:off x="10013860" y="5192386"/>
            <a:ext cx="1941153" cy="1050730"/>
            <a:chOff x="7710487" y="5720454"/>
            <a:chExt cx="3027001" cy="1638300"/>
          </a:xfrm>
        </p:grpSpPr>
        <p:grpSp>
          <p:nvGrpSpPr>
            <p:cNvPr id="4099" name="组合 10"/>
            <p:cNvGrpSpPr/>
            <p:nvPr/>
          </p:nvGrpSpPr>
          <p:grpSpPr>
            <a:xfrm>
              <a:off x="7710487" y="5720454"/>
              <a:ext cx="2309811" cy="1638300"/>
              <a:chOff x="7710487" y="5720454"/>
              <a:chExt cx="2309811" cy="1638300"/>
            </a:xfrm>
          </p:grpSpPr>
          <p:sp>
            <p:nvSpPr>
              <p:cNvPr id="4" name="任意多边形 3"/>
              <p:cNvSpPr/>
              <p:nvPr/>
            </p:nvSpPr>
            <p:spPr>
              <a:xfrm>
                <a:off x="7714766" y="5720454"/>
                <a:ext cx="2304465" cy="1638300"/>
              </a:xfrm>
              <a:custGeom>
                <a:avLst/>
                <a:gdLst>
                  <a:gd name="connsiteX0" fmla="*/ 1584325 w 2298700"/>
                  <a:gd name="connsiteY0" fmla="*/ 441325 h 1638300"/>
                  <a:gd name="connsiteX1" fmla="*/ 1441450 w 2298700"/>
                  <a:gd name="connsiteY1" fmla="*/ 498475 h 1638300"/>
                  <a:gd name="connsiteX2" fmla="*/ 1352550 w 2298700"/>
                  <a:gd name="connsiteY2" fmla="*/ 581025 h 1638300"/>
                  <a:gd name="connsiteX3" fmla="*/ 1162050 w 2298700"/>
                  <a:gd name="connsiteY3" fmla="*/ 669925 h 1638300"/>
                  <a:gd name="connsiteX4" fmla="*/ 1028700 w 2298700"/>
                  <a:gd name="connsiteY4" fmla="*/ 704850 h 1638300"/>
                  <a:gd name="connsiteX5" fmla="*/ 781050 w 2298700"/>
                  <a:gd name="connsiteY5" fmla="*/ 644525 h 1638300"/>
                  <a:gd name="connsiteX6" fmla="*/ 479425 w 2298700"/>
                  <a:gd name="connsiteY6" fmla="*/ 542925 h 1638300"/>
                  <a:gd name="connsiteX7" fmla="*/ 285750 w 2298700"/>
                  <a:gd name="connsiteY7" fmla="*/ 473075 h 1638300"/>
                  <a:gd name="connsiteX8" fmla="*/ 15875 w 2298700"/>
                  <a:gd name="connsiteY8" fmla="*/ 476250 h 1638300"/>
                  <a:gd name="connsiteX9" fmla="*/ 0 w 2298700"/>
                  <a:gd name="connsiteY9" fmla="*/ 520700 h 1638300"/>
                  <a:gd name="connsiteX10" fmla="*/ 9525 w 2298700"/>
                  <a:gd name="connsiteY10" fmla="*/ 546100 h 1638300"/>
                  <a:gd name="connsiteX11" fmla="*/ 215900 w 2298700"/>
                  <a:gd name="connsiteY11" fmla="*/ 581025 h 1638300"/>
                  <a:gd name="connsiteX12" fmla="*/ 254000 w 2298700"/>
                  <a:gd name="connsiteY12" fmla="*/ 596900 h 1638300"/>
                  <a:gd name="connsiteX13" fmla="*/ 441325 w 2298700"/>
                  <a:gd name="connsiteY13" fmla="*/ 682625 h 1638300"/>
                  <a:gd name="connsiteX14" fmla="*/ 704850 w 2298700"/>
                  <a:gd name="connsiteY14" fmla="*/ 854075 h 1638300"/>
                  <a:gd name="connsiteX15" fmla="*/ 933450 w 2298700"/>
                  <a:gd name="connsiteY15" fmla="*/ 1050925 h 1638300"/>
                  <a:gd name="connsiteX16" fmla="*/ 1104900 w 2298700"/>
                  <a:gd name="connsiteY16" fmla="*/ 1196975 h 1638300"/>
                  <a:gd name="connsiteX17" fmla="*/ 1308100 w 2298700"/>
                  <a:gd name="connsiteY17" fmla="*/ 1295400 h 1638300"/>
                  <a:gd name="connsiteX18" fmla="*/ 1489075 w 2298700"/>
                  <a:gd name="connsiteY18" fmla="*/ 1333500 h 1638300"/>
                  <a:gd name="connsiteX19" fmla="*/ 1330325 w 2298700"/>
                  <a:gd name="connsiteY19" fmla="*/ 1533525 h 1638300"/>
                  <a:gd name="connsiteX20" fmla="*/ 1200150 w 2298700"/>
                  <a:gd name="connsiteY20" fmla="*/ 1536700 h 1638300"/>
                  <a:gd name="connsiteX21" fmla="*/ 1133475 w 2298700"/>
                  <a:gd name="connsiteY21" fmla="*/ 1631950 h 1638300"/>
                  <a:gd name="connsiteX22" fmla="*/ 2101850 w 2298700"/>
                  <a:gd name="connsiteY22" fmla="*/ 1638300 h 1638300"/>
                  <a:gd name="connsiteX23" fmla="*/ 2041525 w 2298700"/>
                  <a:gd name="connsiteY23" fmla="*/ 1533525 h 1638300"/>
                  <a:gd name="connsiteX24" fmla="*/ 1930400 w 2298700"/>
                  <a:gd name="connsiteY24" fmla="*/ 1530350 h 1638300"/>
                  <a:gd name="connsiteX25" fmla="*/ 1771650 w 2298700"/>
                  <a:gd name="connsiteY25" fmla="*/ 1343025 h 1638300"/>
                  <a:gd name="connsiteX26" fmla="*/ 2000250 w 2298700"/>
                  <a:gd name="connsiteY26" fmla="*/ 1289050 h 1638300"/>
                  <a:gd name="connsiteX27" fmla="*/ 2200275 w 2298700"/>
                  <a:gd name="connsiteY27" fmla="*/ 1143000 h 1638300"/>
                  <a:gd name="connsiteX28" fmla="*/ 2273300 w 2298700"/>
                  <a:gd name="connsiteY28" fmla="*/ 1063625 h 1638300"/>
                  <a:gd name="connsiteX29" fmla="*/ 2298700 w 2298700"/>
                  <a:gd name="connsiteY29" fmla="*/ 939800 h 1638300"/>
                  <a:gd name="connsiteX30" fmla="*/ 2235200 w 2298700"/>
                  <a:gd name="connsiteY30" fmla="*/ 762000 h 1638300"/>
                  <a:gd name="connsiteX31" fmla="*/ 1933575 w 2298700"/>
                  <a:gd name="connsiteY31" fmla="*/ 530225 h 1638300"/>
                  <a:gd name="connsiteX32" fmla="*/ 1768475 w 2298700"/>
                  <a:gd name="connsiteY32" fmla="*/ 434975 h 1638300"/>
                  <a:gd name="connsiteX33" fmla="*/ 1701800 w 2298700"/>
                  <a:gd name="connsiteY33" fmla="*/ 431800 h 1638300"/>
                  <a:gd name="connsiteX34" fmla="*/ 1714500 w 2298700"/>
                  <a:gd name="connsiteY34" fmla="*/ 396875 h 1638300"/>
                  <a:gd name="connsiteX35" fmla="*/ 1768475 w 2298700"/>
                  <a:gd name="connsiteY35" fmla="*/ 247650 h 1638300"/>
                  <a:gd name="connsiteX36" fmla="*/ 1768475 w 2298700"/>
                  <a:gd name="connsiteY36" fmla="*/ 190500 h 1638300"/>
                  <a:gd name="connsiteX37" fmla="*/ 1628775 w 2298700"/>
                  <a:gd name="connsiteY37" fmla="*/ 0 h 1638300"/>
                  <a:gd name="connsiteX38" fmla="*/ 1622425 w 2298700"/>
                  <a:gd name="connsiteY38" fmla="*/ 120650 h 1638300"/>
                  <a:gd name="connsiteX39" fmla="*/ 1552575 w 2298700"/>
                  <a:gd name="connsiteY39" fmla="*/ 234950 h 1638300"/>
                  <a:gd name="connsiteX40" fmla="*/ 1536700 w 2298700"/>
                  <a:gd name="connsiteY40" fmla="*/ 301625 h 1638300"/>
                  <a:gd name="connsiteX41" fmla="*/ 1584325 w 2298700"/>
                  <a:gd name="connsiteY41" fmla="*/ 441325 h 1638300"/>
                  <a:gd name="connsiteX0-1" fmla="*/ 1584325 w 2298700"/>
                  <a:gd name="connsiteY0-2" fmla="*/ 442324 h 1639299"/>
                  <a:gd name="connsiteX1-3" fmla="*/ 1441450 w 2298700"/>
                  <a:gd name="connsiteY1-4" fmla="*/ 499474 h 1639299"/>
                  <a:gd name="connsiteX2-5" fmla="*/ 1352550 w 2298700"/>
                  <a:gd name="connsiteY2-6" fmla="*/ 582024 h 1639299"/>
                  <a:gd name="connsiteX3-7" fmla="*/ 1162050 w 2298700"/>
                  <a:gd name="connsiteY3-8" fmla="*/ 670924 h 1639299"/>
                  <a:gd name="connsiteX4-9" fmla="*/ 1028700 w 2298700"/>
                  <a:gd name="connsiteY4-10" fmla="*/ 705849 h 1639299"/>
                  <a:gd name="connsiteX5-11" fmla="*/ 781050 w 2298700"/>
                  <a:gd name="connsiteY5-12" fmla="*/ 645524 h 1639299"/>
                  <a:gd name="connsiteX6-13" fmla="*/ 479425 w 2298700"/>
                  <a:gd name="connsiteY6-14" fmla="*/ 543924 h 1639299"/>
                  <a:gd name="connsiteX7-15" fmla="*/ 285750 w 2298700"/>
                  <a:gd name="connsiteY7-16" fmla="*/ 474074 h 1639299"/>
                  <a:gd name="connsiteX8-17" fmla="*/ 15875 w 2298700"/>
                  <a:gd name="connsiteY8-18" fmla="*/ 477249 h 1639299"/>
                  <a:gd name="connsiteX9-19" fmla="*/ 0 w 2298700"/>
                  <a:gd name="connsiteY9-20" fmla="*/ 521699 h 1639299"/>
                  <a:gd name="connsiteX10-21" fmla="*/ 9525 w 2298700"/>
                  <a:gd name="connsiteY10-22" fmla="*/ 547099 h 1639299"/>
                  <a:gd name="connsiteX11-23" fmla="*/ 215900 w 2298700"/>
                  <a:gd name="connsiteY11-24" fmla="*/ 582024 h 1639299"/>
                  <a:gd name="connsiteX12-25" fmla="*/ 254000 w 2298700"/>
                  <a:gd name="connsiteY12-26" fmla="*/ 597899 h 1639299"/>
                  <a:gd name="connsiteX13-27" fmla="*/ 441325 w 2298700"/>
                  <a:gd name="connsiteY13-28" fmla="*/ 683624 h 1639299"/>
                  <a:gd name="connsiteX14-29" fmla="*/ 704850 w 2298700"/>
                  <a:gd name="connsiteY14-30" fmla="*/ 855074 h 1639299"/>
                  <a:gd name="connsiteX15-31" fmla="*/ 933450 w 2298700"/>
                  <a:gd name="connsiteY15-32" fmla="*/ 1051924 h 1639299"/>
                  <a:gd name="connsiteX16-33" fmla="*/ 1104900 w 2298700"/>
                  <a:gd name="connsiteY16-34" fmla="*/ 1197974 h 1639299"/>
                  <a:gd name="connsiteX17-35" fmla="*/ 1308100 w 2298700"/>
                  <a:gd name="connsiteY17-36" fmla="*/ 1296399 h 1639299"/>
                  <a:gd name="connsiteX18-37" fmla="*/ 1489075 w 2298700"/>
                  <a:gd name="connsiteY18-38" fmla="*/ 1334499 h 1639299"/>
                  <a:gd name="connsiteX19-39" fmla="*/ 1330325 w 2298700"/>
                  <a:gd name="connsiteY19-40" fmla="*/ 1534524 h 1639299"/>
                  <a:gd name="connsiteX20-41" fmla="*/ 1200150 w 2298700"/>
                  <a:gd name="connsiteY20-42" fmla="*/ 1537699 h 1639299"/>
                  <a:gd name="connsiteX21-43" fmla="*/ 1133475 w 2298700"/>
                  <a:gd name="connsiteY21-44" fmla="*/ 1632949 h 1639299"/>
                  <a:gd name="connsiteX22-45" fmla="*/ 2101850 w 2298700"/>
                  <a:gd name="connsiteY22-46" fmla="*/ 1639299 h 1639299"/>
                  <a:gd name="connsiteX23-47" fmla="*/ 2041525 w 2298700"/>
                  <a:gd name="connsiteY23-48" fmla="*/ 1534524 h 1639299"/>
                  <a:gd name="connsiteX24-49" fmla="*/ 1930400 w 2298700"/>
                  <a:gd name="connsiteY24-50" fmla="*/ 1531349 h 1639299"/>
                  <a:gd name="connsiteX25-51" fmla="*/ 1771650 w 2298700"/>
                  <a:gd name="connsiteY25-52" fmla="*/ 1344024 h 1639299"/>
                  <a:gd name="connsiteX26-53" fmla="*/ 2000250 w 2298700"/>
                  <a:gd name="connsiteY26-54" fmla="*/ 1290049 h 1639299"/>
                  <a:gd name="connsiteX27-55" fmla="*/ 2200275 w 2298700"/>
                  <a:gd name="connsiteY27-56" fmla="*/ 1143999 h 1639299"/>
                  <a:gd name="connsiteX28-57" fmla="*/ 2273300 w 2298700"/>
                  <a:gd name="connsiteY28-58" fmla="*/ 1064624 h 1639299"/>
                  <a:gd name="connsiteX29-59" fmla="*/ 2298700 w 2298700"/>
                  <a:gd name="connsiteY29-60" fmla="*/ 940799 h 1639299"/>
                  <a:gd name="connsiteX30-61" fmla="*/ 2235200 w 2298700"/>
                  <a:gd name="connsiteY30-62" fmla="*/ 762999 h 1639299"/>
                  <a:gd name="connsiteX31-63" fmla="*/ 1933575 w 2298700"/>
                  <a:gd name="connsiteY31-64" fmla="*/ 531224 h 1639299"/>
                  <a:gd name="connsiteX32-65" fmla="*/ 1768475 w 2298700"/>
                  <a:gd name="connsiteY32-66" fmla="*/ 435974 h 1639299"/>
                  <a:gd name="connsiteX33-67" fmla="*/ 1701800 w 2298700"/>
                  <a:gd name="connsiteY33-68" fmla="*/ 432799 h 1639299"/>
                  <a:gd name="connsiteX34-69" fmla="*/ 1714500 w 2298700"/>
                  <a:gd name="connsiteY34-70" fmla="*/ 397874 h 1639299"/>
                  <a:gd name="connsiteX35-71" fmla="*/ 1768475 w 2298700"/>
                  <a:gd name="connsiteY35-72" fmla="*/ 248649 h 1639299"/>
                  <a:gd name="connsiteX36-73" fmla="*/ 1768475 w 2298700"/>
                  <a:gd name="connsiteY36-74" fmla="*/ 191499 h 1639299"/>
                  <a:gd name="connsiteX37-75" fmla="*/ 1628775 w 2298700"/>
                  <a:gd name="connsiteY37-76" fmla="*/ 999 h 1639299"/>
                  <a:gd name="connsiteX38-77" fmla="*/ 1622425 w 2298700"/>
                  <a:gd name="connsiteY38-78" fmla="*/ 121649 h 1639299"/>
                  <a:gd name="connsiteX39-79" fmla="*/ 1552575 w 2298700"/>
                  <a:gd name="connsiteY39-80" fmla="*/ 235949 h 1639299"/>
                  <a:gd name="connsiteX40-81" fmla="*/ 1536700 w 2298700"/>
                  <a:gd name="connsiteY40-82" fmla="*/ 302624 h 1639299"/>
                  <a:gd name="connsiteX41-83" fmla="*/ 1584325 w 2298700"/>
                  <a:gd name="connsiteY41-84" fmla="*/ 442324 h 1639299"/>
                  <a:gd name="connsiteX0-85" fmla="*/ 1584325 w 2298700"/>
                  <a:gd name="connsiteY0-86" fmla="*/ 442324 h 1639299"/>
                  <a:gd name="connsiteX1-87" fmla="*/ 1441450 w 2298700"/>
                  <a:gd name="connsiteY1-88" fmla="*/ 499474 h 1639299"/>
                  <a:gd name="connsiteX2-89" fmla="*/ 1352550 w 2298700"/>
                  <a:gd name="connsiteY2-90" fmla="*/ 582024 h 1639299"/>
                  <a:gd name="connsiteX3-91" fmla="*/ 1162050 w 2298700"/>
                  <a:gd name="connsiteY3-92" fmla="*/ 670924 h 1639299"/>
                  <a:gd name="connsiteX4-93" fmla="*/ 1028700 w 2298700"/>
                  <a:gd name="connsiteY4-94" fmla="*/ 705849 h 1639299"/>
                  <a:gd name="connsiteX5-95" fmla="*/ 781050 w 2298700"/>
                  <a:gd name="connsiteY5-96" fmla="*/ 645524 h 1639299"/>
                  <a:gd name="connsiteX6-97" fmla="*/ 479425 w 2298700"/>
                  <a:gd name="connsiteY6-98" fmla="*/ 543924 h 1639299"/>
                  <a:gd name="connsiteX7-99" fmla="*/ 285750 w 2298700"/>
                  <a:gd name="connsiteY7-100" fmla="*/ 474074 h 1639299"/>
                  <a:gd name="connsiteX8-101" fmla="*/ 15875 w 2298700"/>
                  <a:gd name="connsiteY8-102" fmla="*/ 477249 h 1639299"/>
                  <a:gd name="connsiteX9-103" fmla="*/ 0 w 2298700"/>
                  <a:gd name="connsiteY9-104" fmla="*/ 521699 h 1639299"/>
                  <a:gd name="connsiteX10-105" fmla="*/ 9525 w 2298700"/>
                  <a:gd name="connsiteY10-106" fmla="*/ 547099 h 1639299"/>
                  <a:gd name="connsiteX11-107" fmla="*/ 215900 w 2298700"/>
                  <a:gd name="connsiteY11-108" fmla="*/ 582024 h 1639299"/>
                  <a:gd name="connsiteX12-109" fmla="*/ 254000 w 2298700"/>
                  <a:gd name="connsiteY12-110" fmla="*/ 597899 h 1639299"/>
                  <a:gd name="connsiteX13-111" fmla="*/ 441325 w 2298700"/>
                  <a:gd name="connsiteY13-112" fmla="*/ 683624 h 1639299"/>
                  <a:gd name="connsiteX14-113" fmla="*/ 704850 w 2298700"/>
                  <a:gd name="connsiteY14-114" fmla="*/ 855074 h 1639299"/>
                  <a:gd name="connsiteX15-115" fmla="*/ 933450 w 2298700"/>
                  <a:gd name="connsiteY15-116" fmla="*/ 1051924 h 1639299"/>
                  <a:gd name="connsiteX16-117" fmla="*/ 1104900 w 2298700"/>
                  <a:gd name="connsiteY16-118" fmla="*/ 1197974 h 1639299"/>
                  <a:gd name="connsiteX17-119" fmla="*/ 1308100 w 2298700"/>
                  <a:gd name="connsiteY17-120" fmla="*/ 1296399 h 1639299"/>
                  <a:gd name="connsiteX18-121" fmla="*/ 1489075 w 2298700"/>
                  <a:gd name="connsiteY18-122" fmla="*/ 1334499 h 1639299"/>
                  <a:gd name="connsiteX19-123" fmla="*/ 1330325 w 2298700"/>
                  <a:gd name="connsiteY19-124" fmla="*/ 1534524 h 1639299"/>
                  <a:gd name="connsiteX20-125" fmla="*/ 1200150 w 2298700"/>
                  <a:gd name="connsiteY20-126" fmla="*/ 1537699 h 1639299"/>
                  <a:gd name="connsiteX21-127" fmla="*/ 1133475 w 2298700"/>
                  <a:gd name="connsiteY21-128" fmla="*/ 1632949 h 1639299"/>
                  <a:gd name="connsiteX22-129" fmla="*/ 2101850 w 2298700"/>
                  <a:gd name="connsiteY22-130" fmla="*/ 1639299 h 1639299"/>
                  <a:gd name="connsiteX23-131" fmla="*/ 2041525 w 2298700"/>
                  <a:gd name="connsiteY23-132" fmla="*/ 1534524 h 1639299"/>
                  <a:gd name="connsiteX24-133" fmla="*/ 1930400 w 2298700"/>
                  <a:gd name="connsiteY24-134" fmla="*/ 1531349 h 1639299"/>
                  <a:gd name="connsiteX25-135" fmla="*/ 1771650 w 2298700"/>
                  <a:gd name="connsiteY25-136" fmla="*/ 1344024 h 1639299"/>
                  <a:gd name="connsiteX26-137" fmla="*/ 2000250 w 2298700"/>
                  <a:gd name="connsiteY26-138" fmla="*/ 1290049 h 1639299"/>
                  <a:gd name="connsiteX27-139" fmla="*/ 2200275 w 2298700"/>
                  <a:gd name="connsiteY27-140" fmla="*/ 1143999 h 1639299"/>
                  <a:gd name="connsiteX28-141" fmla="*/ 2273300 w 2298700"/>
                  <a:gd name="connsiteY28-142" fmla="*/ 1064624 h 1639299"/>
                  <a:gd name="connsiteX29-143" fmla="*/ 2298700 w 2298700"/>
                  <a:gd name="connsiteY29-144" fmla="*/ 940799 h 1639299"/>
                  <a:gd name="connsiteX30-145" fmla="*/ 2235200 w 2298700"/>
                  <a:gd name="connsiteY30-146" fmla="*/ 762999 h 1639299"/>
                  <a:gd name="connsiteX31-147" fmla="*/ 1933575 w 2298700"/>
                  <a:gd name="connsiteY31-148" fmla="*/ 531224 h 1639299"/>
                  <a:gd name="connsiteX32-149" fmla="*/ 1768475 w 2298700"/>
                  <a:gd name="connsiteY32-150" fmla="*/ 435974 h 1639299"/>
                  <a:gd name="connsiteX33-151" fmla="*/ 1701800 w 2298700"/>
                  <a:gd name="connsiteY33-152" fmla="*/ 432799 h 1639299"/>
                  <a:gd name="connsiteX34-153" fmla="*/ 1714500 w 2298700"/>
                  <a:gd name="connsiteY34-154" fmla="*/ 397874 h 1639299"/>
                  <a:gd name="connsiteX35-155" fmla="*/ 1768475 w 2298700"/>
                  <a:gd name="connsiteY35-156" fmla="*/ 248649 h 1639299"/>
                  <a:gd name="connsiteX36-157" fmla="*/ 1768475 w 2298700"/>
                  <a:gd name="connsiteY36-158" fmla="*/ 191499 h 1639299"/>
                  <a:gd name="connsiteX37-159" fmla="*/ 1628775 w 2298700"/>
                  <a:gd name="connsiteY37-160" fmla="*/ 999 h 1639299"/>
                  <a:gd name="connsiteX38-161" fmla="*/ 1622425 w 2298700"/>
                  <a:gd name="connsiteY38-162" fmla="*/ 121649 h 1639299"/>
                  <a:gd name="connsiteX39-163" fmla="*/ 1552575 w 2298700"/>
                  <a:gd name="connsiteY39-164" fmla="*/ 235949 h 1639299"/>
                  <a:gd name="connsiteX40-165" fmla="*/ 1536700 w 2298700"/>
                  <a:gd name="connsiteY40-166" fmla="*/ 302624 h 1639299"/>
                  <a:gd name="connsiteX41-167" fmla="*/ 1584325 w 2298700"/>
                  <a:gd name="connsiteY41-168" fmla="*/ 442324 h 1639299"/>
                  <a:gd name="connsiteX0-169" fmla="*/ 1584325 w 2298700"/>
                  <a:gd name="connsiteY0-170" fmla="*/ 442324 h 1639299"/>
                  <a:gd name="connsiteX1-171" fmla="*/ 1441450 w 2298700"/>
                  <a:gd name="connsiteY1-172" fmla="*/ 499474 h 1639299"/>
                  <a:gd name="connsiteX2-173" fmla="*/ 1352550 w 2298700"/>
                  <a:gd name="connsiteY2-174" fmla="*/ 582024 h 1639299"/>
                  <a:gd name="connsiteX3-175" fmla="*/ 1162050 w 2298700"/>
                  <a:gd name="connsiteY3-176" fmla="*/ 670924 h 1639299"/>
                  <a:gd name="connsiteX4-177" fmla="*/ 1028700 w 2298700"/>
                  <a:gd name="connsiteY4-178" fmla="*/ 705849 h 1639299"/>
                  <a:gd name="connsiteX5-179" fmla="*/ 781050 w 2298700"/>
                  <a:gd name="connsiteY5-180" fmla="*/ 645524 h 1639299"/>
                  <a:gd name="connsiteX6-181" fmla="*/ 479425 w 2298700"/>
                  <a:gd name="connsiteY6-182" fmla="*/ 543924 h 1639299"/>
                  <a:gd name="connsiteX7-183" fmla="*/ 285750 w 2298700"/>
                  <a:gd name="connsiteY7-184" fmla="*/ 474074 h 1639299"/>
                  <a:gd name="connsiteX8-185" fmla="*/ 15875 w 2298700"/>
                  <a:gd name="connsiteY8-186" fmla="*/ 477249 h 1639299"/>
                  <a:gd name="connsiteX9-187" fmla="*/ 0 w 2298700"/>
                  <a:gd name="connsiteY9-188" fmla="*/ 521699 h 1639299"/>
                  <a:gd name="connsiteX10-189" fmla="*/ 9525 w 2298700"/>
                  <a:gd name="connsiteY10-190" fmla="*/ 547099 h 1639299"/>
                  <a:gd name="connsiteX11-191" fmla="*/ 215900 w 2298700"/>
                  <a:gd name="connsiteY11-192" fmla="*/ 582024 h 1639299"/>
                  <a:gd name="connsiteX12-193" fmla="*/ 254000 w 2298700"/>
                  <a:gd name="connsiteY12-194" fmla="*/ 597899 h 1639299"/>
                  <a:gd name="connsiteX13-195" fmla="*/ 441325 w 2298700"/>
                  <a:gd name="connsiteY13-196" fmla="*/ 683624 h 1639299"/>
                  <a:gd name="connsiteX14-197" fmla="*/ 704850 w 2298700"/>
                  <a:gd name="connsiteY14-198" fmla="*/ 855074 h 1639299"/>
                  <a:gd name="connsiteX15-199" fmla="*/ 933450 w 2298700"/>
                  <a:gd name="connsiteY15-200" fmla="*/ 1051924 h 1639299"/>
                  <a:gd name="connsiteX16-201" fmla="*/ 1104900 w 2298700"/>
                  <a:gd name="connsiteY16-202" fmla="*/ 1197974 h 1639299"/>
                  <a:gd name="connsiteX17-203" fmla="*/ 1308100 w 2298700"/>
                  <a:gd name="connsiteY17-204" fmla="*/ 1296399 h 1639299"/>
                  <a:gd name="connsiteX18-205" fmla="*/ 1489075 w 2298700"/>
                  <a:gd name="connsiteY18-206" fmla="*/ 1334499 h 1639299"/>
                  <a:gd name="connsiteX19-207" fmla="*/ 1330325 w 2298700"/>
                  <a:gd name="connsiteY19-208" fmla="*/ 1534524 h 1639299"/>
                  <a:gd name="connsiteX20-209" fmla="*/ 1200150 w 2298700"/>
                  <a:gd name="connsiteY20-210" fmla="*/ 1537699 h 1639299"/>
                  <a:gd name="connsiteX21-211" fmla="*/ 1133475 w 2298700"/>
                  <a:gd name="connsiteY21-212" fmla="*/ 1632949 h 1639299"/>
                  <a:gd name="connsiteX22-213" fmla="*/ 2101850 w 2298700"/>
                  <a:gd name="connsiteY22-214" fmla="*/ 1639299 h 1639299"/>
                  <a:gd name="connsiteX23-215" fmla="*/ 2041525 w 2298700"/>
                  <a:gd name="connsiteY23-216" fmla="*/ 1534524 h 1639299"/>
                  <a:gd name="connsiteX24-217" fmla="*/ 1930400 w 2298700"/>
                  <a:gd name="connsiteY24-218" fmla="*/ 1531349 h 1639299"/>
                  <a:gd name="connsiteX25-219" fmla="*/ 1771650 w 2298700"/>
                  <a:gd name="connsiteY25-220" fmla="*/ 1344024 h 1639299"/>
                  <a:gd name="connsiteX26-221" fmla="*/ 2000250 w 2298700"/>
                  <a:gd name="connsiteY26-222" fmla="*/ 1290049 h 1639299"/>
                  <a:gd name="connsiteX27-223" fmla="*/ 2200275 w 2298700"/>
                  <a:gd name="connsiteY27-224" fmla="*/ 1143999 h 1639299"/>
                  <a:gd name="connsiteX28-225" fmla="*/ 2273300 w 2298700"/>
                  <a:gd name="connsiteY28-226" fmla="*/ 1064624 h 1639299"/>
                  <a:gd name="connsiteX29-227" fmla="*/ 2298700 w 2298700"/>
                  <a:gd name="connsiteY29-228" fmla="*/ 940799 h 1639299"/>
                  <a:gd name="connsiteX30-229" fmla="*/ 2235200 w 2298700"/>
                  <a:gd name="connsiteY30-230" fmla="*/ 762999 h 1639299"/>
                  <a:gd name="connsiteX31-231" fmla="*/ 1933575 w 2298700"/>
                  <a:gd name="connsiteY31-232" fmla="*/ 531224 h 1639299"/>
                  <a:gd name="connsiteX32-233" fmla="*/ 1768475 w 2298700"/>
                  <a:gd name="connsiteY32-234" fmla="*/ 435974 h 1639299"/>
                  <a:gd name="connsiteX33-235" fmla="*/ 1701800 w 2298700"/>
                  <a:gd name="connsiteY33-236" fmla="*/ 432799 h 1639299"/>
                  <a:gd name="connsiteX34-237" fmla="*/ 1714500 w 2298700"/>
                  <a:gd name="connsiteY34-238" fmla="*/ 397874 h 1639299"/>
                  <a:gd name="connsiteX35-239" fmla="*/ 1768475 w 2298700"/>
                  <a:gd name="connsiteY35-240" fmla="*/ 248649 h 1639299"/>
                  <a:gd name="connsiteX36-241" fmla="*/ 1768475 w 2298700"/>
                  <a:gd name="connsiteY36-242" fmla="*/ 191499 h 1639299"/>
                  <a:gd name="connsiteX37-243" fmla="*/ 1628775 w 2298700"/>
                  <a:gd name="connsiteY37-244" fmla="*/ 999 h 1639299"/>
                  <a:gd name="connsiteX38-245" fmla="*/ 1622425 w 2298700"/>
                  <a:gd name="connsiteY38-246" fmla="*/ 121649 h 1639299"/>
                  <a:gd name="connsiteX39-247" fmla="*/ 1552575 w 2298700"/>
                  <a:gd name="connsiteY39-248" fmla="*/ 235949 h 1639299"/>
                  <a:gd name="connsiteX40-249" fmla="*/ 1536700 w 2298700"/>
                  <a:gd name="connsiteY40-250" fmla="*/ 302624 h 1639299"/>
                  <a:gd name="connsiteX41-251" fmla="*/ 1584325 w 2298700"/>
                  <a:gd name="connsiteY41-252" fmla="*/ 442324 h 1639299"/>
                  <a:gd name="connsiteX0-253" fmla="*/ 1584325 w 2298700"/>
                  <a:gd name="connsiteY0-254" fmla="*/ 442324 h 1639299"/>
                  <a:gd name="connsiteX1-255" fmla="*/ 1441450 w 2298700"/>
                  <a:gd name="connsiteY1-256" fmla="*/ 499474 h 1639299"/>
                  <a:gd name="connsiteX2-257" fmla="*/ 1352550 w 2298700"/>
                  <a:gd name="connsiteY2-258" fmla="*/ 582024 h 1639299"/>
                  <a:gd name="connsiteX3-259" fmla="*/ 1162050 w 2298700"/>
                  <a:gd name="connsiteY3-260" fmla="*/ 670924 h 1639299"/>
                  <a:gd name="connsiteX4-261" fmla="*/ 1028700 w 2298700"/>
                  <a:gd name="connsiteY4-262" fmla="*/ 705849 h 1639299"/>
                  <a:gd name="connsiteX5-263" fmla="*/ 781050 w 2298700"/>
                  <a:gd name="connsiteY5-264" fmla="*/ 645524 h 1639299"/>
                  <a:gd name="connsiteX6-265" fmla="*/ 479425 w 2298700"/>
                  <a:gd name="connsiteY6-266" fmla="*/ 543924 h 1639299"/>
                  <a:gd name="connsiteX7-267" fmla="*/ 285750 w 2298700"/>
                  <a:gd name="connsiteY7-268" fmla="*/ 474074 h 1639299"/>
                  <a:gd name="connsiteX8-269" fmla="*/ 15875 w 2298700"/>
                  <a:gd name="connsiteY8-270" fmla="*/ 477249 h 1639299"/>
                  <a:gd name="connsiteX9-271" fmla="*/ 0 w 2298700"/>
                  <a:gd name="connsiteY9-272" fmla="*/ 521699 h 1639299"/>
                  <a:gd name="connsiteX10-273" fmla="*/ 9525 w 2298700"/>
                  <a:gd name="connsiteY10-274" fmla="*/ 547099 h 1639299"/>
                  <a:gd name="connsiteX11-275" fmla="*/ 215900 w 2298700"/>
                  <a:gd name="connsiteY11-276" fmla="*/ 582024 h 1639299"/>
                  <a:gd name="connsiteX12-277" fmla="*/ 254000 w 2298700"/>
                  <a:gd name="connsiteY12-278" fmla="*/ 597899 h 1639299"/>
                  <a:gd name="connsiteX13-279" fmla="*/ 441325 w 2298700"/>
                  <a:gd name="connsiteY13-280" fmla="*/ 683624 h 1639299"/>
                  <a:gd name="connsiteX14-281" fmla="*/ 704850 w 2298700"/>
                  <a:gd name="connsiteY14-282" fmla="*/ 855074 h 1639299"/>
                  <a:gd name="connsiteX15-283" fmla="*/ 933450 w 2298700"/>
                  <a:gd name="connsiteY15-284" fmla="*/ 1051924 h 1639299"/>
                  <a:gd name="connsiteX16-285" fmla="*/ 1104900 w 2298700"/>
                  <a:gd name="connsiteY16-286" fmla="*/ 1197974 h 1639299"/>
                  <a:gd name="connsiteX17-287" fmla="*/ 1308100 w 2298700"/>
                  <a:gd name="connsiteY17-288" fmla="*/ 1296399 h 1639299"/>
                  <a:gd name="connsiteX18-289" fmla="*/ 1489075 w 2298700"/>
                  <a:gd name="connsiteY18-290" fmla="*/ 1334499 h 1639299"/>
                  <a:gd name="connsiteX19-291" fmla="*/ 1330325 w 2298700"/>
                  <a:gd name="connsiteY19-292" fmla="*/ 1534524 h 1639299"/>
                  <a:gd name="connsiteX20-293" fmla="*/ 1200150 w 2298700"/>
                  <a:gd name="connsiteY20-294" fmla="*/ 1537699 h 1639299"/>
                  <a:gd name="connsiteX21-295" fmla="*/ 1133475 w 2298700"/>
                  <a:gd name="connsiteY21-296" fmla="*/ 1632949 h 1639299"/>
                  <a:gd name="connsiteX22-297" fmla="*/ 2101850 w 2298700"/>
                  <a:gd name="connsiteY22-298" fmla="*/ 1639299 h 1639299"/>
                  <a:gd name="connsiteX23-299" fmla="*/ 2041525 w 2298700"/>
                  <a:gd name="connsiteY23-300" fmla="*/ 1534524 h 1639299"/>
                  <a:gd name="connsiteX24-301" fmla="*/ 1930400 w 2298700"/>
                  <a:gd name="connsiteY24-302" fmla="*/ 1531349 h 1639299"/>
                  <a:gd name="connsiteX25-303" fmla="*/ 1771650 w 2298700"/>
                  <a:gd name="connsiteY25-304" fmla="*/ 1344024 h 1639299"/>
                  <a:gd name="connsiteX26-305" fmla="*/ 2000250 w 2298700"/>
                  <a:gd name="connsiteY26-306" fmla="*/ 1290049 h 1639299"/>
                  <a:gd name="connsiteX27-307" fmla="*/ 2200275 w 2298700"/>
                  <a:gd name="connsiteY27-308" fmla="*/ 1143999 h 1639299"/>
                  <a:gd name="connsiteX28-309" fmla="*/ 2273300 w 2298700"/>
                  <a:gd name="connsiteY28-310" fmla="*/ 1064624 h 1639299"/>
                  <a:gd name="connsiteX29-311" fmla="*/ 2298700 w 2298700"/>
                  <a:gd name="connsiteY29-312" fmla="*/ 940799 h 1639299"/>
                  <a:gd name="connsiteX30-313" fmla="*/ 2235200 w 2298700"/>
                  <a:gd name="connsiteY30-314" fmla="*/ 762999 h 1639299"/>
                  <a:gd name="connsiteX31-315" fmla="*/ 1933575 w 2298700"/>
                  <a:gd name="connsiteY31-316" fmla="*/ 531224 h 1639299"/>
                  <a:gd name="connsiteX32-317" fmla="*/ 1768475 w 2298700"/>
                  <a:gd name="connsiteY32-318" fmla="*/ 435974 h 1639299"/>
                  <a:gd name="connsiteX33-319" fmla="*/ 1701800 w 2298700"/>
                  <a:gd name="connsiteY33-320" fmla="*/ 432799 h 1639299"/>
                  <a:gd name="connsiteX34-321" fmla="*/ 1714500 w 2298700"/>
                  <a:gd name="connsiteY34-322" fmla="*/ 397874 h 1639299"/>
                  <a:gd name="connsiteX35-323" fmla="*/ 1768475 w 2298700"/>
                  <a:gd name="connsiteY35-324" fmla="*/ 248649 h 1639299"/>
                  <a:gd name="connsiteX36-325" fmla="*/ 1768475 w 2298700"/>
                  <a:gd name="connsiteY36-326" fmla="*/ 191499 h 1639299"/>
                  <a:gd name="connsiteX37-327" fmla="*/ 1628775 w 2298700"/>
                  <a:gd name="connsiteY37-328" fmla="*/ 999 h 1639299"/>
                  <a:gd name="connsiteX38-329" fmla="*/ 1622425 w 2298700"/>
                  <a:gd name="connsiteY38-330" fmla="*/ 121649 h 1639299"/>
                  <a:gd name="connsiteX39-331" fmla="*/ 1552575 w 2298700"/>
                  <a:gd name="connsiteY39-332" fmla="*/ 235949 h 1639299"/>
                  <a:gd name="connsiteX40-333" fmla="*/ 1536700 w 2298700"/>
                  <a:gd name="connsiteY40-334" fmla="*/ 302624 h 1639299"/>
                  <a:gd name="connsiteX41-335" fmla="*/ 1584325 w 2298700"/>
                  <a:gd name="connsiteY41-336" fmla="*/ 442324 h 1639299"/>
                  <a:gd name="connsiteX0-337" fmla="*/ 1584325 w 2298700"/>
                  <a:gd name="connsiteY0-338" fmla="*/ 441325 h 1638300"/>
                  <a:gd name="connsiteX1-339" fmla="*/ 1441450 w 2298700"/>
                  <a:gd name="connsiteY1-340" fmla="*/ 498475 h 1638300"/>
                  <a:gd name="connsiteX2-341" fmla="*/ 1352550 w 2298700"/>
                  <a:gd name="connsiteY2-342" fmla="*/ 581025 h 1638300"/>
                  <a:gd name="connsiteX3-343" fmla="*/ 1162050 w 2298700"/>
                  <a:gd name="connsiteY3-344" fmla="*/ 669925 h 1638300"/>
                  <a:gd name="connsiteX4-345" fmla="*/ 1028700 w 2298700"/>
                  <a:gd name="connsiteY4-346" fmla="*/ 704850 h 1638300"/>
                  <a:gd name="connsiteX5-347" fmla="*/ 781050 w 2298700"/>
                  <a:gd name="connsiteY5-348" fmla="*/ 644525 h 1638300"/>
                  <a:gd name="connsiteX6-349" fmla="*/ 479425 w 2298700"/>
                  <a:gd name="connsiteY6-350" fmla="*/ 542925 h 1638300"/>
                  <a:gd name="connsiteX7-351" fmla="*/ 285750 w 2298700"/>
                  <a:gd name="connsiteY7-352" fmla="*/ 473075 h 1638300"/>
                  <a:gd name="connsiteX8-353" fmla="*/ 15875 w 2298700"/>
                  <a:gd name="connsiteY8-354" fmla="*/ 476250 h 1638300"/>
                  <a:gd name="connsiteX9-355" fmla="*/ 0 w 2298700"/>
                  <a:gd name="connsiteY9-356" fmla="*/ 520700 h 1638300"/>
                  <a:gd name="connsiteX10-357" fmla="*/ 9525 w 2298700"/>
                  <a:gd name="connsiteY10-358" fmla="*/ 546100 h 1638300"/>
                  <a:gd name="connsiteX11-359" fmla="*/ 215900 w 2298700"/>
                  <a:gd name="connsiteY11-360" fmla="*/ 581025 h 1638300"/>
                  <a:gd name="connsiteX12-361" fmla="*/ 254000 w 2298700"/>
                  <a:gd name="connsiteY12-362" fmla="*/ 596900 h 1638300"/>
                  <a:gd name="connsiteX13-363" fmla="*/ 441325 w 2298700"/>
                  <a:gd name="connsiteY13-364" fmla="*/ 682625 h 1638300"/>
                  <a:gd name="connsiteX14-365" fmla="*/ 704850 w 2298700"/>
                  <a:gd name="connsiteY14-366" fmla="*/ 854075 h 1638300"/>
                  <a:gd name="connsiteX15-367" fmla="*/ 933450 w 2298700"/>
                  <a:gd name="connsiteY15-368" fmla="*/ 1050925 h 1638300"/>
                  <a:gd name="connsiteX16-369" fmla="*/ 1104900 w 2298700"/>
                  <a:gd name="connsiteY16-370" fmla="*/ 1196975 h 1638300"/>
                  <a:gd name="connsiteX17-371" fmla="*/ 1308100 w 2298700"/>
                  <a:gd name="connsiteY17-372" fmla="*/ 1295400 h 1638300"/>
                  <a:gd name="connsiteX18-373" fmla="*/ 1489075 w 2298700"/>
                  <a:gd name="connsiteY18-374" fmla="*/ 1333500 h 1638300"/>
                  <a:gd name="connsiteX19-375" fmla="*/ 1330325 w 2298700"/>
                  <a:gd name="connsiteY19-376" fmla="*/ 1533525 h 1638300"/>
                  <a:gd name="connsiteX20-377" fmla="*/ 1200150 w 2298700"/>
                  <a:gd name="connsiteY20-378" fmla="*/ 1536700 h 1638300"/>
                  <a:gd name="connsiteX21-379" fmla="*/ 1133475 w 2298700"/>
                  <a:gd name="connsiteY21-380" fmla="*/ 1631950 h 1638300"/>
                  <a:gd name="connsiteX22-381" fmla="*/ 2101850 w 2298700"/>
                  <a:gd name="connsiteY22-382" fmla="*/ 1638300 h 1638300"/>
                  <a:gd name="connsiteX23-383" fmla="*/ 2041525 w 2298700"/>
                  <a:gd name="connsiteY23-384" fmla="*/ 1533525 h 1638300"/>
                  <a:gd name="connsiteX24-385" fmla="*/ 1930400 w 2298700"/>
                  <a:gd name="connsiteY24-386" fmla="*/ 1530350 h 1638300"/>
                  <a:gd name="connsiteX25-387" fmla="*/ 1771650 w 2298700"/>
                  <a:gd name="connsiteY25-388" fmla="*/ 1343025 h 1638300"/>
                  <a:gd name="connsiteX26-389" fmla="*/ 2000250 w 2298700"/>
                  <a:gd name="connsiteY26-390" fmla="*/ 1289050 h 1638300"/>
                  <a:gd name="connsiteX27-391" fmla="*/ 2200275 w 2298700"/>
                  <a:gd name="connsiteY27-392" fmla="*/ 1143000 h 1638300"/>
                  <a:gd name="connsiteX28-393" fmla="*/ 2273300 w 2298700"/>
                  <a:gd name="connsiteY28-394" fmla="*/ 1063625 h 1638300"/>
                  <a:gd name="connsiteX29-395" fmla="*/ 2298700 w 2298700"/>
                  <a:gd name="connsiteY29-396" fmla="*/ 939800 h 1638300"/>
                  <a:gd name="connsiteX30-397" fmla="*/ 2235200 w 2298700"/>
                  <a:gd name="connsiteY30-398" fmla="*/ 762000 h 1638300"/>
                  <a:gd name="connsiteX31-399" fmla="*/ 1933575 w 2298700"/>
                  <a:gd name="connsiteY31-400" fmla="*/ 530225 h 1638300"/>
                  <a:gd name="connsiteX32-401" fmla="*/ 1768475 w 2298700"/>
                  <a:gd name="connsiteY32-402" fmla="*/ 434975 h 1638300"/>
                  <a:gd name="connsiteX33-403" fmla="*/ 1701800 w 2298700"/>
                  <a:gd name="connsiteY33-404" fmla="*/ 431800 h 1638300"/>
                  <a:gd name="connsiteX34-405" fmla="*/ 1714500 w 2298700"/>
                  <a:gd name="connsiteY34-406" fmla="*/ 396875 h 1638300"/>
                  <a:gd name="connsiteX35-407" fmla="*/ 1768475 w 2298700"/>
                  <a:gd name="connsiteY35-408" fmla="*/ 247650 h 1638300"/>
                  <a:gd name="connsiteX36-409" fmla="*/ 1768475 w 2298700"/>
                  <a:gd name="connsiteY36-410" fmla="*/ 190500 h 1638300"/>
                  <a:gd name="connsiteX37-411" fmla="*/ 1628775 w 2298700"/>
                  <a:gd name="connsiteY37-412" fmla="*/ 0 h 1638300"/>
                  <a:gd name="connsiteX38-413" fmla="*/ 1622425 w 2298700"/>
                  <a:gd name="connsiteY38-414" fmla="*/ 120650 h 1638300"/>
                  <a:gd name="connsiteX39-415" fmla="*/ 1552575 w 2298700"/>
                  <a:gd name="connsiteY39-416" fmla="*/ 234950 h 1638300"/>
                  <a:gd name="connsiteX40-417" fmla="*/ 1536700 w 2298700"/>
                  <a:gd name="connsiteY40-418" fmla="*/ 301625 h 1638300"/>
                  <a:gd name="connsiteX41-419" fmla="*/ 1584325 w 2298700"/>
                  <a:gd name="connsiteY41-420" fmla="*/ 441325 h 1638300"/>
                  <a:gd name="connsiteX0-421" fmla="*/ 1584325 w 2298700"/>
                  <a:gd name="connsiteY0-422" fmla="*/ 441325 h 1638300"/>
                  <a:gd name="connsiteX1-423" fmla="*/ 1441450 w 2298700"/>
                  <a:gd name="connsiteY1-424" fmla="*/ 498475 h 1638300"/>
                  <a:gd name="connsiteX2-425" fmla="*/ 1352550 w 2298700"/>
                  <a:gd name="connsiteY2-426" fmla="*/ 581025 h 1638300"/>
                  <a:gd name="connsiteX3-427" fmla="*/ 1162050 w 2298700"/>
                  <a:gd name="connsiteY3-428" fmla="*/ 669925 h 1638300"/>
                  <a:gd name="connsiteX4-429" fmla="*/ 1028700 w 2298700"/>
                  <a:gd name="connsiteY4-430" fmla="*/ 704850 h 1638300"/>
                  <a:gd name="connsiteX5-431" fmla="*/ 781050 w 2298700"/>
                  <a:gd name="connsiteY5-432" fmla="*/ 644525 h 1638300"/>
                  <a:gd name="connsiteX6-433" fmla="*/ 479425 w 2298700"/>
                  <a:gd name="connsiteY6-434" fmla="*/ 542925 h 1638300"/>
                  <a:gd name="connsiteX7-435" fmla="*/ 285750 w 2298700"/>
                  <a:gd name="connsiteY7-436" fmla="*/ 473075 h 1638300"/>
                  <a:gd name="connsiteX8-437" fmla="*/ 15875 w 2298700"/>
                  <a:gd name="connsiteY8-438" fmla="*/ 476250 h 1638300"/>
                  <a:gd name="connsiteX9-439" fmla="*/ 0 w 2298700"/>
                  <a:gd name="connsiteY9-440" fmla="*/ 520700 h 1638300"/>
                  <a:gd name="connsiteX10-441" fmla="*/ 9525 w 2298700"/>
                  <a:gd name="connsiteY10-442" fmla="*/ 546100 h 1638300"/>
                  <a:gd name="connsiteX11-443" fmla="*/ 215900 w 2298700"/>
                  <a:gd name="connsiteY11-444" fmla="*/ 581025 h 1638300"/>
                  <a:gd name="connsiteX12-445" fmla="*/ 254000 w 2298700"/>
                  <a:gd name="connsiteY12-446" fmla="*/ 596900 h 1638300"/>
                  <a:gd name="connsiteX13-447" fmla="*/ 441325 w 2298700"/>
                  <a:gd name="connsiteY13-448" fmla="*/ 682625 h 1638300"/>
                  <a:gd name="connsiteX14-449" fmla="*/ 704850 w 2298700"/>
                  <a:gd name="connsiteY14-450" fmla="*/ 854075 h 1638300"/>
                  <a:gd name="connsiteX15-451" fmla="*/ 933450 w 2298700"/>
                  <a:gd name="connsiteY15-452" fmla="*/ 1050925 h 1638300"/>
                  <a:gd name="connsiteX16-453" fmla="*/ 1104900 w 2298700"/>
                  <a:gd name="connsiteY16-454" fmla="*/ 1196975 h 1638300"/>
                  <a:gd name="connsiteX17-455" fmla="*/ 1308100 w 2298700"/>
                  <a:gd name="connsiteY17-456" fmla="*/ 1295400 h 1638300"/>
                  <a:gd name="connsiteX18-457" fmla="*/ 1489075 w 2298700"/>
                  <a:gd name="connsiteY18-458" fmla="*/ 1333500 h 1638300"/>
                  <a:gd name="connsiteX19-459" fmla="*/ 1330325 w 2298700"/>
                  <a:gd name="connsiteY19-460" fmla="*/ 1533525 h 1638300"/>
                  <a:gd name="connsiteX20-461" fmla="*/ 1200150 w 2298700"/>
                  <a:gd name="connsiteY20-462" fmla="*/ 1536700 h 1638300"/>
                  <a:gd name="connsiteX21-463" fmla="*/ 1133475 w 2298700"/>
                  <a:gd name="connsiteY21-464" fmla="*/ 1631950 h 1638300"/>
                  <a:gd name="connsiteX22-465" fmla="*/ 2101850 w 2298700"/>
                  <a:gd name="connsiteY22-466" fmla="*/ 1638300 h 1638300"/>
                  <a:gd name="connsiteX23-467" fmla="*/ 2041525 w 2298700"/>
                  <a:gd name="connsiteY23-468" fmla="*/ 1533525 h 1638300"/>
                  <a:gd name="connsiteX24-469" fmla="*/ 1930400 w 2298700"/>
                  <a:gd name="connsiteY24-470" fmla="*/ 1530350 h 1638300"/>
                  <a:gd name="connsiteX25-471" fmla="*/ 1771650 w 2298700"/>
                  <a:gd name="connsiteY25-472" fmla="*/ 1343025 h 1638300"/>
                  <a:gd name="connsiteX26-473" fmla="*/ 2000250 w 2298700"/>
                  <a:gd name="connsiteY26-474" fmla="*/ 1289050 h 1638300"/>
                  <a:gd name="connsiteX27-475" fmla="*/ 2200275 w 2298700"/>
                  <a:gd name="connsiteY27-476" fmla="*/ 1143000 h 1638300"/>
                  <a:gd name="connsiteX28-477" fmla="*/ 2273300 w 2298700"/>
                  <a:gd name="connsiteY28-478" fmla="*/ 1063625 h 1638300"/>
                  <a:gd name="connsiteX29-479" fmla="*/ 2298700 w 2298700"/>
                  <a:gd name="connsiteY29-480" fmla="*/ 939800 h 1638300"/>
                  <a:gd name="connsiteX30-481" fmla="*/ 2235200 w 2298700"/>
                  <a:gd name="connsiteY30-482" fmla="*/ 762000 h 1638300"/>
                  <a:gd name="connsiteX31-483" fmla="*/ 1933575 w 2298700"/>
                  <a:gd name="connsiteY31-484" fmla="*/ 530225 h 1638300"/>
                  <a:gd name="connsiteX32-485" fmla="*/ 1768475 w 2298700"/>
                  <a:gd name="connsiteY32-486" fmla="*/ 434975 h 1638300"/>
                  <a:gd name="connsiteX33-487" fmla="*/ 1701800 w 2298700"/>
                  <a:gd name="connsiteY33-488" fmla="*/ 431800 h 1638300"/>
                  <a:gd name="connsiteX34-489" fmla="*/ 1714500 w 2298700"/>
                  <a:gd name="connsiteY34-490" fmla="*/ 396875 h 1638300"/>
                  <a:gd name="connsiteX35-491" fmla="*/ 1768475 w 2298700"/>
                  <a:gd name="connsiteY35-492" fmla="*/ 247650 h 1638300"/>
                  <a:gd name="connsiteX36-493" fmla="*/ 1768475 w 2298700"/>
                  <a:gd name="connsiteY36-494" fmla="*/ 190500 h 1638300"/>
                  <a:gd name="connsiteX37-495" fmla="*/ 1628775 w 2298700"/>
                  <a:gd name="connsiteY37-496" fmla="*/ 0 h 1638300"/>
                  <a:gd name="connsiteX38-497" fmla="*/ 1622425 w 2298700"/>
                  <a:gd name="connsiteY38-498" fmla="*/ 120650 h 1638300"/>
                  <a:gd name="connsiteX39-499" fmla="*/ 1552575 w 2298700"/>
                  <a:gd name="connsiteY39-500" fmla="*/ 234950 h 1638300"/>
                  <a:gd name="connsiteX40-501" fmla="*/ 1536700 w 2298700"/>
                  <a:gd name="connsiteY40-502" fmla="*/ 301625 h 1638300"/>
                  <a:gd name="connsiteX41-503" fmla="*/ 1584325 w 2298700"/>
                  <a:gd name="connsiteY41-504" fmla="*/ 441325 h 1638300"/>
                  <a:gd name="connsiteX0-505" fmla="*/ 1584325 w 2298700"/>
                  <a:gd name="connsiteY0-506" fmla="*/ 441325 h 1638300"/>
                  <a:gd name="connsiteX1-507" fmla="*/ 1441450 w 2298700"/>
                  <a:gd name="connsiteY1-508" fmla="*/ 498475 h 1638300"/>
                  <a:gd name="connsiteX2-509" fmla="*/ 1352550 w 2298700"/>
                  <a:gd name="connsiteY2-510" fmla="*/ 581025 h 1638300"/>
                  <a:gd name="connsiteX3-511" fmla="*/ 1162050 w 2298700"/>
                  <a:gd name="connsiteY3-512" fmla="*/ 669925 h 1638300"/>
                  <a:gd name="connsiteX4-513" fmla="*/ 1028700 w 2298700"/>
                  <a:gd name="connsiteY4-514" fmla="*/ 704850 h 1638300"/>
                  <a:gd name="connsiteX5-515" fmla="*/ 781050 w 2298700"/>
                  <a:gd name="connsiteY5-516" fmla="*/ 644525 h 1638300"/>
                  <a:gd name="connsiteX6-517" fmla="*/ 479425 w 2298700"/>
                  <a:gd name="connsiteY6-518" fmla="*/ 542925 h 1638300"/>
                  <a:gd name="connsiteX7-519" fmla="*/ 285750 w 2298700"/>
                  <a:gd name="connsiteY7-520" fmla="*/ 473075 h 1638300"/>
                  <a:gd name="connsiteX8-521" fmla="*/ 15875 w 2298700"/>
                  <a:gd name="connsiteY8-522" fmla="*/ 476250 h 1638300"/>
                  <a:gd name="connsiteX9-523" fmla="*/ 0 w 2298700"/>
                  <a:gd name="connsiteY9-524" fmla="*/ 520700 h 1638300"/>
                  <a:gd name="connsiteX10-525" fmla="*/ 9525 w 2298700"/>
                  <a:gd name="connsiteY10-526" fmla="*/ 546100 h 1638300"/>
                  <a:gd name="connsiteX11-527" fmla="*/ 215900 w 2298700"/>
                  <a:gd name="connsiteY11-528" fmla="*/ 581025 h 1638300"/>
                  <a:gd name="connsiteX12-529" fmla="*/ 254000 w 2298700"/>
                  <a:gd name="connsiteY12-530" fmla="*/ 596900 h 1638300"/>
                  <a:gd name="connsiteX13-531" fmla="*/ 441325 w 2298700"/>
                  <a:gd name="connsiteY13-532" fmla="*/ 682625 h 1638300"/>
                  <a:gd name="connsiteX14-533" fmla="*/ 704850 w 2298700"/>
                  <a:gd name="connsiteY14-534" fmla="*/ 854075 h 1638300"/>
                  <a:gd name="connsiteX15-535" fmla="*/ 933450 w 2298700"/>
                  <a:gd name="connsiteY15-536" fmla="*/ 1050925 h 1638300"/>
                  <a:gd name="connsiteX16-537" fmla="*/ 1104900 w 2298700"/>
                  <a:gd name="connsiteY16-538" fmla="*/ 1196975 h 1638300"/>
                  <a:gd name="connsiteX17-539" fmla="*/ 1308100 w 2298700"/>
                  <a:gd name="connsiteY17-540" fmla="*/ 1295400 h 1638300"/>
                  <a:gd name="connsiteX18-541" fmla="*/ 1489075 w 2298700"/>
                  <a:gd name="connsiteY18-542" fmla="*/ 1333500 h 1638300"/>
                  <a:gd name="connsiteX19-543" fmla="*/ 1330325 w 2298700"/>
                  <a:gd name="connsiteY19-544" fmla="*/ 1533525 h 1638300"/>
                  <a:gd name="connsiteX20-545" fmla="*/ 1200150 w 2298700"/>
                  <a:gd name="connsiteY20-546" fmla="*/ 1536700 h 1638300"/>
                  <a:gd name="connsiteX21-547" fmla="*/ 1133475 w 2298700"/>
                  <a:gd name="connsiteY21-548" fmla="*/ 1631950 h 1638300"/>
                  <a:gd name="connsiteX22-549" fmla="*/ 2101850 w 2298700"/>
                  <a:gd name="connsiteY22-550" fmla="*/ 1638300 h 1638300"/>
                  <a:gd name="connsiteX23-551" fmla="*/ 2041525 w 2298700"/>
                  <a:gd name="connsiteY23-552" fmla="*/ 1533525 h 1638300"/>
                  <a:gd name="connsiteX24-553" fmla="*/ 1930400 w 2298700"/>
                  <a:gd name="connsiteY24-554" fmla="*/ 1530350 h 1638300"/>
                  <a:gd name="connsiteX25-555" fmla="*/ 1771650 w 2298700"/>
                  <a:gd name="connsiteY25-556" fmla="*/ 1343025 h 1638300"/>
                  <a:gd name="connsiteX26-557" fmla="*/ 2000250 w 2298700"/>
                  <a:gd name="connsiteY26-558" fmla="*/ 1289050 h 1638300"/>
                  <a:gd name="connsiteX27-559" fmla="*/ 2200275 w 2298700"/>
                  <a:gd name="connsiteY27-560" fmla="*/ 1143000 h 1638300"/>
                  <a:gd name="connsiteX28-561" fmla="*/ 2273300 w 2298700"/>
                  <a:gd name="connsiteY28-562" fmla="*/ 1063625 h 1638300"/>
                  <a:gd name="connsiteX29-563" fmla="*/ 2298700 w 2298700"/>
                  <a:gd name="connsiteY29-564" fmla="*/ 939800 h 1638300"/>
                  <a:gd name="connsiteX30-565" fmla="*/ 2235200 w 2298700"/>
                  <a:gd name="connsiteY30-566" fmla="*/ 762000 h 1638300"/>
                  <a:gd name="connsiteX31-567" fmla="*/ 1933575 w 2298700"/>
                  <a:gd name="connsiteY31-568" fmla="*/ 530225 h 1638300"/>
                  <a:gd name="connsiteX32-569" fmla="*/ 1768475 w 2298700"/>
                  <a:gd name="connsiteY32-570" fmla="*/ 434975 h 1638300"/>
                  <a:gd name="connsiteX33-571" fmla="*/ 1701800 w 2298700"/>
                  <a:gd name="connsiteY33-572" fmla="*/ 431800 h 1638300"/>
                  <a:gd name="connsiteX34-573" fmla="*/ 1714500 w 2298700"/>
                  <a:gd name="connsiteY34-574" fmla="*/ 396875 h 1638300"/>
                  <a:gd name="connsiteX35-575" fmla="*/ 1768475 w 2298700"/>
                  <a:gd name="connsiteY35-576" fmla="*/ 247650 h 1638300"/>
                  <a:gd name="connsiteX36-577" fmla="*/ 1756569 w 2298700"/>
                  <a:gd name="connsiteY36-578" fmla="*/ 152400 h 1638300"/>
                  <a:gd name="connsiteX37-579" fmla="*/ 1628775 w 2298700"/>
                  <a:gd name="connsiteY37-580" fmla="*/ 0 h 1638300"/>
                  <a:gd name="connsiteX38-581" fmla="*/ 1622425 w 2298700"/>
                  <a:gd name="connsiteY38-582" fmla="*/ 120650 h 1638300"/>
                  <a:gd name="connsiteX39-583" fmla="*/ 1552575 w 2298700"/>
                  <a:gd name="connsiteY39-584" fmla="*/ 234950 h 1638300"/>
                  <a:gd name="connsiteX40-585" fmla="*/ 1536700 w 2298700"/>
                  <a:gd name="connsiteY40-586" fmla="*/ 301625 h 1638300"/>
                  <a:gd name="connsiteX41-587" fmla="*/ 1584325 w 2298700"/>
                  <a:gd name="connsiteY41-588" fmla="*/ 441325 h 1638300"/>
                  <a:gd name="connsiteX0-589" fmla="*/ 1584325 w 2298700"/>
                  <a:gd name="connsiteY0-590" fmla="*/ 441325 h 1638300"/>
                  <a:gd name="connsiteX1-591" fmla="*/ 1441450 w 2298700"/>
                  <a:gd name="connsiteY1-592" fmla="*/ 498475 h 1638300"/>
                  <a:gd name="connsiteX2-593" fmla="*/ 1352550 w 2298700"/>
                  <a:gd name="connsiteY2-594" fmla="*/ 581025 h 1638300"/>
                  <a:gd name="connsiteX3-595" fmla="*/ 1162050 w 2298700"/>
                  <a:gd name="connsiteY3-596" fmla="*/ 669925 h 1638300"/>
                  <a:gd name="connsiteX4-597" fmla="*/ 1028700 w 2298700"/>
                  <a:gd name="connsiteY4-598" fmla="*/ 704850 h 1638300"/>
                  <a:gd name="connsiteX5-599" fmla="*/ 781050 w 2298700"/>
                  <a:gd name="connsiteY5-600" fmla="*/ 644525 h 1638300"/>
                  <a:gd name="connsiteX6-601" fmla="*/ 479425 w 2298700"/>
                  <a:gd name="connsiteY6-602" fmla="*/ 542925 h 1638300"/>
                  <a:gd name="connsiteX7-603" fmla="*/ 285750 w 2298700"/>
                  <a:gd name="connsiteY7-604" fmla="*/ 473075 h 1638300"/>
                  <a:gd name="connsiteX8-605" fmla="*/ 15875 w 2298700"/>
                  <a:gd name="connsiteY8-606" fmla="*/ 476250 h 1638300"/>
                  <a:gd name="connsiteX9-607" fmla="*/ 0 w 2298700"/>
                  <a:gd name="connsiteY9-608" fmla="*/ 520700 h 1638300"/>
                  <a:gd name="connsiteX10-609" fmla="*/ 9525 w 2298700"/>
                  <a:gd name="connsiteY10-610" fmla="*/ 546100 h 1638300"/>
                  <a:gd name="connsiteX11-611" fmla="*/ 215900 w 2298700"/>
                  <a:gd name="connsiteY11-612" fmla="*/ 581025 h 1638300"/>
                  <a:gd name="connsiteX12-613" fmla="*/ 254000 w 2298700"/>
                  <a:gd name="connsiteY12-614" fmla="*/ 596900 h 1638300"/>
                  <a:gd name="connsiteX13-615" fmla="*/ 441325 w 2298700"/>
                  <a:gd name="connsiteY13-616" fmla="*/ 682625 h 1638300"/>
                  <a:gd name="connsiteX14-617" fmla="*/ 704850 w 2298700"/>
                  <a:gd name="connsiteY14-618" fmla="*/ 854075 h 1638300"/>
                  <a:gd name="connsiteX15-619" fmla="*/ 933450 w 2298700"/>
                  <a:gd name="connsiteY15-620" fmla="*/ 1050925 h 1638300"/>
                  <a:gd name="connsiteX16-621" fmla="*/ 1104900 w 2298700"/>
                  <a:gd name="connsiteY16-622" fmla="*/ 1196975 h 1638300"/>
                  <a:gd name="connsiteX17-623" fmla="*/ 1308100 w 2298700"/>
                  <a:gd name="connsiteY17-624" fmla="*/ 1295400 h 1638300"/>
                  <a:gd name="connsiteX18-625" fmla="*/ 1489075 w 2298700"/>
                  <a:gd name="connsiteY18-626" fmla="*/ 1333500 h 1638300"/>
                  <a:gd name="connsiteX19-627" fmla="*/ 1330325 w 2298700"/>
                  <a:gd name="connsiteY19-628" fmla="*/ 1533525 h 1638300"/>
                  <a:gd name="connsiteX20-629" fmla="*/ 1200150 w 2298700"/>
                  <a:gd name="connsiteY20-630" fmla="*/ 1536700 h 1638300"/>
                  <a:gd name="connsiteX21-631" fmla="*/ 1133475 w 2298700"/>
                  <a:gd name="connsiteY21-632" fmla="*/ 1631950 h 1638300"/>
                  <a:gd name="connsiteX22-633" fmla="*/ 2101850 w 2298700"/>
                  <a:gd name="connsiteY22-634" fmla="*/ 1638300 h 1638300"/>
                  <a:gd name="connsiteX23-635" fmla="*/ 2041525 w 2298700"/>
                  <a:gd name="connsiteY23-636" fmla="*/ 1533525 h 1638300"/>
                  <a:gd name="connsiteX24-637" fmla="*/ 1930400 w 2298700"/>
                  <a:gd name="connsiteY24-638" fmla="*/ 1530350 h 1638300"/>
                  <a:gd name="connsiteX25-639" fmla="*/ 1771650 w 2298700"/>
                  <a:gd name="connsiteY25-640" fmla="*/ 1343025 h 1638300"/>
                  <a:gd name="connsiteX26-641" fmla="*/ 2000250 w 2298700"/>
                  <a:gd name="connsiteY26-642" fmla="*/ 1289050 h 1638300"/>
                  <a:gd name="connsiteX27-643" fmla="*/ 2200275 w 2298700"/>
                  <a:gd name="connsiteY27-644" fmla="*/ 1143000 h 1638300"/>
                  <a:gd name="connsiteX28-645" fmla="*/ 2273300 w 2298700"/>
                  <a:gd name="connsiteY28-646" fmla="*/ 1063625 h 1638300"/>
                  <a:gd name="connsiteX29-647" fmla="*/ 2298700 w 2298700"/>
                  <a:gd name="connsiteY29-648" fmla="*/ 939800 h 1638300"/>
                  <a:gd name="connsiteX30-649" fmla="*/ 2235200 w 2298700"/>
                  <a:gd name="connsiteY30-650" fmla="*/ 762000 h 1638300"/>
                  <a:gd name="connsiteX31-651" fmla="*/ 1933575 w 2298700"/>
                  <a:gd name="connsiteY31-652" fmla="*/ 530225 h 1638300"/>
                  <a:gd name="connsiteX32-653" fmla="*/ 1768475 w 2298700"/>
                  <a:gd name="connsiteY32-654" fmla="*/ 434975 h 1638300"/>
                  <a:gd name="connsiteX33-655" fmla="*/ 1701800 w 2298700"/>
                  <a:gd name="connsiteY33-656" fmla="*/ 431800 h 1638300"/>
                  <a:gd name="connsiteX34-657" fmla="*/ 1714500 w 2298700"/>
                  <a:gd name="connsiteY34-658" fmla="*/ 396875 h 1638300"/>
                  <a:gd name="connsiteX35-659" fmla="*/ 1768475 w 2298700"/>
                  <a:gd name="connsiteY35-660" fmla="*/ 247650 h 1638300"/>
                  <a:gd name="connsiteX36-661" fmla="*/ 1756569 w 2298700"/>
                  <a:gd name="connsiteY36-662" fmla="*/ 152400 h 1638300"/>
                  <a:gd name="connsiteX37-663" fmla="*/ 1628775 w 2298700"/>
                  <a:gd name="connsiteY37-664" fmla="*/ 0 h 1638300"/>
                  <a:gd name="connsiteX38-665" fmla="*/ 1622425 w 2298700"/>
                  <a:gd name="connsiteY38-666" fmla="*/ 120650 h 1638300"/>
                  <a:gd name="connsiteX39-667" fmla="*/ 1552575 w 2298700"/>
                  <a:gd name="connsiteY39-668" fmla="*/ 234950 h 1638300"/>
                  <a:gd name="connsiteX40-669" fmla="*/ 1536700 w 2298700"/>
                  <a:gd name="connsiteY40-670" fmla="*/ 301625 h 1638300"/>
                  <a:gd name="connsiteX41-671" fmla="*/ 1584325 w 2298700"/>
                  <a:gd name="connsiteY41-672" fmla="*/ 441325 h 1638300"/>
                  <a:gd name="connsiteX0-673" fmla="*/ 1584325 w 2298700"/>
                  <a:gd name="connsiteY0-674" fmla="*/ 441325 h 1638300"/>
                  <a:gd name="connsiteX1-675" fmla="*/ 1441450 w 2298700"/>
                  <a:gd name="connsiteY1-676" fmla="*/ 498475 h 1638300"/>
                  <a:gd name="connsiteX2-677" fmla="*/ 1352550 w 2298700"/>
                  <a:gd name="connsiteY2-678" fmla="*/ 581025 h 1638300"/>
                  <a:gd name="connsiteX3-679" fmla="*/ 1162050 w 2298700"/>
                  <a:gd name="connsiteY3-680" fmla="*/ 669925 h 1638300"/>
                  <a:gd name="connsiteX4-681" fmla="*/ 1028700 w 2298700"/>
                  <a:gd name="connsiteY4-682" fmla="*/ 704850 h 1638300"/>
                  <a:gd name="connsiteX5-683" fmla="*/ 781050 w 2298700"/>
                  <a:gd name="connsiteY5-684" fmla="*/ 644525 h 1638300"/>
                  <a:gd name="connsiteX6-685" fmla="*/ 479425 w 2298700"/>
                  <a:gd name="connsiteY6-686" fmla="*/ 542925 h 1638300"/>
                  <a:gd name="connsiteX7-687" fmla="*/ 285750 w 2298700"/>
                  <a:gd name="connsiteY7-688" fmla="*/ 473075 h 1638300"/>
                  <a:gd name="connsiteX8-689" fmla="*/ 15875 w 2298700"/>
                  <a:gd name="connsiteY8-690" fmla="*/ 476250 h 1638300"/>
                  <a:gd name="connsiteX9-691" fmla="*/ 0 w 2298700"/>
                  <a:gd name="connsiteY9-692" fmla="*/ 520700 h 1638300"/>
                  <a:gd name="connsiteX10-693" fmla="*/ 9525 w 2298700"/>
                  <a:gd name="connsiteY10-694" fmla="*/ 546100 h 1638300"/>
                  <a:gd name="connsiteX11-695" fmla="*/ 215900 w 2298700"/>
                  <a:gd name="connsiteY11-696" fmla="*/ 581025 h 1638300"/>
                  <a:gd name="connsiteX12-697" fmla="*/ 254000 w 2298700"/>
                  <a:gd name="connsiteY12-698" fmla="*/ 596900 h 1638300"/>
                  <a:gd name="connsiteX13-699" fmla="*/ 441325 w 2298700"/>
                  <a:gd name="connsiteY13-700" fmla="*/ 682625 h 1638300"/>
                  <a:gd name="connsiteX14-701" fmla="*/ 704850 w 2298700"/>
                  <a:gd name="connsiteY14-702" fmla="*/ 854075 h 1638300"/>
                  <a:gd name="connsiteX15-703" fmla="*/ 933450 w 2298700"/>
                  <a:gd name="connsiteY15-704" fmla="*/ 1050925 h 1638300"/>
                  <a:gd name="connsiteX16-705" fmla="*/ 1104900 w 2298700"/>
                  <a:gd name="connsiteY16-706" fmla="*/ 1196975 h 1638300"/>
                  <a:gd name="connsiteX17-707" fmla="*/ 1308100 w 2298700"/>
                  <a:gd name="connsiteY17-708" fmla="*/ 1295400 h 1638300"/>
                  <a:gd name="connsiteX18-709" fmla="*/ 1489075 w 2298700"/>
                  <a:gd name="connsiteY18-710" fmla="*/ 1333500 h 1638300"/>
                  <a:gd name="connsiteX19-711" fmla="*/ 1330325 w 2298700"/>
                  <a:gd name="connsiteY19-712" fmla="*/ 1533525 h 1638300"/>
                  <a:gd name="connsiteX20-713" fmla="*/ 1200150 w 2298700"/>
                  <a:gd name="connsiteY20-714" fmla="*/ 1536700 h 1638300"/>
                  <a:gd name="connsiteX21-715" fmla="*/ 1133475 w 2298700"/>
                  <a:gd name="connsiteY21-716" fmla="*/ 1631950 h 1638300"/>
                  <a:gd name="connsiteX22-717" fmla="*/ 2101850 w 2298700"/>
                  <a:gd name="connsiteY22-718" fmla="*/ 1638300 h 1638300"/>
                  <a:gd name="connsiteX23-719" fmla="*/ 2041525 w 2298700"/>
                  <a:gd name="connsiteY23-720" fmla="*/ 1533525 h 1638300"/>
                  <a:gd name="connsiteX24-721" fmla="*/ 1930400 w 2298700"/>
                  <a:gd name="connsiteY24-722" fmla="*/ 1530350 h 1638300"/>
                  <a:gd name="connsiteX25-723" fmla="*/ 1771650 w 2298700"/>
                  <a:gd name="connsiteY25-724" fmla="*/ 1343025 h 1638300"/>
                  <a:gd name="connsiteX26-725" fmla="*/ 2000250 w 2298700"/>
                  <a:gd name="connsiteY26-726" fmla="*/ 1289050 h 1638300"/>
                  <a:gd name="connsiteX27-727" fmla="*/ 2200275 w 2298700"/>
                  <a:gd name="connsiteY27-728" fmla="*/ 1143000 h 1638300"/>
                  <a:gd name="connsiteX28-729" fmla="*/ 2273300 w 2298700"/>
                  <a:gd name="connsiteY28-730" fmla="*/ 1063625 h 1638300"/>
                  <a:gd name="connsiteX29-731" fmla="*/ 2298700 w 2298700"/>
                  <a:gd name="connsiteY29-732" fmla="*/ 939800 h 1638300"/>
                  <a:gd name="connsiteX30-733" fmla="*/ 2235200 w 2298700"/>
                  <a:gd name="connsiteY30-734" fmla="*/ 762000 h 1638300"/>
                  <a:gd name="connsiteX31-735" fmla="*/ 1933575 w 2298700"/>
                  <a:gd name="connsiteY31-736" fmla="*/ 530225 h 1638300"/>
                  <a:gd name="connsiteX32-737" fmla="*/ 1768475 w 2298700"/>
                  <a:gd name="connsiteY32-738" fmla="*/ 434975 h 1638300"/>
                  <a:gd name="connsiteX33-739" fmla="*/ 1701800 w 2298700"/>
                  <a:gd name="connsiteY33-740" fmla="*/ 431800 h 1638300"/>
                  <a:gd name="connsiteX34-741" fmla="*/ 1714500 w 2298700"/>
                  <a:gd name="connsiteY34-742" fmla="*/ 396875 h 1638300"/>
                  <a:gd name="connsiteX35-743" fmla="*/ 1768475 w 2298700"/>
                  <a:gd name="connsiteY35-744" fmla="*/ 247650 h 1638300"/>
                  <a:gd name="connsiteX36-745" fmla="*/ 1756569 w 2298700"/>
                  <a:gd name="connsiteY36-746" fmla="*/ 152400 h 1638300"/>
                  <a:gd name="connsiteX37-747" fmla="*/ 1628775 w 2298700"/>
                  <a:gd name="connsiteY37-748" fmla="*/ 0 h 1638300"/>
                  <a:gd name="connsiteX38-749" fmla="*/ 1622425 w 2298700"/>
                  <a:gd name="connsiteY38-750" fmla="*/ 120650 h 1638300"/>
                  <a:gd name="connsiteX39-751" fmla="*/ 1552575 w 2298700"/>
                  <a:gd name="connsiteY39-752" fmla="*/ 234950 h 1638300"/>
                  <a:gd name="connsiteX40-753" fmla="*/ 1536700 w 2298700"/>
                  <a:gd name="connsiteY40-754" fmla="*/ 301625 h 1638300"/>
                  <a:gd name="connsiteX41-755" fmla="*/ 1584325 w 2298700"/>
                  <a:gd name="connsiteY41-756" fmla="*/ 441325 h 1638300"/>
                  <a:gd name="connsiteX0-757" fmla="*/ 1584325 w 2298700"/>
                  <a:gd name="connsiteY0-758" fmla="*/ 441325 h 1638300"/>
                  <a:gd name="connsiteX1-759" fmla="*/ 1441450 w 2298700"/>
                  <a:gd name="connsiteY1-760" fmla="*/ 498475 h 1638300"/>
                  <a:gd name="connsiteX2-761" fmla="*/ 1352550 w 2298700"/>
                  <a:gd name="connsiteY2-762" fmla="*/ 581025 h 1638300"/>
                  <a:gd name="connsiteX3-763" fmla="*/ 1162050 w 2298700"/>
                  <a:gd name="connsiteY3-764" fmla="*/ 669925 h 1638300"/>
                  <a:gd name="connsiteX4-765" fmla="*/ 1028700 w 2298700"/>
                  <a:gd name="connsiteY4-766" fmla="*/ 704850 h 1638300"/>
                  <a:gd name="connsiteX5-767" fmla="*/ 781050 w 2298700"/>
                  <a:gd name="connsiteY5-768" fmla="*/ 644525 h 1638300"/>
                  <a:gd name="connsiteX6-769" fmla="*/ 479425 w 2298700"/>
                  <a:gd name="connsiteY6-770" fmla="*/ 542925 h 1638300"/>
                  <a:gd name="connsiteX7-771" fmla="*/ 285750 w 2298700"/>
                  <a:gd name="connsiteY7-772" fmla="*/ 473075 h 1638300"/>
                  <a:gd name="connsiteX8-773" fmla="*/ 15875 w 2298700"/>
                  <a:gd name="connsiteY8-774" fmla="*/ 476250 h 1638300"/>
                  <a:gd name="connsiteX9-775" fmla="*/ 0 w 2298700"/>
                  <a:gd name="connsiteY9-776" fmla="*/ 520700 h 1638300"/>
                  <a:gd name="connsiteX10-777" fmla="*/ 9525 w 2298700"/>
                  <a:gd name="connsiteY10-778" fmla="*/ 546100 h 1638300"/>
                  <a:gd name="connsiteX11-779" fmla="*/ 215900 w 2298700"/>
                  <a:gd name="connsiteY11-780" fmla="*/ 581025 h 1638300"/>
                  <a:gd name="connsiteX12-781" fmla="*/ 254000 w 2298700"/>
                  <a:gd name="connsiteY12-782" fmla="*/ 596900 h 1638300"/>
                  <a:gd name="connsiteX13-783" fmla="*/ 441325 w 2298700"/>
                  <a:gd name="connsiteY13-784" fmla="*/ 682625 h 1638300"/>
                  <a:gd name="connsiteX14-785" fmla="*/ 704850 w 2298700"/>
                  <a:gd name="connsiteY14-786" fmla="*/ 854075 h 1638300"/>
                  <a:gd name="connsiteX15-787" fmla="*/ 933450 w 2298700"/>
                  <a:gd name="connsiteY15-788" fmla="*/ 1050925 h 1638300"/>
                  <a:gd name="connsiteX16-789" fmla="*/ 1104900 w 2298700"/>
                  <a:gd name="connsiteY16-790" fmla="*/ 1196975 h 1638300"/>
                  <a:gd name="connsiteX17-791" fmla="*/ 1308100 w 2298700"/>
                  <a:gd name="connsiteY17-792" fmla="*/ 1295400 h 1638300"/>
                  <a:gd name="connsiteX18-793" fmla="*/ 1489075 w 2298700"/>
                  <a:gd name="connsiteY18-794" fmla="*/ 1333500 h 1638300"/>
                  <a:gd name="connsiteX19-795" fmla="*/ 1330325 w 2298700"/>
                  <a:gd name="connsiteY19-796" fmla="*/ 1533525 h 1638300"/>
                  <a:gd name="connsiteX20-797" fmla="*/ 1200150 w 2298700"/>
                  <a:gd name="connsiteY20-798" fmla="*/ 1536700 h 1638300"/>
                  <a:gd name="connsiteX21-799" fmla="*/ 1133475 w 2298700"/>
                  <a:gd name="connsiteY21-800" fmla="*/ 1631950 h 1638300"/>
                  <a:gd name="connsiteX22-801" fmla="*/ 2101850 w 2298700"/>
                  <a:gd name="connsiteY22-802" fmla="*/ 1638300 h 1638300"/>
                  <a:gd name="connsiteX23-803" fmla="*/ 2041525 w 2298700"/>
                  <a:gd name="connsiteY23-804" fmla="*/ 1533525 h 1638300"/>
                  <a:gd name="connsiteX24-805" fmla="*/ 1930400 w 2298700"/>
                  <a:gd name="connsiteY24-806" fmla="*/ 1530350 h 1638300"/>
                  <a:gd name="connsiteX25-807" fmla="*/ 1771650 w 2298700"/>
                  <a:gd name="connsiteY25-808" fmla="*/ 1343025 h 1638300"/>
                  <a:gd name="connsiteX26-809" fmla="*/ 2000250 w 2298700"/>
                  <a:gd name="connsiteY26-810" fmla="*/ 1289050 h 1638300"/>
                  <a:gd name="connsiteX27-811" fmla="*/ 2200275 w 2298700"/>
                  <a:gd name="connsiteY27-812" fmla="*/ 1143000 h 1638300"/>
                  <a:gd name="connsiteX28-813" fmla="*/ 2273300 w 2298700"/>
                  <a:gd name="connsiteY28-814" fmla="*/ 1063625 h 1638300"/>
                  <a:gd name="connsiteX29-815" fmla="*/ 2298700 w 2298700"/>
                  <a:gd name="connsiteY29-816" fmla="*/ 939800 h 1638300"/>
                  <a:gd name="connsiteX30-817" fmla="*/ 2235200 w 2298700"/>
                  <a:gd name="connsiteY30-818" fmla="*/ 762000 h 1638300"/>
                  <a:gd name="connsiteX31-819" fmla="*/ 1933575 w 2298700"/>
                  <a:gd name="connsiteY31-820" fmla="*/ 530225 h 1638300"/>
                  <a:gd name="connsiteX32-821" fmla="*/ 1768475 w 2298700"/>
                  <a:gd name="connsiteY32-822" fmla="*/ 434975 h 1638300"/>
                  <a:gd name="connsiteX33-823" fmla="*/ 1701800 w 2298700"/>
                  <a:gd name="connsiteY33-824" fmla="*/ 431800 h 1638300"/>
                  <a:gd name="connsiteX34-825" fmla="*/ 1738312 w 2298700"/>
                  <a:gd name="connsiteY34-826" fmla="*/ 354012 h 1638300"/>
                  <a:gd name="connsiteX35-827" fmla="*/ 1768475 w 2298700"/>
                  <a:gd name="connsiteY35-828" fmla="*/ 247650 h 1638300"/>
                  <a:gd name="connsiteX36-829" fmla="*/ 1756569 w 2298700"/>
                  <a:gd name="connsiteY36-830" fmla="*/ 152400 h 1638300"/>
                  <a:gd name="connsiteX37-831" fmla="*/ 1628775 w 2298700"/>
                  <a:gd name="connsiteY37-832" fmla="*/ 0 h 1638300"/>
                  <a:gd name="connsiteX38-833" fmla="*/ 1622425 w 2298700"/>
                  <a:gd name="connsiteY38-834" fmla="*/ 120650 h 1638300"/>
                  <a:gd name="connsiteX39-835" fmla="*/ 1552575 w 2298700"/>
                  <a:gd name="connsiteY39-836" fmla="*/ 234950 h 1638300"/>
                  <a:gd name="connsiteX40-837" fmla="*/ 1536700 w 2298700"/>
                  <a:gd name="connsiteY40-838" fmla="*/ 301625 h 1638300"/>
                  <a:gd name="connsiteX41-839" fmla="*/ 1584325 w 2298700"/>
                  <a:gd name="connsiteY41-840" fmla="*/ 441325 h 1638300"/>
                  <a:gd name="connsiteX0-841" fmla="*/ 1584325 w 2298700"/>
                  <a:gd name="connsiteY0-842" fmla="*/ 441325 h 1638300"/>
                  <a:gd name="connsiteX1-843" fmla="*/ 1441450 w 2298700"/>
                  <a:gd name="connsiteY1-844" fmla="*/ 498475 h 1638300"/>
                  <a:gd name="connsiteX2-845" fmla="*/ 1352550 w 2298700"/>
                  <a:gd name="connsiteY2-846" fmla="*/ 581025 h 1638300"/>
                  <a:gd name="connsiteX3-847" fmla="*/ 1162050 w 2298700"/>
                  <a:gd name="connsiteY3-848" fmla="*/ 669925 h 1638300"/>
                  <a:gd name="connsiteX4-849" fmla="*/ 1028700 w 2298700"/>
                  <a:gd name="connsiteY4-850" fmla="*/ 704850 h 1638300"/>
                  <a:gd name="connsiteX5-851" fmla="*/ 781050 w 2298700"/>
                  <a:gd name="connsiteY5-852" fmla="*/ 644525 h 1638300"/>
                  <a:gd name="connsiteX6-853" fmla="*/ 479425 w 2298700"/>
                  <a:gd name="connsiteY6-854" fmla="*/ 542925 h 1638300"/>
                  <a:gd name="connsiteX7-855" fmla="*/ 285750 w 2298700"/>
                  <a:gd name="connsiteY7-856" fmla="*/ 473075 h 1638300"/>
                  <a:gd name="connsiteX8-857" fmla="*/ 15875 w 2298700"/>
                  <a:gd name="connsiteY8-858" fmla="*/ 476250 h 1638300"/>
                  <a:gd name="connsiteX9-859" fmla="*/ 0 w 2298700"/>
                  <a:gd name="connsiteY9-860" fmla="*/ 520700 h 1638300"/>
                  <a:gd name="connsiteX10-861" fmla="*/ 9525 w 2298700"/>
                  <a:gd name="connsiteY10-862" fmla="*/ 546100 h 1638300"/>
                  <a:gd name="connsiteX11-863" fmla="*/ 215900 w 2298700"/>
                  <a:gd name="connsiteY11-864" fmla="*/ 581025 h 1638300"/>
                  <a:gd name="connsiteX12-865" fmla="*/ 254000 w 2298700"/>
                  <a:gd name="connsiteY12-866" fmla="*/ 596900 h 1638300"/>
                  <a:gd name="connsiteX13-867" fmla="*/ 441325 w 2298700"/>
                  <a:gd name="connsiteY13-868" fmla="*/ 682625 h 1638300"/>
                  <a:gd name="connsiteX14-869" fmla="*/ 704850 w 2298700"/>
                  <a:gd name="connsiteY14-870" fmla="*/ 854075 h 1638300"/>
                  <a:gd name="connsiteX15-871" fmla="*/ 933450 w 2298700"/>
                  <a:gd name="connsiteY15-872" fmla="*/ 1050925 h 1638300"/>
                  <a:gd name="connsiteX16-873" fmla="*/ 1104900 w 2298700"/>
                  <a:gd name="connsiteY16-874" fmla="*/ 1196975 h 1638300"/>
                  <a:gd name="connsiteX17-875" fmla="*/ 1308100 w 2298700"/>
                  <a:gd name="connsiteY17-876" fmla="*/ 1295400 h 1638300"/>
                  <a:gd name="connsiteX18-877" fmla="*/ 1489075 w 2298700"/>
                  <a:gd name="connsiteY18-878" fmla="*/ 1333500 h 1638300"/>
                  <a:gd name="connsiteX19-879" fmla="*/ 1330325 w 2298700"/>
                  <a:gd name="connsiteY19-880" fmla="*/ 1533525 h 1638300"/>
                  <a:gd name="connsiteX20-881" fmla="*/ 1200150 w 2298700"/>
                  <a:gd name="connsiteY20-882" fmla="*/ 1536700 h 1638300"/>
                  <a:gd name="connsiteX21-883" fmla="*/ 1133475 w 2298700"/>
                  <a:gd name="connsiteY21-884" fmla="*/ 1631950 h 1638300"/>
                  <a:gd name="connsiteX22-885" fmla="*/ 2101850 w 2298700"/>
                  <a:gd name="connsiteY22-886" fmla="*/ 1638300 h 1638300"/>
                  <a:gd name="connsiteX23-887" fmla="*/ 2041525 w 2298700"/>
                  <a:gd name="connsiteY23-888" fmla="*/ 1533525 h 1638300"/>
                  <a:gd name="connsiteX24-889" fmla="*/ 1930400 w 2298700"/>
                  <a:gd name="connsiteY24-890" fmla="*/ 1530350 h 1638300"/>
                  <a:gd name="connsiteX25-891" fmla="*/ 1771650 w 2298700"/>
                  <a:gd name="connsiteY25-892" fmla="*/ 1343025 h 1638300"/>
                  <a:gd name="connsiteX26-893" fmla="*/ 2000250 w 2298700"/>
                  <a:gd name="connsiteY26-894" fmla="*/ 1289050 h 1638300"/>
                  <a:gd name="connsiteX27-895" fmla="*/ 2200275 w 2298700"/>
                  <a:gd name="connsiteY27-896" fmla="*/ 1143000 h 1638300"/>
                  <a:gd name="connsiteX28-897" fmla="*/ 2273300 w 2298700"/>
                  <a:gd name="connsiteY28-898" fmla="*/ 1063625 h 1638300"/>
                  <a:gd name="connsiteX29-899" fmla="*/ 2298700 w 2298700"/>
                  <a:gd name="connsiteY29-900" fmla="*/ 939800 h 1638300"/>
                  <a:gd name="connsiteX30-901" fmla="*/ 2235200 w 2298700"/>
                  <a:gd name="connsiteY30-902" fmla="*/ 762000 h 1638300"/>
                  <a:gd name="connsiteX31-903" fmla="*/ 1933575 w 2298700"/>
                  <a:gd name="connsiteY31-904" fmla="*/ 530225 h 1638300"/>
                  <a:gd name="connsiteX32-905" fmla="*/ 1768475 w 2298700"/>
                  <a:gd name="connsiteY32-906" fmla="*/ 434975 h 1638300"/>
                  <a:gd name="connsiteX33-907" fmla="*/ 1701800 w 2298700"/>
                  <a:gd name="connsiteY33-908" fmla="*/ 431800 h 1638300"/>
                  <a:gd name="connsiteX34-909" fmla="*/ 1738312 w 2298700"/>
                  <a:gd name="connsiteY34-910" fmla="*/ 354012 h 1638300"/>
                  <a:gd name="connsiteX35-911" fmla="*/ 1785144 w 2298700"/>
                  <a:gd name="connsiteY35-912" fmla="*/ 254793 h 1638300"/>
                  <a:gd name="connsiteX36-913" fmla="*/ 1756569 w 2298700"/>
                  <a:gd name="connsiteY36-914" fmla="*/ 152400 h 1638300"/>
                  <a:gd name="connsiteX37-915" fmla="*/ 1628775 w 2298700"/>
                  <a:gd name="connsiteY37-916" fmla="*/ 0 h 1638300"/>
                  <a:gd name="connsiteX38-917" fmla="*/ 1622425 w 2298700"/>
                  <a:gd name="connsiteY38-918" fmla="*/ 120650 h 1638300"/>
                  <a:gd name="connsiteX39-919" fmla="*/ 1552575 w 2298700"/>
                  <a:gd name="connsiteY39-920" fmla="*/ 234950 h 1638300"/>
                  <a:gd name="connsiteX40-921" fmla="*/ 1536700 w 2298700"/>
                  <a:gd name="connsiteY40-922" fmla="*/ 301625 h 1638300"/>
                  <a:gd name="connsiteX41-923" fmla="*/ 1584325 w 2298700"/>
                  <a:gd name="connsiteY41-924" fmla="*/ 441325 h 1638300"/>
                  <a:gd name="connsiteX0-925" fmla="*/ 1584325 w 2298700"/>
                  <a:gd name="connsiteY0-926" fmla="*/ 441325 h 1638300"/>
                  <a:gd name="connsiteX1-927" fmla="*/ 1441450 w 2298700"/>
                  <a:gd name="connsiteY1-928" fmla="*/ 498475 h 1638300"/>
                  <a:gd name="connsiteX2-929" fmla="*/ 1352550 w 2298700"/>
                  <a:gd name="connsiteY2-930" fmla="*/ 581025 h 1638300"/>
                  <a:gd name="connsiteX3-931" fmla="*/ 1162050 w 2298700"/>
                  <a:gd name="connsiteY3-932" fmla="*/ 669925 h 1638300"/>
                  <a:gd name="connsiteX4-933" fmla="*/ 1028700 w 2298700"/>
                  <a:gd name="connsiteY4-934" fmla="*/ 704850 h 1638300"/>
                  <a:gd name="connsiteX5-935" fmla="*/ 781050 w 2298700"/>
                  <a:gd name="connsiteY5-936" fmla="*/ 644525 h 1638300"/>
                  <a:gd name="connsiteX6-937" fmla="*/ 479425 w 2298700"/>
                  <a:gd name="connsiteY6-938" fmla="*/ 542925 h 1638300"/>
                  <a:gd name="connsiteX7-939" fmla="*/ 285750 w 2298700"/>
                  <a:gd name="connsiteY7-940" fmla="*/ 473075 h 1638300"/>
                  <a:gd name="connsiteX8-941" fmla="*/ 15875 w 2298700"/>
                  <a:gd name="connsiteY8-942" fmla="*/ 476250 h 1638300"/>
                  <a:gd name="connsiteX9-943" fmla="*/ 0 w 2298700"/>
                  <a:gd name="connsiteY9-944" fmla="*/ 520700 h 1638300"/>
                  <a:gd name="connsiteX10-945" fmla="*/ 9525 w 2298700"/>
                  <a:gd name="connsiteY10-946" fmla="*/ 546100 h 1638300"/>
                  <a:gd name="connsiteX11-947" fmla="*/ 215900 w 2298700"/>
                  <a:gd name="connsiteY11-948" fmla="*/ 581025 h 1638300"/>
                  <a:gd name="connsiteX12-949" fmla="*/ 254000 w 2298700"/>
                  <a:gd name="connsiteY12-950" fmla="*/ 596900 h 1638300"/>
                  <a:gd name="connsiteX13-951" fmla="*/ 441325 w 2298700"/>
                  <a:gd name="connsiteY13-952" fmla="*/ 682625 h 1638300"/>
                  <a:gd name="connsiteX14-953" fmla="*/ 704850 w 2298700"/>
                  <a:gd name="connsiteY14-954" fmla="*/ 854075 h 1638300"/>
                  <a:gd name="connsiteX15-955" fmla="*/ 933450 w 2298700"/>
                  <a:gd name="connsiteY15-956" fmla="*/ 1050925 h 1638300"/>
                  <a:gd name="connsiteX16-957" fmla="*/ 1104900 w 2298700"/>
                  <a:gd name="connsiteY16-958" fmla="*/ 1196975 h 1638300"/>
                  <a:gd name="connsiteX17-959" fmla="*/ 1308100 w 2298700"/>
                  <a:gd name="connsiteY17-960" fmla="*/ 1295400 h 1638300"/>
                  <a:gd name="connsiteX18-961" fmla="*/ 1489075 w 2298700"/>
                  <a:gd name="connsiteY18-962" fmla="*/ 1333500 h 1638300"/>
                  <a:gd name="connsiteX19-963" fmla="*/ 1330325 w 2298700"/>
                  <a:gd name="connsiteY19-964" fmla="*/ 1533525 h 1638300"/>
                  <a:gd name="connsiteX20-965" fmla="*/ 1200150 w 2298700"/>
                  <a:gd name="connsiteY20-966" fmla="*/ 1536700 h 1638300"/>
                  <a:gd name="connsiteX21-967" fmla="*/ 1133475 w 2298700"/>
                  <a:gd name="connsiteY21-968" fmla="*/ 1631950 h 1638300"/>
                  <a:gd name="connsiteX22-969" fmla="*/ 2101850 w 2298700"/>
                  <a:gd name="connsiteY22-970" fmla="*/ 1638300 h 1638300"/>
                  <a:gd name="connsiteX23-971" fmla="*/ 2041525 w 2298700"/>
                  <a:gd name="connsiteY23-972" fmla="*/ 1533525 h 1638300"/>
                  <a:gd name="connsiteX24-973" fmla="*/ 1930400 w 2298700"/>
                  <a:gd name="connsiteY24-974" fmla="*/ 1530350 h 1638300"/>
                  <a:gd name="connsiteX25-975" fmla="*/ 1771650 w 2298700"/>
                  <a:gd name="connsiteY25-976" fmla="*/ 1343025 h 1638300"/>
                  <a:gd name="connsiteX26-977" fmla="*/ 2000250 w 2298700"/>
                  <a:gd name="connsiteY26-978" fmla="*/ 1289050 h 1638300"/>
                  <a:gd name="connsiteX27-979" fmla="*/ 2200275 w 2298700"/>
                  <a:gd name="connsiteY27-980" fmla="*/ 1143000 h 1638300"/>
                  <a:gd name="connsiteX28-981" fmla="*/ 2273300 w 2298700"/>
                  <a:gd name="connsiteY28-982" fmla="*/ 1063625 h 1638300"/>
                  <a:gd name="connsiteX29-983" fmla="*/ 2298700 w 2298700"/>
                  <a:gd name="connsiteY29-984" fmla="*/ 939800 h 1638300"/>
                  <a:gd name="connsiteX30-985" fmla="*/ 2235200 w 2298700"/>
                  <a:gd name="connsiteY30-986" fmla="*/ 762000 h 1638300"/>
                  <a:gd name="connsiteX31-987" fmla="*/ 1933575 w 2298700"/>
                  <a:gd name="connsiteY31-988" fmla="*/ 530225 h 1638300"/>
                  <a:gd name="connsiteX32-989" fmla="*/ 1768475 w 2298700"/>
                  <a:gd name="connsiteY32-990" fmla="*/ 434975 h 1638300"/>
                  <a:gd name="connsiteX33-991" fmla="*/ 1701800 w 2298700"/>
                  <a:gd name="connsiteY33-992" fmla="*/ 431800 h 1638300"/>
                  <a:gd name="connsiteX34-993" fmla="*/ 1738312 w 2298700"/>
                  <a:gd name="connsiteY34-994" fmla="*/ 354012 h 1638300"/>
                  <a:gd name="connsiteX35-995" fmla="*/ 1778000 w 2298700"/>
                  <a:gd name="connsiteY35-996" fmla="*/ 254793 h 1638300"/>
                  <a:gd name="connsiteX36-997" fmla="*/ 1756569 w 2298700"/>
                  <a:gd name="connsiteY36-998" fmla="*/ 152400 h 1638300"/>
                  <a:gd name="connsiteX37-999" fmla="*/ 1628775 w 2298700"/>
                  <a:gd name="connsiteY37-1000" fmla="*/ 0 h 1638300"/>
                  <a:gd name="connsiteX38-1001" fmla="*/ 1622425 w 2298700"/>
                  <a:gd name="connsiteY38-1002" fmla="*/ 120650 h 1638300"/>
                  <a:gd name="connsiteX39-1003" fmla="*/ 1552575 w 2298700"/>
                  <a:gd name="connsiteY39-1004" fmla="*/ 234950 h 1638300"/>
                  <a:gd name="connsiteX40-1005" fmla="*/ 1536700 w 2298700"/>
                  <a:gd name="connsiteY40-1006" fmla="*/ 301625 h 1638300"/>
                  <a:gd name="connsiteX41-1007" fmla="*/ 1584325 w 2298700"/>
                  <a:gd name="connsiteY41-1008" fmla="*/ 441325 h 1638300"/>
                  <a:gd name="connsiteX0-1009" fmla="*/ 1584325 w 2298700"/>
                  <a:gd name="connsiteY0-1010" fmla="*/ 441325 h 1638300"/>
                  <a:gd name="connsiteX1-1011" fmla="*/ 1441450 w 2298700"/>
                  <a:gd name="connsiteY1-1012" fmla="*/ 498475 h 1638300"/>
                  <a:gd name="connsiteX2-1013" fmla="*/ 1352550 w 2298700"/>
                  <a:gd name="connsiteY2-1014" fmla="*/ 581025 h 1638300"/>
                  <a:gd name="connsiteX3-1015" fmla="*/ 1162050 w 2298700"/>
                  <a:gd name="connsiteY3-1016" fmla="*/ 669925 h 1638300"/>
                  <a:gd name="connsiteX4-1017" fmla="*/ 1028700 w 2298700"/>
                  <a:gd name="connsiteY4-1018" fmla="*/ 704850 h 1638300"/>
                  <a:gd name="connsiteX5-1019" fmla="*/ 781050 w 2298700"/>
                  <a:gd name="connsiteY5-1020" fmla="*/ 644525 h 1638300"/>
                  <a:gd name="connsiteX6-1021" fmla="*/ 479425 w 2298700"/>
                  <a:gd name="connsiteY6-1022" fmla="*/ 542925 h 1638300"/>
                  <a:gd name="connsiteX7-1023" fmla="*/ 285750 w 2298700"/>
                  <a:gd name="connsiteY7-1024" fmla="*/ 473075 h 1638300"/>
                  <a:gd name="connsiteX8-1025" fmla="*/ 15875 w 2298700"/>
                  <a:gd name="connsiteY8-1026" fmla="*/ 476250 h 1638300"/>
                  <a:gd name="connsiteX9-1027" fmla="*/ 0 w 2298700"/>
                  <a:gd name="connsiteY9-1028" fmla="*/ 520700 h 1638300"/>
                  <a:gd name="connsiteX10-1029" fmla="*/ 9525 w 2298700"/>
                  <a:gd name="connsiteY10-1030" fmla="*/ 546100 h 1638300"/>
                  <a:gd name="connsiteX11-1031" fmla="*/ 215900 w 2298700"/>
                  <a:gd name="connsiteY11-1032" fmla="*/ 581025 h 1638300"/>
                  <a:gd name="connsiteX12-1033" fmla="*/ 254000 w 2298700"/>
                  <a:gd name="connsiteY12-1034" fmla="*/ 596900 h 1638300"/>
                  <a:gd name="connsiteX13-1035" fmla="*/ 441325 w 2298700"/>
                  <a:gd name="connsiteY13-1036" fmla="*/ 682625 h 1638300"/>
                  <a:gd name="connsiteX14-1037" fmla="*/ 704850 w 2298700"/>
                  <a:gd name="connsiteY14-1038" fmla="*/ 854075 h 1638300"/>
                  <a:gd name="connsiteX15-1039" fmla="*/ 933450 w 2298700"/>
                  <a:gd name="connsiteY15-1040" fmla="*/ 1050925 h 1638300"/>
                  <a:gd name="connsiteX16-1041" fmla="*/ 1104900 w 2298700"/>
                  <a:gd name="connsiteY16-1042" fmla="*/ 1196975 h 1638300"/>
                  <a:gd name="connsiteX17-1043" fmla="*/ 1308100 w 2298700"/>
                  <a:gd name="connsiteY17-1044" fmla="*/ 1295400 h 1638300"/>
                  <a:gd name="connsiteX18-1045" fmla="*/ 1489075 w 2298700"/>
                  <a:gd name="connsiteY18-1046" fmla="*/ 1333500 h 1638300"/>
                  <a:gd name="connsiteX19-1047" fmla="*/ 1330325 w 2298700"/>
                  <a:gd name="connsiteY19-1048" fmla="*/ 1533525 h 1638300"/>
                  <a:gd name="connsiteX20-1049" fmla="*/ 1200150 w 2298700"/>
                  <a:gd name="connsiteY20-1050" fmla="*/ 1536700 h 1638300"/>
                  <a:gd name="connsiteX21-1051" fmla="*/ 1133475 w 2298700"/>
                  <a:gd name="connsiteY21-1052" fmla="*/ 1631950 h 1638300"/>
                  <a:gd name="connsiteX22-1053" fmla="*/ 2101850 w 2298700"/>
                  <a:gd name="connsiteY22-1054" fmla="*/ 1638300 h 1638300"/>
                  <a:gd name="connsiteX23-1055" fmla="*/ 2041525 w 2298700"/>
                  <a:gd name="connsiteY23-1056" fmla="*/ 1533525 h 1638300"/>
                  <a:gd name="connsiteX24-1057" fmla="*/ 1930400 w 2298700"/>
                  <a:gd name="connsiteY24-1058" fmla="*/ 1530350 h 1638300"/>
                  <a:gd name="connsiteX25-1059" fmla="*/ 1771650 w 2298700"/>
                  <a:gd name="connsiteY25-1060" fmla="*/ 1343025 h 1638300"/>
                  <a:gd name="connsiteX26-1061" fmla="*/ 2000250 w 2298700"/>
                  <a:gd name="connsiteY26-1062" fmla="*/ 1289050 h 1638300"/>
                  <a:gd name="connsiteX27-1063" fmla="*/ 2200275 w 2298700"/>
                  <a:gd name="connsiteY27-1064" fmla="*/ 1143000 h 1638300"/>
                  <a:gd name="connsiteX28-1065" fmla="*/ 2273300 w 2298700"/>
                  <a:gd name="connsiteY28-1066" fmla="*/ 1063625 h 1638300"/>
                  <a:gd name="connsiteX29-1067" fmla="*/ 2298700 w 2298700"/>
                  <a:gd name="connsiteY29-1068" fmla="*/ 939800 h 1638300"/>
                  <a:gd name="connsiteX30-1069" fmla="*/ 2235200 w 2298700"/>
                  <a:gd name="connsiteY30-1070" fmla="*/ 762000 h 1638300"/>
                  <a:gd name="connsiteX31-1071" fmla="*/ 1933575 w 2298700"/>
                  <a:gd name="connsiteY31-1072" fmla="*/ 530225 h 1638300"/>
                  <a:gd name="connsiteX32-1073" fmla="*/ 1768475 w 2298700"/>
                  <a:gd name="connsiteY32-1074" fmla="*/ 434975 h 1638300"/>
                  <a:gd name="connsiteX33-1075" fmla="*/ 1701800 w 2298700"/>
                  <a:gd name="connsiteY33-1076" fmla="*/ 431800 h 1638300"/>
                  <a:gd name="connsiteX34-1077" fmla="*/ 1738312 w 2298700"/>
                  <a:gd name="connsiteY34-1078" fmla="*/ 354012 h 1638300"/>
                  <a:gd name="connsiteX35-1079" fmla="*/ 1778000 w 2298700"/>
                  <a:gd name="connsiteY35-1080" fmla="*/ 254793 h 1638300"/>
                  <a:gd name="connsiteX36-1081" fmla="*/ 1744663 w 2298700"/>
                  <a:gd name="connsiteY36-1082" fmla="*/ 140494 h 1638300"/>
                  <a:gd name="connsiteX37-1083" fmla="*/ 1628775 w 2298700"/>
                  <a:gd name="connsiteY37-1084" fmla="*/ 0 h 1638300"/>
                  <a:gd name="connsiteX38-1085" fmla="*/ 1622425 w 2298700"/>
                  <a:gd name="connsiteY38-1086" fmla="*/ 120650 h 1638300"/>
                  <a:gd name="connsiteX39-1087" fmla="*/ 1552575 w 2298700"/>
                  <a:gd name="connsiteY39-1088" fmla="*/ 234950 h 1638300"/>
                  <a:gd name="connsiteX40-1089" fmla="*/ 1536700 w 2298700"/>
                  <a:gd name="connsiteY40-1090" fmla="*/ 301625 h 1638300"/>
                  <a:gd name="connsiteX41-1091" fmla="*/ 1584325 w 2298700"/>
                  <a:gd name="connsiteY41-1092" fmla="*/ 441325 h 1638300"/>
                  <a:gd name="connsiteX0-1093" fmla="*/ 1584325 w 2298700"/>
                  <a:gd name="connsiteY0-1094" fmla="*/ 441325 h 1638300"/>
                  <a:gd name="connsiteX1-1095" fmla="*/ 1441450 w 2298700"/>
                  <a:gd name="connsiteY1-1096" fmla="*/ 498475 h 1638300"/>
                  <a:gd name="connsiteX2-1097" fmla="*/ 1352550 w 2298700"/>
                  <a:gd name="connsiteY2-1098" fmla="*/ 581025 h 1638300"/>
                  <a:gd name="connsiteX3-1099" fmla="*/ 1162050 w 2298700"/>
                  <a:gd name="connsiteY3-1100" fmla="*/ 669925 h 1638300"/>
                  <a:gd name="connsiteX4-1101" fmla="*/ 1028700 w 2298700"/>
                  <a:gd name="connsiteY4-1102" fmla="*/ 704850 h 1638300"/>
                  <a:gd name="connsiteX5-1103" fmla="*/ 781050 w 2298700"/>
                  <a:gd name="connsiteY5-1104" fmla="*/ 644525 h 1638300"/>
                  <a:gd name="connsiteX6-1105" fmla="*/ 479425 w 2298700"/>
                  <a:gd name="connsiteY6-1106" fmla="*/ 542925 h 1638300"/>
                  <a:gd name="connsiteX7-1107" fmla="*/ 285750 w 2298700"/>
                  <a:gd name="connsiteY7-1108" fmla="*/ 473075 h 1638300"/>
                  <a:gd name="connsiteX8-1109" fmla="*/ 15875 w 2298700"/>
                  <a:gd name="connsiteY8-1110" fmla="*/ 476250 h 1638300"/>
                  <a:gd name="connsiteX9-1111" fmla="*/ 0 w 2298700"/>
                  <a:gd name="connsiteY9-1112" fmla="*/ 520700 h 1638300"/>
                  <a:gd name="connsiteX10-1113" fmla="*/ 9525 w 2298700"/>
                  <a:gd name="connsiteY10-1114" fmla="*/ 546100 h 1638300"/>
                  <a:gd name="connsiteX11-1115" fmla="*/ 215900 w 2298700"/>
                  <a:gd name="connsiteY11-1116" fmla="*/ 581025 h 1638300"/>
                  <a:gd name="connsiteX12-1117" fmla="*/ 254000 w 2298700"/>
                  <a:gd name="connsiteY12-1118" fmla="*/ 596900 h 1638300"/>
                  <a:gd name="connsiteX13-1119" fmla="*/ 441325 w 2298700"/>
                  <a:gd name="connsiteY13-1120" fmla="*/ 682625 h 1638300"/>
                  <a:gd name="connsiteX14-1121" fmla="*/ 704850 w 2298700"/>
                  <a:gd name="connsiteY14-1122" fmla="*/ 854075 h 1638300"/>
                  <a:gd name="connsiteX15-1123" fmla="*/ 933450 w 2298700"/>
                  <a:gd name="connsiteY15-1124" fmla="*/ 1050925 h 1638300"/>
                  <a:gd name="connsiteX16-1125" fmla="*/ 1104900 w 2298700"/>
                  <a:gd name="connsiteY16-1126" fmla="*/ 1196975 h 1638300"/>
                  <a:gd name="connsiteX17-1127" fmla="*/ 1308100 w 2298700"/>
                  <a:gd name="connsiteY17-1128" fmla="*/ 1295400 h 1638300"/>
                  <a:gd name="connsiteX18-1129" fmla="*/ 1489075 w 2298700"/>
                  <a:gd name="connsiteY18-1130" fmla="*/ 1333500 h 1638300"/>
                  <a:gd name="connsiteX19-1131" fmla="*/ 1330325 w 2298700"/>
                  <a:gd name="connsiteY19-1132" fmla="*/ 1533525 h 1638300"/>
                  <a:gd name="connsiteX20-1133" fmla="*/ 1200150 w 2298700"/>
                  <a:gd name="connsiteY20-1134" fmla="*/ 1536700 h 1638300"/>
                  <a:gd name="connsiteX21-1135" fmla="*/ 1133475 w 2298700"/>
                  <a:gd name="connsiteY21-1136" fmla="*/ 1631950 h 1638300"/>
                  <a:gd name="connsiteX22-1137" fmla="*/ 2101850 w 2298700"/>
                  <a:gd name="connsiteY22-1138" fmla="*/ 1638300 h 1638300"/>
                  <a:gd name="connsiteX23-1139" fmla="*/ 2041525 w 2298700"/>
                  <a:gd name="connsiteY23-1140" fmla="*/ 1533525 h 1638300"/>
                  <a:gd name="connsiteX24-1141" fmla="*/ 1930400 w 2298700"/>
                  <a:gd name="connsiteY24-1142" fmla="*/ 1530350 h 1638300"/>
                  <a:gd name="connsiteX25-1143" fmla="*/ 1771650 w 2298700"/>
                  <a:gd name="connsiteY25-1144" fmla="*/ 1343025 h 1638300"/>
                  <a:gd name="connsiteX26-1145" fmla="*/ 2000250 w 2298700"/>
                  <a:gd name="connsiteY26-1146" fmla="*/ 1289050 h 1638300"/>
                  <a:gd name="connsiteX27-1147" fmla="*/ 2200275 w 2298700"/>
                  <a:gd name="connsiteY27-1148" fmla="*/ 1143000 h 1638300"/>
                  <a:gd name="connsiteX28-1149" fmla="*/ 2273300 w 2298700"/>
                  <a:gd name="connsiteY28-1150" fmla="*/ 1063625 h 1638300"/>
                  <a:gd name="connsiteX29-1151" fmla="*/ 2298700 w 2298700"/>
                  <a:gd name="connsiteY29-1152" fmla="*/ 939800 h 1638300"/>
                  <a:gd name="connsiteX30-1153" fmla="*/ 2235200 w 2298700"/>
                  <a:gd name="connsiteY30-1154" fmla="*/ 762000 h 1638300"/>
                  <a:gd name="connsiteX31-1155" fmla="*/ 1933575 w 2298700"/>
                  <a:gd name="connsiteY31-1156" fmla="*/ 530225 h 1638300"/>
                  <a:gd name="connsiteX32-1157" fmla="*/ 1768475 w 2298700"/>
                  <a:gd name="connsiteY32-1158" fmla="*/ 434975 h 1638300"/>
                  <a:gd name="connsiteX33-1159" fmla="*/ 1701800 w 2298700"/>
                  <a:gd name="connsiteY33-1160" fmla="*/ 431800 h 1638300"/>
                  <a:gd name="connsiteX34-1161" fmla="*/ 1738312 w 2298700"/>
                  <a:gd name="connsiteY34-1162" fmla="*/ 354012 h 1638300"/>
                  <a:gd name="connsiteX35-1163" fmla="*/ 1761332 w 2298700"/>
                  <a:gd name="connsiteY35-1164" fmla="*/ 266700 h 1638300"/>
                  <a:gd name="connsiteX36-1165" fmla="*/ 1744663 w 2298700"/>
                  <a:gd name="connsiteY36-1166" fmla="*/ 140494 h 1638300"/>
                  <a:gd name="connsiteX37-1167" fmla="*/ 1628775 w 2298700"/>
                  <a:gd name="connsiteY37-1168" fmla="*/ 0 h 1638300"/>
                  <a:gd name="connsiteX38-1169" fmla="*/ 1622425 w 2298700"/>
                  <a:gd name="connsiteY38-1170" fmla="*/ 120650 h 1638300"/>
                  <a:gd name="connsiteX39-1171" fmla="*/ 1552575 w 2298700"/>
                  <a:gd name="connsiteY39-1172" fmla="*/ 234950 h 1638300"/>
                  <a:gd name="connsiteX40-1173" fmla="*/ 1536700 w 2298700"/>
                  <a:gd name="connsiteY40-1174" fmla="*/ 301625 h 1638300"/>
                  <a:gd name="connsiteX41-1175" fmla="*/ 1584325 w 2298700"/>
                  <a:gd name="connsiteY41-1176" fmla="*/ 441325 h 1638300"/>
                  <a:gd name="connsiteX0-1177" fmla="*/ 1584325 w 2298700"/>
                  <a:gd name="connsiteY0-1178" fmla="*/ 441325 h 1638300"/>
                  <a:gd name="connsiteX1-1179" fmla="*/ 1441450 w 2298700"/>
                  <a:gd name="connsiteY1-1180" fmla="*/ 498475 h 1638300"/>
                  <a:gd name="connsiteX2-1181" fmla="*/ 1352550 w 2298700"/>
                  <a:gd name="connsiteY2-1182" fmla="*/ 581025 h 1638300"/>
                  <a:gd name="connsiteX3-1183" fmla="*/ 1162050 w 2298700"/>
                  <a:gd name="connsiteY3-1184" fmla="*/ 669925 h 1638300"/>
                  <a:gd name="connsiteX4-1185" fmla="*/ 1028700 w 2298700"/>
                  <a:gd name="connsiteY4-1186" fmla="*/ 704850 h 1638300"/>
                  <a:gd name="connsiteX5-1187" fmla="*/ 781050 w 2298700"/>
                  <a:gd name="connsiteY5-1188" fmla="*/ 644525 h 1638300"/>
                  <a:gd name="connsiteX6-1189" fmla="*/ 479425 w 2298700"/>
                  <a:gd name="connsiteY6-1190" fmla="*/ 542925 h 1638300"/>
                  <a:gd name="connsiteX7-1191" fmla="*/ 285750 w 2298700"/>
                  <a:gd name="connsiteY7-1192" fmla="*/ 473075 h 1638300"/>
                  <a:gd name="connsiteX8-1193" fmla="*/ 15875 w 2298700"/>
                  <a:gd name="connsiteY8-1194" fmla="*/ 476250 h 1638300"/>
                  <a:gd name="connsiteX9-1195" fmla="*/ 0 w 2298700"/>
                  <a:gd name="connsiteY9-1196" fmla="*/ 520700 h 1638300"/>
                  <a:gd name="connsiteX10-1197" fmla="*/ 9525 w 2298700"/>
                  <a:gd name="connsiteY10-1198" fmla="*/ 546100 h 1638300"/>
                  <a:gd name="connsiteX11-1199" fmla="*/ 215900 w 2298700"/>
                  <a:gd name="connsiteY11-1200" fmla="*/ 581025 h 1638300"/>
                  <a:gd name="connsiteX12-1201" fmla="*/ 254000 w 2298700"/>
                  <a:gd name="connsiteY12-1202" fmla="*/ 596900 h 1638300"/>
                  <a:gd name="connsiteX13-1203" fmla="*/ 441325 w 2298700"/>
                  <a:gd name="connsiteY13-1204" fmla="*/ 682625 h 1638300"/>
                  <a:gd name="connsiteX14-1205" fmla="*/ 704850 w 2298700"/>
                  <a:gd name="connsiteY14-1206" fmla="*/ 854075 h 1638300"/>
                  <a:gd name="connsiteX15-1207" fmla="*/ 933450 w 2298700"/>
                  <a:gd name="connsiteY15-1208" fmla="*/ 1050925 h 1638300"/>
                  <a:gd name="connsiteX16-1209" fmla="*/ 1104900 w 2298700"/>
                  <a:gd name="connsiteY16-1210" fmla="*/ 1196975 h 1638300"/>
                  <a:gd name="connsiteX17-1211" fmla="*/ 1308100 w 2298700"/>
                  <a:gd name="connsiteY17-1212" fmla="*/ 1295400 h 1638300"/>
                  <a:gd name="connsiteX18-1213" fmla="*/ 1489075 w 2298700"/>
                  <a:gd name="connsiteY18-1214" fmla="*/ 1333500 h 1638300"/>
                  <a:gd name="connsiteX19-1215" fmla="*/ 1330325 w 2298700"/>
                  <a:gd name="connsiteY19-1216" fmla="*/ 1533525 h 1638300"/>
                  <a:gd name="connsiteX20-1217" fmla="*/ 1200150 w 2298700"/>
                  <a:gd name="connsiteY20-1218" fmla="*/ 1536700 h 1638300"/>
                  <a:gd name="connsiteX21-1219" fmla="*/ 1133475 w 2298700"/>
                  <a:gd name="connsiteY21-1220" fmla="*/ 1631950 h 1638300"/>
                  <a:gd name="connsiteX22-1221" fmla="*/ 2101850 w 2298700"/>
                  <a:gd name="connsiteY22-1222" fmla="*/ 1638300 h 1638300"/>
                  <a:gd name="connsiteX23-1223" fmla="*/ 2041525 w 2298700"/>
                  <a:gd name="connsiteY23-1224" fmla="*/ 1533525 h 1638300"/>
                  <a:gd name="connsiteX24-1225" fmla="*/ 1930400 w 2298700"/>
                  <a:gd name="connsiteY24-1226" fmla="*/ 1530350 h 1638300"/>
                  <a:gd name="connsiteX25-1227" fmla="*/ 1771650 w 2298700"/>
                  <a:gd name="connsiteY25-1228" fmla="*/ 1343025 h 1638300"/>
                  <a:gd name="connsiteX26-1229" fmla="*/ 2000250 w 2298700"/>
                  <a:gd name="connsiteY26-1230" fmla="*/ 1289050 h 1638300"/>
                  <a:gd name="connsiteX27-1231" fmla="*/ 2200275 w 2298700"/>
                  <a:gd name="connsiteY27-1232" fmla="*/ 1143000 h 1638300"/>
                  <a:gd name="connsiteX28-1233" fmla="*/ 2273300 w 2298700"/>
                  <a:gd name="connsiteY28-1234" fmla="*/ 1063625 h 1638300"/>
                  <a:gd name="connsiteX29-1235" fmla="*/ 2298700 w 2298700"/>
                  <a:gd name="connsiteY29-1236" fmla="*/ 939800 h 1638300"/>
                  <a:gd name="connsiteX30-1237" fmla="*/ 2235200 w 2298700"/>
                  <a:gd name="connsiteY30-1238" fmla="*/ 762000 h 1638300"/>
                  <a:gd name="connsiteX31-1239" fmla="*/ 1933575 w 2298700"/>
                  <a:gd name="connsiteY31-1240" fmla="*/ 530225 h 1638300"/>
                  <a:gd name="connsiteX32-1241" fmla="*/ 1768475 w 2298700"/>
                  <a:gd name="connsiteY32-1242" fmla="*/ 434975 h 1638300"/>
                  <a:gd name="connsiteX33-1243" fmla="*/ 1701800 w 2298700"/>
                  <a:gd name="connsiteY33-1244" fmla="*/ 431800 h 1638300"/>
                  <a:gd name="connsiteX34-1245" fmla="*/ 1724024 w 2298700"/>
                  <a:gd name="connsiteY34-1246" fmla="*/ 351631 h 1638300"/>
                  <a:gd name="connsiteX35-1247" fmla="*/ 1761332 w 2298700"/>
                  <a:gd name="connsiteY35-1248" fmla="*/ 266700 h 1638300"/>
                  <a:gd name="connsiteX36-1249" fmla="*/ 1744663 w 2298700"/>
                  <a:gd name="connsiteY36-1250" fmla="*/ 140494 h 1638300"/>
                  <a:gd name="connsiteX37-1251" fmla="*/ 1628775 w 2298700"/>
                  <a:gd name="connsiteY37-1252" fmla="*/ 0 h 1638300"/>
                  <a:gd name="connsiteX38-1253" fmla="*/ 1622425 w 2298700"/>
                  <a:gd name="connsiteY38-1254" fmla="*/ 120650 h 1638300"/>
                  <a:gd name="connsiteX39-1255" fmla="*/ 1552575 w 2298700"/>
                  <a:gd name="connsiteY39-1256" fmla="*/ 234950 h 1638300"/>
                  <a:gd name="connsiteX40-1257" fmla="*/ 1536700 w 2298700"/>
                  <a:gd name="connsiteY40-1258" fmla="*/ 301625 h 1638300"/>
                  <a:gd name="connsiteX41-1259" fmla="*/ 1584325 w 2298700"/>
                  <a:gd name="connsiteY41-1260" fmla="*/ 441325 h 1638300"/>
                  <a:gd name="connsiteX0-1261" fmla="*/ 1584325 w 2298700"/>
                  <a:gd name="connsiteY0-1262" fmla="*/ 441325 h 1638300"/>
                  <a:gd name="connsiteX1-1263" fmla="*/ 1441450 w 2298700"/>
                  <a:gd name="connsiteY1-1264" fmla="*/ 498475 h 1638300"/>
                  <a:gd name="connsiteX2-1265" fmla="*/ 1352550 w 2298700"/>
                  <a:gd name="connsiteY2-1266" fmla="*/ 581025 h 1638300"/>
                  <a:gd name="connsiteX3-1267" fmla="*/ 1162050 w 2298700"/>
                  <a:gd name="connsiteY3-1268" fmla="*/ 669925 h 1638300"/>
                  <a:gd name="connsiteX4-1269" fmla="*/ 1028700 w 2298700"/>
                  <a:gd name="connsiteY4-1270" fmla="*/ 704850 h 1638300"/>
                  <a:gd name="connsiteX5-1271" fmla="*/ 781050 w 2298700"/>
                  <a:gd name="connsiteY5-1272" fmla="*/ 644525 h 1638300"/>
                  <a:gd name="connsiteX6-1273" fmla="*/ 479425 w 2298700"/>
                  <a:gd name="connsiteY6-1274" fmla="*/ 542925 h 1638300"/>
                  <a:gd name="connsiteX7-1275" fmla="*/ 285750 w 2298700"/>
                  <a:gd name="connsiteY7-1276" fmla="*/ 473075 h 1638300"/>
                  <a:gd name="connsiteX8-1277" fmla="*/ 15875 w 2298700"/>
                  <a:gd name="connsiteY8-1278" fmla="*/ 476250 h 1638300"/>
                  <a:gd name="connsiteX9-1279" fmla="*/ 0 w 2298700"/>
                  <a:gd name="connsiteY9-1280" fmla="*/ 520700 h 1638300"/>
                  <a:gd name="connsiteX10-1281" fmla="*/ 9525 w 2298700"/>
                  <a:gd name="connsiteY10-1282" fmla="*/ 546100 h 1638300"/>
                  <a:gd name="connsiteX11-1283" fmla="*/ 215900 w 2298700"/>
                  <a:gd name="connsiteY11-1284" fmla="*/ 581025 h 1638300"/>
                  <a:gd name="connsiteX12-1285" fmla="*/ 254000 w 2298700"/>
                  <a:gd name="connsiteY12-1286" fmla="*/ 596900 h 1638300"/>
                  <a:gd name="connsiteX13-1287" fmla="*/ 441325 w 2298700"/>
                  <a:gd name="connsiteY13-1288" fmla="*/ 682625 h 1638300"/>
                  <a:gd name="connsiteX14-1289" fmla="*/ 704850 w 2298700"/>
                  <a:gd name="connsiteY14-1290" fmla="*/ 854075 h 1638300"/>
                  <a:gd name="connsiteX15-1291" fmla="*/ 933450 w 2298700"/>
                  <a:gd name="connsiteY15-1292" fmla="*/ 1050925 h 1638300"/>
                  <a:gd name="connsiteX16-1293" fmla="*/ 1104900 w 2298700"/>
                  <a:gd name="connsiteY16-1294" fmla="*/ 1196975 h 1638300"/>
                  <a:gd name="connsiteX17-1295" fmla="*/ 1308100 w 2298700"/>
                  <a:gd name="connsiteY17-1296" fmla="*/ 1295400 h 1638300"/>
                  <a:gd name="connsiteX18-1297" fmla="*/ 1489075 w 2298700"/>
                  <a:gd name="connsiteY18-1298" fmla="*/ 1333500 h 1638300"/>
                  <a:gd name="connsiteX19-1299" fmla="*/ 1330325 w 2298700"/>
                  <a:gd name="connsiteY19-1300" fmla="*/ 1533525 h 1638300"/>
                  <a:gd name="connsiteX20-1301" fmla="*/ 1200150 w 2298700"/>
                  <a:gd name="connsiteY20-1302" fmla="*/ 1536700 h 1638300"/>
                  <a:gd name="connsiteX21-1303" fmla="*/ 1133475 w 2298700"/>
                  <a:gd name="connsiteY21-1304" fmla="*/ 1631950 h 1638300"/>
                  <a:gd name="connsiteX22-1305" fmla="*/ 2101850 w 2298700"/>
                  <a:gd name="connsiteY22-1306" fmla="*/ 1638300 h 1638300"/>
                  <a:gd name="connsiteX23-1307" fmla="*/ 2041525 w 2298700"/>
                  <a:gd name="connsiteY23-1308" fmla="*/ 1533525 h 1638300"/>
                  <a:gd name="connsiteX24-1309" fmla="*/ 1930400 w 2298700"/>
                  <a:gd name="connsiteY24-1310" fmla="*/ 1530350 h 1638300"/>
                  <a:gd name="connsiteX25-1311" fmla="*/ 1771650 w 2298700"/>
                  <a:gd name="connsiteY25-1312" fmla="*/ 1343025 h 1638300"/>
                  <a:gd name="connsiteX26-1313" fmla="*/ 2000250 w 2298700"/>
                  <a:gd name="connsiteY26-1314" fmla="*/ 1289050 h 1638300"/>
                  <a:gd name="connsiteX27-1315" fmla="*/ 2200275 w 2298700"/>
                  <a:gd name="connsiteY27-1316" fmla="*/ 1143000 h 1638300"/>
                  <a:gd name="connsiteX28-1317" fmla="*/ 2273300 w 2298700"/>
                  <a:gd name="connsiteY28-1318" fmla="*/ 1063625 h 1638300"/>
                  <a:gd name="connsiteX29-1319" fmla="*/ 2298700 w 2298700"/>
                  <a:gd name="connsiteY29-1320" fmla="*/ 939800 h 1638300"/>
                  <a:gd name="connsiteX30-1321" fmla="*/ 2235200 w 2298700"/>
                  <a:gd name="connsiteY30-1322" fmla="*/ 762000 h 1638300"/>
                  <a:gd name="connsiteX31-1323" fmla="*/ 1933575 w 2298700"/>
                  <a:gd name="connsiteY31-1324" fmla="*/ 530225 h 1638300"/>
                  <a:gd name="connsiteX32-1325" fmla="*/ 1768475 w 2298700"/>
                  <a:gd name="connsiteY32-1326" fmla="*/ 434975 h 1638300"/>
                  <a:gd name="connsiteX33-1327" fmla="*/ 1701800 w 2298700"/>
                  <a:gd name="connsiteY33-1328" fmla="*/ 431800 h 1638300"/>
                  <a:gd name="connsiteX34-1329" fmla="*/ 1724024 w 2298700"/>
                  <a:gd name="connsiteY34-1330" fmla="*/ 351631 h 1638300"/>
                  <a:gd name="connsiteX35-1331" fmla="*/ 1761332 w 2298700"/>
                  <a:gd name="connsiteY35-1332" fmla="*/ 266700 h 1638300"/>
                  <a:gd name="connsiteX36-1333" fmla="*/ 1744663 w 2298700"/>
                  <a:gd name="connsiteY36-1334" fmla="*/ 140494 h 1638300"/>
                  <a:gd name="connsiteX37-1335" fmla="*/ 1628775 w 2298700"/>
                  <a:gd name="connsiteY37-1336" fmla="*/ 0 h 1638300"/>
                  <a:gd name="connsiteX38-1337" fmla="*/ 1622425 w 2298700"/>
                  <a:gd name="connsiteY38-1338" fmla="*/ 120650 h 1638300"/>
                  <a:gd name="connsiteX39-1339" fmla="*/ 1552575 w 2298700"/>
                  <a:gd name="connsiteY39-1340" fmla="*/ 234950 h 1638300"/>
                  <a:gd name="connsiteX40-1341" fmla="*/ 1536700 w 2298700"/>
                  <a:gd name="connsiteY40-1342" fmla="*/ 301625 h 1638300"/>
                  <a:gd name="connsiteX41-1343" fmla="*/ 1584325 w 2298700"/>
                  <a:gd name="connsiteY41-1344" fmla="*/ 441325 h 1638300"/>
                  <a:gd name="connsiteX0-1345" fmla="*/ 1584325 w 2298700"/>
                  <a:gd name="connsiteY0-1346" fmla="*/ 441325 h 1638300"/>
                  <a:gd name="connsiteX1-1347" fmla="*/ 1441450 w 2298700"/>
                  <a:gd name="connsiteY1-1348" fmla="*/ 498475 h 1638300"/>
                  <a:gd name="connsiteX2-1349" fmla="*/ 1352550 w 2298700"/>
                  <a:gd name="connsiteY2-1350" fmla="*/ 581025 h 1638300"/>
                  <a:gd name="connsiteX3-1351" fmla="*/ 1162050 w 2298700"/>
                  <a:gd name="connsiteY3-1352" fmla="*/ 669925 h 1638300"/>
                  <a:gd name="connsiteX4-1353" fmla="*/ 1028700 w 2298700"/>
                  <a:gd name="connsiteY4-1354" fmla="*/ 704850 h 1638300"/>
                  <a:gd name="connsiteX5-1355" fmla="*/ 781050 w 2298700"/>
                  <a:gd name="connsiteY5-1356" fmla="*/ 644525 h 1638300"/>
                  <a:gd name="connsiteX6-1357" fmla="*/ 479425 w 2298700"/>
                  <a:gd name="connsiteY6-1358" fmla="*/ 542925 h 1638300"/>
                  <a:gd name="connsiteX7-1359" fmla="*/ 285750 w 2298700"/>
                  <a:gd name="connsiteY7-1360" fmla="*/ 473075 h 1638300"/>
                  <a:gd name="connsiteX8-1361" fmla="*/ 15875 w 2298700"/>
                  <a:gd name="connsiteY8-1362" fmla="*/ 476250 h 1638300"/>
                  <a:gd name="connsiteX9-1363" fmla="*/ 0 w 2298700"/>
                  <a:gd name="connsiteY9-1364" fmla="*/ 520700 h 1638300"/>
                  <a:gd name="connsiteX10-1365" fmla="*/ 9525 w 2298700"/>
                  <a:gd name="connsiteY10-1366" fmla="*/ 546100 h 1638300"/>
                  <a:gd name="connsiteX11-1367" fmla="*/ 215900 w 2298700"/>
                  <a:gd name="connsiteY11-1368" fmla="*/ 581025 h 1638300"/>
                  <a:gd name="connsiteX12-1369" fmla="*/ 254000 w 2298700"/>
                  <a:gd name="connsiteY12-1370" fmla="*/ 596900 h 1638300"/>
                  <a:gd name="connsiteX13-1371" fmla="*/ 441325 w 2298700"/>
                  <a:gd name="connsiteY13-1372" fmla="*/ 682625 h 1638300"/>
                  <a:gd name="connsiteX14-1373" fmla="*/ 704850 w 2298700"/>
                  <a:gd name="connsiteY14-1374" fmla="*/ 854075 h 1638300"/>
                  <a:gd name="connsiteX15-1375" fmla="*/ 933450 w 2298700"/>
                  <a:gd name="connsiteY15-1376" fmla="*/ 1050925 h 1638300"/>
                  <a:gd name="connsiteX16-1377" fmla="*/ 1104900 w 2298700"/>
                  <a:gd name="connsiteY16-1378" fmla="*/ 1196975 h 1638300"/>
                  <a:gd name="connsiteX17-1379" fmla="*/ 1308100 w 2298700"/>
                  <a:gd name="connsiteY17-1380" fmla="*/ 1295400 h 1638300"/>
                  <a:gd name="connsiteX18-1381" fmla="*/ 1489075 w 2298700"/>
                  <a:gd name="connsiteY18-1382" fmla="*/ 1333500 h 1638300"/>
                  <a:gd name="connsiteX19-1383" fmla="*/ 1330325 w 2298700"/>
                  <a:gd name="connsiteY19-1384" fmla="*/ 1533525 h 1638300"/>
                  <a:gd name="connsiteX20-1385" fmla="*/ 1200150 w 2298700"/>
                  <a:gd name="connsiteY20-1386" fmla="*/ 1536700 h 1638300"/>
                  <a:gd name="connsiteX21-1387" fmla="*/ 1133475 w 2298700"/>
                  <a:gd name="connsiteY21-1388" fmla="*/ 1631950 h 1638300"/>
                  <a:gd name="connsiteX22-1389" fmla="*/ 2101850 w 2298700"/>
                  <a:gd name="connsiteY22-1390" fmla="*/ 1638300 h 1638300"/>
                  <a:gd name="connsiteX23-1391" fmla="*/ 2041525 w 2298700"/>
                  <a:gd name="connsiteY23-1392" fmla="*/ 1533525 h 1638300"/>
                  <a:gd name="connsiteX24-1393" fmla="*/ 1930400 w 2298700"/>
                  <a:gd name="connsiteY24-1394" fmla="*/ 1530350 h 1638300"/>
                  <a:gd name="connsiteX25-1395" fmla="*/ 1771650 w 2298700"/>
                  <a:gd name="connsiteY25-1396" fmla="*/ 1343025 h 1638300"/>
                  <a:gd name="connsiteX26-1397" fmla="*/ 2000250 w 2298700"/>
                  <a:gd name="connsiteY26-1398" fmla="*/ 1289050 h 1638300"/>
                  <a:gd name="connsiteX27-1399" fmla="*/ 2200275 w 2298700"/>
                  <a:gd name="connsiteY27-1400" fmla="*/ 1143000 h 1638300"/>
                  <a:gd name="connsiteX28-1401" fmla="*/ 2273300 w 2298700"/>
                  <a:gd name="connsiteY28-1402" fmla="*/ 1063625 h 1638300"/>
                  <a:gd name="connsiteX29-1403" fmla="*/ 2298700 w 2298700"/>
                  <a:gd name="connsiteY29-1404" fmla="*/ 939800 h 1638300"/>
                  <a:gd name="connsiteX30-1405" fmla="*/ 2235200 w 2298700"/>
                  <a:gd name="connsiteY30-1406" fmla="*/ 762000 h 1638300"/>
                  <a:gd name="connsiteX31-1407" fmla="*/ 1933575 w 2298700"/>
                  <a:gd name="connsiteY31-1408" fmla="*/ 530225 h 1638300"/>
                  <a:gd name="connsiteX32-1409" fmla="*/ 1768475 w 2298700"/>
                  <a:gd name="connsiteY32-1410" fmla="*/ 434975 h 1638300"/>
                  <a:gd name="connsiteX33-1411" fmla="*/ 1701800 w 2298700"/>
                  <a:gd name="connsiteY33-1412" fmla="*/ 431800 h 1638300"/>
                  <a:gd name="connsiteX34-1413" fmla="*/ 1724024 w 2298700"/>
                  <a:gd name="connsiteY34-1414" fmla="*/ 351631 h 1638300"/>
                  <a:gd name="connsiteX35-1415" fmla="*/ 1761332 w 2298700"/>
                  <a:gd name="connsiteY35-1416" fmla="*/ 266700 h 1638300"/>
                  <a:gd name="connsiteX36-1417" fmla="*/ 1744663 w 2298700"/>
                  <a:gd name="connsiteY36-1418" fmla="*/ 140494 h 1638300"/>
                  <a:gd name="connsiteX37-1419" fmla="*/ 1628775 w 2298700"/>
                  <a:gd name="connsiteY37-1420" fmla="*/ 0 h 1638300"/>
                  <a:gd name="connsiteX38-1421" fmla="*/ 1622425 w 2298700"/>
                  <a:gd name="connsiteY38-1422" fmla="*/ 120650 h 1638300"/>
                  <a:gd name="connsiteX39-1423" fmla="*/ 1552575 w 2298700"/>
                  <a:gd name="connsiteY39-1424" fmla="*/ 234950 h 1638300"/>
                  <a:gd name="connsiteX40-1425" fmla="*/ 1536700 w 2298700"/>
                  <a:gd name="connsiteY40-1426" fmla="*/ 301625 h 1638300"/>
                  <a:gd name="connsiteX41-1427" fmla="*/ 1584325 w 2298700"/>
                  <a:gd name="connsiteY41-1428" fmla="*/ 441325 h 1638300"/>
                  <a:gd name="connsiteX0-1429" fmla="*/ 1584325 w 2298700"/>
                  <a:gd name="connsiteY0-1430" fmla="*/ 441325 h 1638300"/>
                  <a:gd name="connsiteX1-1431" fmla="*/ 1441450 w 2298700"/>
                  <a:gd name="connsiteY1-1432" fmla="*/ 498475 h 1638300"/>
                  <a:gd name="connsiteX2-1433" fmla="*/ 1352550 w 2298700"/>
                  <a:gd name="connsiteY2-1434" fmla="*/ 581025 h 1638300"/>
                  <a:gd name="connsiteX3-1435" fmla="*/ 1162050 w 2298700"/>
                  <a:gd name="connsiteY3-1436" fmla="*/ 669925 h 1638300"/>
                  <a:gd name="connsiteX4-1437" fmla="*/ 1028700 w 2298700"/>
                  <a:gd name="connsiteY4-1438" fmla="*/ 704850 h 1638300"/>
                  <a:gd name="connsiteX5-1439" fmla="*/ 781050 w 2298700"/>
                  <a:gd name="connsiteY5-1440" fmla="*/ 644525 h 1638300"/>
                  <a:gd name="connsiteX6-1441" fmla="*/ 479425 w 2298700"/>
                  <a:gd name="connsiteY6-1442" fmla="*/ 542925 h 1638300"/>
                  <a:gd name="connsiteX7-1443" fmla="*/ 285750 w 2298700"/>
                  <a:gd name="connsiteY7-1444" fmla="*/ 473075 h 1638300"/>
                  <a:gd name="connsiteX8-1445" fmla="*/ 15875 w 2298700"/>
                  <a:gd name="connsiteY8-1446" fmla="*/ 476250 h 1638300"/>
                  <a:gd name="connsiteX9-1447" fmla="*/ 0 w 2298700"/>
                  <a:gd name="connsiteY9-1448" fmla="*/ 520700 h 1638300"/>
                  <a:gd name="connsiteX10-1449" fmla="*/ 9525 w 2298700"/>
                  <a:gd name="connsiteY10-1450" fmla="*/ 546100 h 1638300"/>
                  <a:gd name="connsiteX11-1451" fmla="*/ 215900 w 2298700"/>
                  <a:gd name="connsiteY11-1452" fmla="*/ 581025 h 1638300"/>
                  <a:gd name="connsiteX12-1453" fmla="*/ 254000 w 2298700"/>
                  <a:gd name="connsiteY12-1454" fmla="*/ 596900 h 1638300"/>
                  <a:gd name="connsiteX13-1455" fmla="*/ 441325 w 2298700"/>
                  <a:gd name="connsiteY13-1456" fmla="*/ 682625 h 1638300"/>
                  <a:gd name="connsiteX14-1457" fmla="*/ 704850 w 2298700"/>
                  <a:gd name="connsiteY14-1458" fmla="*/ 854075 h 1638300"/>
                  <a:gd name="connsiteX15-1459" fmla="*/ 933450 w 2298700"/>
                  <a:gd name="connsiteY15-1460" fmla="*/ 1050925 h 1638300"/>
                  <a:gd name="connsiteX16-1461" fmla="*/ 1104900 w 2298700"/>
                  <a:gd name="connsiteY16-1462" fmla="*/ 1196975 h 1638300"/>
                  <a:gd name="connsiteX17-1463" fmla="*/ 1308100 w 2298700"/>
                  <a:gd name="connsiteY17-1464" fmla="*/ 1295400 h 1638300"/>
                  <a:gd name="connsiteX18-1465" fmla="*/ 1489075 w 2298700"/>
                  <a:gd name="connsiteY18-1466" fmla="*/ 1333500 h 1638300"/>
                  <a:gd name="connsiteX19-1467" fmla="*/ 1330325 w 2298700"/>
                  <a:gd name="connsiteY19-1468" fmla="*/ 1533525 h 1638300"/>
                  <a:gd name="connsiteX20-1469" fmla="*/ 1200150 w 2298700"/>
                  <a:gd name="connsiteY20-1470" fmla="*/ 1536700 h 1638300"/>
                  <a:gd name="connsiteX21-1471" fmla="*/ 1133475 w 2298700"/>
                  <a:gd name="connsiteY21-1472" fmla="*/ 1631950 h 1638300"/>
                  <a:gd name="connsiteX22-1473" fmla="*/ 2101850 w 2298700"/>
                  <a:gd name="connsiteY22-1474" fmla="*/ 1638300 h 1638300"/>
                  <a:gd name="connsiteX23-1475" fmla="*/ 2041525 w 2298700"/>
                  <a:gd name="connsiteY23-1476" fmla="*/ 1533525 h 1638300"/>
                  <a:gd name="connsiteX24-1477" fmla="*/ 1930400 w 2298700"/>
                  <a:gd name="connsiteY24-1478" fmla="*/ 1530350 h 1638300"/>
                  <a:gd name="connsiteX25-1479" fmla="*/ 1771650 w 2298700"/>
                  <a:gd name="connsiteY25-1480" fmla="*/ 1343025 h 1638300"/>
                  <a:gd name="connsiteX26-1481" fmla="*/ 2000250 w 2298700"/>
                  <a:gd name="connsiteY26-1482" fmla="*/ 1289050 h 1638300"/>
                  <a:gd name="connsiteX27-1483" fmla="*/ 2200275 w 2298700"/>
                  <a:gd name="connsiteY27-1484" fmla="*/ 1143000 h 1638300"/>
                  <a:gd name="connsiteX28-1485" fmla="*/ 2273300 w 2298700"/>
                  <a:gd name="connsiteY28-1486" fmla="*/ 1063625 h 1638300"/>
                  <a:gd name="connsiteX29-1487" fmla="*/ 2298700 w 2298700"/>
                  <a:gd name="connsiteY29-1488" fmla="*/ 939800 h 1638300"/>
                  <a:gd name="connsiteX30-1489" fmla="*/ 2235200 w 2298700"/>
                  <a:gd name="connsiteY30-1490" fmla="*/ 762000 h 1638300"/>
                  <a:gd name="connsiteX31-1491" fmla="*/ 1933575 w 2298700"/>
                  <a:gd name="connsiteY31-1492" fmla="*/ 530225 h 1638300"/>
                  <a:gd name="connsiteX32-1493" fmla="*/ 1768475 w 2298700"/>
                  <a:gd name="connsiteY32-1494" fmla="*/ 434975 h 1638300"/>
                  <a:gd name="connsiteX33-1495" fmla="*/ 1701800 w 2298700"/>
                  <a:gd name="connsiteY33-1496" fmla="*/ 431800 h 1638300"/>
                  <a:gd name="connsiteX34-1497" fmla="*/ 1724024 w 2298700"/>
                  <a:gd name="connsiteY34-1498" fmla="*/ 351631 h 1638300"/>
                  <a:gd name="connsiteX35-1499" fmla="*/ 1761332 w 2298700"/>
                  <a:gd name="connsiteY35-1500" fmla="*/ 266700 h 1638300"/>
                  <a:gd name="connsiteX36-1501" fmla="*/ 1744663 w 2298700"/>
                  <a:gd name="connsiteY36-1502" fmla="*/ 140494 h 1638300"/>
                  <a:gd name="connsiteX37-1503" fmla="*/ 1628775 w 2298700"/>
                  <a:gd name="connsiteY37-1504" fmla="*/ 0 h 1638300"/>
                  <a:gd name="connsiteX38-1505" fmla="*/ 1622425 w 2298700"/>
                  <a:gd name="connsiteY38-1506" fmla="*/ 120650 h 1638300"/>
                  <a:gd name="connsiteX39-1507" fmla="*/ 1552575 w 2298700"/>
                  <a:gd name="connsiteY39-1508" fmla="*/ 234950 h 1638300"/>
                  <a:gd name="connsiteX40-1509" fmla="*/ 1536700 w 2298700"/>
                  <a:gd name="connsiteY40-1510" fmla="*/ 301625 h 1638300"/>
                  <a:gd name="connsiteX41-1511" fmla="*/ 1584325 w 2298700"/>
                  <a:gd name="connsiteY41-1512" fmla="*/ 441325 h 1638300"/>
                  <a:gd name="connsiteX0-1513" fmla="*/ 1584325 w 2298700"/>
                  <a:gd name="connsiteY0-1514" fmla="*/ 441325 h 1638300"/>
                  <a:gd name="connsiteX1-1515" fmla="*/ 1441450 w 2298700"/>
                  <a:gd name="connsiteY1-1516" fmla="*/ 498475 h 1638300"/>
                  <a:gd name="connsiteX2-1517" fmla="*/ 1352550 w 2298700"/>
                  <a:gd name="connsiteY2-1518" fmla="*/ 581025 h 1638300"/>
                  <a:gd name="connsiteX3-1519" fmla="*/ 1162050 w 2298700"/>
                  <a:gd name="connsiteY3-1520" fmla="*/ 669925 h 1638300"/>
                  <a:gd name="connsiteX4-1521" fmla="*/ 1028700 w 2298700"/>
                  <a:gd name="connsiteY4-1522" fmla="*/ 704850 h 1638300"/>
                  <a:gd name="connsiteX5-1523" fmla="*/ 781050 w 2298700"/>
                  <a:gd name="connsiteY5-1524" fmla="*/ 644525 h 1638300"/>
                  <a:gd name="connsiteX6-1525" fmla="*/ 479425 w 2298700"/>
                  <a:gd name="connsiteY6-1526" fmla="*/ 542925 h 1638300"/>
                  <a:gd name="connsiteX7-1527" fmla="*/ 285750 w 2298700"/>
                  <a:gd name="connsiteY7-1528" fmla="*/ 473075 h 1638300"/>
                  <a:gd name="connsiteX8-1529" fmla="*/ 15875 w 2298700"/>
                  <a:gd name="connsiteY8-1530" fmla="*/ 476250 h 1638300"/>
                  <a:gd name="connsiteX9-1531" fmla="*/ 0 w 2298700"/>
                  <a:gd name="connsiteY9-1532" fmla="*/ 520700 h 1638300"/>
                  <a:gd name="connsiteX10-1533" fmla="*/ 9525 w 2298700"/>
                  <a:gd name="connsiteY10-1534" fmla="*/ 546100 h 1638300"/>
                  <a:gd name="connsiteX11-1535" fmla="*/ 215900 w 2298700"/>
                  <a:gd name="connsiteY11-1536" fmla="*/ 581025 h 1638300"/>
                  <a:gd name="connsiteX12-1537" fmla="*/ 254000 w 2298700"/>
                  <a:gd name="connsiteY12-1538" fmla="*/ 596900 h 1638300"/>
                  <a:gd name="connsiteX13-1539" fmla="*/ 441325 w 2298700"/>
                  <a:gd name="connsiteY13-1540" fmla="*/ 682625 h 1638300"/>
                  <a:gd name="connsiteX14-1541" fmla="*/ 704850 w 2298700"/>
                  <a:gd name="connsiteY14-1542" fmla="*/ 854075 h 1638300"/>
                  <a:gd name="connsiteX15-1543" fmla="*/ 933450 w 2298700"/>
                  <a:gd name="connsiteY15-1544" fmla="*/ 1050925 h 1638300"/>
                  <a:gd name="connsiteX16-1545" fmla="*/ 1104900 w 2298700"/>
                  <a:gd name="connsiteY16-1546" fmla="*/ 1196975 h 1638300"/>
                  <a:gd name="connsiteX17-1547" fmla="*/ 1308100 w 2298700"/>
                  <a:gd name="connsiteY17-1548" fmla="*/ 1295400 h 1638300"/>
                  <a:gd name="connsiteX18-1549" fmla="*/ 1489075 w 2298700"/>
                  <a:gd name="connsiteY18-1550" fmla="*/ 1333500 h 1638300"/>
                  <a:gd name="connsiteX19-1551" fmla="*/ 1330325 w 2298700"/>
                  <a:gd name="connsiteY19-1552" fmla="*/ 1533525 h 1638300"/>
                  <a:gd name="connsiteX20-1553" fmla="*/ 1200150 w 2298700"/>
                  <a:gd name="connsiteY20-1554" fmla="*/ 1536700 h 1638300"/>
                  <a:gd name="connsiteX21-1555" fmla="*/ 1133475 w 2298700"/>
                  <a:gd name="connsiteY21-1556" fmla="*/ 1631950 h 1638300"/>
                  <a:gd name="connsiteX22-1557" fmla="*/ 2101850 w 2298700"/>
                  <a:gd name="connsiteY22-1558" fmla="*/ 1638300 h 1638300"/>
                  <a:gd name="connsiteX23-1559" fmla="*/ 2041525 w 2298700"/>
                  <a:gd name="connsiteY23-1560" fmla="*/ 1533525 h 1638300"/>
                  <a:gd name="connsiteX24-1561" fmla="*/ 1930400 w 2298700"/>
                  <a:gd name="connsiteY24-1562" fmla="*/ 1530350 h 1638300"/>
                  <a:gd name="connsiteX25-1563" fmla="*/ 1771650 w 2298700"/>
                  <a:gd name="connsiteY25-1564" fmla="*/ 1343025 h 1638300"/>
                  <a:gd name="connsiteX26-1565" fmla="*/ 2000250 w 2298700"/>
                  <a:gd name="connsiteY26-1566" fmla="*/ 1289050 h 1638300"/>
                  <a:gd name="connsiteX27-1567" fmla="*/ 2200275 w 2298700"/>
                  <a:gd name="connsiteY27-1568" fmla="*/ 1143000 h 1638300"/>
                  <a:gd name="connsiteX28-1569" fmla="*/ 2273300 w 2298700"/>
                  <a:gd name="connsiteY28-1570" fmla="*/ 1063625 h 1638300"/>
                  <a:gd name="connsiteX29-1571" fmla="*/ 2298700 w 2298700"/>
                  <a:gd name="connsiteY29-1572" fmla="*/ 939800 h 1638300"/>
                  <a:gd name="connsiteX30-1573" fmla="*/ 2235200 w 2298700"/>
                  <a:gd name="connsiteY30-1574" fmla="*/ 762000 h 1638300"/>
                  <a:gd name="connsiteX31-1575" fmla="*/ 1933575 w 2298700"/>
                  <a:gd name="connsiteY31-1576" fmla="*/ 530225 h 1638300"/>
                  <a:gd name="connsiteX32-1577" fmla="*/ 1768475 w 2298700"/>
                  <a:gd name="connsiteY32-1578" fmla="*/ 434975 h 1638300"/>
                  <a:gd name="connsiteX33-1579" fmla="*/ 1701800 w 2298700"/>
                  <a:gd name="connsiteY33-1580" fmla="*/ 431800 h 1638300"/>
                  <a:gd name="connsiteX34-1581" fmla="*/ 1724024 w 2298700"/>
                  <a:gd name="connsiteY34-1582" fmla="*/ 351631 h 1638300"/>
                  <a:gd name="connsiteX35-1583" fmla="*/ 1761332 w 2298700"/>
                  <a:gd name="connsiteY35-1584" fmla="*/ 266700 h 1638300"/>
                  <a:gd name="connsiteX36-1585" fmla="*/ 1744663 w 2298700"/>
                  <a:gd name="connsiteY36-1586" fmla="*/ 140494 h 1638300"/>
                  <a:gd name="connsiteX37-1587" fmla="*/ 1628775 w 2298700"/>
                  <a:gd name="connsiteY37-1588" fmla="*/ 0 h 1638300"/>
                  <a:gd name="connsiteX38-1589" fmla="*/ 1622425 w 2298700"/>
                  <a:gd name="connsiteY38-1590" fmla="*/ 120650 h 1638300"/>
                  <a:gd name="connsiteX39-1591" fmla="*/ 1552575 w 2298700"/>
                  <a:gd name="connsiteY39-1592" fmla="*/ 234950 h 1638300"/>
                  <a:gd name="connsiteX40-1593" fmla="*/ 1536700 w 2298700"/>
                  <a:gd name="connsiteY40-1594" fmla="*/ 301625 h 1638300"/>
                  <a:gd name="connsiteX41-1595" fmla="*/ 1584325 w 2298700"/>
                  <a:gd name="connsiteY41-1596" fmla="*/ 441325 h 1638300"/>
                  <a:gd name="connsiteX0-1597" fmla="*/ 1584325 w 2298700"/>
                  <a:gd name="connsiteY0-1598" fmla="*/ 441325 h 1638300"/>
                  <a:gd name="connsiteX1-1599" fmla="*/ 1441450 w 2298700"/>
                  <a:gd name="connsiteY1-1600" fmla="*/ 498475 h 1638300"/>
                  <a:gd name="connsiteX2-1601" fmla="*/ 1352550 w 2298700"/>
                  <a:gd name="connsiteY2-1602" fmla="*/ 581025 h 1638300"/>
                  <a:gd name="connsiteX3-1603" fmla="*/ 1162050 w 2298700"/>
                  <a:gd name="connsiteY3-1604" fmla="*/ 669925 h 1638300"/>
                  <a:gd name="connsiteX4-1605" fmla="*/ 1028700 w 2298700"/>
                  <a:gd name="connsiteY4-1606" fmla="*/ 704850 h 1638300"/>
                  <a:gd name="connsiteX5-1607" fmla="*/ 781050 w 2298700"/>
                  <a:gd name="connsiteY5-1608" fmla="*/ 644525 h 1638300"/>
                  <a:gd name="connsiteX6-1609" fmla="*/ 479425 w 2298700"/>
                  <a:gd name="connsiteY6-1610" fmla="*/ 542925 h 1638300"/>
                  <a:gd name="connsiteX7-1611" fmla="*/ 285750 w 2298700"/>
                  <a:gd name="connsiteY7-1612" fmla="*/ 473075 h 1638300"/>
                  <a:gd name="connsiteX8-1613" fmla="*/ 15875 w 2298700"/>
                  <a:gd name="connsiteY8-1614" fmla="*/ 476250 h 1638300"/>
                  <a:gd name="connsiteX9-1615" fmla="*/ 0 w 2298700"/>
                  <a:gd name="connsiteY9-1616" fmla="*/ 520700 h 1638300"/>
                  <a:gd name="connsiteX10-1617" fmla="*/ 9525 w 2298700"/>
                  <a:gd name="connsiteY10-1618" fmla="*/ 546100 h 1638300"/>
                  <a:gd name="connsiteX11-1619" fmla="*/ 215900 w 2298700"/>
                  <a:gd name="connsiteY11-1620" fmla="*/ 581025 h 1638300"/>
                  <a:gd name="connsiteX12-1621" fmla="*/ 254000 w 2298700"/>
                  <a:gd name="connsiteY12-1622" fmla="*/ 596900 h 1638300"/>
                  <a:gd name="connsiteX13-1623" fmla="*/ 441325 w 2298700"/>
                  <a:gd name="connsiteY13-1624" fmla="*/ 682625 h 1638300"/>
                  <a:gd name="connsiteX14-1625" fmla="*/ 704850 w 2298700"/>
                  <a:gd name="connsiteY14-1626" fmla="*/ 854075 h 1638300"/>
                  <a:gd name="connsiteX15-1627" fmla="*/ 933450 w 2298700"/>
                  <a:gd name="connsiteY15-1628" fmla="*/ 1050925 h 1638300"/>
                  <a:gd name="connsiteX16-1629" fmla="*/ 1104900 w 2298700"/>
                  <a:gd name="connsiteY16-1630" fmla="*/ 1196975 h 1638300"/>
                  <a:gd name="connsiteX17-1631" fmla="*/ 1308100 w 2298700"/>
                  <a:gd name="connsiteY17-1632" fmla="*/ 1295400 h 1638300"/>
                  <a:gd name="connsiteX18-1633" fmla="*/ 1489075 w 2298700"/>
                  <a:gd name="connsiteY18-1634" fmla="*/ 1333500 h 1638300"/>
                  <a:gd name="connsiteX19-1635" fmla="*/ 1330325 w 2298700"/>
                  <a:gd name="connsiteY19-1636" fmla="*/ 1533525 h 1638300"/>
                  <a:gd name="connsiteX20-1637" fmla="*/ 1200150 w 2298700"/>
                  <a:gd name="connsiteY20-1638" fmla="*/ 1536700 h 1638300"/>
                  <a:gd name="connsiteX21-1639" fmla="*/ 1133475 w 2298700"/>
                  <a:gd name="connsiteY21-1640" fmla="*/ 1631950 h 1638300"/>
                  <a:gd name="connsiteX22-1641" fmla="*/ 2101850 w 2298700"/>
                  <a:gd name="connsiteY22-1642" fmla="*/ 1638300 h 1638300"/>
                  <a:gd name="connsiteX23-1643" fmla="*/ 2041525 w 2298700"/>
                  <a:gd name="connsiteY23-1644" fmla="*/ 1533525 h 1638300"/>
                  <a:gd name="connsiteX24-1645" fmla="*/ 1930400 w 2298700"/>
                  <a:gd name="connsiteY24-1646" fmla="*/ 1530350 h 1638300"/>
                  <a:gd name="connsiteX25-1647" fmla="*/ 1771650 w 2298700"/>
                  <a:gd name="connsiteY25-1648" fmla="*/ 1343025 h 1638300"/>
                  <a:gd name="connsiteX26-1649" fmla="*/ 2000250 w 2298700"/>
                  <a:gd name="connsiteY26-1650" fmla="*/ 1289050 h 1638300"/>
                  <a:gd name="connsiteX27-1651" fmla="*/ 2200275 w 2298700"/>
                  <a:gd name="connsiteY27-1652" fmla="*/ 1143000 h 1638300"/>
                  <a:gd name="connsiteX28-1653" fmla="*/ 2273300 w 2298700"/>
                  <a:gd name="connsiteY28-1654" fmla="*/ 1063625 h 1638300"/>
                  <a:gd name="connsiteX29-1655" fmla="*/ 2298700 w 2298700"/>
                  <a:gd name="connsiteY29-1656" fmla="*/ 939800 h 1638300"/>
                  <a:gd name="connsiteX30-1657" fmla="*/ 2235200 w 2298700"/>
                  <a:gd name="connsiteY30-1658" fmla="*/ 762000 h 1638300"/>
                  <a:gd name="connsiteX31-1659" fmla="*/ 1933575 w 2298700"/>
                  <a:gd name="connsiteY31-1660" fmla="*/ 530225 h 1638300"/>
                  <a:gd name="connsiteX32-1661" fmla="*/ 1768475 w 2298700"/>
                  <a:gd name="connsiteY32-1662" fmla="*/ 434975 h 1638300"/>
                  <a:gd name="connsiteX33-1663" fmla="*/ 1701800 w 2298700"/>
                  <a:gd name="connsiteY33-1664" fmla="*/ 431800 h 1638300"/>
                  <a:gd name="connsiteX34-1665" fmla="*/ 1724024 w 2298700"/>
                  <a:gd name="connsiteY34-1666" fmla="*/ 351631 h 1638300"/>
                  <a:gd name="connsiteX35-1667" fmla="*/ 1761332 w 2298700"/>
                  <a:gd name="connsiteY35-1668" fmla="*/ 266700 h 1638300"/>
                  <a:gd name="connsiteX36-1669" fmla="*/ 1744663 w 2298700"/>
                  <a:gd name="connsiteY36-1670" fmla="*/ 140494 h 1638300"/>
                  <a:gd name="connsiteX37-1671" fmla="*/ 1628775 w 2298700"/>
                  <a:gd name="connsiteY37-1672" fmla="*/ 0 h 1638300"/>
                  <a:gd name="connsiteX38-1673" fmla="*/ 1622425 w 2298700"/>
                  <a:gd name="connsiteY38-1674" fmla="*/ 120650 h 1638300"/>
                  <a:gd name="connsiteX39-1675" fmla="*/ 1552575 w 2298700"/>
                  <a:gd name="connsiteY39-1676" fmla="*/ 234950 h 1638300"/>
                  <a:gd name="connsiteX40-1677" fmla="*/ 1536700 w 2298700"/>
                  <a:gd name="connsiteY40-1678" fmla="*/ 301625 h 1638300"/>
                  <a:gd name="connsiteX41-1679" fmla="*/ 1584325 w 2298700"/>
                  <a:gd name="connsiteY41-1680" fmla="*/ 441325 h 1638300"/>
                  <a:gd name="connsiteX0-1681" fmla="*/ 1584325 w 2298700"/>
                  <a:gd name="connsiteY0-1682" fmla="*/ 441325 h 1638300"/>
                  <a:gd name="connsiteX1-1683" fmla="*/ 1441450 w 2298700"/>
                  <a:gd name="connsiteY1-1684" fmla="*/ 498475 h 1638300"/>
                  <a:gd name="connsiteX2-1685" fmla="*/ 1352550 w 2298700"/>
                  <a:gd name="connsiteY2-1686" fmla="*/ 581025 h 1638300"/>
                  <a:gd name="connsiteX3-1687" fmla="*/ 1162050 w 2298700"/>
                  <a:gd name="connsiteY3-1688" fmla="*/ 669925 h 1638300"/>
                  <a:gd name="connsiteX4-1689" fmla="*/ 1028700 w 2298700"/>
                  <a:gd name="connsiteY4-1690" fmla="*/ 704850 h 1638300"/>
                  <a:gd name="connsiteX5-1691" fmla="*/ 781050 w 2298700"/>
                  <a:gd name="connsiteY5-1692" fmla="*/ 644525 h 1638300"/>
                  <a:gd name="connsiteX6-1693" fmla="*/ 479425 w 2298700"/>
                  <a:gd name="connsiteY6-1694" fmla="*/ 542925 h 1638300"/>
                  <a:gd name="connsiteX7-1695" fmla="*/ 285750 w 2298700"/>
                  <a:gd name="connsiteY7-1696" fmla="*/ 473075 h 1638300"/>
                  <a:gd name="connsiteX8-1697" fmla="*/ 15875 w 2298700"/>
                  <a:gd name="connsiteY8-1698" fmla="*/ 476250 h 1638300"/>
                  <a:gd name="connsiteX9-1699" fmla="*/ 0 w 2298700"/>
                  <a:gd name="connsiteY9-1700" fmla="*/ 520700 h 1638300"/>
                  <a:gd name="connsiteX10-1701" fmla="*/ 9525 w 2298700"/>
                  <a:gd name="connsiteY10-1702" fmla="*/ 546100 h 1638300"/>
                  <a:gd name="connsiteX11-1703" fmla="*/ 215900 w 2298700"/>
                  <a:gd name="connsiteY11-1704" fmla="*/ 581025 h 1638300"/>
                  <a:gd name="connsiteX12-1705" fmla="*/ 254000 w 2298700"/>
                  <a:gd name="connsiteY12-1706" fmla="*/ 596900 h 1638300"/>
                  <a:gd name="connsiteX13-1707" fmla="*/ 441325 w 2298700"/>
                  <a:gd name="connsiteY13-1708" fmla="*/ 682625 h 1638300"/>
                  <a:gd name="connsiteX14-1709" fmla="*/ 704850 w 2298700"/>
                  <a:gd name="connsiteY14-1710" fmla="*/ 854075 h 1638300"/>
                  <a:gd name="connsiteX15-1711" fmla="*/ 933450 w 2298700"/>
                  <a:gd name="connsiteY15-1712" fmla="*/ 1050925 h 1638300"/>
                  <a:gd name="connsiteX16-1713" fmla="*/ 1104900 w 2298700"/>
                  <a:gd name="connsiteY16-1714" fmla="*/ 1196975 h 1638300"/>
                  <a:gd name="connsiteX17-1715" fmla="*/ 1308100 w 2298700"/>
                  <a:gd name="connsiteY17-1716" fmla="*/ 1295400 h 1638300"/>
                  <a:gd name="connsiteX18-1717" fmla="*/ 1489075 w 2298700"/>
                  <a:gd name="connsiteY18-1718" fmla="*/ 1333500 h 1638300"/>
                  <a:gd name="connsiteX19-1719" fmla="*/ 1330325 w 2298700"/>
                  <a:gd name="connsiteY19-1720" fmla="*/ 1533525 h 1638300"/>
                  <a:gd name="connsiteX20-1721" fmla="*/ 1200150 w 2298700"/>
                  <a:gd name="connsiteY20-1722" fmla="*/ 1536700 h 1638300"/>
                  <a:gd name="connsiteX21-1723" fmla="*/ 1133475 w 2298700"/>
                  <a:gd name="connsiteY21-1724" fmla="*/ 1631950 h 1638300"/>
                  <a:gd name="connsiteX22-1725" fmla="*/ 2101850 w 2298700"/>
                  <a:gd name="connsiteY22-1726" fmla="*/ 1638300 h 1638300"/>
                  <a:gd name="connsiteX23-1727" fmla="*/ 2041525 w 2298700"/>
                  <a:gd name="connsiteY23-1728" fmla="*/ 1533525 h 1638300"/>
                  <a:gd name="connsiteX24-1729" fmla="*/ 1930400 w 2298700"/>
                  <a:gd name="connsiteY24-1730" fmla="*/ 1530350 h 1638300"/>
                  <a:gd name="connsiteX25-1731" fmla="*/ 1771650 w 2298700"/>
                  <a:gd name="connsiteY25-1732" fmla="*/ 1343025 h 1638300"/>
                  <a:gd name="connsiteX26-1733" fmla="*/ 2000250 w 2298700"/>
                  <a:gd name="connsiteY26-1734" fmla="*/ 1289050 h 1638300"/>
                  <a:gd name="connsiteX27-1735" fmla="*/ 2200275 w 2298700"/>
                  <a:gd name="connsiteY27-1736" fmla="*/ 1143000 h 1638300"/>
                  <a:gd name="connsiteX28-1737" fmla="*/ 2273300 w 2298700"/>
                  <a:gd name="connsiteY28-1738" fmla="*/ 1063625 h 1638300"/>
                  <a:gd name="connsiteX29-1739" fmla="*/ 2298700 w 2298700"/>
                  <a:gd name="connsiteY29-1740" fmla="*/ 939800 h 1638300"/>
                  <a:gd name="connsiteX30-1741" fmla="*/ 2235200 w 2298700"/>
                  <a:gd name="connsiteY30-1742" fmla="*/ 762000 h 1638300"/>
                  <a:gd name="connsiteX31-1743" fmla="*/ 1933575 w 2298700"/>
                  <a:gd name="connsiteY31-1744" fmla="*/ 530225 h 1638300"/>
                  <a:gd name="connsiteX32-1745" fmla="*/ 1768475 w 2298700"/>
                  <a:gd name="connsiteY32-1746" fmla="*/ 434975 h 1638300"/>
                  <a:gd name="connsiteX33-1747" fmla="*/ 1701800 w 2298700"/>
                  <a:gd name="connsiteY33-1748" fmla="*/ 431800 h 1638300"/>
                  <a:gd name="connsiteX34-1749" fmla="*/ 1724024 w 2298700"/>
                  <a:gd name="connsiteY34-1750" fmla="*/ 351631 h 1638300"/>
                  <a:gd name="connsiteX35-1751" fmla="*/ 1761332 w 2298700"/>
                  <a:gd name="connsiteY35-1752" fmla="*/ 266700 h 1638300"/>
                  <a:gd name="connsiteX36-1753" fmla="*/ 1744663 w 2298700"/>
                  <a:gd name="connsiteY36-1754" fmla="*/ 140494 h 1638300"/>
                  <a:gd name="connsiteX37-1755" fmla="*/ 1628775 w 2298700"/>
                  <a:gd name="connsiteY37-1756" fmla="*/ 0 h 1638300"/>
                  <a:gd name="connsiteX38-1757" fmla="*/ 1622425 w 2298700"/>
                  <a:gd name="connsiteY38-1758" fmla="*/ 120650 h 1638300"/>
                  <a:gd name="connsiteX39-1759" fmla="*/ 1552575 w 2298700"/>
                  <a:gd name="connsiteY39-1760" fmla="*/ 234950 h 1638300"/>
                  <a:gd name="connsiteX40-1761" fmla="*/ 1536700 w 2298700"/>
                  <a:gd name="connsiteY40-1762" fmla="*/ 301625 h 1638300"/>
                  <a:gd name="connsiteX41-1763" fmla="*/ 1584325 w 2298700"/>
                  <a:gd name="connsiteY41-1764" fmla="*/ 441325 h 1638300"/>
                  <a:gd name="connsiteX0-1765" fmla="*/ 1584325 w 2298700"/>
                  <a:gd name="connsiteY0-1766" fmla="*/ 441325 h 1638300"/>
                  <a:gd name="connsiteX1-1767" fmla="*/ 1441450 w 2298700"/>
                  <a:gd name="connsiteY1-1768" fmla="*/ 498475 h 1638300"/>
                  <a:gd name="connsiteX2-1769" fmla="*/ 1352550 w 2298700"/>
                  <a:gd name="connsiteY2-1770" fmla="*/ 581025 h 1638300"/>
                  <a:gd name="connsiteX3-1771" fmla="*/ 1162050 w 2298700"/>
                  <a:gd name="connsiteY3-1772" fmla="*/ 669925 h 1638300"/>
                  <a:gd name="connsiteX4-1773" fmla="*/ 1028700 w 2298700"/>
                  <a:gd name="connsiteY4-1774" fmla="*/ 704850 h 1638300"/>
                  <a:gd name="connsiteX5-1775" fmla="*/ 781050 w 2298700"/>
                  <a:gd name="connsiteY5-1776" fmla="*/ 644525 h 1638300"/>
                  <a:gd name="connsiteX6-1777" fmla="*/ 479425 w 2298700"/>
                  <a:gd name="connsiteY6-1778" fmla="*/ 542925 h 1638300"/>
                  <a:gd name="connsiteX7-1779" fmla="*/ 285750 w 2298700"/>
                  <a:gd name="connsiteY7-1780" fmla="*/ 473075 h 1638300"/>
                  <a:gd name="connsiteX8-1781" fmla="*/ 15875 w 2298700"/>
                  <a:gd name="connsiteY8-1782" fmla="*/ 476250 h 1638300"/>
                  <a:gd name="connsiteX9-1783" fmla="*/ 0 w 2298700"/>
                  <a:gd name="connsiteY9-1784" fmla="*/ 520700 h 1638300"/>
                  <a:gd name="connsiteX10-1785" fmla="*/ 9525 w 2298700"/>
                  <a:gd name="connsiteY10-1786" fmla="*/ 546100 h 1638300"/>
                  <a:gd name="connsiteX11-1787" fmla="*/ 215900 w 2298700"/>
                  <a:gd name="connsiteY11-1788" fmla="*/ 581025 h 1638300"/>
                  <a:gd name="connsiteX12-1789" fmla="*/ 254000 w 2298700"/>
                  <a:gd name="connsiteY12-1790" fmla="*/ 596900 h 1638300"/>
                  <a:gd name="connsiteX13-1791" fmla="*/ 441325 w 2298700"/>
                  <a:gd name="connsiteY13-1792" fmla="*/ 682625 h 1638300"/>
                  <a:gd name="connsiteX14-1793" fmla="*/ 704850 w 2298700"/>
                  <a:gd name="connsiteY14-1794" fmla="*/ 854075 h 1638300"/>
                  <a:gd name="connsiteX15-1795" fmla="*/ 933450 w 2298700"/>
                  <a:gd name="connsiteY15-1796" fmla="*/ 1050925 h 1638300"/>
                  <a:gd name="connsiteX16-1797" fmla="*/ 1104900 w 2298700"/>
                  <a:gd name="connsiteY16-1798" fmla="*/ 1196975 h 1638300"/>
                  <a:gd name="connsiteX17-1799" fmla="*/ 1308100 w 2298700"/>
                  <a:gd name="connsiteY17-1800" fmla="*/ 1295400 h 1638300"/>
                  <a:gd name="connsiteX18-1801" fmla="*/ 1489075 w 2298700"/>
                  <a:gd name="connsiteY18-1802" fmla="*/ 1333500 h 1638300"/>
                  <a:gd name="connsiteX19-1803" fmla="*/ 1330325 w 2298700"/>
                  <a:gd name="connsiteY19-1804" fmla="*/ 1533525 h 1638300"/>
                  <a:gd name="connsiteX20-1805" fmla="*/ 1200150 w 2298700"/>
                  <a:gd name="connsiteY20-1806" fmla="*/ 1536700 h 1638300"/>
                  <a:gd name="connsiteX21-1807" fmla="*/ 1133475 w 2298700"/>
                  <a:gd name="connsiteY21-1808" fmla="*/ 1631950 h 1638300"/>
                  <a:gd name="connsiteX22-1809" fmla="*/ 2101850 w 2298700"/>
                  <a:gd name="connsiteY22-1810" fmla="*/ 1638300 h 1638300"/>
                  <a:gd name="connsiteX23-1811" fmla="*/ 2041525 w 2298700"/>
                  <a:gd name="connsiteY23-1812" fmla="*/ 1533525 h 1638300"/>
                  <a:gd name="connsiteX24-1813" fmla="*/ 1930400 w 2298700"/>
                  <a:gd name="connsiteY24-1814" fmla="*/ 1530350 h 1638300"/>
                  <a:gd name="connsiteX25-1815" fmla="*/ 1771650 w 2298700"/>
                  <a:gd name="connsiteY25-1816" fmla="*/ 1343025 h 1638300"/>
                  <a:gd name="connsiteX26-1817" fmla="*/ 2000250 w 2298700"/>
                  <a:gd name="connsiteY26-1818" fmla="*/ 1289050 h 1638300"/>
                  <a:gd name="connsiteX27-1819" fmla="*/ 2200275 w 2298700"/>
                  <a:gd name="connsiteY27-1820" fmla="*/ 1143000 h 1638300"/>
                  <a:gd name="connsiteX28-1821" fmla="*/ 2273300 w 2298700"/>
                  <a:gd name="connsiteY28-1822" fmla="*/ 1063625 h 1638300"/>
                  <a:gd name="connsiteX29-1823" fmla="*/ 2298700 w 2298700"/>
                  <a:gd name="connsiteY29-1824" fmla="*/ 939800 h 1638300"/>
                  <a:gd name="connsiteX30-1825" fmla="*/ 2235200 w 2298700"/>
                  <a:gd name="connsiteY30-1826" fmla="*/ 762000 h 1638300"/>
                  <a:gd name="connsiteX31-1827" fmla="*/ 1933575 w 2298700"/>
                  <a:gd name="connsiteY31-1828" fmla="*/ 530225 h 1638300"/>
                  <a:gd name="connsiteX32-1829" fmla="*/ 1768475 w 2298700"/>
                  <a:gd name="connsiteY32-1830" fmla="*/ 434975 h 1638300"/>
                  <a:gd name="connsiteX33-1831" fmla="*/ 1701800 w 2298700"/>
                  <a:gd name="connsiteY33-1832" fmla="*/ 431800 h 1638300"/>
                  <a:gd name="connsiteX34-1833" fmla="*/ 1724024 w 2298700"/>
                  <a:gd name="connsiteY34-1834" fmla="*/ 351631 h 1638300"/>
                  <a:gd name="connsiteX35-1835" fmla="*/ 1761332 w 2298700"/>
                  <a:gd name="connsiteY35-1836" fmla="*/ 266700 h 1638300"/>
                  <a:gd name="connsiteX36-1837" fmla="*/ 1744663 w 2298700"/>
                  <a:gd name="connsiteY36-1838" fmla="*/ 140494 h 1638300"/>
                  <a:gd name="connsiteX37-1839" fmla="*/ 1628775 w 2298700"/>
                  <a:gd name="connsiteY37-1840" fmla="*/ 0 h 1638300"/>
                  <a:gd name="connsiteX38-1841" fmla="*/ 1622425 w 2298700"/>
                  <a:gd name="connsiteY38-1842" fmla="*/ 120650 h 1638300"/>
                  <a:gd name="connsiteX39-1843" fmla="*/ 1552575 w 2298700"/>
                  <a:gd name="connsiteY39-1844" fmla="*/ 234950 h 1638300"/>
                  <a:gd name="connsiteX40-1845" fmla="*/ 1536700 w 2298700"/>
                  <a:gd name="connsiteY40-1846" fmla="*/ 301625 h 1638300"/>
                  <a:gd name="connsiteX41-1847" fmla="*/ 1584325 w 2298700"/>
                  <a:gd name="connsiteY41-1848" fmla="*/ 441325 h 1638300"/>
                  <a:gd name="connsiteX0-1849" fmla="*/ 1584325 w 2298700"/>
                  <a:gd name="connsiteY0-1850" fmla="*/ 441325 h 1638300"/>
                  <a:gd name="connsiteX1-1851" fmla="*/ 1441450 w 2298700"/>
                  <a:gd name="connsiteY1-1852" fmla="*/ 498475 h 1638300"/>
                  <a:gd name="connsiteX2-1853" fmla="*/ 1352550 w 2298700"/>
                  <a:gd name="connsiteY2-1854" fmla="*/ 581025 h 1638300"/>
                  <a:gd name="connsiteX3-1855" fmla="*/ 1162050 w 2298700"/>
                  <a:gd name="connsiteY3-1856" fmla="*/ 669925 h 1638300"/>
                  <a:gd name="connsiteX4-1857" fmla="*/ 1028700 w 2298700"/>
                  <a:gd name="connsiteY4-1858" fmla="*/ 704850 h 1638300"/>
                  <a:gd name="connsiteX5-1859" fmla="*/ 781050 w 2298700"/>
                  <a:gd name="connsiteY5-1860" fmla="*/ 644525 h 1638300"/>
                  <a:gd name="connsiteX6-1861" fmla="*/ 479425 w 2298700"/>
                  <a:gd name="connsiteY6-1862" fmla="*/ 542925 h 1638300"/>
                  <a:gd name="connsiteX7-1863" fmla="*/ 285750 w 2298700"/>
                  <a:gd name="connsiteY7-1864" fmla="*/ 473075 h 1638300"/>
                  <a:gd name="connsiteX8-1865" fmla="*/ 15875 w 2298700"/>
                  <a:gd name="connsiteY8-1866" fmla="*/ 476250 h 1638300"/>
                  <a:gd name="connsiteX9-1867" fmla="*/ 0 w 2298700"/>
                  <a:gd name="connsiteY9-1868" fmla="*/ 520700 h 1638300"/>
                  <a:gd name="connsiteX10-1869" fmla="*/ 9525 w 2298700"/>
                  <a:gd name="connsiteY10-1870" fmla="*/ 546100 h 1638300"/>
                  <a:gd name="connsiteX11-1871" fmla="*/ 215900 w 2298700"/>
                  <a:gd name="connsiteY11-1872" fmla="*/ 581025 h 1638300"/>
                  <a:gd name="connsiteX12-1873" fmla="*/ 254000 w 2298700"/>
                  <a:gd name="connsiteY12-1874" fmla="*/ 596900 h 1638300"/>
                  <a:gd name="connsiteX13-1875" fmla="*/ 441325 w 2298700"/>
                  <a:gd name="connsiteY13-1876" fmla="*/ 682625 h 1638300"/>
                  <a:gd name="connsiteX14-1877" fmla="*/ 704850 w 2298700"/>
                  <a:gd name="connsiteY14-1878" fmla="*/ 854075 h 1638300"/>
                  <a:gd name="connsiteX15-1879" fmla="*/ 933450 w 2298700"/>
                  <a:gd name="connsiteY15-1880" fmla="*/ 1050925 h 1638300"/>
                  <a:gd name="connsiteX16-1881" fmla="*/ 1104900 w 2298700"/>
                  <a:gd name="connsiteY16-1882" fmla="*/ 1196975 h 1638300"/>
                  <a:gd name="connsiteX17-1883" fmla="*/ 1308100 w 2298700"/>
                  <a:gd name="connsiteY17-1884" fmla="*/ 1295400 h 1638300"/>
                  <a:gd name="connsiteX18-1885" fmla="*/ 1489075 w 2298700"/>
                  <a:gd name="connsiteY18-1886" fmla="*/ 1333500 h 1638300"/>
                  <a:gd name="connsiteX19-1887" fmla="*/ 1330325 w 2298700"/>
                  <a:gd name="connsiteY19-1888" fmla="*/ 1533525 h 1638300"/>
                  <a:gd name="connsiteX20-1889" fmla="*/ 1200150 w 2298700"/>
                  <a:gd name="connsiteY20-1890" fmla="*/ 1536700 h 1638300"/>
                  <a:gd name="connsiteX21-1891" fmla="*/ 1133475 w 2298700"/>
                  <a:gd name="connsiteY21-1892" fmla="*/ 1631950 h 1638300"/>
                  <a:gd name="connsiteX22-1893" fmla="*/ 2101850 w 2298700"/>
                  <a:gd name="connsiteY22-1894" fmla="*/ 1638300 h 1638300"/>
                  <a:gd name="connsiteX23-1895" fmla="*/ 2041525 w 2298700"/>
                  <a:gd name="connsiteY23-1896" fmla="*/ 1533525 h 1638300"/>
                  <a:gd name="connsiteX24-1897" fmla="*/ 1930400 w 2298700"/>
                  <a:gd name="connsiteY24-1898" fmla="*/ 1530350 h 1638300"/>
                  <a:gd name="connsiteX25-1899" fmla="*/ 1771650 w 2298700"/>
                  <a:gd name="connsiteY25-1900" fmla="*/ 1343025 h 1638300"/>
                  <a:gd name="connsiteX26-1901" fmla="*/ 2000250 w 2298700"/>
                  <a:gd name="connsiteY26-1902" fmla="*/ 1289050 h 1638300"/>
                  <a:gd name="connsiteX27-1903" fmla="*/ 2200275 w 2298700"/>
                  <a:gd name="connsiteY27-1904" fmla="*/ 1143000 h 1638300"/>
                  <a:gd name="connsiteX28-1905" fmla="*/ 2273300 w 2298700"/>
                  <a:gd name="connsiteY28-1906" fmla="*/ 1063625 h 1638300"/>
                  <a:gd name="connsiteX29-1907" fmla="*/ 2298700 w 2298700"/>
                  <a:gd name="connsiteY29-1908" fmla="*/ 939800 h 1638300"/>
                  <a:gd name="connsiteX30-1909" fmla="*/ 2235200 w 2298700"/>
                  <a:gd name="connsiteY30-1910" fmla="*/ 762000 h 1638300"/>
                  <a:gd name="connsiteX31-1911" fmla="*/ 1933575 w 2298700"/>
                  <a:gd name="connsiteY31-1912" fmla="*/ 530225 h 1638300"/>
                  <a:gd name="connsiteX32-1913" fmla="*/ 1768475 w 2298700"/>
                  <a:gd name="connsiteY32-1914" fmla="*/ 434975 h 1638300"/>
                  <a:gd name="connsiteX33-1915" fmla="*/ 1701800 w 2298700"/>
                  <a:gd name="connsiteY33-1916" fmla="*/ 431800 h 1638300"/>
                  <a:gd name="connsiteX34-1917" fmla="*/ 1724024 w 2298700"/>
                  <a:gd name="connsiteY34-1918" fmla="*/ 351631 h 1638300"/>
                  <a:gd name="connsiteX35-1919" fmla="*/ 1761332 w 2298700"/>
                  <a:gd name="connsiteY35-1920" fmla="*/ 266700 h 1638300"/>
                  <a:gd name="connsiteX36-1921" fmla="*/ 1744663 w 2298700"/>
                  <a:gd name="connsiteY36-1922" fmla="*/ 140494 h 1638300"/>
                  <a:gd name="connsiteX37-1923" fmla="*/ 1628775 w 2298700"/>
                  <a:gd name="connsiteY37-1924" fmla="*/ 0 h 1638300"/>
                  <a:gd name="connsiteX38-1925" fmla="*/ 1622425 w 2298700"/>
                  <a:gd name="connsiteY38-1926" fmla="*/ 120650 h 1638300"/>
                  <a:gd name="connsiteX39-1927" fmla="*/ 1552575 w 2298700"/>
                  <a:gd name="connsiteY39-1928" fmla="*/ 234950 h 1638300"/>
                  <a:gd name="connsiteX40-1929" fmla="*/ 1536700 w 2298700"/>
                  <a:gd name="connsiteY40-1930" fmla="*/ 301625 h 1638300"/>
                  <a:gd name="connsiteX41-1931" fmla="*/ 1584325 w 2298700"/>
                  <a:gd name="connsiteY41-1932" fmla="*/ 441325 h 1638300"/>
                  <a:gd name="connsiteX0-1933" fmla="*/ 1584325 w 2298700"/>
                  <a:gd name="connsiteY0-1934" fmla="*/ 441325 h 1638300"/>
                  <a:gd name="connsiteX1-1935" fmla="*/ 1441450 w 2298700"/>
                  <a:gd name="connsiteY1-1936" fmla="*/ 498475 h 1638300"/>
                  <a:gd name="connsiteX2-1937" fmla="*/ 1352550 w 2298700"/>
                  <a:gd name="connsiteY2-1938" fmla="*/ 581025 h 1638300"/>
                  <a:gd name="connsiteX3-1939" fmla="*/ 1162050 w 2298700"/>
                  <a:gd name="connsiteY3-1940" fmla="*/ 669925 h 1638300"/>
                  <a:gd name="connsiteX4-1941" fmla="*/ 1028700 w 2298700"/>
                  <a:gd name="connsiteY4-1942" fmla="*/ 704850 h 1638300"/>
                  <a:gd name="connsiteX5-1943" fmla="*/ 781050 w 2298700"/>
                  <a:gd name="connsiteY5-1944" fmla="*/ 644525 h 1638300"/>
                  <a:gd name="connsiteX6-1945" fmla="*/ 479425 w 2298700"/>
                  <a:gd name="connsiteY6-1946" fmla="*/ 542925 h 1638300"/>
                  <a:gd name="connsiteX7-1947" fmla="*/ 285750 w 2298700"/>
                  <a:gd name="connsiteY7-1948" fmla="*/ 473075 h 1638300"/>
                  <a:gd name="connsiteX8-1949" fmla="*/ 15875 w 2298700"/>
                  <a:gd name="connsiteY8-1950" fmla="*/ 476250 h 1638300"/>
                  <a:gd name="connsiteX9-1951" fmla="*/ 0 w 2298700"/>
                  <a:gd name="connsiteY9-1952" fmla="*/ 520700 h 1638300"/>
                  <a:gd name="connsiteX10-1953" fmla="*/ 9525 w 2298700"/>
                  <a:gd name="connsiteY10-1954" fmla="*/ 546100 h 1638300"/>
                  <a:gd name="connsiteX11-1955" fmla="*/ 215900 w 2298700"/>
                  <a:gd name="connsiteY11-1956" fmla="*/ 581025 h 1638300"/>
                  <a:gd name="connsiteX12-1957" fmla="*/ 254000 w 2298700"/>
                  <a:gd name="connsiteY12-1958" fmla="*/ 596900 h 1638300"/>
                  <a:gd name="connsiteX13-1959" fmla="*/ 441325 w 2298700"/>
                  <a:gd name="connsiteY13-1960" fmla="*/ 682625 h 1638300"/>
                  <a:gd name="connsiteX14-1961" fmla="*/ 704850 w 2298700"/>
                  <a:gd name="connsiteY14-1962" fmla="*/ 854075 h 1638300"/>
                  <a:gd name="connsiteX15-1963" fmla="*/ 933450 w 2298700"/>
                  <a:gd name="connsiteY15-1964" fmla="*/ 1050925 h 1638300"/>
                  <a:gd name="connsiteX16-1965" fmla="*/ 1104900 w 2298700"/>
                  <a:gd name="connsiteY16-1966" fmla="*/ 1196975 h 1638300"/>
                  <a:gd name="connsiteX17-1967" fmla="*/ 1308100 w 2298700"/>
                  <a:gd name="connsiteY17-1968" fmla="*/ 1295400 h 1638300"/>
                  <a:gd name="connsiteX18-1969" fmla="*/ 1489075 w 2298700"/>
                  <a:gd name="connsiteY18-1970" fmla="*/ 1333500 h 1638300"/>
                  <a:gd name="connsiteX19-1971" fmla="*/ 1330325 w 2298700"/>
                  <a:gd name="connsiteY19-1972" fmla="*/ 1533525 h 1638300"/>
                  <a:gd name="connsiteX20-1973" fmla="*/ 1200150 w 2298700"/>
                  <a:gd name="connsiteY20-1974" fmla="*/ 1536700 h 1638300"/>
                  <a:gd name="connsiteX21-1975" fmla="*/ 1133475 w 2298700"/>
                  <a:gd name="connsiteY21-1976" fmla="*/ 1631950 h 1638300"/>
                  <a:gd name="connsiteX22-1977" fmla="*/ 2101850 w 2298700"/>
                  <a:gd name="connsiteY22-1978" fmla="*/ 1638300 h 1638300"/>
                  <a:gd name="connsiteX23-1979" fmla="*/ 2041525 w 2298700"/>
                  <a:gd name="connsiteY23-1980" fmla="*/ 1533525 h 1638300"/>
                  <a:gd name="connsiteX24-1981" fmla="*/ 1930400 w 2298700"/>
                  <a:gd name="connsiteY24-1982" fmla="*/ 1530350 h 1638300"/>
                  <a:gd name="connsiteX25-1983" fmla="*/ 1771650 w 2298700"/>
                  <a:gd name="connsiteY25-1984" fmla="*/ 1343025 h 1638300"/>
                  <a:gd name="connsiteX26-1985" fmla="*/ 2000250 w 2298700"/>
                  <a:gd name="connsiteY26-1986" fmla="*/ 1289050 h 1638300"/>
                  <a:gd name="connsiteX27-1987" fmla="*/ 2200275 w 2298700"/>
                  <a:gd name="connsiteY27-1988" fmla="*/ 1143000 h 1638300"/>
                  <a:gd name="connsiteX28-1989" fmla="*/ 2273300 w 2298700"/>
                  <a:gd name="connsiteY28-1990" fmla="*/ 1063625 h 1638300"/>
                  <a:gd name="connsiteX29-1991" fmla="*/ 2298700 w 2298700"/>
                  <a:gd name="connsiteY29-1992" fmla="*/ 939800 h 1638300"/>
                  <a:gd name="connsiteX30-1993" fmla="*/ 2235200 w 2298700"/>
                  <a:gd name="connsiteY30-1994" fmla="*/ 762000 h 1638300"/>
                  <a:gd name="connsiteX31-1995" fmla="*/ 1933575 w 2298700"/>
                  <a:gd name="connsiteY31-1996" fmla="*/ 530225 h 1638300"/>
                  <a:gd name="connsiteX32-1997" fmla="*/ 1768475 w 2298700"/>
                  <a:gd name="connsiteY32-1998" fmla="*/ 434975 h 1638300"/>
                  <a:gd name="connsiteX33-1999" fmla="*/ 1701800 w 2298700"/>
                  <a:gd name="connsiteY33-2000" fmla="*/ 431800 h 1638300"/>
                  <a:gd name="connsiteX34-2001" fmla="*/ 1724024 w 2298700"/>
                  <a:gd name="connsiteY34-2002" fmla="*/ 351631 h 1638300"/>
                  <a:gd name="connsiteX35-2003" fmla="*/ 1761332 w 2298700"/>
                  <a:gd name="connsiteY35-2004" fmla="*/ 266700 h 1638300"/>
                  <a:gd name="connsiteX36-2005" fmla="*/ 1744663 w 2298700"/>
                  <a:gd name="connsiteY36-2006" fmla="*/ 140494 h 1638300"/>
                  <a:gd name="connsiteX37-2007" fmla="*/ 1628775 w 2298700"/>
                  <a:gd name="connsiteY37-2008" fmla="*/ 0 h 1638300"/>
                  <a:gd name="connsiteX38-2009" fmla="*/ 1622425 w 2298700"/>
                  <a:gd name="connsiteY38-2010" fmla="*/ 120650 h 1638300"/>
                  <a:gd name="connsiteX39-2011" fmla="*/ 1552575 w 2298700"/>
                  <a:gd name="connsiteY39-2012" fmla="*/ 234950 h 1638300"/>
                  <a:gd name="connsiteX40-2013" fmla="*/ 1536700 w 2298700"/>
                  <a:gd name="connsiteY40-2014" fmla="*/ 301625 h 1638300"/>
                  <a:gd name="connsiteX41-2015" fmla="*/ 1584325 w 2298700"/>
                  <a:gd name="connsiteY41-2016" fmla="*/ 441325 h 1638300"/>
                  <a:gd name="connsiteX0-2017" fmla="*/ 1584325 w 2298700"/>
                  <a:gd name="connsiteY0-2018" fmla="*/ 441325 h 1638300"/>
                  <a:gd name="connsiteX1-2019" fmla="*/ 1441450 w 2298700"/>
                  <a:gd name="connsiteY1-2020" fmla="*/ 498475 h 1638300"/>
                  <a:gd name="connsiteX2-2021" fmla="*/ 1352550 w 2298700"/>
                  <a:gd name="connsiteY2-2022" fmla="*/ 581025 h 1638300"/>
                  <a:gd name="connsiteX3-2023" fmla="*/ 1162050 w 2298700"/>
                  <a:gd name="connsiteY3-2024" fmla="*/ 669925 h 1638300"/>
                  <a:gd name="connsiteX4-2025" fmla="*/ 1028700 w 2298700"/>
                  <a:gd name="connsiteY4-2026" fmla="*/ 704850 h 1638300"/>
                  <a:gd name="connsiteX5-2027" fmla="*/ 781050 w 2298700"/>
                  <a:gd name="connsiteY5-2028" fmla="*/ 644525 h 1638300"/>
                  <a:gd name="connsiteX6-2029" fmla="*/ 479425 w 2298700"/>
                  <a:gd name="connsiteY6-2030" fmla="*/ 542925 h 1638300"/>
                  <a:gd name="connsiteX7-2031" fmla="*/ 285750 w 2298700"/>
                  <a:gd name="connsiteY7-2032" fmla="*/ 473075 h 1638300"/>
                  <a:gd name="connsiteX8-2033" fmla="*/ 15875 w 2298700"/>
                  <a:gd name="connsiteY8-2034" fmla="*/ 476250 h 1638300"/>
                  <a:gd name="connsiteX9-2035" fmla="*/ 0 w 2298700"/>
                  <a:gd name="connsiteY9-2036" fmla="*/ 520700 h 1638300"/>
                  <a:gd name="connsiteX10-2037" fmla="*/ 9525 w 2298700"/>
                  <a:gd name="connsiteY10-2038" fmla="*/ 546100 h 1638300"/>
                  <a:gd name="connsiteX11-2039" fmla="*/ 215900 w 2298700"/>
                  <a:gd name="connsiteY11-2040" fmla="*/ 581025 h 1638300"/>
                  <a:gd name="connsiteX12-2041" fmla="*/ 254000 w 2298700"/>
                  <a:gd name="connsiteY12-2042" fmla="*/ 596900 h 1638300"/>
                  <a:gd name="connsiteX13-2043" fmla="*/ 441325 w 2298700"/>
                  <a:gd name="connsiteY13-2044" fmla="*/ 682625 h 1638300"/>
                  <a:gd name="connsiteX14-2045" fmla="*/ 704850 w 2298700"/>
                  <a:gd name="connsiteY14-2046" fmla="*/ 854075 h 1638300"/>
                  <a:gd name="connsiteX15-2047" fmla="*/ 933450 w 2298700"/>
                  <a:gd name="connsiteY15-2048" fmla="*/ 1050925 h 1638300"/>
                  <a:gd name="connsiteX16-2049" fmla="*/ 1104900 w 2298700"/>
                  <a:gd name="connsiteY16-2050" fmla="*/ 1196975 h 1638300"/>
                  <a:gd name="connsiteX17-2051" fmla="*/ 1308100 w 2298700"/>
                  <a:gd name="connsiteY17-2052" fmla="*/ 1295400 h 1638300"/>
                  <a:gd name="connsiteX18-2053" fmla="*/ 1489075 w 2298700"/>
                  <a:gd name="connsiteY18-2054" fmla="*/ 1333500 h 1638300"/>
                  <a:gd name="connsiteX19-2055" fmla="*/ 1330325 w 2298700"/>
                  <a:gd name="connsiteY19-2056" fmla="*/ 1533525 h 1638300"/>
                  <a:gd name="connsiteX20-2057" fmla="*/ 1200150 w 2298700"/>
                  <a:gd name="connsiteY20-2058" fmla="*/ 1536700 h 1638300"/>
                  <a:gd name="connsiteX21-2059" fmla="*/ 1133475 w 2298700"/>
                  <a:gd name="connsiteY21-2060" fmla="*/ 1631950 h 1638300"/>
                  <a:gd name="connsiteX22-2061" fmla="*/ 2101850 w 2298700"/>
                  <a:gd name="connsiteY22-2062" fmla="*/ 1638300 h 1638300"/>
                  <a:gd name="connsiteX23-2063" fmla="*/ 2041525 w 2298700"/>
                  <a:gd name="connsiteY23-2064" fmla="*/ 1533525 h 1638300"/>
                  <a:gd name="connsiteX24-2065" fmla="*/ 1930400 w 2298700"/>
                  <a:gd name="connsiteY24-2066" fmla="*/ 1530350 h 1638300"/>
                  <a:gd name="connsiteX25-2067" fmla="*/ 1771650 w 2298700"/>
                  <a:gd name="connsiteY25-2068" fmla="*/ 1343025 h 1638300"/>
                  <a:gd name="connsiteX26-2069" fmla="*/ 2000250 w 2298700"/>
                  <a:gd name="connsiteY26-2070" fmla="*/ 1289050 h 1638300"/>
                  <a:gd name="connsiteX27-2071" fmla="*/ 2200275 w 2298700"/>
                  <a:gd name="connsiteY27-2072" fmla="*/ 1143000 h 1638300"/>
                  <a:gd name="connsiteX28-2073" fmla="*/ 2273300 w 2298700"/>
                  <a:gd name="connsiteY28-2074" fmla="*/ 1063625 h 1638300"/>
                  <a:gd name="connsiteX29-2075" fmla="*/ 2298700 w 2298700"/>
                  <a:gd name="connsiteY29-2076" fmla="*/ 939800 h 1638300"/>
                  <a:gd name="connsiteX30-2077" fmla="*/ 2235200 w 2298700"/>
                  <a:gd name="connsiteY30-2078" fmla="*/ 762000 h 1638300"/>
                  <a:gd name="connsiteX31-2079" fmla="*/ 1933575 w 2298700"/>
                  <a:gd name="connsiteY31-2080" fmla="*/ 530225 h 1638300"/>
                  <a:gd name="connsiteX32-2081" fmla="*/ 1768475 w 2298700"/>
                  <a:gd name="connsiteY32-2082" fmla="*/ 434975 h 1638300"/>
                  <a:gd name="connsiteX33-2083" fmla="*/ 1701800 w 2298700"/>
                  <a:gd name="connsiteY33-2084" fmla="*/ 431800 h 1638300"/>
                  <a:gd name="connsiteX34-2085" fmla="*/ 1724024 w 2298700"/>
                  <a:gd name="connsiteY34-2086" fmla="*/ 351631 h 1638300"/>
                  <a:gd name="connsiteX35-2087" fmla="*/ 1761332 w 2298700"/>
                  <a:gd name="connsiteY35-2088" fmla="*/ 266700 h 1638300"/>
                  <a:gd name="connsiteX36-2089" fmla="*/ 1744663 w 2298700"/>
                  <a:gd name="connsiteY36-2090" fmla="*/ 140494 h 1638300"/>
                  <a:gd name="connsiteX37-2091" fmla="*/ 1628775 w 2298700"/>
                  <a:gd name="connsiteY37-2092" fmla="*/ 0 h 1638300"/>
                  <a:gd name="connsiteX38-2093" fmla="*/ 1622425 w 2298700"/>
                  <a:gd name="connsiteY38-2094" fmla="*/ 120650 h 1638300"/>
                  <a:gd name="connsiteX39-2095" fmla="*/ 1552575 w 2298700"/>
                  <a:gd name="connsiteY39-2096" fmla="*/ 234950 h 1638300"/>
                  <a:gd name="connsiteX40-2097" fmla="*/ 1536700 w 2298700"/>
                  <a:gd name="connsiteY40-2098" fmla="*/ 301625 h 1638300"/>
                  <a:gd name="connsiteX41-2099" fmla="*/ 1584325 w 2298700"/>
                  <a:gd name="connsiteY41-2100" fmla="*/ 441325 h 1638300"/>
                  <a:gd name="connsiteX0-2101" fmla="*/ 1584325 w 2298700"/>
                  <a:gd name="connsiteY0-2102" fmla="*/ 441325 h 1638300"/>
                  <a:gd name="connsiteX1-2103" fmla="*/ 1441450 w 2298700"/>
                  <a:gd name="connsiteY1-2104" fmla="*/ 498475 h 1638300"/>
                  <a:gd name="connsiteX2-2105" fmla="*/ 1352550 w 2298700"/>
                  <a:gd name="connsiteY2-2106" fmla="*/ 581025 h 1638300"/>
                  <a:gd name="connsiteX3-2107" fmla="*/ 1162050 w 2298700"/>
                  <a:gd name="connsiteY3-2108" fmla="*/ 669925 h 1638300"/>
                  <a:gd name="connsiteX4-2109" fmla="*/ 1028700 w 2298700"/>
                  <a:gd name="connsiteY4-2110" fmla="*/ 704850 h 1638300"/>
                  <a:gd name="connsiteX5-2111" fmla="*/ 781050 w 2298700"/>
                  <a:gd name="connsiteY5-2112" fmla="*/ 644525 h 1638300"/>
                  <a:gd name="connsiteX6-2113" fmla="*/ 479425 w 2298700"/>
                  <a:gd name="connsiteY6-2114" fmla="*/ 542925 h 1638300"/>
                  <a:gd name="connsiteX7-2115" fmla="*/ 285750 w 2298700"/>
                  <a:gd name="connsiteY7-2116" fmla="*/ 473075 h 1638300"/>
                  <a:gd name="connsiteX8-2117" fmla="*/ 15875 w 2298700"/>
                  <a:gd name="connsiteY8-2118" fmla="*/ 476250 h 1638300"/>
                  <a:gd name="connsiteX9-2119" fmla="*/ 0 w 2298700"/>
                  <a:gd name="connsiteY9-2120" fmla="*/ 520700 h 1638300"/>
                  <a:gd name="connsiteX10-2121" fmla="*/ 9525 w 2298700"/>
                  <a:gd name="connsiteY10-2122" fmla="*/ 546100 h 1638300"/>
                  <a:gd name="connsiteX11-2123" fmla="*/ 215900 w 2298700"/>
                  <a:gd name="connsiteY11-2124" fmla="*/ 581025 h 1638300"/>
                  <a:gd name="connsiteX12-2125" fmla="*/ 254000 w 2298700"/>
                  <a:gd name="connsiteY12-2126" fmla="*/ 596900 h 1638300"/>
                  <a:gd name="connsiteX13-2127" fmla="*/ 441325 w 2298700"/>
                  <a:gd name="connsiteY13-2128" fmla="*/ 682625 h 1638300"/>
                  <a:gd name="connsiteX14-2129" fmla="*/ 704850 w 2298700"/>
                  <a:gd name="connsiteY14-2130" fmla="*/ 854075 h 1638300"/>
                  <a:gd name="connsiteX15-2131" fmla="*/ 933450 w 2298700"/>
                  <a:gd name="connsiteY15-2132" fmla="*/ 1050925 h 1638300"/>
                  <a:gd name="connsiteX16-2133" fmla="*/ 1104900 w 2298700"/>
                  <a:gd name="connsiteY16-2134" fmla="*/ 1196975 h 1638300"/>
                  <a:gd name="connsiteX17-2135" fmla="*/ 1308100 w 2298700"/>
                  <a:gd name="connsiteY17-2136" fmla="*/ 1295400 h 1638300"/>
                  <a:gd name="connsiteX18-2137" fmla="*/ 1489075 w 2298700"/>
                  <a:gd name="connsiteY18-2138" fmla="*/ 1333500 h 1638300"/>
                  <a:gd name="connsiteX19-2139" fmla="*/ 1330325 w 2298700"/>
                  <a:gd name="connsiteY19-2140" fmla="*/ 1533525 h 1638300"/>
                  <a:gd name="connsiteX20-2141" fmla="*/ 1200150 w 2298700"/>
                  <a:gd name="connsiteY20-2142" fmla="*/ 1536700 h 1638300"/>
                  <a:gd name="connsiteX21-2143" fmla="*/ 1133475 w 2298700"/>
                  <a:gd name="connsiteY21-2144" fmla="*/ 1631950 h 1638300"/>
                  <a:gd name="connsiteX22-2145" fmla="*/ 2101850 w 2298700"/>
                  <a:gd name="connsiteY22-2146" fmla="*/ 1638300 h 1638300"/>
                  <a:gd name="connsiteX23-2147" fmla="*/ 2041525 w 2298700"/>
                  <a:gd name="connsiteY23-2148" fmla="*/ 1533525 h 1638300"/>
                  <a:gd name="connsiteX24-2149" fmla="*/ 1930400 w 2298700"/>
                  <a:gd name="connsiteY24-2150" fmla="*/ 1530350 h 1638300"/>
                  <a:gd name="connsiteX25-2151" fmla="*/ 1771650 w 2298700"/>
                  <a:gd name="connsiteY25-2152" fmla="*/ 1343025 h 1638300"/>
                  <a:gd name="connsiteX26-2153" fmla="*/ 2000250 w 2298700"/>
                  <a:gd name="connsiteY26-2154" fmla="*/ 1289050 h 1638300"/>
                  <a:gd name="connsiteX27-2155" fmla="*/ 2200275 w 2298700"/>
                  <a:gd name="connsiteY27-2156" fmla="*/ 1143000 h 1638300"/>
                  <a:gd name="connsiteX28-2157" fmla="*/ 2273300 w 2298700"/>
                  <a:gd name="connsiteY28-2158" fmla="*/ 1063625 h 1638300"/>
                  <a:gd name="connsiteX29-2159" fmla="*/ 2298700 w 2298700"/>
                  <a:gd name="connsiteY29-2160" fmla="*/ 939800 h 1638300"/>
                  <a:gd name="connsiteX30-2161" fmla="*/ 2235200 w 2298700"/>
                  <a:gd name="connsiteY30-2162" fmla="*/ 762000 h 1638300"/>
                  <a:gd name="connsiteX31-2163" fmla="*/ 1933575 w 2298700"/>
                  <a:gd name="connsiteY31-2164" fmla="*/ 530225 h 1638300"/>
                  <a:gd name="connsiteX32-2165" fmla="*/ 1768475 w 2298700"/>
                  <a:gd name="connsiteY32-2166" fmla="*/ 434975 h 1638300"/>
                  <a:gd name="connsiteX33-2167" fmla="*/ 1701800 w 2298700"/>
                  <a:gd name="connsiteY33-2168" fmla="*/ 431800 h 1638300"/>
                  <a:gd name="connsiteX34-2169" fmla="*/ 1724024 w 2298700"/>
                  <a:gd name="connsiteY34-2170" fmla="*/ 351631 h 1638300"/>
                  <a:gd name="connsiteX35-2171" fmla="*/ 1761332 w 2298700"/>
                  <a:gd name="connsiteY35-2172" fmla="*/ 266700 h 1638300"/>
                  <a:gd name="connsiteX36-2173" fmla="*/ 1744663 w 2298700"/>
                  <a:gd name="connsiteY36-2174" fmla="*/ 140494 h 1638300"/>
                  <a:gd name="connsiteX37-2175" fmla="*/ 1628775 w 2298700"/>
                  <a:gd name="connsiteY37-2176" fmla="*/ 0 h 1638300"/>
                  <a:gd name="connsiteX38-2177" fmla="*/ 1622425 w 2298700"/>
                  <a:gd name="connsiteY38-2178" fmla="*/ 120650 h 1638300"/>
                  <a:gd name="connsiteX39-2179" fmla="*/ 1552575 w 2298700"/>
                  <a:gd name="connsiteY39-2180" fmla="*/ 234950 h 1638300"/>
                  <a:gd name="connsiteX40-2181" fmla="*/ 1536700 w 2298700"/>
                  <a:gd name="connsiteY40-2182" fmla="*/ 301625 h 1638300"/>
                  <a:gd name="connsiteX41-2183" fmla="*/ 1584325 w 2298700"/>
                  <a:gd name="connsiteY41-2184" fmla="*/ 441325 h 1638300"/>
                  <a:gd name="connsiteX0-2185" fmla="*/ 1584325 w 2298700"/>
                  <a:gd name="connsiteY0-2186" fmla="*/ 441325 h 1638300"/>
                  <a:gd name="connsiteX1-2187" fmla="*/ 1441450 w 2298700"/>
                  <a:gd name="connsiteY1-2188" fmla="*/ 498475 h 1638300"/>
                  <a:gd name="connsiteX2-2189" fmla="*/ 1352550 w 2298700"/>
                  <a:gd name="connsiteY2-2190" fmla="*/ 581025 h 1638300"/>
                  <a:gd name="connsiteX3-2191" fmla="*/ 1162050 w 2298700"/>
                  <a:gd name="connsiteY3-2192" fmla="*/ 669925 h 1638300"/>
                  <a:gd name="connsiteX4-2193" fmla="*/ 1028700 w 2298700"/>
                  <a:gd name="connsiteY4-2194" fmla="*/ 704850 h 1638300"/>
                  <a:gd name="connsiteX5-2195" fmla="*/ 781050 w 2298700"/>
                  <a:gd name="connsiteY5-2196" fmla="*/ 644525 h 1638300"/>
                  <a:gd name="connsiteX6-2197" fmla="*/ 479425 w 2298700"/>
                  <a:gd name="connsiteY6-2198" fmla="*/ 542925 h 1638300"/>
                  <a:gd name="connsiteX7-2199" fmla="*/ 285750 w 2298700"/>
                  <a:gd name="connsiteY7-2200" fmla="*/ 473075 h 1638300"/>
                  <a:gd name="connsiteX8-2201" fmla="*/ 15875 w 2298700"/>
                  <a:gd name="connsiteY8-2202" fmla="*/ 476250 h 1638300"/>
                  <a:gd name="connsiteX9-2203" fmla="*/ 0 w 2298700"/>
                  <a:gd name="connsiteY9-2204" fmla="*/ 520700 h 1638300"/>
                  <a:gd name="connsiteX10-2205" fmla="*/ 9525 w 2298700"/>
                  <a:gd name="connsiteY10-2206" fmla="*/ 546100 h 1638300"/>
                  <a:gd name="connsiteX11-2207" fmla="*/ 215900 w 2298700"/>
                  <a:gd name="connsiteY11-2208" fmla="*/ 581025 h 1638300"/>
                  <a:gd name="connsiteX12-2209" fmla="*/ 284956 w 2298700"/>
                  <a:gd name="connsiteY12-2210" fmla="*/ 606425 h 1638300"/>
                  <a:gd name="connsiteX13-2211" fmla="*/ 441325 w 2298700"/>
                  <a:gd name="connsiteY13-2212" fmla="*/ 682625 h 1638300"/>
                  <a:gd name="connsiteX14-2213" fmla="*/ 704850 w 2298700"/>
                  <a:gd name="connsiteY14-2214" fmla="*/ 854075 h 1638300"/>
                  <a:gd name="connsiteX15-2215" fmla="*/ 933450 w 2298700"/>
                  <a:gd name="connsiteY15-2216" fmla="*/ 1050925 h 1638300"/>
                  <a:gd name="connsiteX16-2217" fmla="*/ 1104900 w 2298700"/>
                  <a:gd name="connsiteY16-2218" fmla="*/ 1196975 h 1638300"/>
                  <a:gd name="connsiteX17-2219" fmla="*/ 1308100 w 2298700"/>
                  <a:gd name="connsiteY17-2220" fmla="*/ 1295400 h 1638300"/>
                  <a:gd name="connsiteX18-2221" fmla="*/ 1489075 w 2298700"/>
                  <a:gd name="connsiteY18-2222" fmla="*/ 1333500 h 1638300"/>
                  <a:gd name="connsiteX19-2223" fmla="*/ 1330325 w 2298700"/>
                  <a:gd name="connsiteY19-2224" fmla="*/ 1533525 h 1638300"/>
                  <a:gd name="connsiteX20-2225" fmla="*/ 1200150 w 2298700"/>
                  <a:gd name="connsiteY20-2226" fmla="*/ 1536700 h 1638300"/>
                  <a:gd name="connsiteX21-2227" fmla="*/ 1133475 w 2298700"/>
                  <a:gd name="connsiteY21-2228" fmla="*/ 1631950 h 1638300"/>
                  <a:gd name="connsiteX22-2229" fmla="*/ 2101850 w 2298700"/>
                  <a:gd name="connsiteY22-2230" fmla="*/ 1638300 h 1638300"/>
                  <a:gd name="connsiteX23-2231" fmla="*/ 2041525 w 2298700"/>
                  <a:gd name="connsiteY23-2232" fmla="*/ 1533525 h 1638300"/>
                  <a:gd name="connsiteX24-2233" fmla="*/ 1930400 w 2298700"/>
                  <a:gd name="connsiteY24-2234" fmla="*/ 1530350 h 1638300"/>
                  <a:gd name="connsiteX25-2235" fmla="*/ 1771650 w 2298700"/>
                  <a:gd name="connsiteY25-2236" fmla="*/ 1343025 h 1638300"/>
                  <a:gd name="connsiteX26-2237" fmla="*/ 2000250 w 2298700"/>
                  <a:gd name="connsiteY26-2238" fmla="*/ 1289050 h 1638300"/>
                  <a:gd name="connsiteX27-2239" fmla="*/ 2200275 w 2298700"/>
                  <a:gd name="connsiteY27-2240" fmla="*/ 1143000 h 1638300"/>
                  <a:gd name="connsiteX28-2241" fmla="*/ 2273300 w 2298700"/>
                  <a:gd name="connsiteY28-2242" fmla="*/ 1063625 h 1638300"/>
                  <a:gd name="connsiteX29-2243" fmla="*/ 2298700 w 2298700"/>
                  <a:gd name="connsiteY29-2244" fmla="*/ 939800 h 1638300"/>
                  <a:gd name="connsiteX30-2245" fmla="*/ 2235200 w 2298700"/>
                  <a:gd name="connsiteY30-2246" fmla="*/ 762000 h 1638300"/>
                  <a:gd name="connsiteX31-2247" fmla="*/ 1933575 w 2298700"/>
                  <a:gd name="connsiteY31-2248" fmla="*/ 530225 h 1638300"/>
                  <a:gd name="connsiteX32-2249" fmla="*/ 1768475 w 2298700"/>
                  <a:gd name="connsiteY32-2250" fmla="*/ 434975 h 1638300"/>
                  <a:gd name="connsiteX33-2251" fmla="*/ 1701800 w 2298700"/>
                  <a:gd name="connsiteY33-2252" fmla="*/ 431800 h 1638300"/>
                  <a:gd name="connsiteX34-2253" fmla="*/ 1724024 w 2298700"/>
                  <a:gd name="connsiteY34-2254" fmla="*/ 351631 h 1638300"/>
                  <a:gd name="connsiteX35-2255" fmla="*/ 1761332 w 2298700"/>
                  <a:gd name="connsiteY35-2256" fmla="*/ 266700 h 1638300"/>
                  <a:gd name="connsiteX36-2257" fmla="*/ 1744663 w 2298700"/>
                  <a:gd name="connsiteY36-2258" fmla="*/ 140494 h 1638300"/>
                  <a:gd name="connsiteX37-2259" fmla="*/ 1628775 w 2298700"/>
                  <a:gd name="connsiteY37-2260" fmla="*/ 0 h 1638300"/>
                  <a:gd name="connsiteX38-2261" fmla="*/ 1622425 w 2298700"/>
                  <a:gd name="connsiteY38-2262" fmla="*/ 120650 h 1638300"/>
                  <a:gd name="connsiteX39-2263" fmla="*/ 1552575 w 2298700"/>
                  <a:gd name="connsiteY39-2264" fmla="*/ 234950 h 1638300"/>
                  <a:gd name="connsiteX40-2265" fmla="*/ 1536700 w 2298700"/>
                  <a:gd name="connsiteY40-2266" fmla="*/ 301625 h 1638300"/>
                  <a:gd name="connsiteX41-2267" fmla="*/ 1584325 w 2298700"/>
                  <a:gd name="connsiteY41-2268" fmla="*/ 441325 h 1638300"/>
                  <a:gd name="connsiteX0-2269" fmla="*/ 1584325 w 2298700"/>
                  <a:gd name="connsiteY0-2270" fmla="*/ 441325 h 1638300"/>
                  <a:gd name="connsiteX1-2271" fmla="*/ 1441450 w 2298700"/>
                  <a:gd name="connsiteY1-2272" fmla="*/ 498475 h 1638300"/>
                  <a:gd name="connsiteX2-2273" fmla="*/ 1352550 w 2298700"/>
                  <a:gd name="connsiteY2-2274" fmla="*/ 581025 h 1638300"/>
                  <a:gd name="connsiteX3-2275" fmla="*/ 1162050 w 2298700"/>
                  <a:gd name="connsiteY3-2276" fmla="*/ 669925 h 1638300"/>
                  <a:gd name="connsiteX4-2277" fmla="*/ 1028700 w 2298700"/>
                  <a:gd name="connsiteY4-2278" fmla="*/ 704850 h 1638300"/>
                  <a:gd name="connsiteX5-2279" fmla="*/ 781050 w 2298700"/>
                  <a:gd name="connsiteY5-2280" fmla="*/ 644525 h 1638300"/>
                  <a:gd name="connsiteX6-2281" fmla="*/ 479425 w 2298700"/>
                  <a:gd name="connsiteY6-2282" fmla="*/ 542925 h 1638300"/>
                  <a:gd name="connsiteX7-2283" fmla="*/ 285750 w 2298700"/>
                  <a:gd name="connsiteY7-2284" fmla="*/ 473075 h 1638300"/>
                  <a:gd name="connsiteX8-2285" fmla="*/ 15875 w 2298700"/>
                  <a:gd name="connsiteY8-2286" fmla="*/ 476250 h 1638300"/>
                  <a:gd name="connsiteX9-2287" fmla="*/ 0 w 2298700"/>
                  <a:gd name="connsiteY9-2288" fmla="*/ 520700 h 1638300"/>
                  <a:gd name="connsiteX10-2289" fmla="*/ 9525 w 2298700"/>
                  <a:gd name="connsiteY10-2290" fmla="*/ 546100 h 1638300"/>
                  <a:gd name="connsiteX11-2291" fmla="*/ 215900 w 2298700"/>
                  <a:gd name="connsiteY11-2292" fmla="*/ 581025 h 1638300"/>
                  <a:gd name="connsiteX12-2293" fmla="*/ 441325 w 2298700"/>
                  <a:gd name="connsiteY12-2294" fmla="*/ 682625 h 1638300"/>
                  <a:gd name="connsiteX13-2295" fmla="*/ 704850 w 2298700"/>
                  <a:gd name="connsiteY13-2296" fmla="*/ 854075 h 1638300"/>
                  <a:gd name="connsiteX14-2297" fmla="*/ 933450 w 2298700"/>
                  <a:gd name="connsiteY14-2298" fmla="*/ 1050925 h 1638300"/>
                  <a:gd name="connsiteX15-2299" fmla="*/ 1104900 w 2298700"/>
                  <a:gd name="connsiteY15-2300" fmla="*/ 1196975 h 1638300"/>
                  <a:gd name="connsiteX16-2301" fmla="*/ 1308100 w 2298700"/>
                  <a:gd name="connsiteY16-2302" fmla="*/ 1295400 h 1638300"/>
                  <a:gd name="connsiteX17-2303" fmla="*/ 1489075 w 2298700"/>
                  <a:gd name="connsiteY17-2304" fmla="*/ 1333500 h 1638300"/>
                  <a:gd name="connsiteX18-2305" fmla="*/ 1330325 w 2298700"/>
                  <a:gd name="connsiteY18-2306" fmla="*/ 1533525 h 1638300"/>
                  <a:gd name="connsiteX19-2307" fmla="*/ 1200150 w 2298700"/>
                  <a:gd name="connsiteY19-2308" fmla="*/ 1536700 h 1638300"/>
                  <a:gd name="connsiteX20-2309" fmla="*/ 1133475 w 2298700"/>
                  <a:gd name="connsiteY20-2310" fmla="*/ 1631950 h 1638300"/>
                  <a:gd name="connsiteX21-2311" fmla="*/ 2101850 w 2298700"/>
                  <a:gd name="connsiteY21-2312" fmla="*/ 1638300 h 1638300"/>
                  <a:gd name="connsiteX22-2313" fmla="*/ 2041525 w 2298700"/>
                  <a:gd name="connsiteY22-2314" fmla="*/ 1533525 h 1638300"/>
                  <a:gd name="connsiteX23-2315" fmla="*/ 1930400 w 2298700"/>
                  <a:gd name="connsiteY23-2316" fmla="*/ 1530350 h 1638300"/>
                  <a:gd name="connsiteX24-2317" fmla="*/ 1771650 w 2298700"/>
                  <a:gd name="connsiteY24-2318" fmla="*/ 1343025 h 1638300"/>
                  <a:gd name="connsiteX25-2319" fmla="*/ 2000250 w 2298700"/>
                  <a:gd name="connsiteY25-2320" fmla="*/ 1289050 h 1638300"/>
                  <a:gd name="connsiteX26-2321" fmla="*/ 2200275 w 2298700"/>
                  <a:gd name="connsiteY26-2322" fmla="*/ 1143000 h 1638300"/>
                  <a:gd name="connsiteX27-2323" fmla="*/ 2273300 w 2298700"/>
                  <a:gd name="connsiteY27-2324" fmla="*/ 1063625 h 1638300"/>
                  <a:gd name="connsiteX28-2325" fmla="*/ 2298700 w 2298700"/>
                  <a:gd name="connsiteY28-2326" fmla="*/ 939800 h 1638300"/>
                  <a:gd name="connsiteX29-2327" fmla="*/ 2235200 w 2298700"/>
                  <a:gd name="connsiteY29-2328" fmla="*/ 762000 h 1638300"/>
                  <a:gd name="connsiteX30-2329" fmla="*/ 1933575 w 2298700"/>
                  <a:gd name="connsiteY30-2330" fmla="*/ 530225 h 1638300"/>
                  <a:gd name="connsiteX31-2331" fmla="*/ 1768475 w 2298700"/>
                  <a:gd name="connsiteY31-2332" fmla="*/ 434975 h 1638300"/>
                  <a:gd name="connsiteX32-2333" fmla="*/ 1701800 w 2298700"/>
                  <a:gd name="connsiteY32-2334" fmla="*/ 431800 h 1638300"/>
                  <a:gd name="connsiteX33-2335" fmla="*/ 1724024 w 2298700"/>
                  <a:gd name="connsiteY33-2336" fmla="*/ 351631 h 1638300"/>
                  <a:gd name="connsiteX34-2337" fmla="*/ 1761332 w 2298700"/>
                  <a:gd name="connsiteY34-2338" fmla="*/ 266700 h 1638300"/>
                  <a:gd name="connsiteX35-2339" fmla="*/ 1744663 w 2298700"/>
                  <a:gd name="connsiteY35-2340" fmla="*/ 140494 h 1638300"/>
                  <a:gd name="connsiteX36-2341" fmla="*/ 1628775 w 2298700"/>
                  <a:gd name="connsiteY36-2342" fmla="*/ 0 h 1638300"/>
                  <a:gd name="connsiteX37-2343" fmla="*/ 1622425 w 2298700"/>
                  <a:gd name="connsiteY37-2344" fmla="*/ 120650 h 1638300"/>
                  <a:gd name="connsiteX38-2345" fmla="*/ 1552575 w 2298700"/>
                  <a:gd name="connsiteY38-2346" fmla="*/ 234950 h 1638300"/>
                  <a:gd name="connsiteX39-2347" fmla="*/ 1536700 w 2298700"/>
                  <a:gd name="connsiteY39-2348" fmla="*/ 301625 h 1638300"/>
                  <a:gd name="connsiteX40-2349" fmla="*/ 1584325 w 2298700"/>
                  <a:gd name="connsiteY40-2350" fmla="*/ 441325 h 1638300"/>
                  <a:gd name="connsiteX0-2351" fmla="*/ 1584325 w 2298700"/>
                  <a:gd name="connsiteY0-2352" fmla="*/ 441325 h 1638300"/>
                  <a:gd name="connsiteX1-2353" fmla="*/ 1441450 w 2298700"/>
                  <a:gd name="connsiteY1-2354" fmla="*/ 498475 h 1638300"/>
                  <a:gd name="connsiteX2-2355" fmla="*/ 1352550 w 2298700"/>
                  <a:gd name="connsiteY2-2356" fmla="*/ 581025 h 1638300"/>
                  <a:gd name="connsiteX3-2357" fmla="*/ 1162050 w 2298700"/>
                  <a:gd name="connsiteY3-2358" fmla="*/ 669925 h 1638300"/>
                  <a:gd name="connsiteX4-2359" fmla="*/ 1028700 w 2298700"/>
                  <a:gd name="connsiteY4-2360" fmla="*/ 704850 h 1638300"/>
                  <a:gd name="connsiteX5-2361" fmla="*/ 781050 w 2298700"/>
                  <a:gd name="connsiteY5-2362" fmla="*/ 644525 h 1638300"/>
                  <a:gd name="connsiteX6-2363" fmla="*/ 479425 w 2298700"/>
                  <a:gd name="connsiteY6-2364" fmla="*/ 542925 h 1638300"/>
                  <a:gd name="connsiteX7-2365" fmla="*/ 285750 w 2298700"/>
                  <a:gd name="connsiteY7-2366" fmla="*/ 473075 h 1638300"/>
                  <a:gd name="connsiteX8-2367" fmla="*/ 15875 w 2298700"/>
                  <a:gd name="connsiteY8-2368" fmla="*/ 476250 h 1638300"/>
                  <a:gd name="connsiteX9-2369" fmla="*/ 0 w 2298700"/>
                  <a:gd name="connsiteY9-2370" fmla="*/ 520700 h 1638300"/>
                  <a:gd name="connsiteX10-2371" fmla="*/ 9525 w 2298700"/>
                  <a:gd name="connsiteY10-2372" fmla="*/ 546100 h 1638300"/>
                  <a:gd name="connsiteX11-2373" fmla="*/ 215900 w 2298700"/>
                  <a:gd name="connsiteY11-2374" fmla="*/ 581025 h 1638300"/>
                  <a:gd name="connsiteX12-2375" fmla="*/ 441325 w 2298700"/>
                  <a:gd name="connsiteY12-2376" fmla="*/ 682625 h 1638300"/>
                  <a:gd name="connsiteX13-2377" fmla="*/ 704850 w 2298700"/>
                  <a:gd name="connsiteY13-2378" fmla="*/ 854075 h 1638300"/>
                  <a:gd name="connsiteX14-2379" fmla="*/ 933450 w 2298700"/>
                  <a:gd name="connsiteY14-2380" fmla="*/ 1050925 h 1638300"/>
                  <a:gd name="connsiteX15-2381" fmla="*/ 1104900 w 2298700"/>
                  <a:gd name="connsiteY15-2382" fmla="*/ 1196975 h 1638300"/>
                  <a:gd name="connsiteX16-2383" fmla="*/ 1308100 w 2298700"/>
                  <a:gd name="connsiteY16-2384" fmla="*/ 1295400 h 1638300"/>
                  <a:gd name="connsiteX17-2385" fmla="*/ 1489075 w 2298700"/>
                  <a:gd name="connsiteY17-2386" fmla="*/ 1333500 h 1638300"/>
                  <a:gd name="connsiteX18-2387" fmla="*/ 1330325 w 2298700"/>
                  <a:gd name="connsiteY18-2388" fmla="*/ 1533525 h 1638300"/>
                  <a:gd name="connsiteX19-2389" fmla="*/ 1200150 w 2298700"/>
                  <a:gd name="connsiteY19-2390" fmla="*/ 1536700 h 1638300"/>
                  <a:gd name="connsiteX20-2391" fmla="*/ 1133475 w 2298700"/>
                  <a:gd name="connsiteY20-2392" fmla="*/ 1631950 h 1638300"/>
                  <a:gd name="connsiteX21-2393" fmla="*/ 2101850 w 2298700"/>
                  <a:gd name="connsiteY21-2394" fmla="*/ 1638300 h 1638300"/>
                  <a:gd name="connsiteX22-2395" fmla="*/ 2041525 w 2298700"/>
                  <a:gd name="connsiteY22-2396" fmla="*/ 1533525 h 1638300"/>
                  <a:gd name="connsiteX23-2397" fmla="*/ 1930400 w 2298700"/>
                  <a:gd name="connsiteY23-2398" fmla="*/ 1530350 h 1638300"/>
                  <a:gd name="connsiteX24-2399" fmla="*/ 1771650 w 2298700"/>
                  <a:gd name="connsiteY24-2400" fmla="*/ 1343025 h 1638300"/>
                  <a:gd name="connsiteX25-2401" fmla="*/ 2000250 w 2298700"/>
                  <a:gd name="connsiteY25-2402" fmla="*/ 1289050 h 1638300"/>
                  <a:gd name="connsiteX26-2403" fmla="*/ 2200275 w 2298700"/>
                  <a:gd name="connsiteY26-2404" fmla="*/ 1143000 h 1638300"/>
                  <a:gd name="connsiteX27-2405" fmla="*/ 2273300 w 2298700"/>
                  <a:gd name="connsiteY27-2406" fmla="*/ 1063625 h 1638300"/>
                  <a:gd name="connsiteX28-2407" fmla="*/ 2298700 w 2298700"/>
                  <a:gd name="connsiteY28-2408" fmla="*/ 939800 h 1638300"/>
                  <a:gd name="connsiteX29-2409" fmla="*/ 2235200 w 2298700"/>
                  <a:gd name="connsiteY29-2410" fmla="*/ 762000 h 1638300"/>
                  <a:gd name="connsiteX30-2411" fmla="*/ 1933575 w 2298700"/>
                  <a:gd name="connsiteY30-2412" fmla="*/ 530225 h 1638300"/>
                  <a:gd name="connsiteX31-2413" fmla="*/ 1768475 w 2298700"/>
                  <a:gd name="connsiteY31-2414" fmla="*/ 434975 h 1638300"/>
                  <a:gd name="connsiteX32-2415" fmla="*/ 1701800 w 2298700"/>
                  <a:gd name="connsiteY32-2416" fmla="*/ 431800 h 1638300"/>
                  <a:gd name="connsiteX33-2417" fmla="*/ 1724024 w 2298700"/>
                  <a:gd name="connsiteY33-2418" fmla="*/ 351631 h 1638300"/>
                  <a:gd name="connsiteX34-2419" fmla="*/ 1761332 w 2298700"/>
                  <a:gd name="connsiteY34-2420" fmla="*/ 266700 h 1638300"/>
                  <a:gd name="connsiteX35-2421" fmla="*/ 1744663 w 2298700"/>
                  <a:gd name="connsiteY35-2422" fmla="*/ 140494 h 1638300"/>
                  <a:gd name="connsiteX36-2423" fmla="*/ 1628775 w 2298700"/>
                  <a:gd name="connsiteY36-2424" fmla="*/ 0 h 1638300"/>
                  <a:gd name="connsiteX37-2425" fmla="*/ 1622425 w 2298700"/>
                  <a:gd name="connsiteY37-2426" fmla="*/ 120650 h 1638300"/>
                  <a:gd name="connsiteX38-2427" fmla="*/ 1552575 w 2298700"/>
                  <a:gd name="connsiteY38-2428" fmla="*/ 234950 h 1638300"/>
                  <a:gd name="connsiteX39-2429" fmla="*/ 1536700 w 2298700"/>
                  <a:gd name="connsiteY39-2430" fmla="*/ 301625 h 1638300"/>
                  <a:gd name="connsiteX40-2431" fmla="*/ 1584325 w 2298700"/>
                  <a:gd name="connsiteY40-2432" fmla="*/ 441325 h 1638300"/>
                  <a:gd name="connsiteX0-2433" fmla="*/ 1584325 w 2298700"/>
                  <a:gd name="connsiteY0-2434" fmla="*/ 441325 h 1638300"/>
                  <a:gd name="connsiteX1-2435" fmla="*/ 1441450 w 2298700"/>
                  <a:gd name="connsiteY1-2436" fmla="*/ 498475 h 1638300"/>
                  <a:gd name="connsiteX2-2437" fmla="*/ 1352550 w 2298700"/>
                  <a:gd name="connsiteY2-2438" fmla="*/ 581025 h 1638300"/>
                  <a:gd name="connsiteX3-2439" fmla="*/ 1162050 w 2298700"/>
                  <a:gd name="connsiteY3-2440" fmla="*/ 669925 h 1638300"/>
                  <a:gd name="connsiteX4-2441" fmla="*/ 1028700 w 2298700"/>
                  <a:gd name="connsiteY4-2442" fmla="*/ 704850 h 1638300"/>
                  <a:gd name="connsiteX5-2443" fmla="*/ 781050 w 2298700"/>
                  <a:gd name="connsiteY5-2444" fmla="*/ 644525 h 1638300"/>
                  <a:gd name="connsiteX6-2445" fmla="*/ 479425 w 2298700"/>
                  <a:gd name="connsiteY6-2446" fmla="*/ 542925 h 1638300"/>
                  <a:gd name="connsiteX7-2447" fmla="*/ 285750 w 2298700"/>
                  <a:gd name="connsiteY7-2448" fmla="*/ 473075 h 1638300"/>
                  <a:gd name="connsiteX8-2449" fmla="*/ 15875 w 2298700"/>
                  <a:gd name="connsiteY8-2450" fmla="*/ 476250 h 1638300"/>
                  <a:gd name="connsiteX9-2451" fmla="*/ 0 w 2298700"/>
                  <a:gd name="connsiteY9-2452" fmla="*/ 520700 h 1638300"/>
                  <a:gd name="connsiteX10-2453" fmla="*/ 9525 w 2298700"/>
                  <a:gd name="connsiteY10-2454" fmla="*/ 546100 h 1638300"/>
                  <a:gd name="connsiteX11-2455" fmla="*/ 215900 w 2298700"/>
                  <a:gd name="connsiteY11-2456" fmla="*/ 581025 h 1638300"/>
                  <a:gd name="connsiteX12-2457" fmla="*/ 441325 w 2298700"/>
                  <a:gd name="connsiteY12-2458" fmla="*/ 682625 h 1638300"/>
                  <a:gd name="connsiteX13-2459" fmla="*/ 704850 w 2298700"/>
                  <a:gd name="connsiteY13-2460" fmla="*/ 854075 h 1638300"/>
                  <a:gd name="connsiteX14-2461" fmla="*/ 782527 w 2298700"/>
                  <a:gd name="connsiteY14-2462" fmla="*/ 913967 h 1638300"/>
                  <a:gd name="connsiteX15-2463" fmla="*/ 933450 w 2298700"/>
                  <a:gd name="connsiteY15-2464" fmla="*/ 1050925 h 1638300"/>
                  <a:gd name="connsiteX16-2465" fmla="*/ 1104900 w 2298700"/>
                  <a:gd name="connsiteY16-2466" fmla="*/ 1196975 h 1638300"/>
                  <a:gd name="connsiteX17-2467" fmla="*/ 1308100 w 2298700"/>
                  <a:gd name="connsiteY17-2468" fmla="*/ 1295400 h 1638300"/>
                  <a:gd name="connsiteX18-2469" fmla="*/ 1489075 w 2298700"/>
                  <a:gd name="connsiteY18-2470" fmla="*/ 1333500 h 1638300"/>
                  <a:gd name="connsiteX19-2471" fmla="*/ 1330325 w 2298700"/>
                  <a:gd name="connsiteY19-2472" fmla="*/ 1533525 h 1638300"/>
                  <a:gd name="connsiteX20-2473" fmla="*/ 1200150 w 2298700"/>
                  <a:gd name="connsiteY20-2474" fmla="*/ 1536700 h 1638300"/>
                  <a:gd name="connsiteX21-2475" fmla="*/ 1133475 w 2298700"/>
                  <a:gd name="connsiteY21-2476" fmla="*/ 1631950 h 1638300"/>
                  <a:gd name="connsiteX22-2477" fmla="*/ 2101850 w 2298700"/>
                  <a:gd name="connsiteY22-2478" fmla="*/ 1638300 h 1638300"/>
                  <a:gd name="connsiteX23-2479" fmla="*/ 2041525 w 2298700"/>
                  <a:gd name="connsiteY23-2480" fmla="*/ 1533525 h 1638300"/>
                  <a:gd name="connsiteX24-2481" fmla="*/ 1930400 w 2298700"/>
                  <a:gd name="connsiteY24-2482" fmla="*/ 1530350 h 1638300"/>
                  <a:gd name="connsiteX25-2483" fmla="*/ 1771650 w 2298700"/>
                  <a:gd name="connsiteY25-2484" fmla="*/ 1343025 h 1638300"/>
                  <a:gd name="connsiteX26-2485" fmla="*/ 2000250 w 2298700"/>
                  <a:gd name="connsiteY26-2486" fmla="*/ 1289050 h 1638300"/>
                  <a:gd name="connsiteX27-2487" fmla="*/ 2200275 w 2298700"/>
                  <a:gd name="connsiteY27-2488" fmla="*/ 1143000 h 1638300"/>
                  <a:gd name="connsiteX28-2489" fmla="*/ 2273300 w 2298700"/>
                  <a:gd name="connsiteY28-2490" fmla="*/ 1063625 h 1638300"/>
                  <a:gd name="connsiteX29-2491" fmla="*/ 2298700 w 2298700"/>
                  <a:gd name="connsiteY29-2492" fmla="*/ 939800 h 1638300"/>
                  <a:gd name="connsiteX30-2493" fmla="*/ 2235200 w 2298700"/>
                  <a:gd name="connsiteY30-2494" fmla="*/ 762000 h 1638300"/>
                  <a:gd name="connsiteX31-2495" fmla="*/ 1933575 w 2298700"/>
                  <a:gd name="connsiteY31-2496" fmla="*/ 530225 h 1638300"/>
                  <a:gd name="connsiteX32-2497" fmla="*/ 1768475 w 2298700"/>
                  <a:gd name="connsiteY32-2498" fmla="*/ 434975 h 1638300"/>
                  <a:gd name="connsiteX33-2499" fmla="*/ 1701800 w 2298700"/>
                  <a:gd name="connsiteY33-2500" fmla="*/ 431800 h 1638300"/>
                  <a:gd name="connsiteX34-2501" fmla="*/ 1724024 w 2298700"/>
                  <a:gd name="connsiteY34-2502" fmla="*/ 351631 h 1638300"/>
                  <a:gd name="connsiteX35-2503" fmla="*/ 1761332 w 2298700"/>
                  <a:gd name="connsiteY35-2504" fmla="*/ 266700 h 1638300"/>
                  <a:gd name="connsiteX36-2505" fmla="*/ 1744663 w 2298700"/>
                  <a:gd name="connsiteY36-2506" fmla="*/ 140494 h 1638300"/>
                  <a:gd name="connsiteX37-2507" fmla="*/ 1628775 w 2298700"/>
                  <a:gd name="connsiteY37-2508" fmla="*/ 0 h 1638300"/>
                  <a:gd name="connsiteX38-2509" fmla="*/ 1622425 w 2298700"/>
                  <a:gd name="connsiteY38-2510" fmla="*/ 120650 h 1638300"/>
                  <a:gd name="connsiteX39-2511" fmla="*/ 1552575 w 2298700"/>
                  <a:gd name="connsiteY39-2512" fmla="*/ 234950 h 1638300"/>
                  <a:gd name="connsiteX40-2513" fmla="*/ 1536700 w 2298700"/>
                  <a:gd name="connsiteY40-2514" fmla="*/ 301625 h 1638300"/>
                  <a:gd name="connsiteX41-2515" fmla="*/ 1584325 w 2298700"/>
                  <a:gd name="connsiteY41-2516" fmla="*/ 441325 h 1638300"/>
                  <a:gd name="connsiteX0-2517" fmla="*/ 1584325 w 2298700"/>
                  <a:gd name="connsiteY0-2518" fmla="*/ 441325 h 1638300"/>
                  <a:gd name="connsiteX1-2519" fmla="*/ 1441450 w 2298700"/>
                  <a:gd name="connsiteY1-2520" fmla="*/ 498475 h 1638300"/>
                  <a:gd name="connsiteX2-2521" fmla="*/ 1352550 w 2298700"/>
                  <a:gd name="connsiteY2-2522" fmla="*/ 581025 h 1638300"/>
                  <a:gd name="connsiteX3-2523" fmla="*/ 1162050 w 2298700"/>
                  <a:gd name="connsiteY3-2524" fmla="*/ 669925 h 1638300"/>
                  <a:gd name="connsiteX4-2525" fmla="*/ 1028700 w 2298700"/>
                  <a:gd name="connsiteY4-2526" fmla="*/ 704850 h 1638300"/>
                  <a:gd name="connsiteX5-2527" fmla="*/ 781050 w 2298700"/>
                  <a:gd name="connsiteY5-2528" fmla="*/ 644525 h 1638300"/>
                  <a:gd name="connsiteX6-2529" fmla="*/ 479425 w 2298700"/>
                  <a:gd name="connsiteY6-2530" fmla="*/ 542925 h 1638300"/>
                  <a:gd name="connsiteX7-2531" fmla="*/ 285750 w 2298700"/>
                  <a:gd name="connsiteY7-2532" fmla="*/ 473075 h 1638300"/>
                  <a:gd name="connsiteX8-2533" fmla="*/ 15875 w 2298700"/>
                  <a:gd name="connsiteY8-2534" fmla="*/ 476250 h 1638300"/>
                  <a:gd name="connsiteX9-2535" fmla="*/ 0 w 2298700"/>
                  <a:gd name="connsiteY9-2536" fmla="*/ 520700 h 1638300"/>
                  <a:gd name="connsiteX10-2537" fmla="*/ 9525 w 2298700"/>
                  <a:gd name="connsiteY10-2538" fmla="*/ 546100 h 1638300"/>
                  <a:gd name="connsiteX11-2539" fmla="*/ 215900 w 2298700"/>
                  <a:gd name="connsiteY11-2540" fmla="*/ 581025 h 1638300"/>
                  <a:gd name="connsiteX12-2541" fmla="*/ 441325 w 2298700"/>
                  <a:gd name="connsiteY12-2542" fmla="*/ 682625 h 1638300"/>
                  <a:gd name="connsiteX13-2543" fmla="*/ 704850 w 2298700"/>
                  <a:gd name="connsiteY13-2544" fmla="*/ 854075 h 1638300"/>
                  <a:gd name="connsiteX14-2545" fmla="*/ 782527 w 2298700"/>
                  <a:gd name="connsiteY14-2546" fmla="*/ 913967 h 1638300"/>
                  <a:gd name="connsiteX15-2547" fmla="*/ 933450 w 2298700"/>
                  <a:gd name="connsiteY15-2548" fmla="*/ 1050925 h 1638300"/>
                  <a:gd name="connsiteX16-2549" fmla="*/ 1104900 w 2298700"/>
                  <a:gd name="connsiteY16-2550" fmla="*/ 1196975 h 1638300"/>
                  <a:gd name="connsiteX17-2551" fmla="*/ 1308100 w 2298700"/>
                  <a:gd name="connsiteY17-2552" fmla="*/ 1295400 h 1638300"/>
                  <a:gd name="connsiteX18-2553" fmla="*/ 1489075 w 2298700"/>
                  <a:gd name="connsiteY18-2554" fmla="*/ 1333500 h 1638300"/>
                  <a:gd name="connsiteX19-2555" fmla="*/ 1330325 w 2298700"/>
                  <a:gd name="connsiteY19-2556" fmla="*/ 1533525 h 1638300"/>
                  <a:gd name="connsiteX20-2557" fmla="*/ 1200150 w 2298700"/>
                  <a:gd name="connsiteY20-2558" fmla="*/ 1536700 h 1638300"/>
                  <a:gd name="connsiteX21-2559" fmla="*/ 1133475 w 2298700"/>
                  <a:gd name="connsiteY21-2560" fmla="*/ 1631950 h 1638300"/>
                  <a:gd name="connsiteX22-2561" fmla="*/ 2101850 w 2298700"/>
                  <a:gd name="connsiteY22-2562" fmla="*/ 1638300 h 1638300"/>
                  <a:gd name="connsiteX23-2563" fmla="*/ 2041525 w 2298700"/>
                  <a:gd name="connsiteY23-2564" fmla="*/ 1533525 h 1638300"/>
                  <a:gd name="connsiteX24-2565" fmla="*/ 1930400 w 2298700"/>
                  <a:gd name="connsiteY24-2566" fmla="*/ 1530350 h 1638300"/>
                  <a:gd name="connsiteX25-2567" fmla="*/ 1771650 w 2298700"/>
                  <a:gd name="connsiteY25-2568" fmla="*/ 1343025 h 1638300"/>
                  <a:gd name="connsiteX26-2569" fmla="*/ 2000250 w 2298700"/>
                  <a:gd name="connsiteY26-2570" fmla="*/ 1289050 h 1638300"/>
                  <a:gd name="connsiteX27-2571" fmla="*/ 2200275 w 2298700"/>
                  <a:gd name="connsiteY27-2572" fmla="*/ 1143000 h 1638300"/>
                  <a:gd name="connsiteX28-2573" fmla="*/ 2273300 w 2298700"/>
                  <a:gd name="connsiteY28-2574" fmla="*/ 1063625 h 1638300"/>
                  <a:gd name="connsiteX29-2575" fmla="*/ 2298700 w 2298700"/>
                  <a:gd name="connsiteY29-2576" fmla="*/ 939800 h 1638300"/>
                  <a:gd name="connsiteX30-2577" fmla="*/ 2235200 w 2298700"/>
                  <a:gd name="connsiteY30-2578" fmla="*/ 762000 h 1638300"/>
                  <a:gd name="connsiteX31-2579" fmla="*/ 1933575 w 2298700"/>
                  <a:gd name="connsiteY31-2580" fmla="*/ 530225 h 1638300"/>
                  <a:gd name="connsiteX32-2581" fmla="*/ 1768475 w 2298700"/>
                  <a:gd name="connsiteY32-2582" fmla="*/ 434975 h 1638300"/>
                  <a:gd name="connsiteX33-2583" fmla="*/ 1701800 w 2298700"/>
                  <a:gd name="connsiteY33-2584" fmla="*/ 431800 h 1638300"/>
                  <a:gd name="connsiteX34-2585" fmla="*/ 1724024 w 2298700"/>
                  <a:gd name="connsiteY34-2586" fmla="*/ 351631 h 1638300"/>
                  <a:gd name="connsiteX35-2587" fmla="*/ 1761332 w 2298700"/>
                  <a:gd name="connsiteY35-2588" fmla="*/ 266700 h 1638300"/>
                  <a:gd name="connsiteX36-2589" fmla="*/ 1744663 w 2298700"/>
                  <a:gd name="connsiteY36-2590" fmla="*/ 140494 h 1638300"/>
                  <a:gd name="connsiteX37-2591" fmla="*/ 1628775 w 2298700"/>
                  <a:gd name="connsiteY37-2592" fmla="*/ 0 h 1638300"/>
                  <a:gd name="connsiteX38-2593" fmla="*/ 1622425 w 2298700"/>
                  <a:gd name="connsiteY38-2594" fmla="*/ 120650 h 1638300"/>
                  <a:gd name="connsiteX39-2595" fmla="*/ 1552575 w 2298700"/>
                  <a:gd name="connsiteY39-2596" fmla="*/ 234950 h 1638300"/>
                  <a:gd name="connsiteX40-2597" fmla="*/ 1536700 w 2298700"/>
                  <a:gd name="connsiteY40-2598" fmla="*/ 301625 h 1638300"/>
                  <a:gd name="connsiteX41-2599" fmla="*/ 1584325 w 2298700"/>
                  <a:gd name="connsiteY41-2600" fmla="*/ 441325 h 1638300"/>
                  <a:gd name="connsiteX0-2601" fmla="*/ 1584325 w 2298700"/>
                  <a:gd name="connsiteY0-2602" fmla="*/ 441325 h 1638300"/>
                  <a:gd name="connsiteX1-2603" fmla="*/ 1441450 w 2298700"/>
                  <a:gd name="connsiteY1-2604" fmla="*/ 498475 h 1638300"/>
                  <a:gd name="connsiteX2-2605" fmla="*/ 1352550 w 2298700"/>
                  <a:gd name="connsiteY2-2606" fmla="*/ 581025 h 1638300"/>
                  <a:gd name="connsiteX3-2607" fmla="*/ 1162050 w 2298700"/>
                  <a:gd name="connsiteY3-2608" fmla="*/ 669925 h 1638300"/>
                  <a:gd name="connsiteX4-2609" fmla="*/ 1028700 w 2298700"/>
                  <a:gd name="connsiteY4-2610" fmla="*/ 704850 h 1638300"/>
                  <a:gd name="connsiteX5-2611" fmla="*/ 781050 w 2298700"/>
                  <a:gd name="connsiteY5-2612" fmla="*/ 644525 h 1638300"/>
                  <a:gd name="connsiteX6-2613" fmla="*/ 479425 w 2298700"/>
                  <a:gd name="connsiteY6-2614" fmla="*/ 542925 h 1638300"/>
                  <a:gd name="connsiteX7-2615" fmla="*/ 285750 w 2298700"/>
                  <a:gd name="connsiteY7-2616" fmla="*/ 473075 h 1638300"/>
                  <a:gd name="connsiteX8-2617" fmla="*/ 15875 w 2298700"/>
                  <a:gd name="connsiteY8-2618" fmla="*/ 476250 h 1638300"/>
                  <a:gd name="connsiteX9-2619" fmla="*/ 0 w 2298700"/>
                  <a:gd name="connsiteY9-2620" fmla="*/ 520700 h 1638300"/>
                  <a:gd name="connsiteX10-2621" fmla="*/ 9525 w 2298700"/>
                  <a:gd name="connsiteY10-2622" fmla="*/ 546100 h 1638300"/>
                  <a:gd name="connsiteX11-2623" fmla="*/ 215900 w 2298700"/>
                  <a:gd name="connsiteY11-2624" fmla="*/ 581025 h 1638300"/>
                  <a:gd name="connsiteX12-2625" fmla="*/ 441325 w 2298700"/>
                  <a:gd name="connsiteY12-2626" fmla="*/ 682625 h 1638300"/>
                  <a:gd name="connsiteX13-2627" fmla="*/ 704850 w 2298700"/>
                  <a:gd name="connsiteY13-2628" fmla="*/ 854075 h 1638300"/>
                  <a:gd name="connsiteX14-2629" fmla="*/ 782527 w 2298700"/>
                  <a:gd name="connsiteY14-2630" fmla="*/ 913967 h 1638300"/>
                  <a:gd name="connsiteX15-2631" fmla="*/ 933450 w 2298700"/>
                  <a:gd name="connsiteY15-2632" fmla="*/ 1050925 h 1638300"/>
                  <a:gd name="connsiteX16-2633" fmla="*/ 1104900 w 2298700"/>
                  <a:gd name="connsiteY16-2634" fmla="*/ 1196975 h 1638300"/>
                  <a:gd name="connsiteX17-2635" fmla="*/ 1308100 w 2298700"/>
                  <a:gd name="connsiteY17-2636" fmla="*/ 1295400 h 1638300"/>
                  <a:gd name="connsiteX18-2637" fmla="*/ 1489075 w 2298700"/>
                  <a:gd name="connsiteY18-2638" fmla="*/ 1333500 h 1638300"/>
                  <a:gd name="connsiteX19-2639" fmla="*/ 1330325 w 2298700"/>
                  <a:gd name="connsiteY19-2640" fmla="*/ 1533525 h 1638300"/>
                  <a:gd name="connsiteX20-2641" fmla="*/ 1200150 w 2298700"/>
                  <a:gd name="connsiteY20-2642" fmla="*/ 1536700 h 1638300"/>
                  <a:gd name="connsiteX21-2643" fmla="*/ 1133475 w 2298700"/>
                  <a:gd name="connsiteY21-2644" fmla="*/ 1631950 h 1638300"/>
                  <a:gd name="connsiteX22-2645" fmla="*/ 2101850 w 2298700"/>
                  <a:gd name="connsiteY22-2646" fmla="*/ 1638300 h 1638300"/>
                  <a:gd name="connsiteX23-2647" fmla="*/ 2041525 w 2298700"/>
                  <a:gd name="connsiteY23-2648" fmla="*/ 1533525 h 1638300"/>
                  <a:gd name="connsiteX24-2649" fmla="*/ 1930400 w 2298700"/>
                  <a:gd name="connsiteY24-2650" fmla="*/ 1530350 h 1638300"/>
                  <a:gd name="connsiteX25-2651" fmla="*/ 1771650 w 2298700"/>
                  <a:gd name="connsiteY25-2652" fmla="*/ 1343025 h 1638300"/>
                  <a:gd name="connsiteX26-2653" fmla="*/ 2000250 w 2298700"/>
                  <a:gd name="connsiteY26-2654" fmla="*/ 1289050 h 1638300"/>
                  <a:gd name="connsiteX27-2655" fmla="*/ 2200275 w 2298700"/>
                  <a:gd name="connsiteY27-2656" fmla="*/ 1143000 h 1638300"/>
                  <a:gd name="connsiteX28-2657" fmla="*/ 2273300 w 2298700"/>
                  <a:gd name="connsiteY28-2658" fmla="*/ 1063625 h 1638300"/>
                  <a:gd name="connsiteX29-2659" fmla="*/ 2298700 w 2298700"/>
                  <a:gd name="connsiteY29-2660" fmla="*/ 939800 h 1638300"/>
                  <a:gd name="connsiteX30-2661" fmla="*/ 2235200 w 2298700"/>
                  <a:gd name="connsiteY30-2662" fmla="*/ 762000 h 1638300"/>
                  <a:gd name="connsiteX31-2663" fmla="*/ 1933575 w 2298700"/>
                  <a:gd name="connsiteY31-2664" fmla="*/ 530225 h 1638300"/>
                  <a:gd name="connsiteX32-2665" fmla="*/ 1768475 w 2298700"/>
                  <a:gd name="connsiteY32-2666" fmla="*/ 434975 h 1638300"/>
                  <a:gd name="connsiteX33-2667" fmla="*/ 1701800 w 2298700"/>
                  <a:gd name="connsiteY33-2668" fmla="*/ 431800 h 1638300"/>
                  <a:gd name="connsiteX34-2669" fmla="*/ 1724024 w 2298700"/>
                  <a:gd name="connsiteY34-2670" fmla="*/ 351631 h 1638300"/>
                  <a:gd name="connsiteX35-2671" fmla="*/ 1761332 w 2298700"/>
                  <a:gd name="connsiteY35-2672" fmla="*/ 266700 h 1638300"/>
                  <a:gd name="connsiteX36-2673" fmla="*/ 1744663 w 2298700"/>
                  <a:gd name="connsiteY36-2674" fmla="*/ 140494 h 1638300"/>
                  <a:gd name="connsiteX37-2675" fmla="*/ 1628775 w 2298700"/>
                  <a:gd name="connsiteY37-2676" fmla="*/ 0 h 1638300"/>
                  <a:gd name="connsiteX38-2677" fmla="*/ 1622425 w 2298700"/>
                  <a:gd name="connsiteY38-2678" fmla="*/ 120650 h 1638300"/>
                  <a:gd name="connsiteX39-2679" fmla="*/ 1552575 w 2298700"/>
                  <a:gd name="connsiteY39-2680" fmla="*/ 234950 h 1638300"/>
                  <a:gd name="connsiteX40-2681" fmla="*/ 1536700 w 2298700"/>
                  <a:gd name="connsiteY40-2682" fmla="*/ 301625 h 1638300"/>
                  <a:gd name="connsiteX41-2683" fmla="*/ 1584325 w 2298700"/>
                  <a:gd name="connsiteY41-2684" fmla="*/ 441325 h 1638300"/>
                  <a:gd name="connsiteX0-2685" fmla="*/ 1584325 w 2298700"/>
                  <a:gd name="connsiteY0-2686" fmla="*/ 441325 h 1638300"/>
                  <a:gd name="connsiteX1-2687" fmla="*/ 1441450 w 2298700"/>
                  <a:gd name="connsiteY1-2688" fmla="*/ 498475 h 1638300"/>
                  <a:gd name="connsiteX2-2689" fmla="*/ 1352550 w 2298700"/>
                  <a:gd name="connsiteY2-2690" fmla="*/ 581025 h 1638300"/>
                  <a:gd name="connsiteX3-2691" fmla="*/ 1162050 w 2298700"/>
                  <a:gd name="connsiteY3-2692" fmla="*/ 669925 h 1638300"/>
                  <a:gd name="connsiteX4-2693" fmla="*/ 1028700 w 2298700"/>
                  <a:gd name="connsiteY4-2694" fmla="*/ 704850 h 1638300"/>
                  <a:gd name="connsiteX5-2695" fmla="*/ 781050 w 2298700"/>
                  <a:gd name="connsiteY5-2696" fmla="*/ 644525 h 1638300"/>
                  <a:gd name="connsiteX6-2697" fmla="*/ 479425 w 2298700"/>
                  <a:gd name="connsiteY6-2698" fmla="*/ 542925 h 1638300"/>
                  <a:gd name="connsiteX7-2699" fmla="*/ 285750 w 2298700"/>
                  <a:gd name="connsiteY7-2700" fmla="*/ 473075 h 1638300"/>
                  <a:gd name="connsiteX8-2701" fmla="*/ 15875 w 2298700"/>
                  <a:gd name="connsiteY8-2702" fmla="*/ 476250 h 1638300"/>
                  <a:gd name="connsiteX9-2703" fmla="*/ 0 w 2298700"/>
                  <a:gd name="connsiteY9-2704" fmla="*/ 520700 h 1638300"/>
                  <a:gd name="connsiteX10-2705" fmla="*/ 9525 w 2298700"/>
                  <a:gd name="connsiteY10-2706" fmla="*/ 546100 h 1638300"/>
                  <a:gd name="connsiteX11-2707" fmla="*/ 215900 w 2298700"/>
                  <a:gd name="connsiteY11-2708" fmla="*/ 581025 h 1638300"/>
                  <a:gd name="connsiteX12-2709" fmla="*/ 441325 w 2298700"/>
                  <a:gd name="connsiteY12-2710" fmla="*/ 682625 h 1638300"/>
                  <a:gd name="connsiteX13-2711" fmla="*/ 704850 w 2298700"/>
                  <a:gd name="connsiteY13-2712" fmla="*/ 854075 h 1638300"/>
                  <a:gd name="connsiteX14-2713" fmla="*/ 782527 w 2298700"/>
                  <a:gd name="connsiteY14-2714" fmla="*/ 913967 h 1638300"/>
                  <a:gd name="connsiteX15-2715" fmla="*/ 933450 w 2298700"/>
                  <a:gd name="connsiteY15-2716" fmla="*/ 1050925 h 1638300"/>
                  <a:gd name="connsiteX16-2717" fmla="*/ 1104900 w 2298700"/>
                  <a:gd name="connsiteY16-2718" fmla="*/ 1196975 h 1638300"/>
                  <a:gd name="connsiteX17-2719" fmla="*/ 1308100 w 2298700"/>
                  <a:gd name="connsiteY17-2720" fmla="*/ 1295400 h 1638300"/>
                  <a:gd name="connsiteX18-2721" fmla="*/ 1489075 w 2298700"/>
                  <a:gd name="connsiteY18-2722" fmla="*/ 1333500 h 1638300"/>
                  <a:gd name="connsiteX19-2723" fmla="*/ 1330325 w 2298700"/>
                  <a:gd name="connsiteY19-2724" fmla="*/ 1533525 h 1638300"/>
                  <a:gd name="connsiteX20-2725" fmla="*/ 1200150 w 2298700"/>
                  <a:gd name="connsiteY20-2726" fmla="*/ 1536700 h 1638300"/>
                  <a:gd name="connsiteX21-2727" fmla="*/ 1133475 w 2298700"/>
                  <a:gd name="connsiteY21-2728" fmla="*/ 1631950 h 1638300"/>
                  <a:gd name="connsiteX22-2729" fmla="*/ 2101850 w 2298700"/>
                  <a:gd name="connsiteY22-2730" fmla="*/ 1638300 h 1638300"/>
                  <a:gd name="connsiteX23-2731" fmla="*/ 2041525 w 2298700"/>
                  <a:gd name="connsiteY23-2732" fmla="*/ 1533525 h 1638300"/>
                  <a:gd name="connsiteX24-2733" fmla="*/ 1930400 w 2298700"/>
                  <a:gd name="connsiteY24-2734" fmla="*/ 1530350 h 1638300"/>
                  <a:gd name="connsiteX25-2735" fmla="*/ 1771650 w 2298700"/>
                  <a:gd name="connsiteY25-2736" fmla="*/ 1343025 h 1638300"/>
                  <a:gd name="connsiteX26-2737" fmla="*/ 2000250 w 2298700"/>
                  <a:gd name="connsiteY26-2738" fmla="*/ 1289050 h 1638300"/>
                  <a:gd name="connsiteX27-2739" fmla="*/ 2200275 w 2298700"/>
                  <a:gd name="connsiteY27-2740" fmla="*/ 1143000 h 1638300"/>
                  <a:gd name="connsiteX28-2741" fmla="*/ 2273300 w 2298700"/>
                  <a:gd name="connsiteY28-2742" fmla="*/ 1063625 h 1638300"/>
                  <a:gd name="connsiteX29-2743" fmla="*/ 2298700 w 2298700"/>
                  <a:gd name="connsiteY29-2744" fmla="*/ 939800 h 1638300"/>
                  <a:gd name="connsiteX30-2745" fmla="*/ 2235200 w 2298700"/>
                  <a:gd name="connsiteY30-2746" fmla="*/ 762000 h 1638300"/>
                  <a:gd name="connsiteX31-2747" fmla="*/ 1933575 w 2298700"/>
                  <a:gd name="connsiteY31-2748" fmla="*/ 530225 h 1638300"/>
                  <a:gd name="connsiteX32-2749" fmla="*/ 1768475 w 2298700"/>
                  <a:gd name="connsiteY32-2750" fmla="*/ 434975 h 1638300"/>
                  <a:gd name="connsiteX33-2751" fmla="*/ 1701800 w 2298700"/>
                  <a:gd name="connsiteY33-2752" fmla="*/ 431800 h 1638300"/>
                  <a:gd name="connsiteX34-2753" fmla="*/ 1724024 w 2298700"/>
                  <a:gd name="connsiteY34-2754" fmla="*/ 351631 h 1638300"/>
                  <a:gd name="connsiteX35-2755" fmla="*/ 1761332 w 2298700"/>
                  <a:gd name="connsiteY35-2756" fmla="*/ 266700 h 1638300"/>
                  <a:gd name="connsiteX36-2757" fmla="*/ 1744663 w 2298700"/>
                  <a:gd name="connsiteY36-2758" fmla="*/ 140494 h 1638300"/>
                  <a:gd name="connsiteX37-2759" fmla="*/ 1628775 w 2298700"/>
                  <a:gd name="connsiteY37-2760" fmla="*/ 0 h 1638300"/>
                  <a:gd name="connsiteX38-2761" fmla="*/ 1622425 w 2298700"/>
                  <a:gd name="connsiteY38-2762" fmla="*/ 120650 h 1638300"/>
                  <a:gd name="connsiteX39-2763" fmla="*/ 1552575 w 2298700"/>
                  <a:gd name="connsiteY39-2764" fmla="*/ 234950 h 1638300"/>
                  <a:gd name="connsiteX40-2765" fmla="*/ 1536700 w 2298700"/>
                  <a:gd name="connsiteY40-2766" fmla="*/ 301625 h 1638300"/>
                  <a:gd name="connsiteX41-2767" fmla="*/ 1584325 w 2298700"/>
                  <a:gd name="connsiteY41-2768" fmla="*/ 441325 h 1638300"/>
                  <a:gd name="connsiteX0-2769" fmla="*/ 1584325 w 2298700"/>
                  <a:gd name="connsiteY0-2770" fmla="*/ 441325 h 1638300"/>
                  <a:gd name="connsiteX1-2771" fmla="*/ 1441450 w 2298700"/>
                  <a:gd name="connsiteY1-2772" fmla="*/ 498475 h 1638300"/>
                  <a:gd name="connsiteX2-2773" fmla="*/ 1352550 w 2298700"/>
                  <a:gd name="connsiteY2-2774" fmla="*/ 581025 h 1638300"/>
                  <a:gd name="connsiteX3-2775" fmla="*/ 1162050 w 2298700"/>
                  <a:gd name="connsiteY3-2776" fmla="*/ 669925 h 1638300"/>
                  <a:gd name="connsiteX4-2777" fmla="*/ 1028700 w 2298700"/>
                  <a:gd name="connsiteY4-2778" fmla="*/ 704850 h 1638300"/>
                  <a:gd name="connsiteX5-2779" fmla="*/ 781050 w 2298700"/>
                  <a:gd name="connsiteY5-2780" fmla="*/ 644525 h 1638300"/>
                  <a:gd name="connsiteX6-2781" fmla="*/ 479425 w 2298700"/>
                  <a:gd name="connsiteY6-2782" fmla="*/ 542925 h 1638300"/>
                  <a:gd name="connsiteX7-2783" fmla="*/ 285750 w 2298700"/>
                  <a:gd name="connsiteY7-2784" fmla="*/ 473075 h 1638300"/>
                  <a:gd name="connsiteX8-2785" fmla="*/ 15875 w 2298700"/>
                  <a:gd name="connsiteY8-2786" fmla="*/ 476250 h 1638300"/>
                  <a:gd name="connsiteX9-2787" fmla="*/ 0 w 2298700"/>
                  <a:gd name="connsiteY9-2788" fmla="*/ 520700 h 1638300"/>
                  <a:gd name="connsiteX10-2789" fmla="*/ 9525 w 2298700"/>
                  <a:gd name="connsiteY10-2790" fmla="*/ 546100 h 1638300"/>
                  <a:gd name="connsiteX11-2791" fmla="*/ 215900 w 2298700"/>
                  <a:gd name="connsiteY11-2792" fmla="*/ 581025 h 1638300"/>
                  <a:gd name="connsiteX12-2793" fmla="*/ 441325 w 2298700"/>
                  <a:gd name="connsiteY12-2794" fmla="*/ 682625 h 1638300"/>
                  <a:gd name="connsiteX13-2795" fmla="*/ 704850 w 2298700"/>
                  <a:gd name="connsiteY13-2796" fmla="*/ 854075 h 1638300"/>
                  <a:gd name="connsiteX14-2797" fmla="*/ 782527 w 2298700"/>
                  <a:gd name="connsiteY14-2798" fmla="*/ 913967 h 1638300"/>
                  <a:gd name="connsiteX15-2799" fmla="*/ 933450 w 2298700"/>
                  <a:gd name="connsiteY15-2800" fmla="*/ 1050925 h 1638300"/>
                  <a:gd name="connsiteX16-2801" fmla="*/ 1104900 w 2298700"/>
                  <a:gd name="connsiteY16-2802" fmla="*/ 1196975 h 1638300"/>
                  <a:gd name="connsiteX17-2803" fmla="*/ 1308100 w 2298700"/>
                  <a:gd name="connsiteY17-2804" fmla="*/ 1295400 h 1638300"/>
                  <a:gd name="connsiteX18-2805" fmla="*/ 1489075 w 2298700"/>
                  <a:gd name="connsiteY18-2806" fmla="*/ 1333500 h 1638300"/>
                  <a:gd name="connsiteX19-2807" fmla="*/ 1330325 w 2298700"/>
                  <a:gd name="connsiteY19-2808" fmla="*/ 1533525 h 1638300"/>
                  <a:gd name="connsiteX20-2809" fmla="*/ 1200150 w 2298700"/>
                  <a:gd name="connsiteY20-2810" fmla="*/ 1536700 h 1638300"/>
                  <a:gd name="connsiteX21-2811" fmla="*/ 1133475 w 2298700"/>
                  <a:gd name="connsiteY21-2812" fmla="*/ 1631950 h 1638300"/>
                  <a:gd name="connsiteX22-2813" fmla="*/ 2101850 w 2298700"/>
                  <a:gd name="connsiteY22-2814" fmla="*/ 1638300 h 1638300"/>
                  <a:gd name="connsiteX23-2815" fmla="*/ 2041525 w 2298700"/>
                  <a:gd name="connsiteY23-2816" fmla="*/ 1533525 h 1638300"/>
                  <a:gd name="connsiteX24-2817" fmla="*/ 1930400 w 2298700"/>
                  <a:gd name="connsiteY24-2818" fmla="*/ 1530350 h 1638300"/>
                  <a:gd name="connsiteX25-2819" fmla="*/ 1771650 w 2298700"/>
                  <a:gd name="connsiteY25-2820" fmla="*/ 1343025 h 1638300"/>
                  <a:gd name="connsiteX26-2821" fmla="*/ 2000250 w 2298700"/>
                  <a:gd name="connsiteY26-2822" fmla="*/ 1289050 h 1638300"/>
                  <a:gd name="connsiteX27-2823" fmla="*/ 2200275 w 2298700"/>
                  <a:gd name="connsiteY27-2824" fmla="*/ 1143000 h 1638300"/>
                  <a:gd name="connsiteX28-2825" fmla="*/ 2273300 w 2298700"/>
                  <a:gd name="connsiteY28-2826" fmla="*/ 1063625 h 1638300"/>
                  <a:gd name="connsiteX29-2827" fmla="*/ 2298700 w 2298700"/>
                  <a:gd name="connsiteY29-2828" fmla="*/ 939800 h 1638300"/>
                  <a:gd name="connsiteX30-2829" fmla="*/ 2235200 w 2298700"/>
                  <a:gd name="connsiteY30-2830" fmla="*/ 762000 h 1638300"/>
                  <a:gd name="connsiteX31-2831" fmla="*/ 1933575 w 2298700"/>
                  <a:gd name="connsiteY31-2832" fmla="*/ 530225 h 1638300"/>
                  <a:gd name="connsiteX32-2833" fmla="*/ 1768475 w 2298700"/>
                  <a:gd name="connsiteY32-2834" fmla="*/ 434975 h 1638300"/>
                  <a:gd name="connsiteX33-2835" fmla="*/ 1701800 w 2298700"/>
                  <a:gd name="connsiteY33-2836" fmla="*/ 431800 h 1638300"/>
                  <a:gd name="connsiteX34-2837" fmla="*/ 1724024 w 2298700"/>
                  <a:gd name="connsiteY34-2838" fmla="*/ 351631 h 1638300"/>
                  <a:gd name="connsiteX35-2839" fmla="*/ 1761332 w 2298700"/>
                  <a:gd name="connsiteY35-2840" fmla="*/ 266700 h 1638300"/>
                  <a:gd name="connsiteX36-2841" fmla="*/ 1744663 w 2298700"/>
                  <a:gd name="connsiteY36-2842" fmla="*/ 140494 h 1638300"/>
                  <a:gd name="connsiteX37-2843" fmla="*/ 1628775 w 2298700"/>
                  <a:gd name="connsiteY37-2844" fmla="*/ 0 h 1638300"/>
                  <a:gd name="connsiteX38-2845" fmla="*/ 1622425 w 2298700"/>
                  <a:gd name="connsiteY38-2846" fmla="*/ 120650 h 1638300"/>
                  <a:gd name="connsiteX39-2847" fmla="*/ 1552575 w 2298700"/>
                  <a:gd name="connsiteY39-2848" fmla="*/ 234950 h 1638300"/>
                  <a:gd name="connsiteX40-2849" fmla="*/ 1536700 w 2298700"/>
                  <a:gd name="connsiteY40-2850" fmla="*/ 301625 h 1638300"/>
                  <a:gd name="connsiteX41-2851" fmla="*/ 1584325 w 2298700"/>
                  <a:gd name="connsiteY41-2852" fmla="*/ 441325 h 1638300"/>
                  <a:gd name="connsiteX0-2853" fmla="*/ 1584325 w 2298700"/>
                  <a:gd name="connsiteY0-2854" fmla="*/ 441325 h 1638300"/>
                  <a:gd name="connsiteX1-2855" fmla="*/ 1441450 w 2298700"/>
                  <a:gd name="connsiteY1-2856" fmla="*/ 498475 h 1638300"/>
                  <a:gd name="connsiteX2-2857" fmla="*/ 1352550 w 2298700"/>
                  <a:gd name="connsiteY2-2858" fmla="*/ 581025 h 1638300"/>
                  <a:gd name="connsiteX3-2859" fmla="*/ 1162050 w 2298700"/>
                  <a:gd name="connsiteY3-2860" fmla="*/ 669925 h 1638300"/>
                  <a:gd name="connsiteX4-2861" fmla="*/ 1028700 w 2298700"/>
                  <a:gd name="connsiteY4-2862" fmla="*/ 704850 h 1638300"/>
                  <a:gd name="connsiteX5-2863" fmla="*/ 781050 w 2298700"/>
                  <a:gd name="connsiteY5-2864" fmla="*/ 644525 h 1638300"/>
                  <a:gd name="connsiteX6-2865" fmla="*/ 479425 w 2298700"/>
                  <a:gd name="connsiteY6-2866" fmla="*/ 542925 h 1638300"/>
                  <a:gd name="connsiteX7-2867" fmla="*/ 285750 w 2298700"/>
                  <a:gd name="connsiteY7-2868" fmla="*/ 473075 h 1638300"/>
                  <a:gd name="connsiteX8-2869" fmla="*/ 15875 w 2298700"/>
                  <a:gd name="connsiteY8-2870" fmla="*/ 476250 h 1638300"/>
                  <a:gd name="connsiteX9-2871" fmla="*/ 0 w 2298700"/>
                  <a:gd name="connsiteY9-2872" fmla="*/ 520700 h 1638300"/>
                  <a:gd name="connsiteX10-2873" fmla="*/ 9525 w 2298700"/>
                  <a:gd name="connsiteY10-2874" fmla="*/ 546100 h 1638300"/>
                  <a:gd name="connsiteX11-2875" fmla="*/ 215900 w 2298700"/>
                  <a:gd name="connsiteY11-2876" fmla="*/ 581025 h 1638300"/>
                  <a:gd name="connsiteX12-2877" fmla="*/ 441325 w 2298700"/>
                  <a:gd name="connsiteY12-2878" fmla="*/ 682625 h 1638300"/>
                  <a:gd name="connsiteX13-2879" fmla="*/ 704850 w 2298700"/>
                  <a:gd name="connsiteY13-2880" fmla="*/ 854075 h 1638300"/>
                  <a:gd name="connsiteX14-2881" fmla="*/ 782527 w 2298700"/>
                  <a:gd name="connsiteY14-2882" fmla="*/ 913967 h 1638300"/>
                  <a:gd name="connsiteX15-2883" fmla="*/ 933450 w 2298700"/>
                  <a:gd name="connsiteY15-2884" fmla="*/ 1050925 h 1638300"/>
                  <a:gd name="connsiteX16-2885" fmla="*/ 1104900 w 2298700"/>
                  <a:gd name="connsiteY16-2886" fmla="*/ 1196975 h 1638300"/>
                  <a:gd name="connsiteX17-2887" fmla="*/ 1308100 w 2298700"/>
                  <a:gd name="connsiteY17-2888" fmla="*/ 1295400 h 1638300"/>
                  <a:gd name="connsiteX18-2889" fmla="*/ 1489075 w 2298700"/>
                  <a:gd name="connsiteY18-2890" fmla="*/ 1333500 h 1638300"/>
                  <a:gd name="connsiteX19-2891" fmla="*/ 1330325 w 2298700"/>
                  <a:gd name="connsiteY19-2892" fmla="*/ 1533525 h 1638300"/>
                  <a:gd name="connsiteX20-2893" fmla="*/ 1200150 w 2298700"/>
                  <a:gd name="connsiteY20-2894" fmla="*/ 1536700 h 1638300"/>
                  <a:gd name="connsiteX21-2895" fmla="*/ 1133475 w 2298700"/>
                  <a:gd name="connsiteY21-2896" fmla="*/ 1631950 h 1638300"/>
                  <a:gd name="connsiteX22-2897" fmla="*/ 2101850 w 2298700"/>
                  <a:gd name="connsiteY22-2898" fmla="*/ 1638300 h 1638300"/>
                  <a:gd name="connsiteX23-2899" fmla="*/ 2041525 w 2298700"/>
                  <a:gd name="connsiteY23-2900" fmla="*/ 1533525 h 1638300"/>
                  <a:gd name="connsiteX24-2901" fmla="*/ 1930400 w 2298700"/>
                  <a:gd name="connsiteY24-2902" fmla="*/ 1530350 h 1638300"/>
                  <a:gd name="connsiteX25-2903" fmla="*/ 1771650 w 2298700"/>
                  <a:gd name="connsiteY25-2904" fmla="*/ 1343025 h 1638300"/>
                  <a:gd name="connsiteX26-2905" fmla="*/ 2000250 w 2298700"/>
                  <a:gd name="connsiteY26-2906" fmla="*/ 1289050 h 1638300"/>
                  <a:gd name="connsiteX27-2907" fmla="*/ 2200275 w 2298700"/>
                  <a:gd name="connsiteY27-2908" fmla="*/ 1143000 h 1638300"/>
                  <a:gd name="connsiteX28-2909" fmla="*/ 2273300 w 2298700"/>
                  <a:gd name="connsiteY28-2910" fmla="*/ 1063625 h 1638300"/>
                  <a:gd name="connsiteX29-2911" fmla="*/ 2298700 w 2298700"/>
                  <a:gd name="connsiteY29-2912" fmla="*/ 939800 h 1638300"/>
                  <a:gd name="connsiteX30-2913" fmla="*/ 2235200 w 2298700"/>
                  <a:gd name="connsiteY30-2914" fmla="*/ 762000 h 1638300"/>
                  <a:gd name="connsiteX31-2915" fmla="*/ 1933575 w 2298700"/>
                  <a:gd name="connsiteY31-2916" fmla="*/ 530225 h 1638300"/>
                  <a:gd name="connsiteX32-2917" fmla="*/ 1768475 w 2298700"/>
                  <a:gd name="connsiteY32-2918" fmla="*/ 434975 h 1638300"/>
                  <a:gd name="connsiteX33-2919" fmla="*/ 1701800 w 2298700"/>
                  <a:gd name="connsiteY33-2920" fmla="*/ 431800 h 1638300"/>
                  <a:gd name="connsiteX34-2921" fmla="*/ 1724024 w 2298700"/>
                  <a:gd name="connsiteY34-2922" fmla="*/ 351631 h 1638300"/>
                  <a:gd name="connsiteX35-2923" fmla="*/ 1761332 w 2298700"/>
                  <a:gd name="connsiteY35-2924" fmla="*/ 266700 h 1638300"/>
                  <a:gd name="connsiteX36-2925" fmla="*/ 1744663 w 2298700"/>
                  <a:gd name="connsiteY36-2926" fmla="*/ 140494 h 1638300"/>
                  <a:gd name="connsiteX37-2927" fmla="*/ 1628775 w 2298700"/>
                  <a:gd name="connsiteY37-2928" fmla="*/ 0 h 1638300"/>
                  <a:gd name="connsiteX38-2929" fmla="*/ 1622425 w 2298700"/>
                  <a:gd name="connsiteY38-2930" fmla="*/ 120650 h 1638300"/>
                  <a:gd name="connsiteX39-2931" fmla="*/ 1552575 w 2298700"/>
                  <a:gd name="connsiteY39-2932" fmla="*/ 234950 h 1638300"/>
                  <a:gd name="connsiteX40-2933" fmla="*/ 1536700 w 2298700"/>
                  <a:gd name="connsiteY40-2934" fmla="*/ 301625 h 1638300"/>
                  <a:gd name="connsiteX41-2935" fmla="*/ 1584325 w 2298700"/>
                  <a:gd name="connsiteY41-2936" fmla="*/ 441325 h 1638300"/>
                  <a:gd name="connsiteX0-2937" fmla="*/ 1584325 w 2298700"/>
                  <a:gd name="connsiteY0-2938" fmla="*/ 441325 h 1638300"/>
                  <a:gd name="connsiteX1-2939" fmla="*/ 1441450 w 2298700"/>
                  <a:gd name="connsiteY1-2940" fmla="*/ 498475 h 1638300"/>
                  <a:gd name="connsiteX2-2941" fmla="*/ 1352550 w 2298700"/>
                  <a:gd name="connsiteY2-2942" fmla="*/ 581025 h 1638300"/>
                  <a:gd name="connsiteX3-2943" fmla="*/ 1162050 w 2298700"/>
                  <a:gd name="connsiteY3-2944" fmla="*/ 669925 h 1638300"/>
                  <a:gd name="connsiteX4-2945" fmla="*/ 1028700 w 2298700"/>
                  <a:gd name="connsiteY4-2946" fmla="*/ 704850 h 1638300"/>
                  <a:gd name="connsiteX5-2947" fmla="*/ 781050 w 2298700"/>
                  <a:gd name="connsiteY5-2948" fmla="*/ 644525 h 1638300"/>
                  <a:gd name="connsiteX6-2949" fmla="*/ 479425 w 2298700"/>
                  <a:gd name="connsiteY6-2950" fmla="*/ 542925 h 1638300"/>
                  <a:gd name="connsiteX7-2951" fmla="*/ 285750 w 2298700"/>
                  <a:gd name="connsiteY7-2952" fmla="*/ 473075 h 1638300"/>
                  <a:gd name="connsiteX8-2953" fmla="*/ 15875 w 2298700"/>
                  <a:gd name="connsiteY8-2954" fmla="*/ 476250 h 1638300"/>
                  <a:gd name="connsiteX9-2955" fmla="*/ 0 w 2298700"/>
                  <a:gd name="connsiteY9-2956" fmla="*/ 520700 h 1638300"/>
                  <a:gd name="connsiteX10-2957" fmla="*/ 9525 w 2298700"/>
                  <a:gd name="connsiteY10-2958" fmla="*/ 546100 h 1638300"/>
                  <a:gd name="connsiteX11-2959" fmla="*/ 215900 w 2298700"/>
                  <a:gd name="connsiteY11-2960" fmla="*/ 581025 h 1638300"/>
                  <a:gd name="connsiteX12-2961" fmla="*/ 441325 w 2298700"/>
                  <a:gd name="connsiteY12-2962" fmla="*/ 682625 h 1638300"/>
                  <a:gd name="connsiteX13-2963" fmla="*/ 704850 w 2298700"/>
                  <a:gd name="connsiteY13-2964" fmla="*/ 854075 h 1638300"/>
                  <a:gd name="connsiteX14-2965" fmla="*/ 782527 w 2298700"/>
                  <a:gd name="connsiteY14-2966" fmla="*/ 913967 h 1638300"/>
                  <a:gd name="connsiteX15-2967" fmla="*/ 933450 w 2298700"/>
                  <a:gd name="connsiteY15-2968" fmla="*/ 1050925 h 1638300"/>
                  <a:gd name="connsiteX16-2969" fmla="*/ 1104900 w 2298700"/>
                  <a:gd name="connsiteY16-2970" fmla="*/ 1196975 h 1638300"/>
                  <a:gd name="connsiteX17-2971" fmla="*/ 1308100 w 2298700"/>
                  <a:gd name="connsiteY17-2972" fmla="*/ 1295400 h 1638300"/>
                  <a:gd name="connsiteX18-2973" fmla="*/ 1489075 w 2298700"/>
                  <a:gd name="connsiteY18-2974" fmla="*/ 1333500 h 1638300"/>
                  <a:gd name="connsiteX19-2975" fmla="*/ 1330325 w 2298700"/>
                  <a:gd name="connsiteY19-2976" fmla="*/ 1533525 h 1638300"/>
                  <a:gd name="connsiteX20-2977" fmla="*/ 1200150 w 2298700"/>
                  <a:gd name="connsiteY20-2978" fmla="*/ 1536700 h 1638300"/>
                  <a:gd name="connsiteX21-2979" fmla="*/ 1133475 w 2298700"/>
                  <a:gd name="connsiteY21-2980" fmla="*/ 1631950 h 1638300"/>
                  <a:gd name="connsiteX22-2981" fmla="*/ 2101850 w 2298700"/>
                  <a:gd name="connsiteY22-2982" fmla="*/ 1638300 h 1638300"/>
                  <a:gd name="connsiteX23-2983" fmla="*/ 2041525 w 2298700"/>
                  <a:gd name="connsiteY23-2984" fmla="*/ 1533525 h 1638300"/>
                  <a:gd name="connsiteX24-2985" fmla="*/ 1930400 w 2298700"/>
                  <a:gd name="connsiteY24-2986" fmla="*/ 1530350 h 1638300"/>
                  <a:gd name="connsiteX25-2987" fmla="*/ 1771650 w 2298700"/>
                  <a:gd name="connsiteY25-2988" fmla="*/ 1343025 h 1638300"/>
                  <a:gd name="connsiteX26-2989" fmla="*/ 2000250 w 2298700"/>
                  <a:gd name="connsiteY26-2990" fmla="*/ 1289050 h 1638300"/>
                  <a:gd name="connsiteX27-2991" fmla="*/ 2200275 w 2298700"/>
                  <a:gd name="connsiteY27-2992" fmla="*/ 1143000 h 1638300"/>
                  <a:gd name="connsiteX28-2993" fmla="*/ 2273300 w 2298700"/>
                  <a:gd name="connsiteY28-2994" fmla="*/ 1063625 h 1638300"/>
                  <a:gd name="connsiteX29-2995" fmla="*/ 2298700 w 2298700"/>
                  <a:gd name="connsiteY29-2996" fmla="*/ 939800 h 1638300"/>
                  <a:gd name="connsiteX30-2997" fmla="*/ 2235200 w 2298700"/>
                  <a:gd name="connsiteY30-2998" fmla="*/ 762000 h 1638300"/>
                  <a:gd name="connsiteX31-2999" fmla="*/ 1933575 w 2298700"/>
                  <a:gd name="connsiteY31-3000" fmla="*/ 530225 h 1638300"/>
                  <a:gd name="connsiteX32-3001" fmla="*/ 1768475 w 2298700"/>
                  <a:gd name="connsiteY32-3002" fmla="*/ 434975 h 1638300"/>
                  <a:gd name="connsiteX33-3003" fmla="*/ 1701800 w 2298700"/>
                  <a:gd name="connsiteY33-3004" fmla="*/ 431800 h 1638300"/>
                  <a:gd name="connsiteX34-3005" fmla="*/ 1724024 w 2298700"/>
                  <a:gd name="connsiteY34-3006" fmla="*/ 351631 h 1638300"/>
                  <a:gd name="connsiteX35-3007" fmla="*/ 1761332 w 2298700"/>
                  <a:gd name="connsiteY35-3008" fmla="*/ 266700 h 1638300"/>
                  <a:gd name="connsiteX36-3009" fmla="*/ 1744663 w 2298700"/>
                  <a:gd name="connsiteY36-3010" fmla="*/ 140494 h 1638300"/>
                  <a:gd name="connsiteX37-3011" fmla="*/ 1628775 w 2298700"/>
                  <a:gd name="connsiteY37-3012" fmla="*/ 0 h 1638300"/>
                  <a:gd name="connsiteX38-3013" fmla="*/ 1622425 w 2298700"/>
                  <a:gd name="connsiteY38-3014" fmla="*/ 120650 h 1638300"/>
                  <a:gd name="connsiteX39-3015" fmla="*/ 1552575 w 2298700"/>
                  <a:gd name="connsiteY39-3016" fmla="*/ 234950 h 1638300"/>
                  <a:gd name="connsiteX40-3017" fmla="*/ 1536700 w 2298700"/>
                  <a:gd name="connsiteY40-3018" fmla="*/ 301625 h 1638300"/>
                  <a:gd name="connsiteX41-3019" fmla="*/ 1584325 w 2298700"/>
                  <a:gd name="connsiteY41-3020" fmla="*/ 441325 h 1638300"/>
                  <a:gd name="connsiteX0-3021" fmla="*/ 1584325 w 2298700"/>
                  <a:gd name="connsiteY0-3022" fmla="*/ 441325 h 1638300"/>
                  <a:gd name="connsiteX1-3023" fmla="*/ 1441450 w 2298700"/>
                  <a:gd name="connsiteY1-3024" fmla="*/ 498475 h 1638300"/>
                  <a:gd name="connsiteX2-3025" fmla="*/ 1352550 w 2298700"/>
                  <a:gd name="connsiteY2-3026" fmla="*/ 581025 h 1638300"/>
                  <a:gd name="connsiteX3-3027" fmla="*/ 1162050 w 2298700"/>
                  <a:gd name="connsiteY3-3028" fmla="*/ 669925 h 1638300"/>
                  <a:gd name="connsiteX4-3029" fmla="*/ 1028700 w 2298700"/>
                  <a:gd name="connsiteY4-3030" fmla="*/ 704850 h 1638300"/>
                  <a:gd name="connsiteX5-3031" fmla="*/ 781050 w 2298700"/>
                  <a:gd name="connsiteY5-3032" fmla="*/ 644525 h 1638300"/>
                  <a:gd name="connsiteX6-3033" fmla="*/ 479425 w 2298700"/>
                  <a:gd name="connsiteY6-3034" fmla="*/ 542925 h 1638300"/>
                  <a:gd name="connsiteX7-3035" fmla="*/ 285750 w 2298700"/>
                  <a:gd name="connsiteY7-3036" fmla="*/ 473075 h 1638300"/>
                  <a:gd name="connsiteX8-3037" fmla="*/ 15875 w 2298700"/>
                  <a:gd name="connsiteY8-3038" fmla="*/ 476250 h 1638300"/>
                  <a:gd name="connsiteX9-3039" fmla="*/ 0 w 2298700"/>
                  <a:gd name="connsiteY9-3040" fmla="*/ 520700 h 1638300"/>
                  <a:gd name="connsiteX10-3041" fmla="*/ 9525 w 2298700"/>
                  <a:gd name="connsiteY10-3042" fmla="*/ 546100 h 1638300"/>
                  <a:gd name="connsiteX11-3043" fmla="*/ 215900 w 2298700"/>
                  <a:gd name="connsiteY11-3044" fmla="*/ 581025 h 1638300"/>
                  <a:gd name="connsiteX12-3045" fmla="*/ 441325 w 2298700"/>
                  <a:gd name="connsiteY12-3046" fmla="*/ 682625 h 1638300"/>
                  <a:gd name="connsiteX13-3047" fmla="*/ 704850 w 2298700"/>
                  <a:gd name="connsiteY13-3048" fmla="*/ 854075 h 1638300"/>
                  <a:gd name="connsiteX14-3049" fmla="*/ 782527 w 2298700"/>
                  <a:gd name="connsiteY14-3050" fmla="*/ 913967 h 1638300"/>
                  <a:gd name="connsiteX15-3051" fmla="*/ 933450 w 2298700"/>
                  <a:gd name="connsiteY15-3052" fmla="*/ 1050925 h 1638300"/>
                  <a:gd name="connsiteX16-3053" fmla="*/ 1104900 w 2298700"/>
                  <a:gd name="connsiteY16-3054" fmla="*/ 1196975 h 1638300"/>
                  <a:gd name="connsiteX17-3055" fmla="*/ 1308100 w 2298700"/>
                  <a:gd name="connsiteY17-3056" fmla="*/ 1295400 h 1638300"/>
                  <a:gd name="connsiteX18-3057" fmla="*/ 1489075 w 2298700"/>
                  <a:gd name="connsiteY18-3058" fmla="*/ 1333500 h 1638300"/>
                  <a:gd name="connsiteX19-3059" fmla="*/ 1330325 w 2298700"/>
                  <a:gd name="connsiteY19-3060" fmla="*/ 1533525 h 1638300"/>
                  <a:gd name="connsiteX20-3061" fmla="*/ 1200150 w 2298700"/>
                  <a:gd name="connsiteY20-3062" fmla="*/ 1536700 h 1638300"/>
                  <a:gd name="connsiteX21-3063" fmla="*/ 1133475 w 2298700"/>
                  <a:gd name="connsiteY21-3064" fmla="*/ 1631950 h 1638300"/>
                  <a:gd name="connsiteX22-3065" fmla="*/ 2101850 w 2298700"/>
                  <a:gd name="connsiteY22-3066" fmla="*/ 1638300 h 1638300"/>
                  <a:gd name="connsiteX23-3067" fmla="*/ 2041525 w 2298700"/>
                  <a:gd name="connsiteY23-3068" fmla="*/ 1533525 h 1638300"/>
                  <a:gd name="connsiteX24-3069" fmla="*/ 1930400 w 2298700"/>
                  <a:gd name="connsiteY24-3070" fmla="*/ 1530350 h 1638300"/>
                  <a:gd name="connsiteX25-3071" fmla="*/ 1771650 w 2298700"/>
                  <a:gd name="connsiteY25-3072" fmla="*/ 1343025 h 1638300"/>
                  <a:gd name="connsiteX26-3073" fmla="*/ 2000250 w 2298700"/>
                  <a:gd name="connsiteY26-3074" fmla="*/ 1289050 h 1638300"/>
                  <a:gd name="connsiteX27-3075" fmla="*/ 2200275 w 2298700"/>
                  <a:gd name="connsiteY27-3076" fmla="*/ 1143000 h 1638300"/>
                  <a:gd name="connsiteX28-3077" fmla="*/ 2273300 w 2298700"/>
                  <a:gd name="connsiteY28-3078" fmla="*/ 1063625 h 1638300"/>
                  <a:gd name="connsiteX29-3079" fmla="*/ 2298700 w 2298700"/>
                  <a:gd name="connsiteY29-3080" fmla="*/ 939800 h 1638300"/>
                  <a:gd name="connsiteX30-3081" fmla="*/ 2235200 w 2298700"/>
                  <a:gd name="connsiteY30-3082" fmla="*/ 762000 h 1638300"/>
                  <a:gd name="connsiteX31-3083" fmla="*/ 1933575 w 2298700"/>
                  <a:gd name="connsiteY31-3084" fmla="*/ 530225 h 1638300"/>
                  <a:gd name="connsiteX32-3085" fmla="*/ 1768475 w 2298700"/>
                  <a:gd name="connsiteY32-3086" fmla="*/ 434975 h 1638300"/>
                  <a:gd name="connsiteX33-3087" fmla="*/ 1701800 w 2298700"/>
                  <a:gd name="connsiteY33-3088" fmla="*/ 431800 h 1638300"/>
                  <a:gd name="connsiteX34-3089" fmla="*/ 1724024 w 2298700"/>
                  <a:gd name="connsiteY34-3090" fmla="*/ 351631 h 1638300"/>
                  <a:gd name="connsiteX35-3091" fmla="*/ 1761332 w 2298700"/>
                  <a:gd name="connsiteY35-3092" fmla="*/ 266700 h 1638300"/>
                  <a:gd name="connsiteX36-3093" fmla="*/ 1744663 w 2298700"/>
                  <a:gd name="connsiteY36-3094" fmla="*/ 140494 h 1638300"/>
                  <a:gd name="connsiteX37-3095" fmla="*/ 1628775 w 2298700"/>
                  <a:gd name="connsiteY37-3096" fmla="*/ 0 h 1638300"/>
                  <a:gd name="connsiteX38-3097" fmla="*/ 1622425 w 2298700"/>
                  <a:gd name="connsiteY38-3098" fmla="*/ 120650 h 1638300"/>
                  <a:gd name="connsiteX39-3099" fmla="*/ 1552575 w 2298700"/>
                  <a:gd name="connsiteY39-3100" fmla="*/ 234950 h 1638300"/>
                  <a:gd name="connsiteX40-3101" fmla="*/ 1536700 w 2298700"/>
                  <a:gd name="connsiteY40-3102" fmla="*/ 301625 h 1638300"/>
                  <a:gd name="connsiteX41-3103" fmla="*/ 1584325 w 2298700"/>
                  <a:gd name="connsiteY41-3104" fmla="*/ 441325 h 1638300"/>
                  <a:gd name="connsiteX0-3105" fmla="*/ 1584325 w 2298700"/>
                  <a:gd name="connsiteY0-3106" fmla="*/ 441325 h 1638300"/>
                  <a:gd name="connsiteX1-3107" fmla="*/ 1441450 w 2298700"/>
                  <a:gd name="connsiteY1-3108" fmla="*/ 498475 h 1638300"/>
                  <a:gd name="connsiteX2-3109" fmla="*/ 1352550 w 2298700"/>
                  <a:gd name="connsiteY2-3110" fmla="*/ 581025 h 1638300"/>
                  <a:gd name="connsiteX3-3111" fmla="*/ 1162050 w 2298700"/>
                  <a:gd name="connsiteY3-3112" fmla="*/ 669925 h 1638300"/>
                  <a:gd name="connsiteX4-3113" fmla="*/ 1028700 w 2298700"/>
                  <a:gd name="connsiteY4-3114" fmla="*/ 704850 h 1638300"/>
                  <a:gd name="connsiteX5-3115" fmla="*/ 781050 w 2298700"/>
                  <a:gd name="connsiteY5-3116" fmla="*/ 644525 h 1638300"/>
                  <a:gd name="connsiteX6-3117" fmla="*/ 479425 w 2298700"/>
                  <a:gd name="connsiteY6-3118" fmla="*/ 542925 h 1638300"/>
                  <a:gd name="connsiteX7-3119" fmla="*/ 285750 w 2298700"/>
                  <a:gd name="connsiteY7-3120" fmla="*/ 473075 h 1638300"/>
                  <a:gd name="connsiteX8-3121" fmla="*/ 15875 w 2298700"/>
                  <a:gd name="connsiteY8-3122" fmla="*/ 476250 h 1638300"/>
                  <a:gd name="connsiteX9-3123" fmla="*/ 0 w 2298700"/>
                  <a:gd name="connsiteY9-3124" fmla="*/ 520700 h 1638300"/>
                  <a:gd name="connsiteX10-3125" fmla="*/ 9525 w 2298700"/>
                  <a:gd name="connsiteY10-3126" fmla="*/ 546100 h 1638300"/>
                  <a:gd name="connsiteX11-3127" fmla="*/ 215900 w 2298700"/>
                  <a:gd name="connsiteY11-3128" fmla="*/ 581025 h 1638300"/>
                  <a:gd name="connsiteX12-3129" fmla="*/ 441325 w 2298700"/>
                  <a:gd name="connsiteY12-3130" fmla="*/ 682625 h 1638300"/>
                  <a:gd name="connsiteX13-3131" fmla="*/ 704850 w 2298700"/>
                  <a:gd name="connsiteY13-3132" fmla="*/ 854075 h 1638300"/>
                  <a:gd name="connsiteX14-3133" fmla="*/ 782527 w 2298700"/>
                  <a:gd name="connsiteY14-3134" fmla="*/ 913967 h 1638300"/>
                  <a:gd name="connsiteX15-3135" fmla="*/ 933450 w 2298700"/>
                  <a:gd name="connsiteY15-3136" fmla="*/ 1050925 h 1638300"/>
                  <a:gd name="connsiteX16-3137" fmla="*/ 1104900 w 2298700"/>
                  <a:gd name="connsiteY16-3138" fmla="*/ 1196975 h 1638300"/>
                  <a:gd name="connsiteX17-3139" fmla="*/ 1308100 w 2298700"/>
                  <a:gd name="connsiteY17-3140" fmla="*/ 1295400 h 1638300"/>
                  <a:gd name="connsiteX18-3141" fmla="*/ 1489075 w 2298700"/>
                  <a:gd name="connsiteY18-3142" fmla="*/ 1333500 h 1638300"/>
                  <a:gd name="connsiteX19-3143" fmla="*/ 1330325 w 2298700"/>
                  <a:gd name="connsiteY19-3144" fmla="*/ 1533525 h 1638300"/>
                  <a:gd name="connsiteX20-3145" fmla="*/ 1200150 w 2298700"/>
                  <a:gd name="connsiteY20-3146" fmla="*/ 1536700 h 1638300"/>
                  <a:gd name="connsiteX21-3147" fmla="*/ 1133475 w 2298700"/>
                  <a:gd name="connsiteY21-3148" fmla="*/ 1631950 h 1638300"/>
                  <a:gd name="connsiteX22-3149" fmla="*/ 2101850 w 2298700"/>
                  <a:gd name="connsiteY22-3150" fmla="*/ 1638300 h 1638300"/>
                  <a:gd name="connsiteX23-3151" fmla="*/ 2041525 w 2298700"/>
                  <a:gd name="connsiteY23-3152" fmla="*/ 1533525 h 1638300"/>
                  <a:gd name="connsiteX24-3153" fmla="*/ 1930400 w 2298700"/>
                  <a:gd name="connsiteY24-3154" fmla="*/ 1530350 h 1638300"/>
                  <a:gd name="connsiteX25-3155" fmla="*/ 1771650 w 2298700"/>
                  <a:gd name="connsiteY25-3156" fmla="*/ 1343025 h 1638300"/>
                  <a:gd name="connsiteX26-3157" fmla="*/ 2000250 w 2298700"/>
                  <a:gd name="connsiteY26-3158" fmla="*/ 1289050 h 1638300"/>
                  <a:gd name="connsiteX27-3159" fmla="*/ 2200275 w 2298700"/>
                  <a:gd name="connsiteY27-3160" fmla="*/ 1143000 h 1638300"/>
                  <a:gd name="connsiteX28-3161" fmla="*/ 2273300 w 2298700"/>
                  <a:gd name="connsiteY28-3162" fmla="*/ 1063625 h 1638300"/>
                  <a:gd name="connsiteX29-3163" fmla="*/ 2298700 w 2298700"/>
                  <a:gd name="connsiteY29-3164" fmla="*/ 939800 h 1638300"/>
                  <a:gd name="connsiteX30-3165" fmla="*/ 2235200 w 2298700"/>
                  <a:gd name="connsiteY30-3166" fmla="*/ 762000 h 1638300"/>
                  <a:gd name="connsiteX31-3167" fmla="*/ 1933575 w 2298700"/>
                  <a:gd name="connsiteY31-3168" fmla="*/ 530225 h 1638300"/>
                  <a:gd name="connsiteX32-3169" fmla="*/ 1768475 w 2298700"/>
                  <a:gd name="connsiteY32-3170" fmla="*/ 434975 h 1638300"/>
                  <a:gd name="connsiteX33-3171" fmla="*/ 1701800 w 2298700"/>
                  <a:gd name="connsiteY33-3172" fmla="*/ 431800 h 1638300"/>
                  <a:gd name="connsiteX34-3173" fmla="*/ 1724024 w 2298700"/>
                  <a:gd name="connsiteY34-3174" fmla="*/ 351631 h 1638300"/>
                  <a:gd name="connsiteX35-3175" fmla="*/ 1761332 w 2298700"/>
                  <a:gd name="connsiteY35-3176" fmla="*/ 266700 h 1638300"/>
                  <a:gd name="connsiteX36-3177" fmla="*/ 1744663 w 2298700"/>
                  <a:gd name="connsiteY36-3178" fmla="*/ 140494 h 1638300"/>
                  <a:gd name="connsiteX37-3179" fmla="*/ 1628775 w 2298700"/>
                  <a:gd name="connsiteY37-3180" fmla="*/ 0 h 1638300"/>
                  <a:gd name="connsiteX38-3181" fmla="*/ 1622425 w 2298700"/>
                  <a:gd name="connsiteY38-3182" fmla="*/ 120650 h 1638300"/>
                  <a:gd name="connsiteX39-3183" fmla="*/ 1552575 w 2298700"/>
                  <a:gd name="connsiteY39-3184" fmla="*/ 234950 h 1638300"/>
                  <a:gd name="connsiteX40-3185" fmla="*/ 1536700 w 2298700"/>
                  <a:gd name="connsiteY40-3186" fmla="*/ 301625 h 1638300"/>
                  <a:gd name="connsiteX41-3187" fmla="*/ 1584325 w 2298700"/>
                  <a:gd name="connsiteY41-3188" fmla="*/ 441325 h 1638300"/>
                  <a:gd name="connsiteX0-3189" fmla="*/ 1584325 w 2298700"/>
                  <a:gd name="connsiteY0-3190" fmla="*/ 441325 h 1638300"/>
                  <a:gd name="connsiteX1-3191" fmla="*/ 1441450 w 2298700"/>
                  <a:gd name="connsiteY1-3192" fmla="*/ 498475 h 1638300"/>
                  <a:gd name="connsiteX2-3193" fmla="*/ 1352550 w 2298700"/>
                  <a:gd name="connsiteY2-3194" fmla="*/ 581025 h 1638300"/>
                  <a:gd name="connsiteX3-3195" fmla="*/ 1162050 w 2298700"/>
                  <a:gd name="connsiteY3-3196" fmla="*/ 669925 h 1638300"/>
                  <a:gd name="connsiteX4-3197" fmla="*/ 1028700 w 2298700"/>
                  <a:gd name="connsiteY4-3198" fmla="*/ 704850 h 1638300"/>
                  <a:gd name="connsiteX5-3199" fmla="*/ 781050 w 2298700"/>
                  <a:gd name="connsiteY5-3200" fmla="*/ 644525 h 1638300"/>
                  <a:gd name="connsiteX6-3201" fmla="*/ 479425 w 2298700"/>
                  <a:gd name="connsiteY6-3202" fmla="*/ 542925 h 1638300"/>
                  <a:gd name="connsiteX7-3203" fmla="*/ 285750 w 2298700"/>
                  <a:gd name="connsiteY7-3204" fmla="*/ 473075 h 1638300"/>
                  <a:gd name="connsiteX8-3205" fmla="*/ 15875 w 2298700"/>
                  <a:gd name="connsiteY8-3206" fmla="*/ 476250 h 1638300"/>
                  <a:gd name="connsiteX9-3207" fmla="*/ 0 w 2298700"/>
                  <a:gd name="connsiteY9-3208" fmla="*/ 520700 h 1638300"/>
                  <a:gd name="connsiteX10-3209" fmla="*/ 9525 w 2298700"/>
                  <a:gd name="connsiteY10-3210" fmla="*/ 546100 h 1638300"/>
                  <a:gd name="connsiteX11-3211" fmla="*/ 215900 w 2298700"/>
                  <a:gd name="connsiteY11-3212" fmla="*/ 581025 h 1638300"/>
                  <a:gd name="connsiteX12-3213" fmla="*/ 441325 w 2298700"/>
                  <a:gd name="connsiteY12-3214" fmla="*/ 682625 h 1638300"/>
                  <a:gd name="connsiteX13-3215" fmla="*/ 704850 w 2298700"/>
                  <a:gd name="connsiteY13-3216" fmla="*/ 854075 h 1638300"/>
                  <a:gd name="connsiteX14-3217" fmla="*/ 782527 w 2298700"/>
                  <a:gd name="connsiteY14-3218" fmla="*/ 913967 h 1638300"/>
                  <a:gd name="connsiteX15-3219" fmla="*/ 933450 w 2298700"/>
                  <a:gd name="connsiteY15-3220" fmla="*/ 1050925 h 1638300"/>
                  <a:gd name="connsiteX16-3221" fmla="*/ 1104900 w 2298700"/>
                  <a:gd name="connsiteY16-3222" fmla="*/ 1196975 h 1638300"/>
                  <a:gd name="connsiteX17-3223" fmla="*/ 1308100 w 2298700"/>
                  <a:gd name="connsiteY17-3224" fmla="*/ 1295400 h 1638300"/>
                  <a:gd name="connsiteX18-3225" fmla="*/ 1489075 w 2298700"/>
                  <a:gd name="connsiteY18-3226" fmla="*/ 1333500 h 1638300"/>
                  <a:gd name="connsiteX19-3227" fmla="*/ 1330325 w 2298700"/>
                  <a:gd name="connsiteY19-3228" fmla="*/ 1533525 h 1638300"/>
                  <a:gd name="connsiteX20-3229" fmla="*/ 1200150 w 2298700"/>
                  <a:gd name="connsiteY20-3230" fmla="*/ 1536700 h 1638300"/>
                  <a:gd name="connsiteX21-3231" fmla="*/ 1133475 w 2298700"/>
                  <a:gd name="connsiteY21-3232" fmla="*/ 1631950 h 1638300"/>
                  <a:gd name="connsiteX22-3233" fmla="*/ 2101850 w 2298700"/>
                  <a:gd name="connsiteY22-3234" fmla="*/ 1638300 h 1638300"/>
                  <a:gd name="connsiteX23-3235" fmla="*/ 2041525 w 2298700"/>
                  <a:gd name="connsiteY23-3236" fmla="*/ 1533525 h 1638300"/>
                  <a:gd name="connsiteX24-3237" fmla="*/ 1930400 w 2298700"/>
                  <a:gd name="connsiteY24-3238" fmla="*/ 1530350 h 1638300"/>
                  <a:gd name="connsiteX25-3239" fmla="*/ 1771650 w 2298700"/>
                  <a:gd name="connsiteY25-3240" fmla="*/ 1343025 h 1638300"/>
                  <a:gd name="connsiteX26-3241" fmla="*/ 2000250 w 2298700"/>
                  <a:gd name="connsiteY26-3242" fmla="*/ 1289050 h 1638300"/>
                  <a:gd name="connsiteX27-3243" fmla="*/ 2200275 w 2298700"/>
                  <a:gd name="connsiteY27-3244" fmla="*/ 1143000 h 1638300"/>
                  <a:gd name="connsiteX28-3245" fmla="*/ 2273300 w 2298700"/>
                  <a:gd name="connsiteY28-3246" fmla="*/ 1032669 h 1638300"/>
                  <a:gd name="connsiteX29-3247" fmla="*/ 2298700 w 2298700"/>
                  <a:gd name="connsiteY29-3248" fmla="*/ 939800 h 1638300"/>
                  <a:gd name="connsiteX30-3249" fmla="*/ 2235200 w 2298700"/>
                  <a:gd name="connsiteY30-3250" fmla="*/ 762000 h 1638300"/>
                  <a:gd name="connsiteX31-3251" fmla="*/ 1933575 w 2298700"/>
                  <a:gd name="connsiteY31-3252" fmla="*/ 530225 h 1638300"/>
                  <a:gd name="connsiteX32-3253" fmla="*/ 1768475 w 2298700"/>
                  <a:gd name="connsiteY32-3254" fmla="*/ 434975 h 1638300"/>
                  <a:gd name="connsiteX33-3255" fmla="*/ 1701800 w 2298700"/>
                  <a:gd name="connsiteY33-3256" fmla="*/ 431800 h 1638300"/>
                  <a:gd name="connsiteX34-3257" fmla="*/ 1724024 w 2298700"/>
                  <a:gd name="connsiteY34-3258" fmla="*/ 351631 h 1638300"/>
                  <a:gd name="connsiteX35-3259" fmla="*/ 1761332 w 2298700"/>
                  <a:gd name="connsiteY35-3260" fmla="*/ 266700 h 1638300"/>
                  <a:gd name="connsiteX36-3261" fmla="*/ 1744663 w 2298700"/>
                  <a:gd name="connsiteY36-3262" fmla="*/ 140494 h 1638300"/>
                  <a:gd name="connsiteX37-3263" fmla="*/ 1628775 w 2298700"/>
                  <a:gd name="connsiteY37-3264" fmla="*/ 0 h 1638300"/>
                  <a:gd name="connsiteX38-3265" fmla="*/ 1622425 w 2298700"/>
                  <a:gd name="connsiteY38-3266" fmla="*/ 120650 h 1638300"/>
                  <a:gd name="connsiteX39-3267" fmla="*/ 1552575 w 2298700"/>
                  <a:gd name="connsiteY39-3268" fmla="*/ 234950 h 1638300"/>
                  <a:gd name="connsiteX40-3269" fmla="*/ 1536700 w 2298700"/>
                  <a:gd name="connsiteY40-3270" fmla="*/ 301625 h 1638300"/>
                  <a:gd name="connsiteX41-3271" fmla="*/ 1584325 w 2298700"/>
                  <a:gd name="connsiteY41-3272" fmla="*/ 441325 h 1638300"/>
                  <a:gd name="connsiteX0-3273" fmla="*/ 1584325 w 2300166"/>
                  <a:gd name="connsiteY0-3274" fmla="*/ 441325 h 1638300"/>
                  <a:gd name="connsiteX1-3275" fmla="*/ 1441450 w 2300166"/>
                  <a:gd name="connsiteY1-3276" fmla="*/ 498475 h 1638300"/>
                  <a:gd name="connsiteX2-3277" fmla="*/ 1352550 w 2300166"/>
                  <a:gd name="connsiteY2-3278" fmla="*/ 581025 h 1638300"/>
                  <a:gd name="connsiteX3-3279" fmla="*/ 1162050 w 2300166"/>
                  <a:gd name="connsiteY3-3280" fmla="*/ 669925 h 1638300"/>
                  <a:gd name="connsiteX4-3281" fmla="*/ 1028700 w 2300166"/>
                  <a:gd name="connsiteY4-3282" fmla="*/ 704850 h 1638300"/>
                  <a:gd name="connsiteX5-3283" fmla="*/ 781050 w 2300166"/>
                  <a:gd name="connsiteY5-3284" fmla="*/ 644525 h 1638300"/>
                  <a:gd name="connsiteX6-3285" fmla="*/ 479425 w 2300166"/>
                  <a:gd name="connsiteY6-3286" fmla="*/ 542925 h 1638300"/>
                  <a:gd name="connsiteX7-3287" fmla="*/ 285750 w 2300166"/>
                  <a:gd name="connsiteY7-3288" fmla="*/ 473075 h 1638300"/>
                  <a:gd name="connsiteX8-3289" fmla="*/ 15875 w 2300166"/>
                  <a:gd name="connsiteY8-3290" fmla="*/ 476250 h 1638300"/>
                  <a:gd name="connsiteX9-3291" fmla="*/ 0 w 2300166"/>
                  <a:gd name="connsiteY9-3292" fmla="*/ 520700 h 1638300"/>
                  <a:gd name="connsiteX10-3293" fmla="*/ 9525 w 2300166"/>
                  <a:gd name="connsiteY10-3294" fmla="*/ 546100 h 1638300"/>
                  <a:gd name="connsiteX11-3295" fmla="*/ 215900 w 2300166"/>
                  <a:gd name="connsiteY11-3296" fmla="*/ 581025 h 1638300"/>
                  <a:gd name="connsiteX12-3297" fmla="*/ 441325 w 2300166"/>
                  <a:gd name="connsiteY12-3298" fmla="*/ 682625 h 1638300"/>
                  <a:gd name="connsiteX13-3299" fmla="*/ 704850 w 2300166"/>
                  <a:gd name="connsiteY13-3300" fmla="*/ 854075 h 1638300"/>
                  <a:gd name="connsiteX14-3301" fmla="*/ 782527 w 2300166"/>
                  <a:gd name="connsiteY14-3302" fmla="*/ 913967 h 1638300"/>
                  <a:gd name="connsiteX15-3303" fmla="*/ 933450 w 2300166"/>
                  <a:gd name="connsiteY15-3304" fmla="*/ 1050925 h 1638300"/>
                  <a:gd name="connsiteX16-3305" fmla="*/ 1104900 w 2300166"/>
                  <a:gd name="connsiteY16-3306" fmla="*/ 1196975 h 1638300"/>
                  <a:gd name="connsiteX17-3307" fmla="*/ 1308100 w 2300166"/>
                  <a:gd name="connsiteY17-3308" fmla="*/ 1295400 h 1638300"/>
                  <a:gd name="connsiteX18-3309" fmla="*/ 1489075 w 2300166"/>
                  <a:gd name="connsiteY18-3310" fmla="*/ 1333500 h 1638300"/>
                  <a:gd name="connsiteX19-3311" fmla="*/ 1330325 w 2300166"/>
                  <a:gd name="connsiteY19-3312" fmla="*/ 1533525 h 1638300"/>
                  <a:gd name="connsiteX20-3313" fmla="*/ 1200150 w 2300166"/>
                  <a:gd name="connsiteY20-3314" fmla="*/ 1536700 h 1638300"/>
                  <a:gd name="connsiteX21-3315" fmla="*/ 1133475 w 2300166"/>
                  <a:gd name="connsiteY21-3316" fmla="*/ 1631950 h 1638300"/>
                  <a:gd name="connsiteX22-3317" fmla="*/ 2101850 w 2300166"/>
                  <a:gd name="connsiteY22-3318" fmla="*/ 1638300 h 1638300"/>
                  <a:gd name="connsiteX23-3319" fmla="*/ 2041525 w 2300166"/>
                  <a:gd name="connsiteY23-3320" fmla="*/ 1533525 h 1638300"/>
                  <a:gd name="connsiteX24-3321" fmla="*/ 1930400 w 2300166"/>
                  <a:gd name="connsiteY24-3322" fmla="*/ 1530350 h 1638300"/>
                  <a:gd name="connsiteX25-3323" fmla="*/ 1771650 w 2300166"/>
                  <a:gd name="connsiteY25-3324" fmla="*/ 1343025 h 1638300"/>
                  <a:gd name="connsiteX26-3325" fmla="*/ 2000250 w 2300166"/>
                  <a:gd name="connsiteY26-3326" fmla="*/ 1289050 h 1638300"/>
                  <a:gd name="connsiteX27-3327" fmla="*/ 2200275 w 2300166"/>
                  <a:gd name="connsiteY27-3328" fmla="*/ 1143000 h 1638300"/>
                  <a:gd name="connsiteX28-3329" fmla="*/ 2273300 w 2300166"/>
                  <a:gd name="connsiteY28-3330" fmla="*/ 1032669 h 1638300"/>
                  <a:gd name="connsiteX29-3331" fmla="*/ 2298700 w 2300166"/>
                  <a:gd name="connsiteY29-3332" fmla="*/ 939800 h 1638300"/>
                  <a:gd name="connsiteX30-3333" fmla="*/ 2235200 w 2300166"/>
                  <a:gd name="connsiteY30-3334" fmla="*/ 762000 h 1638300"/>
                  <a:gd name="connsiteX31-3335" fmla="*/ 1933575 w 2300166"/>
                  <a:gd name="connsiteY31-3336" fmla="*/ 530225 h 1638300"/>
                  <a:gd name="connsiteX32-3337" fmla="*/ 1768475 w 2300166"/>
                  <a:gd name="connsiteY32-3338" fmla="*/ 434975 h 1638300"/>
                  <a:gd name="connsiteX33-3339" fmla="*/ 1701800 w 2300166"/>
                  <a:gd name="connsiteY33-3340" fmla="*/ 431800 h 1638300"/>
                  <a:gd name="connsiteX34-3341" fmla="*/ 1724024 w 2300166"/>
                  <a:gd name="connsiteY34-3342" fmla="*/ 351631 h 1638300"/>
                  <a:gd name="connsiteX35-3343" fmla="*/ 1761332 w 2300166"/>
                  <a:gd name="connsiteY35-3344" fmla="*/ 266700 h 1638300"/>
                  <a:gd name="connsiteX36-3345" fmla="*/ 1744663 w 2300166"/>
                  <a:gd name="connsiteY36-3346" fmla="*/ 140494 h 1638300"/>
                  <a:gd name="connsiteX37-3347" fmla="*/ 1628775 w 2300166"/>
                  <a:gd name="connsiteY37-3348" fmla="*/ 0 h 1638300"/>
                  <a:gd name="connsiteX38-3349" fmla="*/ 1622425 w 2300166"/>
                  <a:gd name="connsiteY38-3350" fmla="*/ 120650 h 1638300"/>
                  <a:gd name="connsiteX39-3351" fmla="*/ 1552575 w 2300166"/>
                  <a:gd name="connsiteY39-3352" fmla="*/ 234950 h 1638300"/>
                  <a:gd name="connsiteX40-3353" fmla="*/ 1536700 w 2300166"/>
                  <a:gd name="connsiteY40-3354" fmla="*/ 301625 h 1638300"/>
                  <a:gd name="connsiteX41-3355" fmla="*/ 1584325 w 2300166"/>
                  <a:gd name="connsiteY41-3356" fmla="*/ 441325 h 1638300"/>
                  <a:gd name="connsiteX0-3357" fmla="*/ 1584325 w 2300166"/>
                  <a:gd name="connsiteY0-3358" fmla="*/ 441325 h 1638300"/>
                  <a:gd name="connsiteX1-3359" fmla="*/ 1441450 w 2300166"/>
                  <a:gd name="connsiteY1-3360" fmla="*/ 498475 h 1638300"/>
                  <a:gd name="connsiteX2-3361" fmla="*/ 1352550 w 2300166"/>
                  <a:gd name="connsiteY2-3362" fmla="*/ 581025 h 1638300"/>
                  <a:gd name="connsiteX3-3363" fmla="*/ 1162050 w 2300166"/>
                  <a:gd name="connsiteY3-3364" fmla="*/ 669925 h 1638300"/>
                  <a:gd name="connsiteX4-3365" fmla="*/ 1028700 w 2300166"/>
                  <a:gd name="connsiteY4-3366" fmla="*/ 704850 h 1638300"/>
                  <a:gd name="connsiteX5-3367" fmla="*/ 781050 w 2300166"/>
                  <a:gd name="connsiteY5-3368" fmla="*/ 644525 h 1638300"/>
                  <a:gd name="connsiteX6-3369" fmla="*/ 479425 w 2300166"/>
                  <a:gd name="connsiteY6-3370" fmla="*/ 542925 h 1638300"/>
                  <a:gd name="connsiteX7-3371" fmla="*/ 285750 w 2300166"/>
                  <a:gd name="connsiteY7-3372" fmla="*/ 473075 h 1638300"/>
                  <a:gd name="connsiteX8-3373" fmla="*/ 15875 w 2300166"/>
                  <a:gd name="connsiteY8-3374" fmla="*/ 476250 h 1638300"/>
                  <a:gd name="connsiteX9-3375" fmla="*/ 0 w 2300166"/>
                  <a:gd name="connsiteY9-3376" fmla="*/ 520700 h 1638300"/>
                  <a:gd name="connsiteX10-3377" fmla="*/ 9525 w 2300166"/>
                  <a:gd name="connsiteY10-3378" fmla="*/ 546100 h 1638300"/>
                  <a:gd name="connsiteX11-3379" fmla="*/ 215900 w 2300166"/>
                  <a:gd name="connsiteY11-3380" fmla="*/ 581025 h 1638300"/>
                  <a:gd name="connsiteX12-3381" fmla="*/ 441325 w 2300166"/>
                  <a:gd name="connsiteY12-3382" fmla="*/ 682625 h 1638300"/>
                  <a:gd name="connsiteX13-3383" fmla="*/ 704850 w 2300166"/>
                  <a:gd name="connsiteY13-3384" fmla="*/ 854075 h 1638300"/>
                  <a:gd name="connsiteX14-3385" fmla="*/ 782527 w 2300166"/>
                  <a:gd name="connsiteY14-3386" fmla="*/ 913967 h 1638300"/>
                  <a:gd name="connsiteX15-3387" fmla="*/ 933450 w 2300166"/>
                  <a:gd name="connsiteY15-3388" fmla="*/ 1050925 h 1638300"/>
                  <a:gd name="connsiteX16-3389" fmla="*/ 1104900 w 2300166"/>
                  <a:gd name="connsiteY16-3390" fmla="*/ 1196975 h 1638300"/>
                  <a:gd name="connsiteX17-3391" fmla="*/ 1308100 w 2300166"/>
                  <a:gd name="connsiteY17-3392" fmla="*/ 1295400 h 1638300"/>
                  <a:gd name="connsiteX18-3393" fmla="*/ 1489075 w 2300166"/>
                  <a:gd name="connsiteY18-3394" fmla="*/ 1333500 h 1638300"/>
                  <a:gd name="connsiteX19-3395" fmla="*/ 1330325 w 2300166"/>
                  <a:gd name="connsiteY19-3396" fmla="*/ 1533525 h 1638300"/>
                  <a:gd name="connsiteX20-3397" fmla="*/ 1200150 w 2300166"/>
                  <a:gd name="connsiteY20-3398" fmla="*/ 1536700 h 1638300"/>
                  <a:gd name="connsiteX21-3399" fmla="*/ 1133475 w 2300166"/>
                  <a:gd name="connsiteY21-3400" fmla="*/ 1631950 h 1638300"/>
                  <a:gd name="connsiteX22-3401" fmla="*/ 2101850 w 2300166"/>
                  <a:gd name="connsiteY22-3402" fmla="*/ 1638300 h 1638300"/>
                  <a:gd name="connsiteX23-3403" fmla="*/ 2041525 w 2300166"/>
                  <a:gd name="connsiteY23-3404" fmla="*/ 1533525 h 1638300"/>
                  <a:gd name="connsiteX24-3405" fmla="*/ 1930400 w 2300166"/>
                  <a:gd name="connsiteY24-3406" fmla="*/ 1530350 h 1638300"/>
                  <a:gd name="connsiteX25-3407" fmla="*/ 1771650 w 2300166"/>
                  <a:gd name="connsiteY25-3408" fmla="*/ 1343025 h 1638300"/>
                  <a:gd name="connsiteX26-3409" fmla="*/ 2000250 w 2300166"/>
                  <a:gd name="connsiteY26-3410" fmla="*/ 1289050 h 1638300"/>
                  <a:gd name="connsiteX27-3411" fmla="*/ 2200275 w 2300166"/>
                  <a:gd name="connsiteY27-3412" fmla="*/ 1143000 h 1638300"/>
                  <a:gd name="connsiteX28-3413" fmla="*/ 2273300 w 2300166"/>
                  <a:gd name="connsiteY28-3414" fmla="*/ 1032669 h 1638300"/>
                  <a:gd name="connsiteX29-3415" fmla="*/ 2298700 w 2300166"/>
                  <a:gd name="connsiteY29-3416" fmla="*/ 939800 h 1638300"/>
                  <a:gd name="connsiteX30-3417" fmla="*/ 2235200 w 2300166"/>
                  <a:gd name="connsiteY30-3418" fmla="*/ 762000 h 1638300"/>
                  <a:gd name="connsiteX31-3419" fmla="*/ 1933575 w 2300166"/>
                  <a:gd name="connsiteY31-3420" fmla="*/ 530225 h 1638300"/>
                  <a:gd name="connsiteX32-3421" fmla="*/ 1768475 w 2300166"/>
                  <a:gd name="connsiteY32-3422" fmla="*/ 434975 h 1638300"/>
                  <a:gd name="connsiteX33-3423" fmla="*/ 1701800 w 2300166"/>
                  <a:gd name="connsiteY33-3424" fmla="*/ 431800 h 1638300"/>
                  <a:gd name="connsiteX34-3425" fmla="*/ 1724024 w 2300166"/>
                  <a:gd name="connsiteY34-3426" fmla="*/ 351631 h 1638300"/>
                  <a:gd name="connsiteX35-3427" fmla="*/ 1761332 w 2300166"/>
                  <a:gd name="connsiteY35-3428" fmla="*/ 266700 h 1638300"/>
                  <a:gd name="connsiteX36-3429" fmla="*/ 1744663 w 2300166"/>
                  <a:gd name="connsiteY36-3430" fmla="*/ 140494 h 1638300"/>
                  <a:gd name="connsiteX37-3431" fmla="*/ 1628775 w 2300166"/>
                  <a:gd name="connsiteY37-3432" fmla="*/ 0 h 1638300"/>
                  <a:gd name="connsiteX38-3433" fmla="*/ 1622425 w 2300166"/>
                  <a:gd name="connsiteY38-3434" fmla="*/ 120650 h 1638300"/>
                  <a:gd name="connsiteX39-3435" fmla="*/ 1552575 w 2300166"/>
                  <a:gd name="connsiteY39-3436" fmla="*/ 234950 h 1638300"/>
                  <a:gd name="connsiteX40-3437" fmla="*/ 1536700 w 2300166"/>
                  <a:gd name="connsiteY40-3438" fmla="*/ 301625 h 1638300"/>
                  <a:gd name="connsiteX41-3439" fmla="*/ 1584325 w 2300166"/>
                  <a:gd name="connsiteY41-3440" fmla="*/ 441325 h 1638300"/>
                  <a:gd name="connsiteX0-3441" fmla="*/ 1584325 w 2300166"/>
                  <a:gd name="connsiteY0-3442" fmla="*/ 441325 h 1638300"/>
                  <a:gd name="connsiteX1-3443" fmla="*/ 1441450 w 2300166"/>
                  <a:gd name="connsiteY1-3444" fmla="*/ 498475 h 1638300"/>
                  <a:gd name="connsiteX2-3445" fmla="*/ 1352550 w 2300166"/>
                  <a:gd name="connsiteY2-3446" fmla="*/ 581025 h 1638300"/>
                  <a:gd name="connsiteX3-3447" fmla="*/ 1162050 w 2300166"/>
                  <a:gd name="connsiteY3-3448" fmla="*/ 669925 h 1638300"/>
                  <a:gd name="connsiteX4-3449" fmla="*/ 1028700 w 2300166"/>
                  <a:gd name="connsiteY4-3450" fmla="*/ 704850 h 1638300"/>
                  <a:gd name="connsiteX5-3451" fmla="*/ 781050 w 2300166"/>
                  <a:gd name="connsiteY5-3452" fmla="*/ 644525 h 1638300"/>
                  <a:gd name="connsiteX6-3453" fmla="*/ 479425 w 2300166"/>
                  <a:gd name="connsiteY6-3454" fmla="*/ 542925 h 1638300"/>
                  <a:gd name="connsiteX7-3455" fmla="*/ 285750 w 2300166"/>
                  <a:gd name="connsiteY7-3456" fmla="*/ 473075 h 1638300"/>
                  <a:gd name="connsiteX8-3457" fmla="*/ 15875 w 2300166"/>
                  <a:gd name="connsiteY8-3458" fmla="*/ 476250 h 1638300"/>
                  <a:gd name="connsiteX9-3459" fmla="*/ 0 w 2300166"/>
                  <a:gd name="connsiteY9-3460" fmla="*/ 520700 h 1638300"/>
                  <a:gd name="connsiteX10-3461" fmla="*/ 9525 w 2300166"/>
                  <a:gd name="connsiteY10-3462" fmla="*/ 546100 h 1638300"/>
                  <a:gd name="connsiteX11-3463" fmla="*/ 215900 w 2300166"/>
                  <a:gd name="connsiteY11-3464" fmla="*/ 581025 h 1638300"/>
                  <a:gd name="connsiteX12-3465" fmla="*/ 441325 w 2300166"/>
                  <a:gd name="connsiteY12-3466" fmla="*/ 682625 h 1638300"/>
                  <a:gd name="connsiteX13-3467" fmla="*/ 704850 w 2300166"/>
                  <a:gd name="connsiteY13-3468" fmla="*/ 854075 h 1638300"/>
                  <a:gd name="connsiteX14-3469" fmla="*/ 782527 w 2300166"/>
                  <a:gd name="connsiteY14-3470" fmla="*/ 913967 h 1638300"/>
                  <a:gd name="connsiteX15-3471" fmla="*/ 933450 w 2300166"/>
                  <a:gd name="connsiteY15-3472" fmla="*/ 1050925 h 1638300"/>
                  <a:gd name="connsiteX16-3473" fmla="*/ 1104900 w 2300166"/>
                  <a:gd name="connsiteY16-3474" fmla="*/ 1196975 h 1638300"/>
                  <a:gd name="connsiteX17-3475" fmla="*/ 1308100 w 2300166"/>
                  <a:gd name="connsiteY17-3476" fmla="*/ 1295400 h 1638300"/>
                  <a:gd name="connsiteX18-3477" fmla="*/ 1489075 w 2300166"/>
                  <a:gd name="connsiteY18-3478" fmla="*/ 1333500 h 1638300"/>
                  <a:gd name="connsiteX19-3479" fmla="*/ 1330325 w 2300166"/>
                  <a:gd name="connsiteY19-3480" fmla="*/ 1533525 h 1638300"/>
                  <a:gd name="connsiteX20-3481" fmla="*/ 1200150 w 2300166"/>
                  <a:gd name="connsiteY20-3482" fmla="*/ 1536700 h 1638300"/>
                  <a:gd name="connsiteX21-3483" fmla="*/ 1133475 w 2300166"/>
                  <a:gd name="connsiteY21-3484" fmla="*/ 1631950 h 1638300"/>
                  <a:gd name="connsiteX22-3485" fmla="*/ 2101850 w 2300166"/>
                  <a:gd name="connsiteY22-3486" fmla="*/ 1638300 h 1638300"/>
                  <a:gd name="connsiteX23-3487" fmla="*/ 2041525 w 2300166"/>
                  <a:gd name="connsiteY23-3488" fmla="*/ 1533525 h 1638300"/>
                  <a:gd name="connsiteX24-3489" fmla="*/ 1930400 w 2300166"/>
                  <a:gd name="connsiteY24-3490" fmla="*/ 1530350 h 1638300"/>
                  <a:gd name="connsiteX25-3491" fmla="*/ 1771650 w 2300166"/>
                  <a:gd name="connsiteY25-3492" fmla="*/ 1343025 h 1638300"/>
                  <a:gd name="connsiteX26-3493" fmla="*/ 2000250 w 2300166"/>
                  <a:gd name="connsiteY26-3494" fmla="*/ 1289050 h 1638300"/>
                  <a:gd name="connsiteX27-3495" fmla="*/ 2200275 w 2300166"/>
                  <a:gd name="connsiteY27-3496" fmla="*/ 1143000 h 1638300"/>
                  <a:gd name="connsiteX28-3497" fmla="*/ 2273300 w 2300166"/>
                  <a:gd name="connsiteY28-3498" fmla="*/ 1032669 h 1638300"/>
                  <a:gd name="connsiteX29-3499" fmla="*/ 2298700 w 2300166"/>
                  <a:gd name="connsiteY29-3500" fmla="*/ 939800 h 1638300"/>
                  <a:gd name="connsiteX30-3501" fmla="*/ 2235200 w 2300166"/>
                  <a:gd name="connsiteY30-3502" fmla="*/ 762000 h 1638300"/>
                  <a:gd name="connsiteX31-3503" fmla="*/ 1933575 w 2300166"/>
                  <a:gd name="connsiteY31-3504" fmla="*/ 530225 h 1638300"/>
                  <a:gd name="connsiteX32-3505" fmla="*/ 1768475 w 2300166"/>
                  <a:gd name="connsiteY32-3506" fmla="*/ 434975 h 1638300"/>
                  <a:gd name="connsiteX33-3507" fmla="*/ 1701800 w 2300166"/>
                  <a:gd name="connsiteY33-3508" fmla="*/ 431800 h 1638300"/>
                  <a:gd name="connsiteX34-3509" fmla="*/ 1724024 w 2300166"/>
                  <a:gd name="connsiteY34-3510" fmla="*/ 351631 h 1638300"/>
                  <a:gd name="connsiteX35-3511" fmla="*/ 1761332 w 2300166"/>
                  <a:gd name="connsiteY35-3512" fmla="*/ 266700 h 1638300"/>
                  <a:gd name="connsiteX36-3513" fmla="*/ 1744663 w 2300166"/>
                  <a:gd name="connsiteY36-3514" fmla="*/ 140494 h 1638300"/>
                  <a:gd name="connsiteX37-3515" fmla="*/ 1628775 w 2300166"/>
                  <a:gd name="connsiteY37-3516" fmla="*/ 0 h 1638300"/>
                  <a:gd name="connsiteX38-3517" fmla="*/ 1622425 w 2300166"/>
                  <a:gd name="connsiteY38-3518" fmla="*/ 120650 h 1638300"/>
                  <a:gd name="connsiteX39-3519" fmla="*/ 1552575 w 2300166"/>
                  <a:gd name="connsiteY39-3520" fmla="*/ 234950 h 1638300"/>
                  <a:gd name="connsiteX40-3521" fmla="*/ 1536700 w 2300166"/>
                  <a:gd name="connsiteY40-3522" fmla="*/ 301625 h 1638300"/>
                  <a:gd name="connsiteX41-3523" fmla="*/ 1584325 w 2300166"/>
                  <a:gd name="connsiteY41-3524" fmla="*/ 441325 h 1638300"/>
                  <a:gd name="connsiteX0-3525" fmla="*/ 1584325 w 2300166"/>
                  <a:gd name="connsiteY0-3526" fmla="*/ 441325 h 1638300"/>
                  <a:gd name="connsiteX1-3527" fmla="*/ 1441450 w 2300166"/>
                  <a:gd name="connsiteY1-3528" fmla="*/ 498475 h 1638300"/>
                  <a:gd name="connsiteX2-3529" fmla="*/ 1352550 w 2300166"/>
                  <a:gd name="connsiteY2-3530" fmla="*/ 581025 h 1638300"/>
                  <a:gd name="connsiteX3-3531" fmla="*/ 1162050 w 2300166"/>
                  <a:gd name="connsiteY3-3532" fmla="*/ 669925 h 1638300"/>
                  <a:gd name="connsiteX4-3533" fmla="*/ 1028700 w 2300166"/>
                  <a:gd name="connsiteY4-3534" fmla="*/ 704850 h 1638300"/>
                  <a:gd name="connsiteX5-3535" fmla="*/ 781050 w 2300166"/>
                  <a:gd name="connsiteY5-3536" fmla="*/ 644525 h 1638300"/>
                  <a:gd name="connsiteX6-3537" fmla="*/ 479425 w 2300166"/>
                  <a:gd name="connsiteY6-3538" fmla="*/ 542925 h 1638300"/>
                  <a:gd name="connsiteX7-3539" fmla="*/ 285750 w 2300166"/>
                  <a:gd name="connsiteY7-3540" fmla="*/ 473075 h 1638300"/>
                  <a:gd name="connsiteX8-3541" fmla="*/ 15875 w 2300166"/>
                  <a:gd name="connsiteY8-3542" fmla="*/ 476250 h 1638300"/>
                  <a:gd name="connsiteX9-3543" fmla="*/ 0 w 2300166"/>
                  <a:gd name="connsiteY9-3544" fmla="*/ 520700 h 1638300"/>
                  <a:gd name="connsiteX10-3545" fmla="*/ 9525 w 2300166"/>
                  <a:gd name="connsiteY10-3546" fmla="*/ 546100 h 1638300"/>
                  <a:gd name="connsiteX11-3547" fmla="*/ 215900 w 2300166"/>
                  <a:gd name="connsiteY11-3548" fmla="*/ 581025 h 1638300"/>
                  <a:gd name="connsiteX12-3549" fmla="*/ 441325 w 2300166"/>
                  <a:gd name="connsiteY12-3550" fmla="*/ 682625 h 1638300"/>
                  <a:gd name="connsiteX13-3551" fmla="*/ 704850 w 2300166"/>
                  <a:gd name="connsiteY13-3552" fmla="*/ 854075 h 1638300"/>
                  <a:gd name="connsiteX14-3553" fmla="*/ 782527 w 2300166"/>
                  <a:gd name="connsiteY14-3554" fmla="*/ 913967 h 1638300"/>
                  <a:gd name="connsiteX15-3555" fmla="*/ 933450 w 2300166"/>
                  <a:gd name="connsiteY15-3556" fmla="*/ 1050925 h 1638300"/>
                  <a:gd name="connsiteX16-3557" fmla="*/ 1104900 w 2300166"/>
                  <a:gd name="connsiteY16-3558" fmla="*/ 1196975 h 1638300"/>
                  <a:gd name="connsiteX17-3559" fmla="*/ 1308100 w 2300166"/>
                  <a:gd name="connsiteY17-3560" fmla="*/ 1295400 h 1638300"/>
                  <a:gd name="connsiteX18-3561" fmla="*/ 1489075 w 2300166"/>
                  <a:gd name="connsiteY18-3562" fmla="*/ 1333500 h 1638300"/>
                  <a:gd name="connsiteX19-3563" fmla="*/ 1330325 w 2300166"/>
                  <a:gd name="connsiteY19-3564" fmla="*/ 1533525 h 1638300"/>
                  <a:gd name="connsiteX20-3565" fmla="*/ 1200150 w 2300166"/>
                  <a:gd name="connsiteY20-3566" fmla="*/ 1536700 h 1638300"/>
                  <a:gd name="connsiteX21-3567" fmla="*/ 1133475 w 2300166"/>
                  <a:gd name="connsiteY21-3568" fmla="*/ 1631950 h 1638300"/>
                  <a:gd name="connsiteX22-3569" fmla="*/ 2101850 w 2300166"/>
                  <a:gd name="connsiteY22-3570" fmla="*/ 1638300 h 1638300"/>
                  <a:gd name="connsiteX23-3571" fmla="*/ 2041525 w 2300166"/>
                  <a:gd name="connsiteY23-3572" fmla="*/ 1533525 h 1638300"/>
                  <a:gd name="connsiteX24-3573" fmla="*/ 1930400 w 2300166"/>
                  <a:gd name="connsiteY24-3574" fmla="*/ 1530350 h 1638300"/>
                  <a:gd name="connsiteX25-3575" fmla="*/ 1771650 w 2300166"/>
                  <a:gd name="connsiteY25-3576" fmla="*/ 1343025 h 1638300"/>
                  <a:gd name="connsiteX26-3577" fmla="*/ 2000250 w 2300166"/>
                  <a:gd name="connsiteY26-3578" fmla="*/ 1289050 h 1638300"/>
                  <a:gd name="connsiteX27-3579" fmla="*/ 2200275 w 2300166"/>
                  <a:gd name="connsiteY27-3580" fmla="*/ 1143000 h 1638300"/>
                  <a:gd name="connsiteX28-3581" fmla="*/ 2273300 w 2300166"/>
                  <a:gd name="connsiteY28-3582" fmla="*/ 1032669 h 1638300"/>
                  <a:gd name="connsiteX29-3583" fmla="*/ 2298700 w 2300166"/>
                  <a:gd name="connsiteY29-3584" fmla="*/ 939800 h 1638300"/>
                  <a:gd name="connsiteX30-3585" fmla="*/ 2216150 w 2300166"/>
                  <a:gd name="connsiteY30-3586" fmla="*/ 745331 h 1638300"/>
                  <a:gd name="connsiteX31-3587" fmla="*/ 1933575 w 2300166"/>
                  <a:gd name="connsiteY31-3588" fmla="*/ 530225 h 1638300"/>
                  <a:gd name="connsiteX32-3589" fmla="*/ 1768475 w 2300166"/>
                  <a:gd name="connsiteY32-3590" fmla="*/ 434975 h 1638300"/>
                  <a:gd name="connsiteX33-3591" fmla="*/ 1701800 w 2300166"/>
                  <a:gd name="connsiteY33-3592" fmla="*/ 431800 h 1638300"/>
                  <a:gd name="connsiteX34-3593" fmla="*/ 1724024 w 2300166"/>
                  <a:gd name="connsiteY34-3594" fmla="*/ 351631 h 1638300"/>
                  <a:gd name="connsiteX35-3595" fmla="*/ 1761332 w 2300166"/>
                  <a:gd name="connsiteY35-3596" fmla="*/ 266700 h 1638300"/>
                  <a:gd name="connsiteX36-3597" fmla="*/ 1744663 w 2300166"/>
                  <a:gd name="connsiteY36-3598" fmla="*/ 140494 h 1638300"/>
                  <a:gd name="connsiteX37-3599" fmla="*/ 1628775 w 2300166"/>
                  <a:gd name="connsiteY37-3600" fmla="*/ 0 h 1638300"/>
                  <a:gd name="connsiteX38-3601" fmla="*/ 1622425 w 2300166"/>
                  <a:gd name="connsiteY38-3602" fmla="*/ 120650 h 1638300"/>
                  <a:gd name="connsiteX39-3603" fmla="*/ 1552575 w 2300166"/>
                  <a:gd name="connsiteY39-3604" fmla="*/ 234950 h 1638300"/>
                  <a:gd name="connsiteX40-3605" fmla="*/ 1536700 w 2300166"/>
                  <a:gd name="connsiteY40-3606" fmla="*/ 301625 h 1638300"/>
                  <a:gd name="connsiteX41-3607" fmla="*/ 1584325 w 2300166"/>
                  <a:gd name="connsiteY41-3608" fmla="*/ 441325 h 1638300"/>
                  <a:gd name="connsiteX0-3609" fmla="*/ 1584325 w 2273938"/>
                  <a:gd name="connsiteY0-3610" fmla="*/ 441325 h 1638300"/>
                  <a:gd name="connsiteX1-3611" fmla="*/ 1441450 w 2273938"/>
                  <a:gd name="connsiteY1-3612" fmla="*/ 498475 h 1638300"/>
                  <a:gd name="connsiteX2-3613" fmla="*/ 1352550 w 2273938"/>
                  <a:gd name="connsiteY2-3614" fmla="*/ 581025 h 1638300"/>
                  <a:gd name="connsiteX3-3615" fmla="*/ 1162050 w 2273938"/>
                  <a:gd name="connsiteY3-3616" fmla="*/ 669925 h 1638300"/>
                  <a:gd name="connsiteX4-3617" fmla="*/ 1028700 w 2273938"/>
                  <a:gd name="connsiteY4-3618" fmla="*/ 704850 h 1638300"/>
                  <a:gd name="connsiteX5-3619" fmla="*/ 781050 w 2273938"/>
                  <a:gd name="connsiteY5-3620" fmla="*/ 644525 h 1638300"/>
                  <a:gd name="connsiteX6-3621" fmla="*/ 479425 w 2273938"/>
                  <a:gd name="connsiteY6-3622" fmla="*/ 542925 h 1638300"/>
                  <a:gd name="connsiteX7-3623" fmla="*/ 285750 w 2273938"/>
                  <a:gd name="connsiteY7-3624" fmla="*/ 473075 h 1638300"/>
                  <a:gd name="connsiteX8-3625" fmla="*/ 15875 w 2273938"/>
                  <a:gd name="connsiteY8-3626" fmla="*/ 476250 h 1638300"/>
                  <a:gd name="connsiteX9-3627" fmla="*/ 0 w 2273938"/>
                  <a:gd name="connsiteY9-3628" fmla="*/ 520700 h 1638300"/>
                  <a:gd name="connsiteX10-3629" fmla="*/ 9525 w 2273938"/>
                  <a:gd name="connsiteY10-3630" fmla="*/ 546100 h 1638300"/>
                  <a:gd name="connsiteX11-3631" fmla="*/ 215900 w 2273938"/>
                  <a:gd name="connsiteY11-3632" fmla="*/ 581025 h 1638300"/>
                  <a:gd name="connsiteX12-3633" fmla="*/ 441325 w 2273938"/>
                  <a:gd name="connsiteY12-3634" fmla="*/ 682625 h 1638300"/>
                  <a:gd name="connsiteX13-3635" fmla="*/ 704850 w 2273938"/>
                  <a:gd name="connsiteY13-3636" fmla="*/ 854075 h 1638300"/>
                  <a:gd name="connsiteX14-3637" fmla="*/ 782527 w 2273938"/>
                  <a:gd name="connsiteY14-3638" fmla="*/ 913967 h 1638300"/>
                  <a:gd name="connsiteX15-3639" fmla="*/ 933450 w 2273938"/>
                  <a:gd name="connsiteY15-3640" fmla="*/ 1050925 h 1638300"/>
                  <a:gd name="connsiteX16-3641" fmla="*/ 1104900 w 2273938"/>
                  <a:gd name="connsiteY16-3642" fmla="*/ 1196975 h 1638300"/>
                  <a:gd name="connsiteX17-3643" fmla="*/ 1308100 w 2273938"/>
                  <a:gd name="connsiteY17-3644" fmla="*/ 1295400 h 1638300"/>
                  <a:gd name="connsiteX18-3645" fmla="*/ 1489075 w 2273938"/>
                  <a:gd name="connsiteY18-3646" fmla="*/ 1333500 h 1638300"/>
                  <a:gd name="connsiteX19-3647" fmla="*/ 1330325 w 2273938"/>
                  <a:gd name="connsiteY19-3648" fmla="*/ 1533525 h 1638300"/>
                  <a:gd name="connsiteX20-3649" fmla="*/ 1200150 w 2273938"/>
                  <a:gd name="connsiteY20-3650" fmla="*/ 1536700 h 1638300"/>
                  <a:gd name="connsiteX21-3651" fmla="*/ 1133475 w 2273938"/>
                  <a:gd name="connsiteY21-3652" fmla="*/ 1631950 h 1638300"/>
                  <a:gd name="connsiteX22-3653" fmla="*/ 2101850 w 2273938"/>
                  <a:gd name="connsiteY22-3654" fmla="*/ 1638300 h 1638300"/>
                  <a:gd name="connsiteX23-3655" fmla="*/ 2041525 w 2273938"/>
                  <a:gd name="connsiteY23-3656" fmla="*/ 1533525 h 1638300"/>
                  <a:gd name="connsiteX24-3657" fmla="*/ 1930400 w 2273938"/>
                  <a:gd name="connsiteY24-3658" fmla="*/ 1530350 h 1638300"/>
                  <a:gd name="connsiteX25-3659" fmla="*/ 1771650 w 2273938"/>
                  <a:gd name="connsiteY25-3660" fmla="*/ 1343025 h 1638300"/>
                  <a:gd name="connsiteX26-3661" fmla="*/ 2000250 w 2273938"/>
                  <a:gd name="connsiteY26-3662" fmla="*/ 1289050 h 1638300"/>
                  <a:gd name="connsiteX27-3663" fmla="*/ 2200275 w 2273938"/>
                  <a:gd name="connsiteY27-3664" fmla="*/ 1143000 h 1638300"/>
                  <a:gd name="connsiteX28-3665" fmla="*/ 2273300 w 2273938"/>
                  <a:gd name="connsiteY28-3666" fmla="*/ 1032669 h 1638300"/>
                  <a:gd name="connsiteX29-3667" fmla="*/ 2216150 w 2273938"/>
                  <a:gd name="connsiteY29-3668" fmla="*/ 745331 h 1638300"/>
                  <a:gd name="connsiteX30-3669" fmla="*/ 1933575 w 2273938"/>
                  <a:gd name="connsiteY30-3670" fmla="*/ 530225 h 1638300"/>
                  <a:gd name="connsiteX31-3671" fmla="*/ 1768475 w 2273938"/>
                  <a:gd name="connsiteY31-3672" fmla="*/ 434975 h 1638300"/>
                  <a:gd name="connsiteX32-3673" fmla="*/ 1701800 w 2273938"/>
                  <a:gd name="connsiteY32-3674" fmla="*/ 431800 h 1638300"/>
                  <a:gd name="connsiteX33-3675" fmla="*/ 1724024 w 2273938"/>
                  <a:gd name="connsiteY33-3676" fmla="*/ 351631 h 1638300"/>
                  <a:gd name="connsiteX34-3677" fmla="*/ 1761332 w 2273938"/>
                  <a:gd name="connsiteY34-3678" fmla="*/ 266700 h 1638300"/>
                  <a:gd name="connsiteX35-3679" fmla="*/ 1744663 w 2273938"/>
                  <a:gd name="connsiteY35-3680" fmla="*/ 140494 h 1638300"/>
                  <a:gd name="connsiteX36-3681" fmla="*/ 1628775 w 2273938"/>
                  <a:gd name="connsiteY36-3682" fmla="*/ 0 h 1638300"/>
                  <a:gd name="connsiteX37-3683" fmla="*/ 1622425 w 2273938"/>
                  <a:gd name="connsiteY37-3684" fmla="*/ 120650 h 1638300"/>
                  <a:gd name="connsiteX38-3685" fmla="*/ 1552575 w 2273938"/>
                  <a:gd name="connsiteY38-3686" fmla="*/ 234950 h 1638300"/>
                  <a:gd name="connsiteX39-3687" fmla="*/ 1536700 w 2273938"/>
                  <a:gd name="connsiteY39-3688" fmla="*/ 301625 h 1638300"/>
                  <a:gd name="connsiteX40-3689" fmla="*/ 1584325 w 2273938"/>
                  <a:gd name="connsiteY40-3690" fmla="*/ 441325 h 1638300"/>
                  <a:gd name="connsiteX0-3691" fmla="*/ 1584325 w 2292559"/>
                  <a:gd name="connsiteY0-3692" fmla="*/ 441325 h 1638300"/>
                  <a:gd name="connsiteX1-3693" fmla="*/ 1441450 w 2292559"/>
                  <a:gd name="connsiteY1-3694" fmla="*/ 498475 h 1638300"/>
                  <a:gd name="connsiteX2-3695" fmla="*/ 1352550 w 2292559"/>
                  <a:gd name="connsiteY2-3696" fmla="*/ 581025 h 1638300"/>
                  <a:gd name="connsiteX3-3697" fmla="*/ 1162050 w 2292559"/>
                  <a:gd name="connsiteY3-3698" fmla="*/ 669925 h 1638300"/>
                  <a:gd name="connsiteX4-3699" fmla="*/ 1028700 w 2292559"/>
                  <a:gd name="connsiteY4-3700" fmla="*/ 704850 h 1638300"/>
                  <a:gd name="connsiteX5-3701" fmla="*/ 781050 w 2292559"/>
                  <a:gd name="connsiteY5-3702" fmla="*/ 644525 h 1638300"/>
                  <a:gd name="connsiteX6-3703" fmla="*/ 479425 w 2292559"/>
                  <a:gd name="connsiteY6-3704" fmla="*/ 542925 h 1638300"/>
                  <a:gd name="connsiteX7-3705" fmla="*/ 285750 w 2292559"/>
                  <a:gd name="connsiteY7-3706" fmla="*/ 473075 h 1638300"/>
                  <a:gd name="connsiteX8-3707" fmla="*/ 15875 w 2292559"/>
                  <a:gd name="connsiteY8-3708" fmla="*/ 476250 h 1638300"/>
                  <a:gd name="connsiteX9-3709" fmla="*/ 0 w 2292559"/>
                  <a:gd name="connsiteY9-3710" fmla="*/ 520700 h 1638300"/>
                  <a:gd name="connsiteX10-3711" fmla="*/ 9525 w 2292559"/>
                  <a:gd name="connsiteY10-3712" fmla="*/ 546100 h 1638300"/>
                  <a:gd name="connsiteX11-3713" fmla="*/ 215900 w 2292559"/>
                  <a:gd name="connsiteY11-3714" fmla="*/ 581025 h 1638300"/>
                  <a:gd name="connsiteX12-3715" fmla="*/ 441325 w 2292559"/>
                  <a:gd name="connsiteY12-3716" fmla="*/ 682625 h 1638300"/>
                  <a:gd name="connsiteX13-3717" fmla="*/ 704850 w 2292559"/>
                  <a:gd name="connsiteY13-3718" fmla="*/ 854075 h 1638300"/>
                  <a:gd name="connsiteX14-3719" fmla="*/ 782527 w 2292559"/>
                  <a:gd name="connsiteY14-3720" fmla="*/ 913967 h 1638300"/>
                  <a:gd name="connsiteX15-3721" fmla="*/ 933450 w 2292559"/>
                  <a:gd name="connsiteY15-3722" fmla="*/ 1050925 h 1638300"/>
                  <a:gd name="connsiteX16-3723" fmla="*/ 1104900 w 2292559"/>
                  <a:gd name="connsiteY16-3724" fmla="*/ 1196975 h 1638300"/>
                  <a:gd name="connsiteX17-3725" fmla="*/ 1308100 w 2292559"/>
                  <a:gd name="connsiteY17-3726" fmla="*/ 1295400 h 1638300"/>
                  <a:gd name="connsiteX18-3727" fmla="*/ 1489075 w 2292559"/>
                  <a:gd name="connsiteY18-3728" fmla="*/ 1333500 h 1638300"/>
                  <a:gd name="connsiteX19-3729" fmla="*/ 1330325 w 2292559"/>
                  <a:gd name="connsiteY19-3730" fmla="*/ 1533525 h 1638300"/>
                  <a:gd name="connsiteX20-3731" fmla="*/ 1200150 w 2292559"/>
                  <a:gd name="connsiteY20-3732" fmla="*/ 1536700 h 1638300"/>
                  <a:gd name="connsiteX21-3733" fmla="*/ 1133475 w 2292559"/>
                  <a:gd name="connsiteY21-3734" fmla="*/ 1631950 h 1638300"/>
                  <a:gd name="connsiteX22-3735" fmla="*/ 2101850 w 2292559"/>
                  <a:gd name="connsiteY22-3736" fmla="*/ 1638300 h 1638300"/>
                  <a:gd name="connsiteX23-3737" fmla="*/ 2041525 w 2292559"/>
                  <a:gd name="connsiteY23-3738" fmla="*/ 1533525 h 1638300"/>
                  <a:gd name="connsiteX24-3739" fmla="*/ 1930400 w 2292559"/>
                  <a:gd name="connsiteY24-3740" fmla="*/ 1530350 h 1638300"/>
                  <a:gd name="connsiteX25-3741" fmla="*/ 1771650 w 2292559"/>
                  <a:gd name="connsiteY25-3742" fmla="*/ 1343025 h 1638300"/>
                  <a:gd name="connsiteX26-3743" fmla="*/ 2000250 w 2292559"/>
                  <a:gd name="connsiteY26-3744" fmla="*/ 1289050 h 1638300"/>
                  <a:gd name="connsiteX27-3745" fmla="*/ 2200275 w 2292559"/>
                  <a:gd name="connsiteY27-3746" fmla="*/ 1143000 h 1638300"/>
                  <a:gd name="connsiteX28-3747" fmla="*/ 2292350 w 2292559"/>
                  <a:gd name="connsiteY28-3748" fmla="*/ 963613 h 1638300"/>
                  <a:gd name="connsiteX29-3749" fmla="*/ 2216150 w 2292559"/>
                  <a:gd name="connsiteY29-3750" fmla="*/ 745331 h 1638300"/>
                  <a:gd name="connsiteX30-3751" fmla="*/ 1933575 w 2292559"/>
                  <a:gd name="connsiteY30-3752" fmla="*/ 530225 h 1638300"/>
                  <a:gd name="connsiteX31-3753" fmla="*/ 1768475 w 2292559"/>
                  <a:gd name="connsiteY31-3754" fmla="*/ 434975 h 1638300"/>
                  <a:gd name="connsiteX32-3755" fmla="*/ 1701800 w 2292559"/>
                  <a:gd name="connsiteY32-3756" fmla="*/ 431800 h 1638300"/>
                  <a:gd name="connsiteX33-3757" fmla="*/ 1724024 w 2292559"/>
                  <a:gd name="connsiteY33-3758" fmla="*/ 351631 h 1638300"/>
                  <a:gd name="connsiteX34-3759" fmla="*/ 1761332 w 2292559"/>
                  <a:gd name="connsiteY34-3760" fmla="*/ 266700 h 1638300"/>
                  <a:gd name="connsiteX35-3761" fmla="*/ 1744663 w 2292559"/>
                  <a:gd name="connsiteY35-3762" fmla="*/ 140494 h 1638300"/>
                  <a:gd name="connsiteX36-3763" fmla="*/ 1628775 w 2292559"/>
                  <a:gd name="connsiteY36-3764" fmla="*/ 0 h 1638300"/>
                  <a:gd name="connsiteX37-3765" fmla="*/ 1622425 w 2292559"/>
                  <a:gd name="connsiteY37-3766" fmla="*/ 120650 h 1638300"/>
                  <a:gd name="connsiteX38-3767" fmla="*/ 1552575 w 2292559"/>
                  <a:gd name="connsiteY38-3768" fmla="*/ 234950 h 1638300"/>
                  <a:gd name="connsiteX39-3769" fmla="*/ 1536700 w 2292559"/>
                  <a:gd name="connsiteY39-3770" fmla="*/ 301625 h 1638300"/>
                  <a:gd name="connsiteX40-3771" fmla="*/ 1584325 w 2292559"/>
                  <a:gd name="connsiteY40-3772" fmla="*/ 441325 h 1638300"/>
                  <a:gd name="connsiteX0-3773" fmla="*/ 1584325 w 2292559"/>
                  <a:gd name="connsiteY0-3774" fmla="*/ 441325 h 1638300"/>
                  <a:gd name="connsiteX1-3775" fmla="*/ 1441450 w 2292559"/>
                  <a:gd name="connsiteY1-3776" fmla="*/ 498475 h 1638300"/>
                  <a:gd name="connsiteX2-3777" fmla="*/ 1352550 w 2292559"/>
                  <a:gd name="connsiteY2-3778" fmla="*/ 581025 h 1638300"/>
                  <a:gd name="connsiteX3-3779" fmla="*/ 1162050 w 2292559"/>
                  <a:gd name="connsiteY3-3780" fmla="*/ 669925 h 1638300"/>
                  <a:gd name="connsiteX4-3781" fmla="*/ 1028700 w 2292559"/>
                  <a:gd name="connsiteY4-3782" fmla="*/ 704850 h 1638300"/>
                  <a:gd name="connsiteX5-3783" fmla="*/ 781050 w 2292559"/>
                  <a:gd name="connsiteY5-3784" fmla="*/ 644525 h 1638300"/>
                  <a:gd name="connsiteX6-3785" fmla="*/ 479425 w 2292559"/>
                  <a:gd name="connsiteY6-3786" fmla="*/ 542925 h 1638300"/>
                  <a:gd name="connsiteX7-3787" fmla="*/ 285750 w 2292559"/>
                  <a:gd name="connsiteY7-3788" fmla="*/ 473075 h 1638300"/>
                  <a:gd name="connsiteX8-3789" fmla="*/ 15875 w 2292559"/>
                  <a:gd name="connsiteY8-3790" fmla="*/ 476250 h 1638300"/>
                  <a:gd name="connsiteX9-3791" fmla="*/ 0 w 2292559"/>
                  <a:gd name="connsiteY9-3792" fmla="*/ 520700 h 1638300"/>
                  <a:gd name="connsiteX10-3793" fmla="*/ 9525 w 2292559"/>
                  <a:gd name="connsiteY10-3794" fmla="*/ 546100 h 1638300"/>
                  <a:gd name="connsiteX11-3795" fmla="*/ 215900 w 2292559"/>
                  <a:gd name="connsiteY11-3796" fmla="*/ 581025 h 1638300"/>
                  <a:gd name="connsiteX12-3797" fmla="*/ 441325 w 2292559"/>
                  <a:gd name="connsiteY12-3798" fmla="*/ 682625 h 1638300"/>
                  <a:gd name="connsiteX13-3799" fmla="*/ 704850 w 2292559"/>
                  <a:gd name="connsiteY13-3800" fmla="*/ 854075 h 1638300"/>
                  <a:gd name="connsiteX14-3801" fmla="*/ 782527 w 2292559"/>
                  <a:gd name="connsiteY14-3802" fmla="*/ 913967 h 1638300"/>
                  <a:gd name="connsiteX15-3803" fmla="*/ 933450 w 2292559"/>
                  <a:gd name="connsiteY15-3804" fmla="*/ 1050925 h 1638300"/>
                  <a:gd name="connsiteX16-3805" fmla="*/ 1104900 w 2292559"/>
                  <a:gd name="connsiteY16-3806" fmla="*/ 1196975 h 1638300"/>
                  <a:gd name="connsiteX17-3807" fmla="*/ 1308100 w 2292559"/>
                  <a:gd name="connsiteY17-3808" fmla="*/ 1295400 h 1638300"/>
                  <a:gd name="connsiteX18-3809" fmla="*/ 1489075 w 2292559"/>
                  <a:gd name="connsiteY18-3810" fmla="*/ 1333500 h 1638300"/>
                  <a:gd name="connsiteX19-3811" fmla="*/ 1330325 w 2292559"/>
                  <a:gd name="connsiteY19-3812" fmla="*/ 1533525 h 1638300"/>
                  <a:gd name="connsiteX20-3813" fmla="*/ 1200150 w 2292559"/>
                  <a:gd name="connsiteY20-3814" fmla="*/ 1536700 h 1638300"/>
                  <a:gd name="connsiteX21-3815" fmla="*/ 1170670 w 2292559"/>
                  <a:gd name="connsiteY21-3816" fmla="*/ 1578335 h 1638300"/>
                  <a:gd name="connsiteX22-3817" fmla="*/ 1133475 w 2292559"/>
                  <a:gd name="connsiteY22-3818" fmla="*/ 1631950 h 1638300"/>
                  <a:gd name="connsiteX23-3819" fmla="*/ 2101850 w 2292559"/>
                  <a:gd name="connsiteY23-3820" fmla="*/ 1638300 h 1638300"/>
                  <a:gd name="connsiteX24-3821" fmla="*/ 2041525 w 2292559"/>
                  <a:gd name="connsiteY24-3822" fmla="*/ 1533525 h 1638300"/>
                  <a:gd name="connsiteX25-3823" fmla="*/ 1930400 w 2292559"/>
                  <a:gd name="connsiteY25-3824" fmla="*/ 1530350 h 1638300"/>
                  <a:gd name="connsiteX26-3825" fmla="*/ 1771650 w 2292559"/>
                  <a:gd name="connsiteY26-3826" fmla="*/ 1343025 h 1638300"/>
                  <a:gd name="connsiteX27-3827" fmla="*/ 2000250 w 2292559"/>
                  <a:gd name="connsiteY27-3828" fmla="*/ 1289050 h 1638300"/>
                  <a:gd name="connsiteX28-3829" fmla="*/ 2200275 w 2292559"/>
                  <a:gd name="connsiteY28-3830" fmla="*/ 1143000 h 1638300"/>
                  <a:gd name="connsiteX29-3831" fmla="*/ 2292350 w 2292559"/>
                  <a:gd name="connsiteY29-3832" fmla="*/ 963613 h 1638300"/>
                  <a:gd name="connsiteX30-3833" fmla="*/ 2216150 w 2292559"/>
                  <a:gd name="connsiteY30-3834" fmla="*/ 745331 h 1638300"/>
                  <a:gd name="connsiteX31-3835" fmla="*/ 1933575 w 2292559"/>
                  <a:gd name="connsiteY31-3836" fmla="*/ 530225 h 1638300"/>
                  <a:gd name="connsiteX32-3837" fmla="*/ 1768475 w 2292559"/>
                  <a:gd name="connsiteY32-3838" fmla="*/ 434975 h 1638300"/>
                  <a:gd name="connsiteX33-3839" fmla="*/ 1701800 w 2292559"/>
                  <a:gd name="connsiteY33-3840" fmla="*/ 431800 h 1638300"/>
                  <a:gd name="connsiteX34-3841" fmla="*/ 1724024 w 2292559"/>
                  <a:gd name="connsiteY34-3842" fmla="*/ 351631 h 1638300"/>
                  <a:gd name="connsiteX35-3843" fmla="*/ 1761332 w 2292559"/>
                  <a:gd name="connsiteY35-3844" fmla="*/ 266700 h 1638300"/>
                  <a:gd name="connsiteX36-3845" fmla="*/ 1744663 w 2292559"/>
                  <a:gd name="connsiteY36-3846" fmla="*/ 140494 h 1638300"/>
                  <a:gd name="connsiteX37-3847" fmla="*/ 1628775 w 2292559"/>
                  <a:gd name="connsiteY37-3848" fmla="*/ 0 h 1638300"/>
                  <a:gd name="connsiteX38-3849" fmla="*/ 1622425 w 2292559"/>
                  <a:gd name="connsiteY38-3850" fmla="*/ 120650 h 1638300"/>
                  <a:gd name="connsiteX39-3851" fmla="*/ 1552575 w 2292559"/>
                  <a:gd name="connsiteY39-3852" fmla="*/ 234950 h 1638300"/>
                  <a:gd name="connsiteX40-3853" fmla="*/ 1536700 w 2292559"/>
                  <a:gd name="connsiteY40-3854" fmla="*/ 301625 h 1638300"/>
                  <a:gd name="connsiteX41-3855" fmla="*/ 1584325 w 2292559"/>
                  <a:gd name="connsiteY41-3856" fmla="*/ 441325 h 1638300"/>
                  <a:gd name="connsiteX0-3857" fmla="*/ 1584325 w 2292559"/>
                  <a:gd name="connsiteY0-3858" fmla="*/ 441325 h 1638300"/>
                  <a:gd name="connsiteX1-3859" fmla="*/ 1441450 w 2292559"/>
                  <a:gd name="connsiteY1-3860" fmla="*/ 498475 h 1638300"/>
                  <a:gd name="connsiteX2-3861" fmla="*/ 1352550 w 2292559"/>
                  <a:gd name="connsiteY2-3862" fmla="*/ 581025 h 1638300"/>
                  <a:gd name="connsiteX3-3863" fmla="*/ 1162050 w 2292559"/>
                  <a:gd name="connsiteY3-3864" fmla="*/ 669925 h 1638300"/>
                  <a:gd name="connsiteX4-3865" fmla="*/ 1028700 w 2292559"/>
                  <a:gd name="connsiteY4-3866" fmla="*/ 704850 h 1638300"/>
                  <a:gd name="connsiteX5-3867" fmla="*/ 781050 w 2292559"/>
                  <a:gd name="connsiteY5-3868" fmla="*/ 644525 h 1638300"/>
                  <a:gd name="connsiteX6-3869" fmla="*/ 479425 w 2292559"/>
                  <a:gd name="connsiteY6-3870" fmla="*/ 542925 h 1638300"/>
                  <a:gd name="connsiteX7-3871" fmla="*/ 285750 w 2292559"/>
                  <a:gd name="connsiteY7-3872" fmla="*/ 473075 h 1638300"/>
                  <a:gd name="connsiteX8-3873" fmla="*/ 15875 w 2292559"/>
                  <a:gd name="connsiteY8-3874" fmla="*/ 476250 h 1638300"/>
                  <a:gd name="connsiteX9-3875" fmla="*/ 0 w 2292559"/>
                  <a:gd name="connsiteY9-3876" fmla="*/ 520700 h 1638300"/>
                  <a:gd name="connsiteX10-3877" fmla="*/ 9525 w 2292559"/>
                  <a:gd name="connsiteY10-3878" fmla="*/ 546100 h 1638300"/>
                  <a:gd name="connsiteX11-3879" fmla="*/ 215900 w 2292559"/>
                  <a:gd name="connsiteY11-3880" fmla="*/ 581025 h 1638300"/>
                  <a:gd name="connsiteX12-3881" fmla="*/ 441325 w 2292559"/>
                  <a:gd name="connsiteY12-3882" fmla="*/ 682625 h 1638300"/>
                  <a:gd name="connsiteX13-3883" fmla="*/ 704850 w 2292559"/>
                  <a:gd name="connsiteY13-3884" fmla="*/ 854075 h 1638300"/>
                  <a:gd name="connsiteX14-3885" fmla="*/ 782527 w 2292559"/>
                  <a:gd name="connsiteY14-3886" fmla="*/ 913967 h 1638300"/>
                  <a:gd name="connsiteX15-3887" fmla="*/ 933450 w 2292559"/>
                  <a:gd name="connsiteY15-3888" fmla="*/ 1050925 h 1638300"/>
                  <a:gd name="connsiteX16-3889" fmla="*/ 1104900 w 2292559"/>
                  <a:gd name="connsiteY16-3890" fmla="*/ 1196975 h 1638300"/>
                  <a:gd name="connsiteX17-3891" fmla="*/ 1308100 w 2292559"/>
                  <a:gd name="connsiteY17-3892" fmla="*/ 1295400 h 1638300"/>
                  <a:gd name="connsiteX18-3893" fmla="*/ 1489075 w 2292559"/>
                  <a:gd name="connsiteY18-3894" fmla="*/ 1333500 h 1638300"/>
                  <a:gd name="connsiteX19-3895" fmla="*/ 1330325 w 2292559"/>
                  <a:gd name="connsiteY19-3896" fmla="*/ 1533525 h 1638300"/>
                  <a:gd name="connsiteX20-3897" fmla="*/ 1200150 w 2292559"/>
                  <a:gd name="connsiteY20-3898" fmla="*/ 1536700 h 1638300"/>
                  <a:gd name="connsiteX21-3899" fmla="*/ 1133475 w 2292559"/>
                  <a:gd name="connsiteY21-3900" fmla="*/ 1631950 h 1638300"/>
                  <a:gd name="connsiteX22-3901" fmla="*/ 2101850 w 2292559"/>
                  <a:gd name="connsiteY22-3902" fmla="*/ 1638300 h 1638300"/>
                  <a:gd name="connsiteX23-3903" fmla="*/ 2041525 w 2292559"/>
                  <a:gd name="connsiteY23-3904" fmla="*/ 1533525 h 1638300"/>
                  <a:gd name="connsiteX24-3905" fmla="*/ 1930400 w 2292559"/>
                  <a:gd name="connsiteY24-3906" fmla="*/ 1530350 h 1638300"/>
                  <a:gd name="connsiteX25-3907" fmla="*/ 1771650 w 2292559"/>
                  <a:gd name="connsiteY25-3908" fmla="*/ 1343025 h 1638300"/>
                  <a:gd name="connsiteX26-3909" fmla="*/ 2000250 w 2292559"/>
                  <a:gd name="connsiteY26-3910" fmla="*/ 1289050 h 1638300"/>
                  <a:gd name="connsiteX27-3911" fmla="*/ 2200275 w 2292559"/>
                  <a:gd name="connsiteY27-3912" fmla="*/ 1143000 h 1638300"/>
                  <a:gd name="connsiteX28-3913" fmla="*/ 2292350 w 2292559"/>
                  <a:gd name="connsiteY28-3914" fmla="*/ 963613 h 1638300"/>
                  <a:gd name="connsiteX29-3915" fmla="*/ 2216150 w 2292559"/>
                  <a:gd name="connsiteY29-3916" fmla="*/ 745331 h 1638300"/>
                  <a:gd name="connsiteX30-3917" fmla="*/ 1933575 w 2292559"/>
                  <a:gd name="connsiteY30-3918" fmla="*/ 530225 h 1638300"/>
                  <a:gd name="connsiteX31-3919" fmla="*/ 1768475 w 2292559"/>
                  <a:gd name="connsiteY31-3920" fmla="*/ 434975 h 1638300"/>
                  <a:gd name="connsiteX32-3921" fmla="*/ 1701800 w 2292559"/>
                  <a:gd name="connsiteY32-3922" fmla="*/ 431800 h 1638300"/>
                  <a:gd name="connsiteX33-3923" fmla="*/ 1724024 w 2292559"/>
                  <a:gd name="connsiteY33-3924" fmla="*/ 351631 h 1638300"/>
                  <a:gd name="connsiteX34-3925" fmla="*/ 1761332 w 2292559"/>
                  <a:gd name="connsiteY34-3926" fmla="*/ 266700 h 1638300"/>
                  <a:gd name="connsiteX35-3927" fmla="*/ 1744663 w 2292559"/>
                  <a:gd name="connsiteY35-3928" fmla="*/ 140494 h 1638300"/>
                  <a:gd name="connsiteX36-3929" fmla="*/ 1628775 w 2292559"/>
                  <a:gd name="connsiteY36-3930" fmla="*/ 0 h 1638300"/>
                  <a:gd name="connsiteX37-3931" fmla="*/ 1622425 w 2292559"/>
                  <a:gd name="connsiteY37-3932" fmla="*/ 120650 h 1638300"/>
                  <a:gd name="connsiteX38-3933" fmla="*/ 1552575 w 2292559"/>
                  <a:gd name="connsiteY38-3934" fmla="*/ 234950 h 1638300"/>
                  <a:gd name="connsiteX39-3935" fmla="*/ 1536700 w 2292559"/>
                  <a:gd name="connsiteY39-3936" fmla="*/ 301625 h 1638300"/>
                  <a:gd name="connsiteX40-3937" fmla="*/ 1584325 w 2292559"/>
                  <a:gd name="connsiteY40-3938" fmla="*/ 441325 h 1638300"/>
                  <a:gd name="connsiteX0-3939" fmla="*/ 1584325 w 2292559"/>
                  <a:gd name="connsiteY0-3940" fmla="*/ 441325 h 1638300"/>
                  <a:gd name="connsiteX1-3941" fmla="*/ 1441450 w 2292559"/>
                  <a:gd name="connsiteY1-3942" fmla="*/ 498475 h 1638300"/>
                  <a:gd name="connsiteX2-3943" fmla="*/ 1352550 w 2292559"/>
                  <a:gd name="connsiteY2-3944" fmla="*/ 581025 h 1638300"/>
                  <a:gd name="connsiteX3-3945" fmla="*/ 1162050 w 2292559"/>
                  <a:gd name="connsiteY3-3946" fmla="*/ 669925 h 1638300"/>
                  <a:gd name="connsiteX4-3947" fmla="*/ 1028700 w 2292559"/>
                  <a:gd name="connsiteY4-3948" fmla="*/ 704850 h 1638300"/>
                  <a:gd name="connsiteX5-3949" fmla="*/ 781050 w 2292559"/>
                  <a:gd name="connsiteY5-3950" fmla="*/ 644525 h 1638300"/>
                  <a:gd name="connsiteX6-3951" fmla="*/ 479425 w 2292559"/>
                  <a:gd name="connsiteY6-3952" fmla="*/ 542925 h 1638300"/>
                  <a:gd name="connsiteX7-3953" fmla="*/ 285750 w 2292559"/>
                  <a:gd name="connsiteY7-3954" fmla="*/ 473075 h 1638300"/>
                  <a:gd name="connsiteX8-3955" fmla="*/ 15875 w 2292559"/>
                  <a:gd name="connsiteY8-3956" fmla="*/ 476250 h 1638300"/>
                  <a:gd name="connsiteX9-3957" fmla="*/ 0 w 2292559"/>
                  <a:gd name="connsiteY9-3958" fmla="*/ 520700 h 1638300"/>
                  <a:gd name="connsiteX10-3959" fmla="*/ 9525 w 2292559"/>
                  <a:gd name="connsiteY10-3960" fmla="*/ 546100 h 1638300"/>
                  <a:gd name="connsiteX11-3961" fmla="*/ 215900 w 2292559"/>
                  <a:gd name="connsiteY11-3962" fmla="*/ 581025 h 1638300"/>
                  <a:gd name="connsiteX12-3963" fmla="*/ 441325 w 2292559"/>
                  <a:gd name="connsiteY12-3964" fmla="*/ 682625 h 1638300"/>
                  <a:gd name="connsiteX13-3965" fmla="*/ 704850 w 2292559"/>
                  <a:gd name="connsiteY13-3966" fmla="*/ 854075 h 1638300"/>
                  <a:gd name="connsiteX14-3967" fmla="*/ 782527 w 2292559"/>
                  <a:gd name="connsiteY14-3968" fmla="*/ 913967 h 1638300"/>
                  <a:gd name="connsiteX15-3969" fmla="*/ 933450 w 2292559"/>
                  <a:gd name="connsiteY15-3970" fmla="*/ 1050925 h 1638300"/>
                  <a:gd name="connsiteX16-3971" fmla="*/ 1104900 w 2292559"/>
                  <a:gd name="connsiteY16-3972" fmla="*/ 1196975 h 1638300"/>
                  <a:gd name="connsiteX17-3973" fmla="*/ 1308100 w 2292559"/>
                  <a:gd name="connsiteY17-3974" fmla="*/ 1295400 h 1638300"/>
                  <a:gd name="connsiteX18-3975" fmla="*/ 1489075 w 2292559"/>
                  <a:gd name="connsiteY18-3976" fmla="*/ 1333500 h 1638300"/>
                  <a:gd name="connsiteX19-3977" fmla="*/ 1330325 w 2292559"/>
                  <a:gd name="connsiteY19-3978" fmla="*/ 1533525 h 1638300"/>
                  <a:gd name="connsiteX20-3979" fmla="*/ 1200150 w 2292559"/>
                  <a:gd name="connsiteY20-3980" fmla="*/ 1536700 h 1638300"/>
                  <a:gd name="connsiteX21-3981" fmla="*/ 1133475 w 2292559"/>
                  <a:gd name="connsiteY21-3982" fmla="*/ 1631950 h 1638300"/>
                  <a:gd name="connsiteX22-3983" fmla="*/ 2101850 w 2292559"/>
                  <a:gd name="connsiteY22-3984" fmla="*/ 1638300 h 1638300"/>
                  <a:gd name="connsiteX23-3985" fmla="*/ 2041525 w 2292559"/>
                  <a:gd name="connsiteY23-3986" fmla="*/ 1533525 h 1638300"/>
                  <a:gd name="connsiteX24-3987" fmla="*/ 1930400 w 2292559"/>
                  <a:gd name="connsiteY24-3988" fmla="*/ 1530350 h 1638300"/>
                  <a:gd name="connsiteX25-3989" fmla="*/ 1771650 w 2292559"/>
                  <a:gd name="connsiteY25-3990" fmla="*/ 1343025 h 1638300"/>
                  <a:gd name="connsiteX26-3991" fmla="*/ 2000250 w 2292559"/>
                  <a:gd name="connsiteY26-3992" fmla="*/ 1289050 h 1638300"/>
                  <a:gd name="connsiteX27-3993" fmla="*/ 2200275 w 2292559"/>
                  <a:gd name="connsiteY27-3994" fmla="*/ 1143000 h 1638300"/>
                  <a:gd name="connsiteX28-3995" fmla="*/ 2292350 w 2292559"/>
                  <a:gd name="connsiteY28-3996" fmla="*/ 963613 h 1638300"/>
                  <a:gd name="connsiteX29-3997" fmla="*/ 2216150 w 2292559"/>
                  <a:gd name="connsiteY29-3998" fmla="*/ 745331 h 1638300"/>
                  <a:gd name="connsiteX30-3999" fmla="*/ 1933575 w 2292559"/>
                  <a:gd name="connsiteY30-4000" fmla="*/ 530225 h 1638300"/>
                  <a:gd name="connsiteX31-4001" fmla="*/ 1768475 w 2292559"/>
                  <a:gd name="connsiteY31-4002" fmla="*/ 434975 h 1638300"/>
                  <a:gd name="connsiteX32-4003" fmla="*/ 1701800 w 2292559"/>
                  <a:gd name="connsiteY32-4004" fmla="*/ 431800 h 1638300"/>
                  <a:gd name="connsiteX33-4005" fmla="*/ 1724024 w 2292559"/>
                  <a:gd name="connsiteY33-4006" fmla="*/ 351631 h 1638300"/>
                  <a:gd name="connsiteX34-4007" fmla="*/ 1761332 w 2292559"/>
                  <a:gd name="connsiteY34-4008" fmla="*/ 266700 h 1638300"/>
                  <a:gd name="connsiteX35-4009" fmla="*/ 1744663 w 2292559"/>
                  <a:gd name="connsiteY35-4010" fmla="*/ 140494 h 1638300"/>
                  <a:gd name="connsiteX36-4011" fmla="*/ 1628775 w 2292559"/>
                  <a:gd name="connsiteY36-4012" fmla="*/ 0 h 1638300"/>
                  <a:gd name="connsiteX37-4013" fmla="*/ 1622425 w 2292559"/>
                  <a:gd name="connsiteY37-4014" fmla="*/ 120650 h 1638300"/>
                  <a:gd name="connsiteX38-4015" fmla="*/ 1552575 w 2292559"/>
                  <a:gd name="connsiteY38-4016" fmla="*/ 234950 h 1638300"/>
                  <a:gd name="connsiteX39-4017" fmla="*/ 1536700 w 2292559"/>
                  <a:gd name="connsiteY39-4018" fmla="*/ 301625 h 1638300"/>
                  <a:gd name="connsiteX40-4019" fmla="*/ 1584325 w 2292559"/>
                  <a:gd name="connsiteY40-4020" fmla="*/ 441325 h 1638300"/>
                  <a:gd name="connsiteX0-4021" fmla="*/ 1584325 w 2292559"/>
                  <a:gd name="connsiteY0-4022" fmla="*/ 441325 h 1638300"/>
                  <a:gd name="connsiteX1-4023" fmla="*/ 1441450 w 2292559"/>
                  <a:gd name="connsiteY1-4024" fmla="*/ 498475 h 1638300"/>
                  <a:gd name="connsiteX2-4025" fmla="*/ 1352550 w 2292559"/>
                  <a:gd name="connsiteY2-4026" fmla="*/ 581025 h 1638300"/>
                  <a:gd name="connsiteX3-4027" fmla="*/ 1162050 w 2292559"/>
                  <a:gd name="connsiteY3-4028" fmla="*/ 669925 h 1638300"/>
                  <a:gd name="connsiteX4-4029" fmla="*/ 1028700 w 2292559"/>
                  <a:gd name="connsiteY4-4030" fmla="*/ 704850 h 1638300"/>
                  <a:gd name="connsiteX5-4031" fmla="*/ 781050 w 2292559"/>
                  <a:gd name="connsiteY5-4032" fmla="*/ 644525 h 1638300"/>
                  <a:gd name="connsiteX6-4033" fmla="*/ 479425 w 2292559"/>
                  <a:gd name="connsiteY6-4034" fmla="*/ 542925 h 1638300"/>
                  <a:gd name="connsiteX7-4035" fmla="*/ 285750 w 2292559"/>
                  <a:gd name="connsiteY7-4036" fmla="*/ 473075 h 1638300"/>
                  <a:gd name="connsiteX8-4037" fmla="*/ 15875 w 2292559"/>
                  <a:gd name="connsiteY8-4038" fmla="*/ 476250 h 1638300"/>
                  <a:gd name="connsiteX9-4039" fmla="*/ 0 w 2292559"/>
                  <a:gd name="connsiteY9-4040" fmla="*/ 520700 h 1638300"/>
                  <a:gd name="connsiteX10-4041" fmla="*/ 9525 w 2292559"/>
                  <a:gd name="connsiteY10-4042" fmla="*/ 546100 h 1638300"/>
                  <a:gd name="connsiteX11-4043" fmla="*/ 215900 w 2292559"/>
                  <a:gd name="connsiteY11-4044" fmla="*/ 581025 h 1638300"/>
                  <a:gd name="connsiteX12-4045" fmla="*/ 441325 w 2292559"/>
                  <a:gd name="connsiteY12-4046" fmla="*/ 682625 h 1638300"/>
                  <a:gd name="connsiteX13-4047" fmla="*/ 704850 w 2292559"/>
                  <a:gd name="connsiteY13-4048" fmla="*/ 854075 h 1638300"/>
                  <a:gd name="connsiteX14-4049" fmla="*/ 782527 w 2292559"/>
                  <a:gd name="connsiteY14-4050" fmla="*/ 913967 h 1638300"/>
                  <a:gd name="connsiteX15-4051" fmla="*/ 933450 w 2292559"/>
                  <a:gd name="connsiteY15-4052" fmla="*/ 1050925 h 1638300"/>
                  <a:gd name="connsiteX16-4053" fmla="*/ 1104900 w 2292559"/>
                  <a:gd name="connsiteY16-4054" fmla="*/ 1196975 h 1638300"/>
                  <a:gd name="connsiteX17-4055" fmla="*/ 1308100 w 2292559"/>
                  <a:gd name="connsiteY17-4056" fmla="*/ 1295400 h 1638300"/>
                  <a:gd name="connsiteX18-4057" fmla="*/ 1489075 w 2292559"/>
                  <a:gd name="connsiteY18-4058" fmla="*/ 1333500 h 1638300"/>
                  <a:gd name="connsiteX19-4059" fmla="*/ 1330325 w 2292559"/>
                  <a:gd name="connsiteY19-4060" fmla="*/ 1533525 h 1638300"/>
                  <a:gd name="connsiteX20-4061" fmla="*/ 1200150 w 2292559"/>
                  <a:gd name="connsiteY20-4062" fmla="*/ 1536700 h 1638300"/>
                  <a:gd name="connsiteX21-4063" fmla="*/ 1128712 w 2292559"/>
                  <a:gd name="connsiteY21-4064" fmla="*/ 1634331 h 1638300"/>
                  <a:gd name="connsiteX22-4065" fmla="*/ 2101850 w 2292559"/>
                  <a:gd name="connsiteY22-4066" fmla="*/ 1638300 h 1638300"/>
                  <a:gd name="connsiteX23-4067" fmla="*/ 2041525 w 2292559"/>
                  <a:gd name="connsiteY23-4068" fmla="*/ 1533525 h 1638300"/>
                  <a:gd name="connsiteX24-4069" fmla="*/ 1930400 w 2292559"/>
                  <a:gd name="connsiteY24-4070" fmla="*/ 1530350 h 1638300"/>
                  <a:gd name="connsiteX25-4071" fmla="*/ 1771650 w 2292559"/>
                  <a:gd name="connsiteY25-4072" fmla="*/ 1343025 h 1638300"/>
                  <a:gd name="connsiteX26-4073" fmla="*/ 2000250 w 2292559"/>
                  <a:gd name="connsiteY26-4074" fmla="*/ 1289050 h 1638300"/>
                  <a:gd name="connsiteX27-4075" fmla="*/ 2200275 w 2292559"/>
                  <a:gd name="connsiteY27-4076" fmla="*/ 1143000 h 1638300"/>
                  <a:gd name="connsiteX28-4077" fmla="*/ 2292350 w 2292559"/>
                  <a:gd name="connsiteY28-4078" fmla="*/ 963613 h 1638300"/>
                  <a:gd name="connsiteX29-4079" fmla="*/ 2216150 w 2292559"/>
                  <a:gd name="connsiteY29-4080" fmla="*/ 745331 h 1638300"/>
                  <a:gd name="connsiteX30-4081" fmla="*/ 1933575 w 2292559"/>
                  <a:gd name="connsiteY30-4082" fmla="*/ 530225 h 1638300"/>
                  <a:gd name="connsiteX31-4083" fmla="*/ 1768475 w 2292559"/>
                  <a:gd name="connsiteY31-4084" fmla="*/ 434975 h 1638300"/>
                  <a:gd name="connsiteX32-4085" fmla="*/ 1701800 w 2292559"/>
                  <a:gd name="connsiteY32-4086" fmla="*/ 431800 h 1638300"/>
                  <a:gd name="connsiteX33-4087" fmla="*/ 1724024 w 2292559"/>
                  <a:gd name="connsiteY33-4088" fmla="*/ 351631 h 1638300"/>
                  <a:gd name="connsiteX34-4089" fmla="*/ 1761332 w 2292559"/>
                  <a:gd name="connsiteY34-4090" fmla="*/ 266700 h 1638300"/>
                  <a:gd name="connsiteX35-4091" fmla="*/ 1744663 w 2292559"/>
                  <a:gd name="connsiteY35-4092" fmla="*/ 140494 h 1638300"/>
                  <a:gd name="connsiteX36-4093" fmla="*/ 1628775 w 2292559"/>
                  <a:gd name="connsiteY36-4094" fmla="*/ 0 h 1638300"/>
                  <a:gd name="connsiteX37-4095" fmla="*/ 1622425 w 2292559"/>
                  <a:gd name="connsiteY37-4096" fmla="*/ 120650 h 1638300"/>
                  <a:gd name="connsiteX38-4097" fmla="*/ 1552575 w 2292559"/>
                  <a:gd name="connsiteY38-4098" fmla="*/ 234950 h 1638300"/>
                  <a:gd name="connsiteX39-4099" fmla="*/ 1536700 w 2292559"/>
                  <a:gd name="connsiteY39-4100" fmla="*/ 301625 h 1638300"/>
                  <a:gd name="connsiteX40-4101" fmla="*/ 1584325 w 2292559"/>
                  <a:gd name="connsiteY40-4102" fmla="*/ 441325 h 1638300"/>
                  <a:gd name="connsiteX0-4103" fmla="*/ 1584325 w 2292559"/>
                  <a:gd name="connsiteY0-4104" fmla="*/ 441325 h 1638300"/>
                  <a:gd name="connsiteX1-4105" fmla="*/ 1441450 w 2292559"/>
                  <a:gd name="connsiteY1-4106" fmla="*/ 498475 h 1638300"/>
                  <a:gd name="connsiteX2-4107" fmla="*/ 1352550 w 2292559"/>
                  <a:gd name="connsiteY2-4108" fmla="*/ 581025 h 1638300"/>
                  <a:gd name="connsiteX3-4109" fmla="*/ 1162050 w 2292559"/>
                  <a:gd name="connsiteY3-4110" fmla="*/ 669925 h 1638300"/>
                  <a:gd name="connsiteX4-4111" fmla="*/ 1028700 w 2292559"/>
                  <a:gd name="connsiteY4-4112" fmla="*/ 704850 h 1638300"/>
                  <a:gd name="connsiteX5-4113" fmla="*/ 781050 w 2292559"/>
                  <a:gd name="connsiteY5-4114" fmla="*/ 644525 h 1638300"/>
                  <a:gd name="connsiteX6-4115" fmla="*/ 479425 w 2292559"/>
                  <a:gd name="connsiteY6-4116" fmla="*/ 542925 h 1638300"/>
                  <a:gd name="connsiteX7-4117" fmla="*/ 285750 w 2292559"/>
                  <a:gd name="connsiteY7-4118" fmla="*/ 473075 h 1638300"/>
                  <a:gd name="connsiteX8-4119" fmla="*/ 15875 w 2292559"/>
                  <a:gd name="connsiteY8-4120" fmla="*/ 476250 h 1638300"/>
                  <a:gd name="connsiteX9-4121" fmla="*/ 0 w 2292559"/>
                  <a:gd name="connsiteY9-4122" fmla="*/ 520700 h 1638300"/>
                  <a:gd name="connsiteX10-4123" fmla="*/ 9525 w 2292559"/>
                  <a:gd name="connsiteY10-4124" fmla="*/ 546100 h 1638300"/>
                  <a:gd name="connsiteX11-4125" fmla="*/ 215900 w 2292559"/>
                  <a:gd name="connsiteY11-4126" fmla="*/ 581025 h 1638300"/>
                  <a:gd name="connsiteX12-4127" fmla="*/ 441325 w 2292559"/>
                  <a:gd name="connsiteY12-4128" fmla="*/ 682625 h 1638300"/>
                  <a:gd name="connsiteX13-4129" fmla="*/ 704850 w 2292559"/>
                  <a:gd name="connsiteY13-4130" fmla="*/ 854075 h 1638300"/>
                  <a:gd name="connsiteX14-4131" fmla="*/ 782527 w 2292559"/>
                  <a:gd name="connsiteY14-4132" fmla="*/ 913967 h 1638300"/>
                  <a:gd name="connsiteX15-4133" fmla="*/ 933450 w 2292559"/>
                  <a:gd name="connsiteY15-4134" fmla="*/ 1050925 h 1638300"/>
                  <a:gd name="connsiteX16-4135" fmla="*/ 1104900 w 2292559"/>
                  <a:gd name="connsiteY16-4136" fmla="*/ 1196975 h 1638300"/>
                  <a:gd name="connsiteX17-4137" fmla="*/ 1308100 w 2292559"/>
                  <a:gd name="connsiteY17-4138" fmla="*/ 1295400 h 1638300"/>
                  <a:gd name="connsiteX18-4139" fmla="*/ 1489075 w 2292559"/>
                  <a:gd name="connsiteY18-4140" fmla="*/ 1333500 h 1638300"/>
                  <a:gd name="connsiteX19-4141" fmla="*/ 1330325 w 2292559"/>
                  <a:gd name="connsiteY19-4142" fmla="*/ 1533525 h 1638300"/>
                  <a:gd name="connsiteX20-4143" fmla="*/ 1200150 w 2292559"/>
                  <a:gd name="connsiteY20-4144" fmla="*/ 1536700 h 1638300"/>
                  <a:gd name="connsiteX21-4145" fmla="*/ 1128712 w 2292559"/>
                  <a:gd name="connsiteY21-4146" fmla="*/ 1634331 h 1638300"/>
                  <a:gd name="connsiteX22-4147" fmla="*/ 2101850 w 2292559"/>
                  <a:gd name="connsiteY22-4148" fmla="*/ 1638300 h 1638300"/>
                  <a:gd name="connsiteX23-4149" fmla="*/ 2041525 w 2292559"/>
                  <a:gd name="connsiteY23-4150" fmla="*/ 1533525 h 1638300"/>
                  <a:gd name="connsiteX24-4151" fmla="*/ 1930400 w 2292559"/>
                  <a:gd name="connsiteY24-4152" fmla="*/ 1530350 h 1638300"/>
                  <a:gd name="connsiteX25-4153" fmla="*/ 1771650 w 2292559"/>
                  <a:gd name="connsiteY25-4154" fmla="*/ 1343025 h 1638300"/>
                  <a:gd name="connsiteX26-4155" fmla="*/ 2000250 w 2292559"/>
                  <a:gd name="connsiteY26-4156" fmla="*/ 1289050 h 1638300"/>
                  <a:gd name="connsiteX27-4157" fmla="*/ 2200275 w 2292559"/>
                  <a:gd name="connsiteY27-4158" fmla="*/ 1143000 h 1638300"/>
                  <a:gd name="connsiteX28-4159" fmla="*/ 2292350 w 2292559"/>
                  <a:gd name="connsiteY28-4160" fmla="*/ 963613 h 1638300"/>
                  <a:gd name="connsiteX29-4161" fmla="*/ 2216150 w 2292559"/>
                  <a:gd name="connsiteY29-4162" fmla="*/ 745331 h 1638300"/>
                  <a:gd name="connsiteX30-4163" fmla="*/ 1933575 w 2292559"/>
                  <a:gd name="connsiteY30-4164" fmla="*/ 530225 h 1638300"/>
                  <a:gd name="connsiteX31-4165" fmla="*/ 1768475 w 2292559"/>
                  <a:gd name="connsiteY31-4166" fmla="*/ 434975 h 1638300"/>
                  <a:gd name="connsiteX32-4167" fmla="*/ 1701800 w 2292559"/>
                  <a:gd name="connsiteY32-4168" fmla="*/ 431800 h 1638300"/>
                  <a:gd name="connsiteX33-4169" fmla="*/ 1724024 w 2292559"/>
                  <a:gd name="connsiteY33-4170" fmla="*/ 351631 h 1638300"/>
                  <a:gd name="connsiteX34-4171" fmla="*/ 1761332 w 2292559"/>
                  <a:gd name="connsiteY34-4172" fmla="*/ 266700 h 1638300"/>
                  <a:gd name="connsiteX35-4173" fmla="*/ 1744663 w 2292559"/>
                  <a:gd name="connsiteY35-4174" fmla="*/ 140494 h 1638300"/>
                  <a:gd name="connsiteX36-4175" fmla="*/ 1628775 w 2292559"/>
                  <a:gd name="connsiteY36-4176" fmla="*/ 0 h 1638300"/>
                  <a:gd name="connsiteX37-4177" fmla="*/ 1622425 w 2292559"/>
                  <a:gd name="connsiteY37-4178" fmla="*/ 120650 h 1638300"/>
                  <a:gd name="connsiteX38-4179" fmla="*/ 1552575 w 2292559"/>
                  <a:gd name="connsiteY38-4180" fmla="*/ 234950 h 1638300"/>
                  <a:gd name="connsiteX39-4181" fmla="*/ 1536700 w 2292559"/>
                  <a:gd name="connsiteY39-4182" fmla="*/ 301625 h 1638300"/>
                  <a:gd name="connsiteX40-4183" fmla="*/ 1584325 w 2292559"/>
                  <a:gd name="connsiteY40-4184" fmla="*/ 441325 h 1638300"/>
                  <a:gd name="connsiteX0-4185" fmla="*/ 1584325 w 2292559"/>
                  <a:gd name="connsiteY0-4186" fmla="*/ 441325 h 1638300"/>
                  <a:gd name="connsiteX1-4187" fmla="*/ 1441450 w 2292559"/>
                  <a:gd name="connsiteY1-4188" fmla="*/ 498475 h 1638300"/>
                  <a:gd name="connsiteX2-4189" fmla="*/ 1352550 w 2292559"/>
                  <a:gd name="connsiteY2-4190" fmla="*/ 581025 h 1638300"/>
                  <a:gd name="connsiteX3-4191" fmla="*/ 1162050 w 2292559"/>
                  <a:gd name="connsiteY3-4192" fmla="*/ 669925 h 1638300"/>
                  <a:gd name="connsiteX4-4193" fmla="*/ 1028700 w 2292559"/>
                  <a:gd name="connsiteY4-4194" fmla="*/ 704850 h 1638300"/>
                  <a:gd name="connsiteX5-4195" fmla="*/ 781050 w 2292559"/>
                  <a:gd name="connsiteY5-4196" fmla="*/ 644525 h 1638300"/>
                  <a:gd name="connsiteX6-4197" fmla="*/ 479425 w 2292559"/>
                  <a:gd name="connsiteY6-4198" fmla="*/ 542925 h 1638300"/>
                  <a:gd name="connsiteX7-4199" fmla="*/ 285750 w 2292559"/>
                  <a:gd name="connsiteY7-4200" fmla="*/ 473075 h 1638300"/>
                  <a:gd name="connsiteX8-4201" fmla="*/ 15875 w 2292559"/>
                  <a:gd name="connsiteY8-4202" fmla="*/ 476250 h 1638300"/>
                  <a:gd name="connsiteX9-4203" fmla="*/ 0 w 2292559"/>
                  <a:gd name="connsiteY9-4204" fmla="*/ 520700 h 1638300"/>
                  <a:gd name="connsiteX10-4205" fmla="*/ 9525 w 2292559"/>
                  <a:gd name="connsiteY10-4206" fmla="*/ 546100 h 1638300"/>
                  <a:gd name="connsiteX11-4207" fmla="*/ 215900 w 2292559"/>
                  <a:gd name="connsiteY11-4208" fmla="*/ 581025 h 1638300"/>
                  <a:gd name="connsiteX12-4209" fmla="*/ 441325 w 2292559"/>
                  <a:gd name="connsiteY12-4210" fmla="*/ 682625 h 1638300"/>
                  <a:gd name="connsiteX13-4211" fmla="*/ 704850 w 2292559"/>
                  <a:gd name="connsiteY13-4212" fmla="*/ 854075 h 1638300"/>
                  <a:gd name="connsiteX14-4213" fmla="*/ 782527 w 2292559"/>
                  <a:gd name="connsiteY14-4214" fmla="*/ 913967 h 1638300"/>
                  <a:gd name="connsiteX15-4215" fmla="*/ 933450 w 2292559"/>
                  <a:gd name="connsiteY15-4216" fmla="*/ 1050925 h 1638300"/>
                  <a:gd name="connsiteX16-4217" fmla="*/ 1104900 w 2292559"/>
                  <a:gd name="connsiteY16-4218" fmla="*/ 1196975 h 1638300"/>
                  <a:gd name="connsiteX17-4219" fmla="*/ 1308100 w 2292559"/>
                  <a:gd name="connsiteY17-4220" fmla="*/ 1295400 h 1638300"/>
                  <a:gd name="connsiteX18-4221" fmla="*/ 1489075 w 2292559"/>
                  <a:gd name="connsiteY18-4222" fmla="*/ 1333500 h 1638300"/>
                  <a:gd name="connsiteX19-4223" fmla="*/ 1330325 w 2292559"/>
                  <a:gd name="connsiteY19-4224" fmla="*/ 1533525 h 1638300"/>
                  <a:gd name="connsiteX20-4225" fmla="*/ 1200150 w 2292559"/>
                  <a:gd name="connsiteY20-4226" fmla="*/ 1536700 h 1638300"/>
                  <a:gd name="connsiteX21-4227" fmla="*/ 1128712 w 2292559"/>
                  <a:gd name="connsiteY21-4228" fmla="*/ 1634331 h 1638300"/>
                  <a:gd name="connsiteX22-4229" fmla="*/ 2101850 w 2292559"/>
                  <a:gd name="connsiteY22-4230" fmla="*/ 1638300 h 1638300"/>
                  <a:gd name="connsiteX23-4231" fmla="*/ 2041525 w 2292559"/>
                  <a:gd name="connsiteY23-4232" fmla="*/ 1533525 h 1638300"/>
                  <a:gd name="connsiteX24-4233" fmla="*/ 1930400 w 2292559"/>
                  <a:gd name="connsiteY24-4234" fmla="*/ 1530350 h 1638300"/>
                  <a:gd name="connsiteX25-4235" fmla="*/ 1771650 w 2292559"/>
                  <a:gd name="connsiteY25-4236" fmla="*/ 1343025 h 1638300"/>
                  <a:gd name="connsiteX26-4237" fmla="*/ 2000250 w 2292559"/>
                  <a:gd name="connsiteY26-4238" fmla="*/ 1289050 h 1638300"/>
                  <a:gd name="connsiteX27-4239" fmla="*/ 2200275 w 2292559"/>
                  <a:gd name="connsiteY27-4240" fmla="*/ 1143000 h 1638300"/>
                  <a:gd name="connsiteX28-4241" fmla="*/ 2292350 w 2292559"/>
                  <a:gd name="connsiteY28-4242" fmla="*/ 963613 h 1638300"/>
                  <a:gd name="connsiteX29-4243" fmla="*/ 2216150 w 2292559"/>
                  <a:gd name="connsiteY29-4244" fmla="*/ 745331 h 1638300"/>
                  <a:gd name="connsiteX30-4245" fmla="*/ 1933575 w 2292559"/>
                  <a:gd name="connsiteY30-4246" fmla="*/ 530225 h 1638300"/>
                  <a:gd name="connsiteX31-4247" fmla="*/ 1768475 w 2292559"/>
                  <a:gd name="connsiteY31-4248" fmla="*/ 434975 h 1638300"/>
                  <a:gd name="connsiteX32-4249" fmla="*/ 1701800 w 2292559"/>
                  <a:gd name="connsiteY32-4250" fmla="*/ 431800 h 1638300"/>
                  <a:gd name="connsiteX33-4251" fmla="*/ 1724024 w 2292559"/>
                  <a:gd name="connsiteY33-4252" fmla="*/ 351631 h 1638300"/>
                  <a:gd name="connsiteX34-4253" fmla="*/ 1761332 w 2292559"/>
                  <a:gd name="connsiteY34-4254" fmla="*/ 266700 h 1638300"/>
                  <a:gd name="connsiteX35-4255" fmla="*/ 1744663 w 2292559"/>
                  <a:gd name="connsiteY35-4256" fmla="*/ 140494 h 1638300"/>
                  <a:gd name="connsiteX36-4257" fmla="*/ 1628775 w 2292559"/>
                  <a:gd name="connsiteY36-4258" fmla="*/ 0 h 1638300"/>
                  <a:gd name="connsiteX37-4259" fmla="*/ 1622425 w 2292559"/>
                  <a:gd name="connsiteY37-4260" fmla="*/ 120650 h 1638300"/>
                  <a:gd name="connsiteX38-4261" fmla="*/ 1552575 w 2292559"/>
                  <a:gd name="connsiteY38-4262" fmla="*/ 234950 h 1638300"/>
                  <a:gd name="connsiteX39-4263" fmla="*/ 1536700 w 2292559"/>
                  <a:gd name="connsiteY39-4264" fmla="*/ 301625 h 1638300"/>
                  <a:gd name="connsiteX40-4265" fmla="*/ 1584325 w 2292559"/>
                  <a:gd name="connsiteY40-4266" fmla="*/ 441325 h 1638300"/>
                  <a:gd name="connsiteX0-4267" fmla="*/ 1584325 w 2292559"/>
                  <a:gd name="connsiteY0-4268" fmla="*/ 441325 h 1638300"/>
                  <a:gd name="connsiteX1-4269" fmla="*/ 1441450 w 2292559"/>
                  <a:gd name="connsiteY1-4270" fmla="*/ 498475 h 1638300"/>
                  <a:gd name="connsiteX2-4271" fmla="*/ 1352550 w 2292559"/>
                  <a:gd name="connsiteY2-4272" fmla="*/ 581025 h 1638300"/>
                  <a:gd name="connsiteX3-4273" fmla="*/ 1162050 w 2292559"/>
                  <a:gd name="connsiteY3-4274" fmla="*/ 669925 h 1638300"/>
                  <a:gd name="connsiteX4-4275" fmla="*/ 1028700 w 2292559"/>
                  <a:gd name="connsiteY4-4276" fmla="*/ 704850 h 1638300"/>
                  <a:gd name="connsiteX5-4277" fmla="*/ 781050 w 2292559"/>
                  <a:gd name="connsiteY5-4278" fmla="*/ 644525 h 1638300"/>
                  <a:gd name="connsiteX6-4279" fmla="*/ 479425 w 2292559"/>
                  <a:gd name="connsiteY6-4280" fmla="*/ 542925 h 1638300"/>
                  <a:gd name="connsiteX7-4281" fmla="*/ 285750 w 2292559"/>
                  <a:gd name="connsiteY7-4282" fmla="*/ 473075 h 1638300"/>
                  <a:gd name="connsiteX8-4283" fmla="*/ 15875 w 2292559"/>
                  <a:gd name="connsiteY8-4284" fmla="*/ 476250 h 1638300"/>
                  <a:gd name="connsiteX9-4285" fmla="*/ 0 w 2292559"/>
                  <a:gd name="connsiteY9-4286" fmla="*/ 520700 h 1638300"/>
                  <a:gd name="connsiteX10-4287" fmla="*/ 9525 w 2292559"/>
                  <a:gd name="connsiteY10-4288" fmla="*/ 546100 h 1638300"/>
                  <a:gd name="connsiteX11-4289" fmla="*/ 215900 w 2292559"/>
                  <a:gd name="connsiteY11-4290" fmla="*/ 581025 h 1638300"/>
                  <a:gd name="connsiteX12-4291" fmla="*/ 441325 w 2292559"/>
                  <a:gd name="connsiteY12-4292" fmla="*/ 682625 h 1638300"/>
                  <a:gd name="connsiteX13-4293" fmla="*/ 704850 w 2292559"/>
                  <a:gd name="connsiteY13-4294" fmla="*/ 854075 h 1638300"/>
                  <a:gd name="connsiteX14-4295" fmla="*/ 782527 w 2292559"/>
                  <a:gd name="connsiteY14-4296" fmla="*/ 913967 h 1638300"/>
                  <a:gd name="connsiteX15-4297" fmla="*/ 933450 w 2292559"/>
                  <a:gd name="connsiteY15-4298" fmla="*/ 1050925 h 1638300"/>
                  <a:gd name="connsiteX16-4299" fmla="*/ 1104900 w 2292559"/>
                  <a:gd name="connsiteY16-4300" fmla="*/ 1196975 h 1638300"/>
                  <a:gd name="connsiteX17-4301" fmla="*/ 1308100 w 2292559"/>
                  <a:gd name="connsiteY17-4302" fmla="*/ 1295400 h 1638300"/>
                  <a:gd name="connsiteX18-4303" fmla="*/ 1489075 w 2292559"/>
                  <a:gd name="connsiteY18-4304" fmla="*/ 1333500 h 1638300"/>
                  <a:gd name="connsiteX19-4305" fmla="*/ 1330325 w 2292559"/>
                  <a:gd name="connsiteY19-4306" fmla="*/ 1533525 h 1638300"/>
                  <a:gd name="connsiteX20-4307" fmla="*/ 1200150 w 2292559"/>
                  <a:gd name="connsiteY20-4308" fmla="*/ 1548606 h 1638300"/>
                  <a:gd name="connsiteX21-4309" fmla="*/ 1128712 w 2292559"/>
                  <a:gd name="connsiteY21-4310" fmla="*/ 1634331 h 1638300"/>
                  <a:gd name="connsiteX22-4311" fmla="*/ 2101850 w 2292559"/>
                  <a:gd name="connsiteY22-4312" fmla="*/ 1638300 h 1638300"/>
                  <a:gd name="connsiteX23-4313" fmla="*/ 2041525 w 2292559"/>
                  <a:gd name="connsiteY23-4314" fmla="*/ 1533525 h 1638300"/>
                  <a:gd name="connsiteX24-4315" fmla="*/ 1930400 w 2292559"/>
                  <a:gd name="connsiteY24-4316" fmla="*/ 1530350 h 1638300"/>
                  <a:gd name="connsiteX25-4317" fmla="*/ 1771650 w 2292559"/>
                  <a:gd name="connsiteY25-4318" fmla="*/ 1343025 h 1638300"/>
                  <a:gd name="connsiteX26-4319" fmla="*/ 2000250 w 2292559"/>
                  <a:gd name="connsiteY26-4320" fmla="*/ 1289050 h 1638300"/>
                  <a:gd name="connsiteX27-4321" fmla="*/ 2200275 w 2292559"/>
                  <a:gd name="connsiteY27-4322" fmla="*/ 1143000 h 1638300"/>
                  <a:gd name="connsiteX28-4323" fmla="*/ 2292350 w 2292559"/>
                  <a:gd name="connsiteY28-4324" fmla="*/ 963613 h 1638300"/>
                  <a:gd name="connsiteX29-4325" fmla="*/ 2216150 w 2292559"/>
                  <a:gd name="connsiteY29-4326" fmla="*/ 745331 h 1638300"/>
                  <a:gd name="connsiteX30-4327" fmla="*/ 1933575 w 2292559"/>
                  <a:gd name="connsiteY30-4328" fmla="*/ 530225 h 1638300"/>
                  <a:gd name="connsiteX31-4329" fmla="*/ 1768475 w 2292559"/>
                  <a:gd name="connsiteY31-4330" fmla="*/ 434975 h 1638300"/>
                  <a:gd name="connsiteX32-4331" fmla="*/ 1701800 w 2292559"/>
                  <a:gd name="connsiteY32-4332" fmla="*/ 431800 h 1638300"/>
                  <a:gd name="connsiteX33-4333" fmla="*/ 1724024 w 2292559"/>
                  <a:gd name="connsiteY33-4334" fmla="*/ 351631 h 1638300"/>
                  <a:gd name="connsiteX34-4335" fmla="*/ 1761332 w 2292559"/>
                  <a:gd name="connsiteY34-4336" fmla="*/ 266700 h 1638300"/>
                  <a:gd name="connsiteX35-4337" fmla="*/ 1744663 w 2292559"/>
                  <a:gd name="connsiteY35-4338" fmla="*/ 140494 h 1638300"/>
                  <a:gd name="connsiteX36-4339" fmla="*/ 1628775 w 2292559"/>
                  <a:gd name="connsiteY36-4340" fmla="*/ 0 h 1638300"/>
                  <a:gd name="connsiteX37-4341" fmla="*/ 1622425 w 2292559"/>
                  <a:gd name="connsiteY37-4342" fmla="*/ 120650 h 1638300"/>
                  <a:gd name="connsiteX38-4343" fmla="*/ 1552575 w 2292559"/>
                  <a:gd name="connsiteY38-4344" fmla="*/ 234950 h 1638300"/>
                  <a:gd name="connsiteX39-4345" fmla="*/ 1536700 w 2292559"/>
                  <a:gd name="connsiteY39-4346" fmla="*/ 301625 h 1638300"/>
                  <a:gd name="connsiteX40-4347" fmla="*/ 1584325 w 2292559"/>
                  <a:gd name="connsiteY40-4348" fmla="*/ 441325 h 1638300"/>
                  <a:gd name="connsiteX0-4349" fmla="*/ 1584325 w 2292559"/>
                  <a:gd name="connsiteY0-4350" fmla="*/ 441325 h 1638300"/>
                  <a:gd name="connsiteX1-4351" fmla="*/ 1441450 w 2292559"/>
                  <a:gd name="connsiteY1-4352" fmla="*/ 498475 h 1638300"/>
                  <a:gd name="connsiteX2-4353" fmla="*/ 1352550 w 2292559"/>
                  <a:gd name="connsiteY2-4354" fmla="*/ 581025 h 1638300"/>
                  <a:gd name="connsiteX3-4355" fmla="*/ 1162050 w 2292559"/>
                  <a:gd name="connsiteY3-4356" fmla="*/ 669925 h 1638300"/>
                  <a:gd name="connsiteX4-4357" fmla="*/ 1028700 w 2292559"/>
                  <a:gd name="connsiteY4-4358" fmla="*/ 704850 h 1638300"/>
                  <a:gd name="connsiteX5-4359" fmla="*/ 781050 w 2292559"/>
                  <a:gd name="connsiteY5-4360" fmla="*/ 644525 h 1638300"/>
                  <a:gd name="connsiteX6-4361" fmla="*/ 479425 w 2292559"/>
                  <a:gd name="connsiteY6-4362" fmla="*/ 542925 h 1638300"/>
                  <a:gd name="connsiteX7-4363" fmla="*/ 285750 w 2292559"/>
                  <a:gd name="connsiteY7-4364" fmla="*/ 473075 h 1638300"/>
                  <a:gd name="connsiteX8-4365" fmla="*/ 15875 w 2292559"/>
                  <a:gd name="connsiteY8-4366" fmla="*/ 476250 h 1638300"/>
                  <a:gd name="connsiteX9-4367" fmla="*/ 0 w 2292559"/>
                  <a:gd name="connsiteY9-4368" fmla="*/ 520700 h 1638300"/>
                  <a:gd name="connsiteX10-4369" fmla="*/ 9525 w 2292559"/>
                  <a:gd name="connsiteY10-4370" fmla="*/ 546100 h 1638300"/>
                  <a:gd name="connsiteX11-4371" fmla="*/ 215900 w 2292559"/>
                  <a:gd name="connsiteY11-4372" fmla="*/ 581025 h 1638300"/>
                  <a:gd name="connsiteX12-4373" fmla="*/ 441325 w 2292559"/>
                  <a:gd name="connsiteY12-4374" fmla="*/ 682625 h 1638300"/>
                  <a:gd name="connsiteX13-4375" fmla="*/ 704850 w 2292559"/>
                  <a:gd name="connsiteY13-4376" fmla="*/ 854075 h 1638300"/>
                  <a:gd name="connsiteX14-4377" fmla="*/ 782527 w 2292559"/>
                  <a:gd name="connsiteY14-4378" fmla="*/ 913967 h 1638300"/>
                  <a:gd name="connsiteX15-4379" fmla="*/ 933450 w 2292559"/>
                  <a:gd name="connsiteY15-4380" fmla="*/ 1050925 h 1638300"/>
                  <a:gd name="connsiteX16-4381" fmla="*/ 1104900 w 2292559"/>
                  <a:gd name="connsiteY16-4382" fmla="*/ 1196975 h 1638300"/>
                  <a:gd name="connsiteX17-4383" fmla="*/ 1308100 w 2292559"/>
                  <a:gd name="connsiteY17-4384" fmla="*/ 1295400 h 1638300"/>
                  <a:gd name="connsiteX18-4385" fmla="*/ 1489075 w 2292559"/>
                  <a:gd name="connsiteY18-4386" fmla="*/ 1333500 h 1638300"/>
                  <a:gd name="connsiteX19-4387" fmla="*/ 1311275 w 2292559"/>
                  <a:gd name="connsiteY19-4388" fmla="*/ 1533525 h 1638300"/>
                  <a:gd name="connsiteX20-4389" fmla="*/ 1200150 w 2292559"/>
                  <a:gd name="connsiteY20-4390" fmla="*/ 1548606 h 1638300"/>
                  <a:gd name="connsiteX21-4391" fmla="*/ 1128712 w 2292559"/>
                  <a:gd name="connsiteY21-4392" fmla="*/ 1634331 h 1638300"/>
                  <a:gd name="connsiteX22-4393" fmla="*/ 2101850 w 2292559"/>
                  <a:gd name="connsiteY22-4394" fmla="*/ 1638300 h 1638300"/>
                  <a:gd name="connsiteX23-4395" fmla="*/ 2041525 w 2292559"/>
                  <a:gd name="connsiteY23-4396" fmla="*/ 1533525 h 1638300"/>
                  <a:gd name="connsiteX24-4397" fmla="*/ 1930400 w 2292559"/>
                  <a:gd name="connsiteY24-4398" fmla="*/ 1530350 h 1638300"/>
                  <a:gd name="connsiteX25-4399" fmla="*/ 1771650 w 2292559"/>
                  <a:gd name="connsiteY25-4400" fmla="*/ 1343025 h 1638300"/>
                  <a:gd name="connsiteX26-4401" fmla="*/ 2000250 w 2292559"/>
                  <a:gd name="connsiteY26-4402" fmla="*/ 1289050 h 1638300"/>
                  <a:gd name="connsiteX27-4403" fmla="*/ 2200275 w 2292559"/>
                  <a:gd name="connsiteY27-4404" fmla="*/ 1143000 h 1638300"/>
                  <a:gd name="connsiteX28-4405" fmla="*/ 2292350 w 2292559"/>
                  <a:gd name="connsiteY28-4406" fmla="*/ 963613 h 1638300"/>
                  <a:gd name="connsiteX29-4407" fmla="*/ 2216150 w 2292559"/>
                  <a:gd name="connsiteY29-4408" fmla="*/ 745331 h 1638300"/>
                  <a:gd name="connsiteX30-4409" fmla="*/ 1933575 w 2292559"/>
                  <a:gd name="connsiteY30-4410" fmla="*/ 530225 h 1638300"/>
                  <a:gd name="connsiteX31-4411" fmla="*/ 1768475 w 2292559"/>
                  <a:gd name="connsiteY31-4412" fmla="*/ 434975 h 1638300"/>
                  <a:gd name="connsiteX32-4413" fmla="*/ 1701800 w 2292559"/>
                  <a:gd name="connsiteY32-4414" fmla="*/ 431800 h 1638300"/>
                  <a:gd name="connsiteX33-4415" fmla="*/ 1724024 w 2292559"/>
                  <a:gd name="connsiteY33-4416" fmla="*/ 351631 h 1638300"/>
                  <a:gd name="connsiteX34-4417" fmla="*/ 1761332 w 2292559"/>
                  <a:gd name="connsiteY34-4418" fmla="*/ 266700 h 1638300"/>
                  <a:gd name="connsiteX35-4419" fmla="*/ 1744663 w 2292559"/>
                  <a:gd name="connsiteY35-4420" fmla="*/ 140494 h 1638300"/>
                  <a:gd name="connsiteX36-4421" fmla="*/ 1628775 w 2292559"/>
                  <a:gd name="connsiteY36-4422" fmla="*/ 0 h 1638300"/>
                  <a:gd name="connsiteX37-4423" fmla="*/ 1622425 w 2292559"/>
                  <a:gd name="connsiteY37-4424" fmla="*/ 120650 h 1638300"/>
                  <a:gd name="connsiteX38-4425" fmla="*/ 1552575 w 2292559"/>
                  <a:gd name="connsiteY38-4426" fmla="*/ 234950 h 1638300"/>
                  <a:gd name="connsiteX39-4427" fmla="*/ 1536700 w 2292559"/>
                  <a:gd name="connsiteY39-4428" fmla="*/ 301625 h 1638300"/>
                  <a:gd name="connsiteX40-4429" fmla="*/ 1584325 w 2292559"/>
                  <a:gd name="connsiteY40-4430" fmla="*/ 441325 h 1638300"/>
                  <a:gd name="connsiteX0-4431" fmla="*/ 1584325 w 2292559"/>
                  <a:gd name="connsiteY0-4432" fmla="*/ 441325 h 1638300"/>
                  <a:gd name="connsiteX1-4433" fmla="*/ 1441450 w 2292559"/>
                  <a:gd name="connsiteY1-4434" fmla="*/ 498475 h 1638300"/>
                  <a:gd name="connsiteX2-4435" fmla="*/ 1352550 w 2292559"/>
                  <a:gd name="connsiteY2-4436" fmla="*/ 581025 h 1638300"/>
                  <a:gd name="connsiteX3-4437" fmla="*/ 1162050 w 2292559"/>
                  <a:gd name="connsiteY3-4438" fmla="*/ 669925 h 1638300"/>
                  <a:gd name="connsiteX4-4439" fmla="*/ 1028700 w 2292559"/>
                  <a:gd name="connsiteY4-4440" fmla="*/ 704850 h 1638300"/>
                  <a:gd name="connsiteX5-4441" fmla="*/ 781050 w 2292559"/>
                  <a:gd name="connsiteY5-4442" fmla="*/ 644525 h 1638300"/>
                  <a:gd name="connsiteX6-4443" fmla="*/ 479425 w 2292559"/>
                  <a:gd name="connsiteY6-4444" fmla="*/ 542925 h 1638300"/>
                  <a:gd name="connsiteX7-4445" fmla="*/ 285750 w 2292559"/>
                  <a:gd name="connsiteY7-4446" fmla="*/ 473075 h 1638300"/>
                  <a:gd name="connsiteX8-4447" fmla="*/ 15875 w 2292559"/>
                  <a:gd name="connsiteY8-4448" fmla="*/ 476250 h 1638300"/>
                  <a:gd name="connsiteX9-4449" fmla="*/ 0 w 2292559"/>
                  <a:gd name="connsiteY9-4450" fmla="*/ 520700 h 1638300"/>
                  <a:gd name="connsiteX10-4451" fmla="*/ 9525 w 2292559"/>
                  <a:gd name="connsiteY10-4452" fmla="*/ 546100 h 1638300"/>
                  <a:gd name="connsiteX11-4453" fmla="*/ 215900 w 2292559"/>
                  <a:gd name="connsiteY11-4454" fmla="*/ 581025 h 1638300"/>
                  <a:gd name="connsiteX12-4455" fmla="*/ 441325 w 2292559"/>
                  <a:gd name="connsiteY12-4456" fmla="*/ 682625 h 1638300"/>
                  <a:gd name="connsiteX13-4457" fmla="*/ 704850 w 2292559"/>
                  <a:gd name="connsiteY13-4458" fmla="*/ 854075 h 1638300"/>
                  <a:gd name="connsiteX14-4459" fmla="*/ 782527 w 2292559"/>
                  <a:gd name="connsiteY14-4460" fmla="*/ 913967 h 1638300"/>
                  <a:gd name="connsiteX15-4461" fmla="*/ 933450 w 2292559"/>
                  <a:gd name="connsiteY15-4462" fmla="*/ 1050925 h 1638300"/>
                  <a:gd name="connsiteX16-4463" fmla="*/ 1104900 w 2292559"/>
                  <a:gd name="connsiteY16-4464" fmla="*/ 1196975 h 1638300"/>
                  <a:gd name="connsiteX17-4465" fmla="*/ 1308100 w 2292559"/>
                  <a:gd name="connsiteY17-4466" fmla="*/ 1295400 h 1638300"/>
                  <a:gd name="connsiteX18-4467" fmla="*/ 1489075 w 2292559"/>
                  <a:gd name="connsiteY18-4468" fmla="*/ 1333500 h 1638300"/>
                  <a:gd name="connsiteX19-4469" fmla="*/ 1311275 w 2292559"/>
                  <a:gd name="connsiteY19-4470" fmla="*/ 1533525 h 1638300"/>
                  <a:gd name="connsiteX20-4471" fmla="*/ 1195388 w 2292559"/>
                  <a:gd name="connsiteY20-4472" fmla="*/ 1534318 h 1638300"/>
                  <a:gd name="connsiteX21-4473" fmla="*/ 1128712 w 2292559"/>
                  <a:gd name="connsiteY21-4474" fmla="*/ 1634331 h 1638300"/>
                  <a:gd name="connsiteX22-4475" fmla="*/ 2101850 w 2292559"/>
                  <a:gd name="connsiteY22-4476" fmla="*/ 1638300 h 1638300"/>
                  <a:gd name="connsiteX23-4477" fmla="*/ 2041525 w 2292559"/>
                  <a:gd name="connsiteY23-4478" fmla="*/ 1533525 h 1638300"/>
                  <a:gd name="connsiteX24-4479" fmla="*/ 1930400 w 2292559"/>
                  <a:gd name="connsiteY24-4480" fmla="*/ 1530350 h 1638300"/>
                  <a:gd name="connsiteX25-4481" fmla="*/ 1771650 w 2292559"/>
                  <a:gd name="connsiteY25-4482" fmla="*/ 1343025 h 1638300"/>
                  <a:gd name="connsiteX26-4483" fmla="*/ 2000250 w 2292559"/>
                  <a:gd name="connsiteY26-4484" fmla="*/ 1289050 h 1638300"/>
                  <a:gd name="connsiteX27-4485" fmla="*/ 2200275 w 2292559"/>
                  <a:gd name="connsiteY27-4486" fmla="*/ 1143000 h 1638300"/>
                  <a:gd name="connsiteX28-4487" fmla="*/ 2292350 w 2292559"/>
                  <a:gd name="connsiteY28-4488" fmla="*/ 963613 h 1638300"/>
                  <a:gd name="connsiteX29-4489" fmla="*/ 2216150 w 2292559"/>
                  <a:gd name="connsiteY29-4490" fmla="*/ 745331 h 1638300"/>
                  <a:gd name="connsiteX30-4491" fmla="*/ 1933575 w 2292559"/>
                  <a:gd name="connsiteY30-4492" fmla="*/ 530225 h 1638300"/>
                  <a:gd name="connsiteX31-4493" fmla="*/ 1768475 w 2292559"/>
                  <a:gd name="connsiteY31-4494" fmla="*/ 434975 h 1638300"/>
                  <a:gd name="connsiteX32-4495" fmla="*/ 1701800 w 2292559"/>
                  <a:gd name="connsiteY32-4496" fmla="*/ 431800 h 1638300"/>
                  <a:gd name="connsiteX33-4497" fmla="*/ 1724024 w 2292559"/>
                  <a:gd name="connsiteY33-4498" fmla="*/ 351631 h 1638300"/>
                  <a:gd name="connsiteX34-4499" fmla="*/ 1761332 w 2292559"/>
                  <a:gd name="connsiteY34-4500" fmla="*/ 266700 h 1638300"/>
                  <a:gd name="connsiteX35-4501" fmla="*/ 1744663 w 2292559"/>
                  <a:gd name="connsiteY35-4502" fmla="*/ 140494 h 1638300"/>
                  <a:gd name="connsiteX36-4503" fmla="*/ 1628775 w 2292559"/>
                  <a:gd name="connsiteY36-4504" fmla="*/ 0 h 1638300"/>
                  <a:gd name="connsiteX37-4505" fmla="*/ 1622425 w 2292559"/>
                  <a:gd name="connsiteY37-4506" fmla="*/ 120650 h 1638300"/>
                  <a:gd name="connsiteX38-4507" fmla="*/ 1552575 w 2292559"/>
                  <a:gd name="connsiteY38-4508" fmla="*/ 234950 h 1638300"/>
                  <a:gd name="connsiteX39-4509" fmla="*/ 1536700 w 2292559"/>
                  <a:gd name="connsiteY39-4510" fmla="*/ 301625 h 1638300"/>
                  <a:gd name="connsiteX40-4511" fmla="*/ 1584325 w 2292559"/>
                  <a:gd name="connsiteY40-4512" fmla="*/ 441325 h 1638300"/>
                  <a:gd name="connsiteX0-4513" fmla="*/ 1584325 w 2292559"/>
                  <a:gd name="connsiteY0-4514" fmla="*/ 441325 h 1638300"/>
                  <a:gd name="connsiteX1-4515" fmla="*/ 1441450 w 2292559"/>
                  <a:gd name="connsiteY1-4516" fmla="*/ 498475 h 1638300"/>
                  <a:gd name="connsiteX2-4517" fmla="*/ 1352550 w 2292559"/>
                  <a:gd name="connsiteY2-4518" fmla="*/ 581025 h 1638300"/>
                  <a:gd name="connsiteX3-4519" fmla="*/ 1162050 w 2292559"/>
                  <a:gd name="connsiteY3-4520" fmla="*/ 669925 h 1638300"/>
                  <a:gd name="connsiteX4-4521" fmla="*/ 1028700 w 2292559"/>
                  <a:gd name="connsiteY4-4522" fmla="*/ 704850 h 1638300"/>
                  <a:gd name="connsiteX5-4523" fmla="*/ 781050 w 2292559"/>
                  <a:gd name="connsiteY5-4524" fmla="*/ 644525 h 1638300"/>
                  <a:gd name="connsiteX6-4525" fmla="*/ 479425 w 2292559"/>
                  <a:gd name="connsiteY6-4526" fmla="*/ 542925 h 1638300"/>
                  <a:gd name="connsiteX7-4527" fmla="*/ 285750 w 2292559"/>
                  <a:gd name="connsiteY7-4528" fmla="*/ 473075 h 1638300"/>
                  <a:gd name="connsiteX8-4529" fmla="*/ 15875 w 2292559"/>
                  <a:gd name="connsiteY8-4530" fmla="*/ 476250 h 1638300"/>
                  <a:gd name="connsiteX9-4531" fmla="*/ 0 w 2292559"/>
                  <a:gd name="connsiteY9-4532" fmla="*/ 520700 h 1638300"/>
                  <a:gd name="connsiteX10-4533" fmla="*/ 9525 w 2292559"/>
                  <a:gd name="connsiteY10-4534" fmla="*/ 546100 h 1638300"/>
                  <a:gd name="connsiteX11-4535" fmla="*/ 215900 w 2292559"/>
                  <a:gd name="connsiteY11-4536" fmla="*/ 581025 h 1638300"/>
                  <a:gd name="connsiteX12-4537" fmla="*/ 441325 w 2292559"/>
                  <a:gd name="connsiteY12-4538" fmla="*/ 682625 h 1638300"/>
                  <a:gd name="connsiteX13-4539" fmla="*/ 704850 w 2292559"/>
                  <a:gd name="connsiteY13-4540" fmla="*/ 854075 h 1638300"/>
                  <a:gd name="connsiteX14-4541" fmla="*/ 782527 w 2292559"/>
                  <a:gd name="connsiteY14-4542" fmla="*/ 913967 h 1638300"/>
                  <a:gd name="connsiteX15-4543" fmla="*/ 933450 w 2292559"/>
                  <a:gd name="connsiteY15-4544" fmla="*/ 1050925 h 1638300"/>
                  <a:gd name="connsiteX16-4545" fmla="*/ 1104900 w 2292559"/>
                  <a:gd name="connsiteY16-4546" fmla="*/ 1196975 h 1638300"/>
                  <a:gd name="connsiteX17-4547" fmla="*/ 1308100 w 2292559"/>
                  <a:gd name="connsiteY17-4548" fmla="*/ 1295400 h 1638300"/>
                  <a:gd name="connsiteX18-4549" fmla="*/ 1489075 w 2292559"/>
                  <a:gd name="connsiteY18-4550" fmla="*/ 1333500 h 1638300"/>
                  <a:gd name="connsiteX19-4551" fmla="*/ 1311275 w 2292559"/>
                  <a:gd name="connsiteY19-4552" fmla="*/ 1533525 h 1638300"/>
                  <a:gd name="connsiteX20-4553" fmla="*/ 1188244 w 2292559"/>
                  <a:gd name="connsiteY20-4554" fmla="*/ 1543843 h 1638300"/>
                  <a:gd name="connsiteX21-4555" fmla="*/ 1128712 w 2292559"/>
                  <a:gd name="connsiteY21-4556" fmla="*/ 1634331 h 1638300"/>
                  <a:gd name="connsiteX22-4557" fmla="*/ 2101850 w 2292559"/>
                  <a:gd name="connsiteY22-4558" fmla="*/ 1638300 h 1638300"/>
                  <a:gd name="connsiteX23-4559" fmla="*/ 2041525 w 2292559"/>
                  <a:gd name="connsiteY23-4560" fmla="*/ 1533525 h 1638300"/>
                  <a:gd name="connsiteX24-4561" fmla="*/ 1930400 w 2292559"/>
                  <a:gd name="connsiteY24-4562" fmla="*/ 1530350 h 1638300"/>
                  <a:gd name="connsiteX25-4563" fmla="*/ 1771650 w 2292559"/>
                  <a:gd name="connsiteY25-4564" fmla="*/ 1343025 h 1638300"/>
                  <a:gd name="connsiteX26-4565" fmla="*/ 2000250 w 2292559"/>
                  <a:gd name="connsiteY26-4566" fmla="*/ 1289050 h 1638300"/>
                  <a:gd name="connsiteX27-4567" fmla="*/ 2200275 w 2292559"/>
                  <a:gd name="connsiteY27-4568" fmla="*/ 1143000 h 1638300"/>
                  <a:gd name="connsiteX28-4569" fmla="*/ 2292350 w 2292559"/>
                  <a:gd name="connsiteY28-4570" fmla="*/ 963613 h 1638300"/>
                  <a:gd name="connsiteX29-4571" fmla="*/ 2216150 w 2292559"/>
                  <a:gd name="connsiteY29-4572" fmla="*/ 745331 h 1638300"/>
                  <a:gd name="connsiteX30-4573" fmla="*/ 1933575 w 2292559"/>
                  <a:gd name="connsiteY30-4574" fmla="*/ 530225 h 1638300"/>
                  <a:gd name="connsiteX31-4575" fmla="*/ 1768475 w 2292559"/>
                  <a:gd name="connsiteY31-4576" fmla="*/ 434975 h 1638300"/>
                  <a:gd name="connsiteX32-4577" fmla="*/ 1701800 w 2292559"/>
                  <a:gd name="connsiteY32-4578" fmla="*/ 431800 h 1638300"/>
                  <a:gd name="connsiteX33-4579" fmla="*/ 1724024 w 2292559"/>
                  <a:gd name="connsiteY33-4580" fmla="*/ 351631 h 1638300"/>
                  <a:gd name="connsiteX34-4581" fmla="*/ 1761332 w 2292559"/>
                  <a:gd name="connsiteY34-4582" fmla="*/ 266700 h 1638300"/>
                  <a:gd name="connsiteX35-4583" fmla="*/ 1744663 w 2292559"/>
                  <a:gd name="connsiteY35-4584" fmla="*/ 140494 h 1638300"/>
                  <a:gd name="connsiteX36-4585" fmla="*/ 1628775 w 2292559"/>
                  <a:gd name="connsiteY36-4586" fmla="*/ 0 h 1638300"/>
                  <a:gd name="connsiteX37-4587" fmla="*/ 1622425 w 2292559"/>
                  <a:gd name="connsiteY37-4588" fmla="*/ 120650 h 1638300"/>
                  <a:gd name="connsiteX38-4589" fmla="*/ 1552575 w 2292559"/>
                  <a:gd name="connsiteY38-4590" fmla="*/ 234950 h 1638300"/>
                  <a:gd name="connsiteX39-4591" fmla="*/ 1536700 w 2292559"/>
                  <a:gd name="connsiteY39-4592" fmla="*/ 301625 h 1638300"/>
                  <a:gd name="connsiteX40-4593" fmla="*/ 1584325 w 2292559"/>
                  <a:gd name="connsiteY40-4594" fmla="*/ 441325 h 1638300"/>
                  <a:gd name="connsiteX0-4595" fmla="*/ 1584325 w 2292559"/>
                  <a:gd name="connsiteY0-4596" fmla="*/ 441325 h 1638300"/>
                  <a:gd name="connsiteX1-4597" fmla="*/ 1441450 w 2292559"/>
                  <a:gd name="connsiteY1-4598" fmla="*/ 498475 h 1638300"/>
                  <a:gd name="connsiteX2-4599" fmla="*/ 1352550 w 2292559"/>
                  <a:gd name="connsiteY2-4600" fmla="*/ 581025 h 1638300"/>
                  <a:gd name="connsiteX3-4601" fmla="*/ 1162050 w 2292559"/>
                  <a:gd name="connsiteY3-4602" fmla="*/ 669925 h 1638300"/>
                  <a:gd name="connsiteX4-4603" fmla="*/ 1028700 w 2292559"/>
                  <a:gd name="connsiteY4-4604" fmla="*/ 704850 h 1638300"/>
                  <a:gd name="connsiteX5-4605" fmla="*/ 781050 w 2292559"/>
                  <a:gd name="connsiteY5-4606" fmla="*/ 644525 h 1638300"/>
                  <a:gd name="connsiteX6-4607" fmla="*/ 479425 w 2292559"/>
                  <a:gd name="connsiteY6-4608" fmla="*/ 542925 h 1638300"/>
                  <a:gd name="connsiteX7-4609" fmla="*/ 285750 w 2292559"/>
                  <a:gd name="connsiteY7-4610" fmla="*/ 473075 h 1638300"/>
                  <a:gd name="connsiteX8-4611" fmla="*/ 15875 w 2292559"/>
                  <a:gd name="connsiteY8-4612" fmla="*/ 476250 h 1638300"/>
                  <a:gd name="connsiteX9-4613" fmla="*/ 0 w 2292559"/>
                  <a:gd name="connsiteY9-4614" fmla="*/ 520700 h 1638300"/>
                  <a:gd name="connsiteX10-4615" fmla="*/ 9525 w 2292559"/>
                  <a:gd name="connsiteY10-4616" fmla="*/ 546100 h 1638300"/>
                  <a:gd name="connsiteX11-4617" fmla="*/ 215900 w 2292559"/>
                  <a:gd name="connsiteY11-4618" fmla="*/ 581025 h 1638300"/>
                  <a:gd name="connsiteX12-4619" fmla="*/ 441325 w 2292559"/>
                  <a:gd name="connsiteY12-4620" fmla="*/ 682625 h 1638300"/>
                  <a:gd name="connsiteX13-4621" fmla="*/ 704850 w 2292559"/>
                  <a:gd name="connsiteY13-4622" fmla="*/ 854075 h 1638300"/>
                  <a:gd name="connsiteX14-4623" fmla="*/ 782527 w 2292559"/>
                  <a:gd name="connsiteY14-4624" fmla="*/ 913967 h 1638300"/>
                  <a:gd name="connsiteX15-4625" fmla="*/ 933450 w 2292559"/>
                  <a:gd name="connsiteY15-4626" fmla="*/ 1050925 h 1638300"/>
                  <a:gd name="connsiteX16-4627" fmla="*/ 1104900 w 2292559"/>
                  <a:gd name="connsiteY16-4628" fmla="*/ 1196975 h 1638300"/>
                  <a:gd name="connsiteX17-4629" fmla="*/ 1308100 w 2292559"/>
                  <a:gd name="connsiteY17-4630" fmla="*/ 1295400 h 1638300"/>
                  <a:gd name="connsiteX18-4631" fmla="*/ 1489075 w 2292559"/>
                  <a:gd name="connsiteY18-4632" fmla="*/ 1333500 h 1638300"/>
                  <a:gd name="connsiteX19-4633" fmla="*/ 1311275 w 2292559"/>
                  <a:gd name="connsiteY19-4634" fmla="*/ 1533525 h 1638300"/>
                  <a:gd name="connsiteX20-4635" fmla="*/ 1188244 w 2292559"/>
                  <a:gd name="connsiteY20-4636" fmla="*/ 1543843 h 1638300"/>
                  <a:gd name="connsiteX21-4637" fmla="*/ 1128712 w 2292559"/>
                  <a:gd name="connsiteY21-4638" fmla="*/ 1634331 h 1638300"/>
                  <a:gd name="connsiteX22-4639" fmla="*/ 2101850 w 2292559"/>
                  <a:gd name="connsiteY22-4640" fmla="*/ 1638300 h 1638300"/>
                  <a:gd name="connsiteX23-4641" fmla="*/ 2041525 w 2292559"/>
                  <a:gd name="connsiteY23-4642" fmla="*/ 1533525 h 1638300"/>
                  <a:gd name="connsiteX24-4643" fmla="*/ 1930400 w 2292559"/>
                  <a:gd name="connsiteY24-4644" fmla="*/ 1530350 h 1638300"/>
                  <a:gd name="connsiteX25-4645" fmla="*/ 1771650 w 2292559"/>
                  <a:gd name="connsiteY25-4646" fmla="*/ 1343025 h 1638300"/>
                  <a:gd name="connsiteX26-4647" fmla="*/ 2000250 w 2292559"/>
                  <a:gd name="connsiteY26-4648" fmla="*/ 1289050 h 1638300"/>
                  <a:gd name="connsiteX27-4649" fmla="*/ 2200275 w 2292559"/>
                  <a:gd name="connsiteY27-4650" fmla="*/ 1143000 h 1638300"/>
                  <a:gd name="connsiteX28-4651" fmla="*/ 2292350 w 2292559"/>
                  <a:gd name="connsiteY28-4652" fmla="*/ 963613 h 1638300"/>
                  <a:gd name="connsiteX29-4653" fmla="*/ 2216150 w 2292559"/>
                  <a:gd name="connsiteY29-4654" fmla="*/ 745331 h 1638300"/>
                  <a:gd name="connsiteX30-4655" fmla="*/ 1933575 w 2292559"/>
                  <a:gd name="connsiteY30-4656" fmla="*/ 530225 h 1638300"/>
                  <a:gd name="connsiteX31-4657" fmla="*/ 1768475 w 2292559"/>
                  <a:gd name="connsiteY31-4658" fmla="*/ 434975 h 1638300"/>
                  <a:gd name="connsiteX32-4659" fmla="*/ 1701800 w 2292559"/>
                  <a:gd name="connsiteY32-4660" fmla="*/ 431800 h 1638300"/>
                  <a:gd name="connsiteX33-4661" fmla="*/ 1724024 w 2292559"/>
                  <a:gd name="connsiteY33-4662" fmla="*/ 351631 h 1638300"/>
                  <a:gd name="connsiteX34-4663" fmla="*/ 1761332 w 2292559"/>
                  <a:gd name="connsiteY34-4664" fmla="*/ 266700 h 1638300"/>
                  <a:gd name="connsiteX35-4665" fmla="*/ 1744663 w 2292559"/>
                  <a:gd name="connsiteY35-4666" fmla="*/ 140494 h 1638300"/>
                  <a:gd name="connsiteX36-4667" fmla="*/ 1628775 w 2292559"/>
                  <a:gd name="connsiteY36-4668" fmla="*/ 0 h 1638300"/>
                  <a:gd name="connsiteX37-4669" fmla="*/ 1622425 w 2292559"/>
                  <a:gd name="connsiteY37-4670" fmla="*/ 120650 h 1638300"/>
                  <a:gd name="connsiteX38-4671" fmla="*/ 1552575 w 2292559"/>
                  <a:gd name="connsiteY38-4672" fmla="*/ 234950 h 1638300"/>
                  <a:gd name="connsiteX39-4673" fmla="*/ 1536700 w 2292559"/>
                  <a:gd name="connsiteY39-4674" fmla="*/ 301625 h 1638300"/>
                  <a:gd name="connsiteX40-4675" fmla="*/ 1584325 w 2292559"/>
                  <a:gd name="connsiteY40-4676" fmla="*/ 441325 h 1638300"/>
                  <a:gd name="connsiteX0-4677" fmla="*/ 1584325 w 2292559"/>
                  <a:gd name="connsiteY0-4678" fmla="*/ 441325 h 1638300"/>
                  <a:gd name="connsiteX1-4679" fmla="*/ 1441450 w 2292559"/>
                  <a:gd name="connsiteY1-4680" fmla="*/ 498475 h 1638300"/>
                  <a:gd name="connsiteX2-4681" fmla="*/ 1352550 w 2292559"/>
                  <a:gd name="connsiteY2-4682" fmla="*/ 581025 h 1638300"/>
                  <a:gd name="connsiteX3-4683" fmla="*/ 1162050 w 2292559"/>
                  <a:gd name="connsiteY3-4684" fmla="*/ 669925 h 1638300"/>
                  <a:gd name="connsiteX4-4685" fmla="*/ 1028700 w 2292559"/>
                  <a:gd name="connsiteY4-4686" fmla="*/ 704850 h 1638300"/>
                  <a:gd name="connsiteX5-4687" fmla="*/ 781050 w 2292559"/>
                  <a:gd name="connsiteY5-4688" fmla="*/ 644525 h 1638300"/>
                  <a:gd name="connsiteX6-4689" fmla="*/ 479425 w 2292559"/>
                  <a:gd name="connsiteY6-4690" fmla="*/ 542925 h 1638300"/>
                  <a:gd name="connsiteX7-4691" fmla="*/ 285750 w 2292559"/>
                  <a:gd name="connsiteY7-4692" fmla="*/ 473075 h 1638300"/>
                  <a:gd name="connsiteX8-4693" fmla="*/ 15875 w 2292559"/>
                  <a:gd name="connsiteY8-4694" fmla="*/ 476250 h 1638300"/>
                  <a:gd name="connsiteX9-4695" fmla="*/ 0 w 2292559"/>
                  <a:gd name="connsiteY9-4696" fmla="*/ 520700 h 1638300"/>
                  <a:gd name="connsiteX10-4697" fmla="*/ 9525 w 2292559"/>
                  <a:gd name="connsiteY10-4698" fmla="*/ 546100 h 1638300"/>
                  <a:gd name="connsiteX11-4699" fmla="*/ 215900 w 2292559"/>
                  <a:gd name="connsiteY11-4700" fmla="*/ 581025 h 1638300"/>
                  <a:gd name="connsiteX12-4701" fmla="*/ 441325 w 2292559"/>
                  <a:gd name="connsiteY12-4702" fmla="*/ 682625 h 1638300"/>
                  <a:gd name="connsiteX13-4703" fmla="*/ 704850 w 2292559"/>
                  <a:gd name="connsiteY13-4704" fmla="*/ 854075 h 1638300"/>
                  <a:gd name="connsiteX14-4705" fmla="*/ 782527 w 2292559"/>
                  <a:gd name="connsiteY14-4706" fmla="*/ 913967 h 1638300"/>
                  <a:gd name="connsiteX15-4707" fmla="*/ 933450 w 2292559"/>
                  <a:gd name="connsiteY15-4708" fmla="*/ 1050925 h 1638300"/>
                  <a:gd name="connsiteX16-4709" fmla="*/ 1104900 w 2292559"/>
                  <a:gd name="connsiteY16-4710" fmla="*/ 1196975 h 1638300"/>
                  <a:gd name="connsiteX17-4711" fmla="*/ 1308100 w 2292559"/>
                  <a:gd name="connsiteY17-4712" fmla="*/ 1295400 h 1638300"/>
                  <a:gd name="connsiteX18-4713" fmla="*/ 1489075 w 2292559"/>
                  <a:gd name="connsiteY18-4714" fmla="*/ 1333500 h 1638300"/>
                  <a:gd name="connsiteX19-4715" fmla="*/ 1311275 w 2292559"/>
                  <a:gd name="connsiteY19-4716" fmla="*/ 1533525 h 1638300"/>
                  <a:gd name="connsiteX20-4717" fmla="*/ 1188244 w 2292559"/>
                  <a:gd name="connsiteY20-4718" fmla="*/ 1543843 h 1638300"/>
                  <a:gd name="connsiteX21-4719" fmla="*/ 1128712 w 2292559"/>
                  <a:gd name="connsiteY21-4720" fmla="*/ 1634331 h 1638300"/>
                  <a:gd name="connsiteX22-4721" fmla="*/ 2101850 w 2292559"/>
                  <a:gd name="connsiteY22-4722" fmla="*/ 1638300 h 1638300"/>
                  <a:gd name="connsiteX23-4723" fmla="*/ 2041525 w 2292559"/>
                  <a:gd name="connsiteY23-4724" fmla="*/ 1533525 h 1638300"/>
                  <a:gd name="connsiteX24-4725" fmla="*/ 1930400 w 2292559"/>
                  <a:gd name="connsiteY24-4726" fmla="*/ 1530350 h 1638300"/>
                  <a:gd name="connsiteX25-4727" fmla="*/ 1771650 w 2292559"/>
                  <a:gd name="connsiteY25-4728" fmla="*/ 1343025 h 1638300"/>
                  <a:gd name="connsiteX26-4729" fmla="*/ 2000250 w 2292559"/>
                  <a:gd name="connsiteY26-4730" fmla="*/ 1289050 h 1638300"/>
                  <a:gd name="connsiteX27-4731" fmla="*/ 2200275 w 2292559"/>
                  <a:gd name="connsiteY27-4732" fmla="*/ 1143000 h 1638300"/>
                  <a:gd name="connsiteX28-4733" fmla="*/ 2292350 w 2292559"/>
                  <a:gd name="connsiteY28-4734" fmla="*/ 963613 h 1638300"/>
                  <a:gd name="connsiteX29-4735" fmla="*/ 2216150 w 2292559"/>
                  <a:gd name="connsiteY29-4736" fmla="*/ 745331 h 1638300"/>
                  <a:gd name="connsiteX30-4737" fmla="*/ 1933575 w 2292559"/>
                  <a:gd name="connsiteY30-4738" fmla="*/ 530225 h 1638300"/>
                  <a:gd name="connsiteX31-4739" fmla="*/ 1768475 w 2292559"/>
                  <a:gd name="connsiteY31-4740" fmla="*/ 434975 h 1638300"/>
                  <a:gd name="connsiteX32-4741" fmla="*/ 1701800 w 2292559"/>
                  <a:gd name="connsiteY32-4742" fmla="*/ 431800 h 1638300"/>
                  <a:gd name="connsiteX33-4743" fmla="*/ 1724024 w 2292559"/>
                  <a:gd name="connsiteY33-4744" fmla="*/ 351631 h 1638300"/>
                  <a:gd name="connsiteX34-4745" fmla="*/ 1761332 w 2292559"/>
                  <a:gd name="connsiteY34-4746" fmla="*/ 266700 h 1638300"/>
                  <a:gd name="connsiteX35-4747" fmla="*/ 1744663 w 2292559"/>
                  <a:gd name="connsiteY35-4748" fmla="*/ 140494 h 1638300"/>
                  <a:gd name="connsiteX36-4749" fmla="*/ 1628775 w 2292559"/>
                  <a:gd name="connsiteY36-4750" fmla="*/ 0 h 1638300"/>
                  <a:gd name="connsiteX37-4751" fmla="*/ 1622425 w 2292559"/>
                  <a:gd name="connsiteY37-4752" fmla="*/ 120650 h 1638300"/>
                  <a:gd name="connsiteX38-4753" fmla="*/ 1552575 w 2292559"/>
                  <a:gd name="connsiteY38-4754" fmla="*/ 234950 h 1638300"/>
                  <a:gd name="connsiteX39-4755" fmla="*/ 1536700 w 2292559"/>
                  <a:gd name="connsiteY39-4756" fmla="*/ 301625 h 1638300"/>
                  <a:gd name="connsiteX40-4757" fmla="*/ 1584325 w 2292559"/>
                  <a:gd name="connsiteY40-4758" fmla="*/ 441325 h 1638300"/>
                  <a:gd name="connsiteX0-4759" fmla="*/ 1584325 w 2292559"/>
                  <a:gd name="connsiteY0-4760" fmla="*/ 441325 h 1638300"/>
                  <a:gd name="connsiteX1-4761" fmla="*/ 1441450 w 2292559"/>
                  <a:gd name="connsiteY1-4762" fmla="*/ 498475 h 1638300"/>
                  <a:gd name="connsiteX2-4763" fmla="*/ 1352550 w 2292559"/>
                  <a:gd name="connsiteY2-4764" fmla="*/ 581025 h 1638300"/>
                  <a:gd name="connsiteX3-4765" fmla="*/ 1162050 w 2292559"/>
                  <a:gd name="connsiteY3-4766" fmla="*/ 669925 h 1638300"/>
                  <a:gd name="connsiteX4-4767" fmla="*/ 1028700 w 2292559"/>
                  <a:gd name="connsiteY4-4768" fmla="*/ 704850 h 1638300"/>
                  <a:gd name="connsiteX5-4769" fmla="*/ 781050 w 2292559"/>
                  <a:gd name="connsiteY5-4770" fmla="*/ 644525 h 1638300"/>
                  <a:gd name="connsiteX6-4771" fmla="*/ 479425 w 2292559"/>
                  <a:gd name="connsiteY6-4772" fmla="*/ 542925 h 1638300"/>
                  <a:gd name="connsiteX7-4773" fmla="*/ 285750 w 2292559"/>
                  <a:gd name="connsiteY7-4774" fmla="*/ 473075 h 1638300"/>
                  <a:gd name="connsiteX8-4775" fmla="*/ 15875 w 2292559"/>
                  <a:gd name="connsiteY8-4776" fmla="*/ 476250 h 1638300"/>
                  <a:gd name="connsiteX9-4777" fmla="*/ 0 w 2292559"/>
                  <a:gd name="connsiteY9-4778" fmla="*/ 520700 h 1638300"/>
                  <a:gd name="connsiteX10-4779" fmla="*/ 9525 w 2292559"/>
                  <a:gd name="connsiteY10-4780" fmla="*/ 546100 h 1638300"/>
                  <a:gd name="connsiteX11-4781" fmla="*/ 215900 w 2292559"/>
                  <a:gd name="connsiteY11-4782" fmla="*/ 581025 h 1638300"/>
                  <a:gd name="connsiteX12-4783" fmla="*/ 441325 w 2292559"/>
                  <a:gd name="connsiteY12-4784" fmla="*/ 682625 h 1638300"/>
                  <a:gd name="connsiteX13-4785" fmla="*/ 704850 w 2292559"/>
                  <a:gd name="connsiteY13-4786" fmla="*/ 854075 h 1638300"/>
                  <a:gd name="connsiteX14-4787" fmla="*/ 782527 w 2292559"/>
                  <a:gd name="connsiteY14-4788" fmla="*/ 913967 h 1638300"/>
                  <a:gd name="connsiteX15-4789" fmla="*/ 933450 w 2292559"/>
                  <a:gd name="connsiteY15-4790" fmla="*/ 1050925 h 1638300"/>
                  <a:gd name="connsiteX16-4791" fmla="*/ 1104900 w 2292559"/>
                  <a:gd name="connsiteY16-4792" fmla="*/ 1196975 h 1638300"/>
                  <a:gd name="connsiteX17-4793" fmla="*/ 1308100 w 2292559"/>
                  <a:gd name="connsiteY17-4794" fmla="*/ 1295400 h 1638300"/>
                  <a:gd name="connsiteX18-4795" fmla="*/ 1489075 w 2292559"/>
                  <a:gd name="connsiteY18-4796" fmla="*/ 1333500 h 1638300"/>
                  <a:gd name="connsiteX19-4797" fmla="*/ 1311275 w 2292559"/>
                  <a:gd name="connsiteY19-4798" fmla="*/ 1533525 h 1638300"/>
                  <a:gd name="connsiteX20-4799" fmla="*/ 1188244 w 2292559"/>
                  <a:gd name="connsiteY20-4800" fmla="*/ 1543843 h 1638300"/>
                  <a:gd name="connsiteX21-4801" fmla="*/ 1128712 w 2292559"/>
                  <a:gd name="connsiteY21-4802" fmla="*/ 1634331 h 1638300"/>
                  <a:gd name="connsiteX22-4803" fmla="*/ 2101850 w 2292559"/>
                  <a:gd name="connsiteY22-4804" fmla="*/ 1638300 h 1638300"/>
                  <a:gd name="connsiteX23-4805" fmla="*/ 2029619 w 2292559"/>
                  <a:gd name="connsiteY23-4806" fmla="*/ 1533525 h 1638300"/>
                  <a:gd name="connsiteX24-4807" fmla="*/ 1930400 w 2292559"/>
                  <a:gd name="connsiteY24-4808" fmla="*/ 1530350 h 1638300"/>
                  <a:gd name="connsiteX25-4809" fmla="*/ 1771650 w 2292559"/>
                  <a:gd name="connsiteY25-4810" fmla="*/ 1343025 h 1638300"/>
                  <a:gd name="connsiteX26-4811" fmla="*/ 2000250 w 2292559"/>
                  <a:gd name="connsiteY26-4812" fmla="*/ 1289050 h 1638300"/>
                  <a:gd name="connsiteX27-4813" fmla="*/ 2200275 w 2292559"/>
                  <a:gd name="connsiteY27-4814" fmla="*/ 1143000 h 1638300"/>
                  <a:gd name="connsiteX28-4815" fmla="*/ 2292350 w 2292559"/>
                  <a:gd name="connsiteY28-4816" fmla="*/ 963613 h 1638300"/>
                  <a:gd name="connsiteX29-4817" fmla="*/ 2216150 w 2292559"/>
                  <a:gd name="connsiteY29-4818" fmla="*/ 745331 h 1638300"/>
                  <a:gd name="connsiteX30-4819" fmla="*/ 1933575 w 2292559"/>
                  <a:gd name="connsiteY30-4820" fmla="*/ 530225 h 1638300"/>
                  <a:gd name="connsiteX31-4821" fmla="*/ 1768475 w 2292559"/>
                  <a:gd name="connsiteY31-4822" fmla="*/ 434975 h 1638300"/>
                  <a:gd name="connsiteX32-4823" fmla="*/ 1701800 w 2292559"/>
                  <a:gd name="connsiteY32-4824" fmla="*/ 431800 h 1638300"/>
                  <a:gd name="connsiteX33-4825" fmla="*/ 1724024 w 2292559"/>
                  <a:gd name="connsiteY33-4826" fmla="*/ 351631 h 1638300"/>
                  <a:gd name="connsiteX34-4827" fmla="*/ 1761332 w 2292559"/>
                  <a:gd name="connsiteY34-4828" fmla="*/ 266700 h 1638300"/>
                  <a:gd name="connsiteX35-4829" fmla="*/ 1744663 w 2292559"/>
                  <a:gd name="connsiteY35-4830" fmla="*/ 140494 h 1638300"/>
                  <a:gd name="connsiteX36-4831" fmla="*/ 1628775 w 2292559"/>
                  <a:gd name="connsiteY36-4832" fmla="*/ 0 h 1638300"/>
                  <a:gd name="connsiteX37-4833" fmla="*/ 1622425 w 2292559"/>
                  <a:gd name="connsiteY37-4834" fmla="*/ 120650 h 1638300"/>
                  <a:gd name="connsiteX38-4835" fmla="*/ 1552575 w 2292559"/>
                  <a:gd name="connsiteY38-4836" fmla="*/ 234950 h 1638300"/>
                  <a:gd name="connsiteX39-4837" fmla="*/ 1536700 w 2292559"/>
                  <a:gd name="connsiteY39-4838" fmla="*/ 301625 h 1638300"/>
                  <a:gd name="connsiteX40-4839" fmla="*/ 1584325 w 2292559"/>
                  <a:gd name="connsiteY40-4840" fmla="*/ 441325 h 1638300"/>
                  <a:gd name="connsiteX0-4841" fmla="*/ 1584325 w 2292559"/>
                  <a:gd name="connsiteY0-4842" fmla="*/ 441325 h 1638300"/>
                  <a:gd name="connsiteX1-4843" fmla="*/ 1441450 w 2292559"/>
                  <a:gd name="connsiteY1-4844" fmla="*/ 498475 h 1638300"/>
                  <a:gd name="connsiteX2-4845" fmla="*/ 1352550 w 2292559"/>
                  <a:gd name="connsiteY2-4846" fmla="*/ 581025 h 1638300"/>
                  <a:gd name="connsiteX3-4847" fmla="*/ 1162050 w 2292559"/>
                  <a:gd name="connsiteY3-4848" fmla="*/ 669925 h 1638300"/>
                  <a:gd name="connsiteX4-4849" fmla="*/ 1028700 w 2292559"/>
                  <a:gd name="connsiteY4-4850" fmla="*/ 704850 h 1638300"/>
                  <a:gd name="connsiteX5-4851" fmla="*/ 781050 w 2292559"/>
                  <a:gd name="connsiteY5-4852" fmla="*/ 644525 h 1638300"/>
                  <a:gd name="connsiteX6-4853" fmla="*/ 479425 w 2292559"/>
                  <a:gd name="connsiteY6-4854" fmla="*/ 542925 h 1638300"/>
                  <a:gd name="connsiteX7-4855" fmla="*/ 285750 w 2292559"/>
                  <a:gd name="connsiteY7-4856" fmla="*/ 473075 h 1638300"/>
                  <a:gd name="connsiteX8-4857" fmla="*/ 15875 w 2292559"/>
                  <a:gd name="connsiteY8-4858" fmla="*/ 476250 h 1638300"/>
                  <a:gd name="connsiteX9-4859" fmla="*/ 0 w 2292559"/>
                  <a:gd name="connsiteY9-4860" fmla="*/ 520700 h 1638300"/>
                  <a:gd name="connsiteX10-4861" fmla="*/ 9525 w 2292559"/>
                  <a:gd name="connsiteY10-4862" fmla="*/ 546100 h 1638300"/>
                  <a:gd name="connsiteX11-4863" fmla="*/ 215900 w 2292559"/>
                  <a:gd name="connsiteY11-4864" fmla="*/ 581025 h 1638300"/>
                  <a:gd name="connsiteX12-4865" fmla="*/ 441325 w 2292559"/>
                  <a:gd name="connsiteY12-4866" fmla="*/ 682625 h 1638300"/>
                  <a:gd name="connsiteX13-4867" fmla="*/ 704850 w 2292559"/>
                  <a:gd name="connsiteY13-4868" fmla="*/ 854075 h 1638300"/>
                  <a:gd name="connsiteX14-4869" fmla="*/ 782527 w 2292559"/>
                  <a:gd name="connsiteY14-4870" fmla="*/ 913967 h 1638300"/>
                  <a:gd name="connsiteX15-4871" fmla="*/ 933450 w 2292559"/>
                  <a:gd name="connsiteY15-4872" fmla="*/ 1050925 h 1638300"/>
                  <a:gd name="connsiteX16-4873" fmla="*/ 1104900 w 2292559"/>
                  <a:gd name="connsiteY16-4874" fmla="*/ 1196975 h 1638300"/>
                  <a:gd name="connsiteX17-4875" fmla="*/ 1308100 w 2292559"/>
                  <a:gd name="connsiteY17-4876" fmla="*/ 1295400 h 1638300"/>
                  <a:gd name="connsiteX18-4877" fmla="*/ 1489075 w 2292559"/>
                  <a:gd name="connsiteY18-4878" fmla="*/ 1333500 h 1638300"/>
                  <a:gd name="connsiteX19-4879" fmla="*/ 1311275 w 2292559"/>
                  <a:gd name="connsiteY19-4880" fmla="*/ 1533525 h 1638300"/>
                  <a:gd name="connsiteX20-4881" fmla="*/ 1188244 w 2292559"/>
                  <a:gd name="connsiteY20-4882" fmla="*/ 1543843 h 1638300"/>
                  <a:gd name="connsiteX21-4883" fmla="*/ 1128712 w 2292559"/>
                  <a:gd name="connsiteY21-4884" fmla="*/ 1634331 h 1638300"/>
                  <a:gd name="connsiteX22-4885" fmla="*/ 2101850 w 2292559"/>
                  <a:gd name="connsiteY22-4886" fmla="*/ 1638300 h 1638300"/>
                  <a:gd name="connsiteX23-4887" fmla="*/ 2029619 w 2292559"/>
                  <a:gd name="connsiteY23-4888" fmla="*/ 1533525 h 1638300"/>
                  <a:gd name="connsiteX24-4889" fmla="*/ 1930400 w 2292559"/>
                  <a:gd name="connsiteY24-4890" fmla="*/ 1530350 h 1638300"/>
                  <a:gd name="connsiteX25-4891" fmla="*/ 1771650 w 2292559"/>
                  <a:gd name="connsiteY25-4892" fmla="*/ 1343025 h 1638300"/>
                  <a:gd name="connsiteX26-4893" fmla="*/ 2000250 w 2292559"/>
                  <a:gd name="connsiteY26-4894" fmla="*/ 1289050 h 1638300"/>
                  <a:gd name="connsiteX27-4895" fmla="*/ 2200275 w 2292559"/>
                  <a:gd name="connsiteY27-4896" fmla="*/ 1143000 h 1638300"/>
                  <a:gd name="connsiteX28-4897" fmla="*/ 2292350 w 2292559"/>
                  <a:gd name="connsiteY28-4898" fmla="*/ 963613 h 1638300"/>
                  <a:gd name="connsiteX29-4899" fmla="*/ 2216150 w 2292559"/>
                  <a:gd name="connsiteY29-4900" fmla="*/ 745331 h 1638300"/>
                  <a:gd name="connsiteX30-4901" fmla="*/ 1933575 w 2292559"/>
                  <a:gd name="connsiteY30-4902" fmla="*/ 530225 h 1638300"/>
                  <a:gd name="connsiteX31-4903" fmla="*/ 1768475 w 2292559"/>
                  <a:gd name="connsiteY31-4904" fmla="*/ 434975 h 1638300"/>
                  <a:gd name="connsiteX32-4905" fmla="*/ 1701800 w 2292559"/>
                  <a:gd name="connsiteY32-4906" fmla="*/ 431800 h 1638300"/>
                  <a:gd name="connsiteX33-4907" fmla="*/ 1724024 w 2292559"/>
                  <a:gd name="connsiteY33-4908" fmla="*/ 351631 h 1638300"/>
                  <a:gd name="connsiteX34-4909" fmla="*/ 1761332 w 2292559"/>
                  <a:gd name="connsiteY34-4910" fmla="*/ 266700 h 1638300"/>
                  <a:gd name="connsiteX35-4911" fmla="*/ 1744663 w 2292559"/>
                  <a:gd name="connsiteY35-4912" fmla="*/ 140494 h 1638300"/>
                  <a:gd name="connsiteX36-4913" fmla="*/ 1628775 w 2292559"/>
                  <a:gd name="connsiteY36-4914" fmla="*/ 0 h 1638300"/>
                  <a:gd name="connsiteX37-4915" fmla="*/ 1622425 w 2292559"/>
                  <a:gd name="connsiteY37-4916" fmla="*/ 120650 h 1638300"/>
                  <a:gd name="connsiteX38-4917" fmla="*/ 1552575 w 2292559"/>
                  <a:gd name="connsiteY38-4918" fmla="*/ 234950 h 1638300"/>
                  <a:gd name="connsiteX39-4919" fmla="*/ 1536700 w 2292559"/>
                  <a:gd name="connsiteY39-4920" fmla="*/ 301625 h 1638300"/>
                  <a:gd name="connsiteX40-4921" fmla="*/ 1584325 w 2292559"/>
                  <a:gd name="connsiteY40-4922" fmla="*/ 441325 h 1638300"/>
                  <a:gd name="connsiteX0-4923" fmla="*/ 1584325 w 2292559"/>
                  <a:gd name="connsiteY0-4924" fmla="*/ 441325 h 1638300"/>
                  <a:gd name="connsiteX1-4925" fmla="*/ 1441450 w 2292559"/>
                  <a:gd name="connsiteY1-4926" fmla="*/ 498475 h 1638300"/>
                  <a:gd name="connsiteX2-4927" fmla="*/ 1352550 w 2292559"/>
                  <a:gd name="connsiteY2-4928" fmla="*/ 581025 h 1638300"/>
                  <a:gd name="connsiteX3-4929" fmla="*/ 1162050 w 2292559"/>
                  <a:gd name="connsiteY3-4930" fmla="*/ 669925 h 1638300"/>
                  <a:gd name="connsiteX4-4931" fmla="*/ 1028700 w 2292559"/>
                  <a:gd name="connsiteY4-4932" fmla="*/ 704850 h 1638300"/>
                  <a:gd name="connsiteX5-4933" fmla="*/ 781050 w 2292559"/>
                  <a:gd name="connsiteY5-4934" fmla="*/ 644525 h 1638300"/>
                  <a:gd name="connsiteX6-4935" fmla="*/ 479425 w 2292559"/>
                  <a:gd name="connsiteY6-4936" fmla="*/ 542925 h 1638300"/>
                  <a:gd name="connsiteX7-4937" fmla="*/ 285750 w 2292559"/>
                  <a:gd name="connsiteY7-4938" fmla="*/ 473075 h 1638300"/>
                  <a:gd name="connsiteX8-4939" fmla="*/ 15875 w 2292559"/>
                  <a:gd name="connsiteY8-4940" fmla="*/ 476250 h 1638300"/>
                  <a:gd name="connsiteX9-4941" fmla="*/ 0 w 2292559"/>
                  <a:gd name="connsiteY9-4942" fmla="*/ 520700 h 1638300"/>
                  <a:gd name="connsiteX10-4943" fmla="*/ 9525 w 2292559"/>
                  <a:gd name="connsiteY10-4944" fmla="*/ 546100 h 1638300"/>
                  <a:gd name="connsiteX11-4945" fmla="*/ 215900 w 2292559"/>
                  <a:gd name="connsiteY11-4946" fmla="*/ 581025 h 1638300"/>
                  <a:gd name="connsiteX12-4947" fmla="*/ 441325 w 2292559"/>
                  <a:gd name="connsiteY12-4948" fmla="*/ 682625 h 1638300"/>
                  <a:gd name="connsiteX13-4949" fmla="*/ 704850 w 2292559"/>
                  <a:gd name="connsiteY13-4950" fmla="*/ 854075 h 1638300"/>
                  <a:gd name="connsiteX14-4951" fmla="*/ 782527 w 2292559"/>
                  <a:gd name="connsiteY14-4952" fmla="*/ 913967 h 1638300"/>
                  <a:gd name="connsiteX15-4953" fmla="*/ 933450 w 2292559"/>
                  <a:gd name="connsiteY15-4954" fmla="*/ 1050925 h 1638300"/>
                  <a:gd name="connsiteX16-4955" fmla="*/ 1104900 w 2292559"/>
                  <a:gd name="connsiteY16-4956" fmla="*/ 1196975 h 1638300"/>
                  <a:gd name="connsiteX17-4957" fmla="*/ 1308100 w 2292559"/>
                  <a:gd name="connsiteY17-4958" fmla="*/ 1295400 h 1638300"/>
                  <a:gd name="connsiteX18-4959" fmla="*/ 1489075 w 2292559"/>
                  <a:gd name="connsiteY18-4960" fmla="*/ 1333500 h 1638300"/>
                  <a:gd name="connsiteX19-4961" fmla="*/ 1311275 w 2292559"/>
                  <a:gd name="connsiteY19-4962" fmla="*/ 1533525 h 1638300"/>
                  <a:gd name="connsiteX20-4963" fmla="*/ 1188244 w 2292559"/>
                  <a:gd name="connsiteY20-4964" fmla="*/ 1543843 h 1638300"/>
                  <a:gd name="connsiteX21-4965" fmla="*/ 1128712 w 2292559"/>
                  <a:gd name="connsiteY21-4966" fmla="*/ 1634331 h 1638300"/>
                  <a:gd name="connsiteX22-4967" fmla="*/ 2108994 w 2292559"/>
                  <a:gd name="connsiteY22-4968" fmla="*/ 1638300 h 1638300"/>
                  <a:gd name="connsiteX23-4969" fmla="*/ 2029619 w 2292559"/>
                  <a:gd name="connsiteY23-4970" fmla="*/ 1533525 h 1638300"/>
                  <a:gd name="connsiteX24-4971" fmla="*/ 1930400 w 2292559"/>
                  <a:gd name="connsiteY24-4972" fmla="*/ 1530350 h 1638300"/>
                  <a:gd name="connsiteX25-4973" fmla="*/ 1771650 w 2292559"/>
                  <a:gd name="connsiteY25-4974" fmla="*/ 1343025 h 1638300"/>
                  <a:gd name="connsiteX26-4975" fmla="*/ 2000250 w 2292559"/>
                  <a:gd name="connsiteY26-4976" fmla="*/ 1289050 h 1638300"/>
                  <a:gd name="connsiteX27-4977" fmla="*/ 2200275 w 2292559"/>
                  <a:gd name="connsiteY27-4978" fmla="*/ 1143000 h 1638300"/>
                  <a:gd name="connsiteX28-4979" fmla="*/ 2292350 w 2292559"/>
                  <a:gd name="connsiteY28-4980" fmla="*/ 963613 h 1638300"/>
                  <a:gd name="connsiteX29-4981" fmla="*/ 2216150 w 2292559"/>
                  <a:gd name="connsiteY29-4982" fmla="*/ 745331 h 1638300"/>
                  <a:gd name="connsiteX30-4983" fmla="*/ 1933575 w 2292559"/>
                  <a:gd name="connsiteY30-4984" fmla="*/ 530225 h 1638300"/>
                  <a:gd name="connsiteX31-4985" fmla="*/ 1768475 w 2292559"/>
                  <a:gd name="connsiteY31-4986" fmla="*/ 434975 h 1638300"/>
                  <a:gd name="connsiteX32-4987" fmla="*/ 1701800 w 2292559"/>
                  <a:gd name="connsiteY32-4988" fmla="*/ 431800 h 1638300"/>
                  <a:gd name="connsiteX33-4989" fmla="*/ 1724024 w 2292559"/>
                  <a:gd name="connsiteY33-4990" fmla="*/ 351631 h 1638300"/>
                  <a:gd name="connsiteX34-4991" fmla="*/ 1761332 w 2292559"/>
                  <a:gd name="connsiteY34-4992" fmla="*/ 266700 h 1638300"/>
                  <a:gd name="connsiteX35-4993" fmla="*/ 1744663 w 2292559"/>
                  <a:gd name="connsiteY35-4994" fmla="*/ 140494 h 1638300"/>
                  <a:gd name="connsiteX36-4995" fmla="*/ 1628775 w 2292559"/>
                  <a:gd name="connsiteY36-4996" fmla="*/ 0 h 1638300"/>
                  <a:gd name="connsiteX37-4997" fmla="*/ 1622425 w 2292559"/>
                  <a:gd name="connsiteY37-4998" fmla="*/ 120650 h 1638300"/>
                  <a:gd name="connsiteX38-4999" fmla="*/ 1552575 w 2292559"/>
                  <a:gd name="connsiteY38-5000" fmla="*/ 234950 h 1638300"/>
                  <a:gd name="connsiteX39-5001" fmla="*/ 1536700 w 2292559"/>
                  <a:gd name="connsiteY39-5002" fmla="*/ 301625 h 1638300"/>
                  <a:gd name="connsiteX40-5003" fmla="*/ 1584325 w 2292559"/>
                  <a:gd name="connsiteY40-5004" fmla="*/ 441325 h 1638300"/>
                  <a:gd name="connsiteX0-5005" fmla="*/ 1584325 w 2292559"/>
                  <a:gd name="connsiteY0-5006" fmla="*/ 441325 h 1638300"/>
                  <a:gd name="connsiteX1-5007" fmla="*/ 1441450 w 2292559"/>
                  <a:gd name="connsiteY1-5008" fmla="*/ 498475 h 1638300"/>
                  <a:gd name="connsiteX2-5009" fmla="*/ 1352550 w 2292559"/>
                  <a:gd name="connsiteY2-5010" fmla="*/ 581025 h 1638300"/>
                  <a:gd name="connsiteX3-5011" fmla="*/ 1162050 w 2292559"/>
                  <a:gd name="connsiteY3-5012" fmla="*/ 669925 h 1638300"/>
                  <a:gd name="connsiteX4-5013" fmla="*/ 1028700 w 2292559"/>
                  <a:gd name="connsiteY4-5014" fmla="*/ 704850 h 1638300"/>
                  <a:gd name="connsiteX5-5015" fmla="*/ 781050 w 2292559"/>
                  <a:gd name="connsiteY5-5016" fmla="*/ 644525 h 1638300"/>
                  <a:gd name="connsiteX6-5017" fmla="*/ 479425 w 2292559"/>
                  <a:gd name="connsiteY6-5018" fmla="*/ 542925 h 1638300"/>
                  <a:gd name="connsiteX7-5019" fmla="*/ 285750 w 2292559"/>
                  <a:gd name="connsiteY7-5020" fmla="*/ 473075 h 1638300"/>
                  <a:gd name="connsiteX8-5021" fmla="*/ 15875 w 2292559"/>
                  <a:gd name="connsiteY8-5022" fmla="*/ 476250 h 1638300"/>
                  <a:gd name="connsiteX9-5023" fmla="*/ 0 w 2292559"/>
                  <a:gd name="connsiteY9-5024" fmla="*/ 520700 h 1638300"/>
                  <a:gd name="connsiteX10-5025" fmla="*/ 9525 w 2292559"/>
                  <a:gd name="connsiteY10-5026" fmla="*/ 546100 h 1638300"/>
                  <a:gd name="connsiteX11-5027" fmla="*/ 215900 w 2292559"/>
                  <a:gd name="connsiteY11-5028" fmla="*/ 581025 h 1638300"/>
                  <a:gd name="connsiteX12-5029" fmla="*/ 441325 w 2292559"/>
                  <a:gd name="connsiteY12-5030" fmla="*/ 682625 h 1638300"/>
                  <a:gd name="connsiteX13-5031" fmla="*/ 704850 w 2292559"/>
                  <a:gd name="connsiteY13-5032" fmla="*/ 854075 h 1638300"/>
                  <a:gd name="connsiteX14-5033" fmla="*/ 782527 w 2292559"/>
                  <a:gd name="connsiteY14-5034" fmla="*/ 913967 h 1638300"/>
                  <a:gd name="connsiteX15-5035" fmla="*/ 933450 w 2292559"/>
                  <a:gd name="connsiteY15-5036" fmla="*/ 1050925 h 1638300"/>
                  <a:gd name="connsiteX16-5037" fmla="*/ 1104900 w 2292559"/>
                  <a:gd name="connsiteY16-5038" fmla="*/ 1196975 h 1638300"/>
                  <a:gd name="connsiteX17-5039" fmla="*/ 1308100 w 2292559"/>
                  <a:gd name="connsiteY17-5040" fmla="*/ 1295400 h 1638300"/>
                  <a:gd name="connsiteX18-5041" fmla="*/ 1489075 w 2292559"/>
                  <a:gd name="connsiteY18-5042" fmla="*/ 1333500 h 1638300"/>
                  <a:gd name="connsiteX19-5043" fmla="*/ 1311275 w 2292559"/>
                  <a:gd name="connsiteY19-5044" fmla="*/ 1533525 h 1638300"/>
                  <a:gd name="connsiteX20-5045" fmla="*/ 1188244 w 2292559"/>
                  <a:gd name="connsiteY20-5046" fmla="*/ 1543843 h 1638300"/>
                  <a:gd name="connsiteX21-5047" fmla="*/ 1128712 w 2292559"/>
                  <a:gd name="connsiteY21-5048" fmla="*/ 1634331 h 1638300"/>
                  <a:gd name="connsiteX22-5049" fmla="*/ 2099469 w 2292559"/>
                  <a:gd name="connsiteY22-5050" fmla="*/ 1638300 h 1638300"/>
                  <a:gd name="connsiteX23-5051" fmla="*/ 2029619 w 2292559"/>
                  <a:gd name="connsiteY23-5052" fmla="*/ 1533525 h 1638300"/>
                  <a:gd name="connsiteX24-5053" fmla="*/ 1930400 w 2292559"/>
                  <a:gd name="connsiteY24-5054" fmla="*/ 1530350 h 1638300"/>
                  <a:gd name="connsiteX25-5055" fmla="*/ 1771650 w 2292559"/>
                  <a:gd name="connsiteY25-5056" fmla="*/ 1343025 h 1638300"/>
                  <a:gd name="connsiteX26-5057" fmla="*/ 2000250 w 2292559"/>
                  <a:gd name="connsiteY26-5058" fmla="*/ 1289050 h 1638300"/>
                  <a:gd name="connsiteX27-5059" fmla="*/ 2200275 w 2292559"/>
                  <a:gd name="connsiteY27-5060" fmla="*/ 1143000 h 1638300"/>
                  <a:gd name="connsiteX28-5061" fmla="*/ 2292350 w 2292559"/>
                  <a:gd name="connsiteY28-5062" fmla="*/ 963613 h 1638300"/>
                  <a:gd name="connsiteX29-5063" fmla="*/ 2216150 w 2292559"/>
                  <a:gd name="connsiteY29-5064" fmla="*/ 745331 h 1638300"/>
                  <a:gd name="connsiteX30-5065" fmla="*/ 1933575 w 2292559"/>
                  <a:gd name="connsiteY30-5066" fmla="*/ 530225 h 1638300"/>
                  <a:gd name="connsiteX31-5067" fmla="*/ 1768475 w 2292559"/>
                  <a:gd name="connsiteY31-5068" fmla="*/ 434975 h 1638300"/>
                  <a:gd name="connsiteX32-5069" fmla="*/ 1701800 w 2292559"/>
                  <a:gd name="connsiteY32-5070" fmla="*/ 431800 h 1638300"/>
                  <a:gd name="connsiteX33-5071" fmla="*/ 1724024 w 2292559"/>
                  <a:gd name="connsiteY33-5072" fmla="*/ 351631 h 1638300"/>
                  <a:gd name="connsiteX34-5073" fmla="*/ 1761332 w 2292559"/>
                  <a:gd name="connsiteY34-5074" fmla="*/ 266700 h 1638300"/>
                  <a:gd name="connsiteX35-5075" fmla="*/ 1744663 w 2292559"/>
                  <a:gd name="connsiteY35-5076" fmla="*/ 140494 h 1638300"/>
                  <a:gd name="connsiteX36-5077" fmla="*/ 1628775 w 2292559"/>
                  <a:gd name="connsiteY36-5078" fmla="*/ 0 h 1638300"/>
                  <a:gd name="connsiteX37-5079" fmla="*/ 1622425 w 2292559"/>
                  <a:gd name="connsiteY37-5080" fmla="*/ 120650 h 1638300"/>
                  <a:gd name="connsiteX38-5081" fmla="*/ 1552575 w 2292559"/>
                  <a:gd name="connsiteY38-5082" fmla="*/ 234950 h 1638300"/>
                  <a:gd name="connsiteX39-5083" fmla="*/ 1536700 w 2292559"/>
                  <a:gd name="connsiteY39-5084" fmla="*/ 301625 h 1638300"/>
                  <a:gd name="connsiteX40-5085" fmla="*/ 1584325 w 2292559"/>
                  <a:gd name="connsiteY40-5086" fmla="*/ 441325 h 1638300"/>
                  <a:gd name="connsiteX0-5087" fmla="*/ 1584325 w 2292559"/>
                  <a:gd name="connsiteY0-5088" fmla="*/ 441325 h 1638300"/>
                  <a:gd name="connsiteX1-5089" fmla="*/ 1441450 w 2292559"/>
                  <a:gd name="connsiteY1-5090" fmla="*/ 498475 h 1638300"/>
                  <a:gd name="connsiteX2-5091" fmla="*/ 1352550 w 2292559"/>
                  <a:gd name="connsiteY2-5092" fmla="*/ 581025 h 1638300"/>
                  <a:gd name="connsiteX3-5093" fmla="*/ 1162050 w 2292559"/>
                  <a:gd name="connsiteY3-5094" fmla="*/ 669925 h 1638300"/>
                  <a:gd name="connsiteX4-5095" fmla="*/ 1028700 w 2292559"/>
                  <a:gd name="connsiteY4-5096" fmla="*/ 704850 h 1638300"/>
                  <a:gd name="connsiteX5-5097" fmla="*/ 781050 w 2292559"/>
                  <a:gd name="connsiteY5-5098" fmla="*/ 644525 h 1638300"/>
                  <a:gd name="connsiteX6-5099" fmla="*/ 479425 w 2292559"/>
                  <a:gd name="connsiteY6-5100" fmla="*/ 542925 h 1638300"/>
                  <a:gd name="connsiteX7-5101" fmla="*/ 285750 w 2292559"/>
                  <a:gd name="connsiteY7-5102" fmla="*/ 473075 h 1638300"/>
                  <a:gd name="connsiteX8-5103" fmla="*/ 15875 w 2292559"/>
                  <a:gd name="connsiteY8-5104" fmla="*/ 476250 h 1638300"/>
                  <a:gd name="connsiteX9-5105" fmla="*/ 0 w 2292559"/>
                  <a:gd name="connsiteY9-5106" fmla="*/ 520700 h 1638300"/>
                  <a:gd name="connsiteX10-5107" fmla="*/ 9525 w 2292559"/>
                  <a:gd name="connsiteY10-5108" fmla="*/ 546100 h 1638300"/>
                  <a:gd name="connsiteX11-5109" fmla="*/ 215900 w 2292559"/>
                  <a:gd name="connsiteY11-5110" fmla="*/ 581025 h 1638300"/>
                  <a:gd name="connsiteX12-5111" fmla="*/ 441325 w 2292559"/>
                  <a:gd name="connsiteY12-5112" fmla="*/ 682625 h 1638300"/>
                  <a:gd name="connsiteX13-5113" fmla="*/ 704850 w 2292559"/>
                  <a:gd name="connsiteY13-5114" fmla="*/ 854075 h 1638300"/>
                  <a:gd name="connsiteX14-5115" fmla="*/ 782527 w 2292559"/>
                  <a:gd name="connsiteY14-5116" fmla="*/ 913967 h 1638300"/>
                  <a:gd name="connsiteX15-5117" fmla="*/ 933450 w 2292559"/>
                  <a:gd name="connsiteY15-5118" fmla="*/ 1050925 h 1638300"/>
                  <a:gd name="connsiteX16-5119" fmla="*/ 1104900 w 2292559"/>
                  <a:gd name="connsiteY16-5120" fmla="*/ 1196975 h 1638300"/>
                  <a:gd name="connsiteX17-5121" fmla="*/ 1308100 w 2292559"/>
                  <a:gd name="connsiteY17-5122" fmla="*/ 1295400 h 1638300"/>
                  <a:gd name="connsiteX18-5123" fmla="*/ 1489075 w 2292559"/>
                  <a:gd name="connsiteY18-5124" fmla="*/ 1333500 h 1638300"/>
                  <a:gd name="connsiteX19-5125" fmla="*/ 1311275 w 2292559"/>
                  <a:gd name="connsiteY19-5126" fmla="*/ 1533525 h 1638300"/>
                  <a:gd name="connsiteX20-5127" fmla="*/ 1188244 w 2292559"/>
                  <a:gd name="connsiteY20-5128" fmla="*/ 1543843 h 1638300"/>
                  <a:gd name="connsiteX21-5129" fmla="*/ 1128712 w 2292559"/>
                  <a:gd name="connsiteY21-5130" fmla="*/ 1634331 h 1638300"/>
                  <a:gd name="connsiteX22-5131" fmla="*/ 2099469 w 2292559"/>
                  <a:gd name="connsiteY22-5132" fmla="*/ 1638300 h 1638300"/>
                  <a:gd name="connsiteX23-5133" fmla="*/ 2015331 w 2292559"/>
                  <a:gd name="connsiteY23-5134" fmla="*/ 1533525 h 1638300"/>
                  <a:gd name="connsiteX24-5135" fmla="*/ 1930400 w 2292559"/>
                  <a:gd name="connsiteY24-5136" fmla="*/ 1530350 h 1638300"/>
                  <a:gd name="connsiteX25-5137" fmla="*/ 1771650 w 2292559"/>
                  <a:gd name="connsiteY25-5138" fmla="*/ 1343025 h 1638300"/>
                  <a:gd name="connsiteX26-5139" fmla="*/ 2000250 w 2292559"/>
                  <a:gd name="connsiteY26-5140" fmla="*/ 1289050 h 1638300"/>
                  <a:gd name="connsiteX27-5141" fmla="*/ 2200275 w 2292559"/>
                  <a:gd name="connsiteY27-5142" fmla="*/ 1143000 h 1638300"/>
                  <a:gd name="connsiteX28-5143" fmla="*/ 2292350 w 2292559"/>
                  <a:gd name="connsiteY28-5144" fmla="*/ 963613 h 1638300"/>
                  <a:gd name="connsiteX29-5145" fmla="*/ 2216150 w 2292559"/>
                  <a:gd name="connsiteY29-5146" fmla="*/ 745331 h 1638300"/>
                  <a:gd name="connsiteX30-5147" fmla="*/ 1933575 w 2292559"/>
                  <a:gd name="connsiteY30-5148" fmla="*/ 530225 h 1638300"/>
                  <a:gd name="connsiteX31-5149" fmla="*/ 1768475 w 2292559"/>
                  <a:gd name="connsiteY31-5150" fmla="*/ 434975 h 1638300"/>
                  <a:gd name="connsiteX32-5151" fmla="*/ 1701800 w 2292559"/>
                  <a:gd name="connsiteY32-5152" fmla="*/ 431800 h 1638300"/>
                  <a:gd name="connsiteX33-5153" fmla="*/ 1724024 w 2292559"/>
                  <a:gd name="connsiteY33-5154" fmla="*/ 351631 h 1638300"/>
                  <a:gd name="connsiteX34-5155" fmla="*/ 1761332 w 2292559"/>
                  <a:gd name="connsiteY34-5156" fmla="*/ 266700 h 1638300"/>
                  <a:gd name="connsiteX35-5157" fmla="*/ 1744663 w 2292559"/>
                  <a:gd name="connsiteY35-5158" fmla="*/ 140494 h 1638300"/>
                  <a:gd name="connsiteX36-5159" fmla="*/ 1628775 w 2292559"/>
                  <a:gd name="connsiteY36-5160" fmla="*/ 0 h 1638300"/>
                  <a:gd name="connsiteX37-5161" fmla="*/ 1622425 w 2292559"/>
                  <a:gd name="connsiteY37-5162" fmla="*/ 120650 h 1638300"/>
                  <a:gd name="connsiteX38-5163" fmla="*/ 1552575 w 2292559"/>
                  <a:gd name="connsiteY38-5164" fmla="*/ 234950 h 1638300"/>
                  <a:gd name="connsiteX39-5165" fmla="*/ 1536700 w 2292559"/>
                  <a:gd name="connsiteY39-5166" fmla="*/ 301625 h 1638300"/>
                  <a:gd name="connsiteX40-5167" fmla="*/ 1584325 w 2292559"/>
                  <a:gd name="connsiteY40-5168" fmla="*/ 441325 h 1638300"/>
                  <a:gd name="connsiteX0-5169" fmla="*/ 1584325 w 2292559"/>
                  <a:gd name="connsiteY0-5170" fmla="*/ 441325 h 1638300"/>
                  <a:gd name="connsiteX1-5171" fmla="*/ 1441450 w 2292559"/>
                  <a:gd name="connsiteY1-5172" fmla="*/ 498475 h 1638300"/>
                  <a:gd name="connsiteX2-5173" fmla="*/ 1352550 w 2292559"/>
                  <a:gd name="connsiteY2-5174" fmla="*/ 581025 h 1638300"/>
                  <a:gd name="connsiteX3-5175" fmla="*/ 1162050 w 2292559"/>
                  <a:gd name="connsiteY3-5176" fmla="*/ 669925 h 1638300"/>
                  <a:gd name="connsiteX4-5177" fmla="*/ 1028700 w 2292559"/>
                  <a:gd name="connsiteY4-5178" fmla="*/ 704850 h 1638300"/>
                  <a:gd name="connsiteX5-5179" fmla="*/ 781050 w 2292559"/>
                  <a:gd name="connsiteY5-5180" fmla="*/ 644525 h 1638300"/>
                  <a:gd name="connsiteX6-5181" fmla="*/ 479425 w 2292559"/>
                  <a:gd name="connsiteY6-5182" fmla="*/ 542925 h 1638300"/>
                  <a:gd name="connsiteX7-5183" fmla="*/ 285750 w 2292559"/>
                  <a:gd name="connsiteY7-5184" fmla="*/ 473075 h 1638300"/>
                  <a:gd name="connsiteX8-5185" fmla="*/ 15875 w 2292559"/>
                  <a:gd name="connsiteY8-5186" fmla="*/ 476250 h 1638300"/>
                  <a:gd name="connsiteX9-5187" fmla="*/ 0 w 2292559"/>
                  <a:gd name="connsiteY9-5188" fmla="*/ 520700 h 1638300"/>
                  <a:gd name="connsiteX10-5189" fmla="*/ 9525 w 2292559"/>
                  <a:gd name="connsiteY10-5190" fmla="*/ 546100 h 1638300"/>
                  <a:gd name="connsiteX11-5191" fmla="*/ 215900 w 2292559"/>
                  <a:gd name="connsiteY11-5192" fmla="*/ 581025 h 1638300"/>
                  <a:gd name="connsiteX12-5193" fmla="*/ 441325 w 2292559"/>
                  <a:gd name="connsiteY12-5194" fmla="*/ 682625 h 1638300"/>
                  <a:gd name="connsiteX13-5195" fmla="*/ 704850 w 2292559"/>
                  <a:gd name="connsiteY13-5196" fmla="*/ 854075 h 1638300"/>
                  <a:gd name="connsiteX14-5197" fmla="*/ 782527 w 2292559"/>
                  <a:gd name="connsiteY14-5198" fmla="*/ 913967 h 1638300"/>
                  <a:gd name="connsiteX15-5199" fmla="*/ 933450 w 2292559"/>
                  <a:gd name="connsiteY15-5200" fmla="*/ 1050925 h 1638300"/>
                  <a:gd name="connsiteX16-5201" fmla="*/ 1104900 w 2292559"/>
                  <a:gd name="connsiteY16-5202" fmla="*/ 1196975 h 1638300"/>
                  <a:gd name="connsiteX17-5203" fmla="*/ 1308100 w 2292559"/>
                  <a:gd name="connsiteY17-5204" fmla="*/ 1295400 h 1638300"/>
                  <a:gd name="connsiteX18-5205" fmla="*/ 1489075 w 2292559"/>
                  <a:gd name="connsiteY18-5206" fmla="*/ 1333500 h 1638300"/>
                  <a:gd name="connsiteX19-5207" fmla="*/ 1311275 w 2292559"/>
                  <a:gd name="connsiteY19-5208" fmla="*/ 1533525 h 1638300"/>
                  <a:gd name="connsiteX20-5209" fmla="*/ 1188244 w 2292559"/>
                  <a:gd name="connsiteY20-5210" fmla="*/ 1543843 h 1638300"/>
                  <a:gd name="connsiteX21-5211" fmla="*/ 1128712 w 2292559"/>
                  <a:gd name="connsiteY21-5212" fmla="*/ 1634331 h 1638300"/>
                  <a:gd name="connsiteX22-5213" fmla="*/ 2099469 w 2292559"/>
                  <a:gd name="connsiteY22-5214" fmla="*/ 1638300 h 1638300"/>
                  <a:gd name="connsiteX23-5215" fmla="*/ 2015331 w 2292559"/>
                  <a:gd name="connsiteY23-5216" fmla="*/ 1533525 h 1638300"/>
                  <a:gd name="connsiteX24-5217" fmla="*/ 1930400 w 2292559"/>
                  <a:gd name="connsiteY24-5218" fmla="*/ 1530350 h 1638300"/>
                  <a:gd name="connsiteX25-5219" fmla="*/ 1771650 w 2292559"/>
                  <a:gd name="connsiteY25-5220" fmla="*/ 1343025 h 1638300"/>
                  <a:gd name="connsiteX26-5221" fmla="*/ 2000250 w 2292559"/>
                  <a:gd name="connsiteY26-5222" fmla="*/ 1289050 h 1638300"/>
                  <a:gd name="connsiteX27-5223" fmla="*/ 2200275 w 2292559"/>
                  <a:gd name="connsiteY27-5224" fmla="*/ 1143000 h 1638300"/>
                  <a:gd name="connsiteX28-5225" fmla="*/ 2292350 w 2292559"/>
                  <a:gd name="connsiteY28-5226" fmla="*/ 963613 h 1638300"/>
                  <a:gd name="connsiteX29-5227" fmla="*/ 2216150 w 2292559"/>
                  <a:gd name="connsiteY29-5228" fmla="*/ 745331 h 1638300"/>
                  <a:gd name="connsiteX30-5229" fmla="*/ 1933575 w 2292559"/>
                  <a:gd name="connsiteY30-5230" fmla="*/ 530225 h 1638300"/>
                  <a:gd name="connsiteX31-5231" fmla="*/ 1768475 w 2292559"/>
                  <a:gd name="connsiteY31-5232" fmla="*/ 434975 h 1638300"/>
                  <a:gd name="connsiteX32-5233" fmla="*/ 1701800 w 2292559"/>
                  <a:gd name="connsiteY32-5234" fmla="*/ 431800 h 1638300"/>
                  <a:gd name="connsiteX33-5235" fmla="*/ 1724024 w 2292559"/>
                  <a:gd name="connsiteY33-5236" fmla="*/ 351631 h 1638300"/>
                  <a:gd name="connsiteX34-5237" fmla="*/ 1761332 w 2292559"/>
                  <a:gd name="connsiteY34-5238" fmla="*/ 266700 h 1638300"/>
                  <a:gd name="connsiteX35-5239" fmla="*/ 1744663 w 2292559"/>
                  <a:gd name="connsiteY35-5240" fmla="*/ 140494 h 1638300"/>
                  <a:gd name="connsiteX36-5241" fmla="*/ 1628775 w 2292559"/>
                  <a:gd name="connsiteY36-5242" fmla="*/ 0 h 1638300"/>
                  <a:gd name="connsiteX37-5243" fmla="*/ 1622425 w 2292559"/>
                  <a:gd name="connsiteY37-5244" fmla="*/ 120650 h 1638300"/>
                  <a:gd name="connsiteX38-5245" fmla="*/ 1552575 w 2292559"/>
                  <a:gd name="connsiteY38-5246" fmla="*/ 234950 h 1638300"/>
                  <a:gd name="connsiteX39-5247" fmla="*/ 1536700 w 2292559"/>
                  <a:gd name="connsiteY39-5248" fmla="*/ 301625 h 1638300"/>
                  <a:gd name="connsiteX40-5249" fmla="*/ 1584325 w 2292559"/>
                  <a:gd name="connsiteY40-5250" fmla="*/ 441325 h 1638300"/>
                  <a:gd name="connsiteX0-5251" fmla="*/ 1584325 w 2292559"/>
                  <a:gd name="connsiteY0-5252" fmla="*/ 441325 h 1638300"/>
                  <a:gd name="connsiteX1-5253" fmla="*/ 1441450 w 2292559"/>
                  <a:gd name="connsiteY1-5254" fmla="*/ 498475 h 1638300"/>
                  <a:gd name="connsiteX2-5255" fmla="*/ 1352550 w 2292559"/>
                  <a:gd name="connsiteY2-5256" fmla="*/ 581025 h 1638300"/>
                  <a:gd name="connsiteX3-5257" fmla="*/ 1162050 w 2292559"/>
                  <a:gd name="connsiteY3-5258" fmla="*/ 669925 h 1638300"/>
                  <a:gd name="connsiteX4-5259" fmla="*/ 1028700 w 2292559"/>
                  <a:gd name="connsiteY4-5260" fmla="*/ 704850 h 1638300"/>
                  <a:gd name="connsiteX5-5261" fmla="*/ 781050 w 2292559"/>
                  <a:gd name="connsiteY5-5262" fmla="*/ 644525 h 1638300"/>
                  <a:gd name="connsiteX6-5263" fmla="*/ 479425 w 2292559"/>
                  <a:gd name="connsiteY6-5264" fmla="*/ 542925 h 1638300"/>
                  <a:gd name="connsiteX7-5265" fmla="*/ 285750 w 2292559"/>
                  <a:gd name="connsiteY7-5266" fmla="*/ 473075 h 1638300"/>
                  <a:gd name="connsiteX8-5267" fmla="*/ 15875 w 2292559"/>
                  <a:gd name="connsiteY8-5268" fmla="*/ 476250 h 1638300"/>
                  <a:gd name="connsiteX9-5269" fmla="*/ 0 w 2292559"/>
                  <a:gd name="connsiteY9-5270" fmla="*/ 520700 h 1638300"/>
                  <a:gd name="connsiteX10-5271" fmla="*/ 9525 w 2292559"/>
                  <a:gd name="connsiteY10-5272" fmla="*/ 546100 h 1638300"/>
                  <a:gd name="connsiteX11-5273" fmla="*/ 215900 w 2292559"/>
                  <a:gd name="connsiteY11-5274" fmla="*/ 581025 h 1638300"/>
                  <a:gd name="connsiteX12-5275" fmla="*/ 441325 w 2292559"/>
                  <a:gd name="connsiteY12-5276" fmla="*/ 682625 h 1638300"/>
                  <a:gd name="connsiteX13-5277" fmla="*/ 704850 w 2292559"/>
                  <a:gd name="connsiteY13-5278" fmla="*/ 854075 h 1638300"/>
                  <a:gd name="connsiteX14-5279" fmla="*/ 782527 w 2292559"/>
                  <a:gd name="connsiteY14-5280" fmla="*/ 913967 h 1638300"/>
                  <a:gd name="connsiteX15-5281" fmla="*/ 933450 w 2292559"/>
                  <a:gd name="connsiteY15-5282" fmla="*/ 1050925 h 1638300"/>
                  <a:gd name="connsiteX16-5283" fmla="*/ 1104900 w 2292559"/>
                  <a:gd name="connsiteY16-5284" fmla="*/ 1196975 h 1638300"/>
                  <a:gd name="connsiteX17-5285" fmla="*/ 1308100 w 2292559"/>
                  <a:gd name="connsiteY17-5286" fmla="*/ 1295400 h 1638300"/>
                  <a:gd name="connsiteX18-5287" fmla="*/ 1489075 w 2292559"/>
                  <a:gd name="connsiteY18-5288" fmla="*/ 1333500 h 1638300"/>
                  <a:gd name="connsiteX19-5289" fmla="*/ 1311275 w 2292559"/>
                  <a:gd name="connsiteY19-5290" fmla="*/ 1533525 h 1638300"/>
                  <a:gd name="connsiteX20-5291" fmla="*/ 1188244 w 2292559"/>
                  <a:gd name="connsiteY20-5292" fmla="*/ 1543843 h 1638300"/>
                  <a:gd name="connsiteX21-5293" fmla="*/ 1128712 w 2292559"/>
                  <a:gd name="connsiteY21-5294" fmla="*/ 1634331 h 1638300"/>
                  <a:gd name="connsiteX22-5295" fmla="*/ 2099469 w 2292559"/>
                  <a:gd name="connsiteY22-5296" fmla="*/ 1638300 h 1638300"/>
                  <a:gd name="connsiteX23-5297" fmla="*/ 2015331 w 2292559"/>
                  <a:gd name="connsiteY23-5298" fmla="*/ 1533525 h 1638300"/>
                  <a:gd name="connsiteX24-5299" fmla="*/ 1930400 w 2292559"/>
                  <a:gd name="connsiteY24-5300" fmla="*/ 1530350 h 1638300"/>
                  <a:gd name="connsiteX25-5301" fmla="*/ 1771650 w 2292559"/>
                  <a:gd name="connsiteY25-5302" fmla="*/ 1343025 h 1638300"/>
                  <a:gd name="connsiteX26-5303" fmla="*/ 2000250 w 2292559"/>
                  <a:gd name="connsiteY26-5304" fmla="*/ 1289050 h 1638300"/>
                  <a:gd name="connsiteX27-5305" fmla="*/ 2200275 w 2292559"/>
                  <a:gd name="connsiteY27-5306" fmla="*/ 1143000 h 1638300"/>
                  <a:gd name="connsiteX28-5307" fmla="*/ 2292350 w 2292559"/>
                  <a:gd name="connsiteY28-5308" fmla="*/ 963613 h 1638300"/>
                  <a:gd name="connsiteX29-5309" fmla="*/ 2216150 w 2292559"/>
                  <a:gd name="connsiteY29-5310" fmla="*/ 745331 h 1638300"/>
                  <a:gd name="connsiteX30-5311" fmla="*/ 1933575 w 2292559"/>
                  <a:gd name="connsiteY30-5312" fmla="*/ 530225 h 1638300"/>
                  <a:gd name="connsiteX31-5313" fmla="*/ 1768475 w 2292559"/>
                  <a:gd name="connsiteY31-5314" fmla="*/ 434975 h 1638300"/>
                  <a:gd name="connsiteX32-5315" fmla="*/ 1701800 w 2292559"/>
                  <a:gd name="connsiteY32-5316" fmla="*/ 431800 h 1638300"/>
                  <a:gd name="connsiteX33-5317" fmla="*/ 1724024 w 2292559"/>
                  <a:gd name="connsiteY33-5318" fmla="*/ 351631 h 1638300"/>
                  <a:gd name="connsiteX34-5319" fmla="*/ 1761332 w 2292559"/>
                  <a:gd name="connsiteY34-5320" fmla="*/ 266700 h 1638300"/>
                  <a:gd name="connsiteX35-5321" fmla="*/ 1744663 w 2292559"/>
                  <a:gd name="connsiteY35-5322" fmla="*/ 140494 h 1638300"/>
                  <a:gd name="connsiteX36-5323" fmla="*/ 1628775 w 2292559"/>
                  <a:gd name="connsiteY36-5324" fmla="*/ 0 h 1638300"/>
                  <a:gd name="connsiteX37-5325" fmla="*/ 1622425 w 2292559"/>
                  <a:gd name="connsiteY37-5326" fmla="*/ 120650 h 1638300"/>
                  <a:gd name="connsiteX38-5327" fmla="*/ 1552575 w 2292559"/>
                  <a:gd name="connsiteY38-5328" fmla="*/ 234950 h 1638300"/>
                  <a:gd name="connsiteX39-5329" fmla="*/ 1536700 w 2292559"/>
                  <a:gd name="connsiteY39-5330" fmla="*/ 301625 h 1638300"/>
                  <a:gd name="connsiteX40-5331" fmla="*/ 1584325 w 2292559"/>
                  <a:gd name="connsiteY40-5332" fmla="*/ 441325 h 1638300"/>
                  <a:gd name="connsiteX0-5333" fmla="*/ 1596231 w 2304465"/>
                  <a:gd name="connsiteY0-5334" fmla="*/ 441325 h 1638300"/>
                  <a:gd name="connsiteX1-5335" fmla="*/ 1453356 w 2304465"/>
                  <a:gd name="connsiteY1-5336" fmla="*/ 498475 h 1638300"/>
                  <a:gd name="connsiteX2-5337" fmla="*/ 1364456 w 2304465"/>
                  <a:gd name="connsiteY2-5338" fmla="*/ 581025 h 1638300"/>
                  <a:gd name="connsiteX3-5339" fmla="*/ 1173956 w 2304465"/>
                  <a:gd name="connsiteY3-5340" fmla="*/ 669925 h 1638300"/>
                  <a:gd name="connsiteX4-5341" fmla="*/ 1040606 w 2304465"/>
                  <a:gd name="connsiteY4-5342" fmla="*/ 704850 h 1638300"/>
                  <a:gd name="connsiteX5-5343" fmla="*/ 792956 w 2304465"/>
                  <a:gd name="connsiteY5-5344" fmla="*/ 644525 h 1638300"/>
                  <a:gd name="connsiteX6-5345" fmla="*/ 491331 w 2304465"/>
                  <a:gd name="connsiteY6-5346" fmla="*/ 542925 h 1638300"/>
                  <a:gd name="connsiteX7-5347" fmla="*/ 297656 w 2304465"/>
                  <a:gd name="connsiteY7-5348" fmla="*/ 473075 h 1638300"/>
                  <a:gd name="connsiteX8-5349" fmla="*/ 27781 w 2304465"/>
                  <a:gd name="connsiteY8-5350" fmla="*/ 476250 h 1638300"/>
                  <a:gd name="connsiteX9-5351" fmla="*/ 0 w 2304465"/>
                  <a:gd name="connsiteY9-5352" fmla="*/ 518319 h 1638300"/>
                  <a:gd name="connsiteX10-5353" fmla="*/ 21431 w 2304465"/>
                  <a:gd name="connsiteY10-5354" fmla="*/ 546100 h 1638300"/>
                  <a:gd name="connsiteX11-5355" fmla="*/ 227806 w 2304465"/>
                  <a:gd name="connsiteY11-5356" fmla="*/ 581025 h 1638300"/>
                  <a:gd name="connsiteX12-5357" fmla="*/ 453231 w 2304465"/>
                  <a:gd name="connsiteY12-5358" fmla="*/ 682625 h 1638300"/>
                  <a:gd name="connsiteX13-5359" fmla="*/ 716756 w 2304465"/>
                  <a:gd name="connsiteY13-5360" fmla="*/ 854075 h 1638300"/>
                  <a:gd name="connsiteX14-5361" fmla="*/ 794433 w 2304465"/>
                  <a:gd name="connsiteY14-5362" fmla="*/ 913967 h 1638300"/>
                  <a:gd name="connsiteX15-5363" fmla="*/ 945356 w 2304465"/>
                  <a:gd name="connsiteY15-5364" fmla="*/ 1050925 h 1638300"/>
                  <a:gd name="connsiteX16-5365" fmla="*/ 1116806 w 2304465"/>
                  <a:gd name="connsiteY16-5366" fmla="*/ 1196975 h 1638300"/>
                  <a:gd name="connsiteX17-5367" fmla="*/ 1320006 w 2304465"/>
                  <a:gd name="connsiteY17-5368" fmla="*/ 1295400 h 1638300"/>
                  <a:gd name="connsiteX18-5369" fmla="*/ 1500981 w 2304465"/>
                  <a:gd name="connsiteY18-5370" fmla="*/ 1333500 h 1638300"/>
                  <a:gd name="connsiteX19-5371" fmla="*/ 1323181 w 2304465"/>
                  <a:gd name="connsiteY19-5372" fmla="*/ 1533525 h 1638300"/>
                  <a:gd name="connsiteX20-5373" fmla="*/ 1200150 w 2304465"/>
                  <a:gd name="connsiteY20-5374" fmla="*/ 1543843 h 1638300"/>
                  <a:gd name="connsiteX21-5375" fmla="*/ 1140618 w 2304465"/>
                  <a:gd name="connsiteY21-5376" fmla="*/ 1634331 h 1638300"/>
                  <a:gd name="connsiteX22-5377" fmla="*/ 2111375 w 2304465"/>
                  <a:gd name="connsiteY22-5378" fmla="*/ 1638300 h 1638300"/>
                  <a:gd name="connsiteX23-5379" fmla="*/ 2027237 w 2304465"/>
                  <a:gd name="connsiteY23-5380" fmla="*/ 1533525 h 1638300"/>
                  <a:gd name="connsiteX24-5381" fmla="*/ 1942306 w 2304465"/>
                  <a:gd name="connsiteY24-5382" fmla="*/ 1530350 h 1638300"/>
                  <a:gd name="connsiteX25-5383" fmla="*/ 1783556 w 2304465"/>
                  <a:gd name="connsiteY25-5384" fmla="*/ 1343025 h 1638300"/>
                  <a:gd name="connsiteX26-5385" fmla="*/ 2012156 w 2304465"/>
                  <a:gd name="connsiteY26-5386" fmla="*/ 1289050 h 1638300"/>
                  <a:gd name="connsiteX27-5387" fmla="*/ 2212181 w 2304465"/>
                  <a:gd name="connsiteY27-5388" fmla="*/ 1143000 h 1638300"/>
                  <a:gd name="connsiteX28-5389" fmla="*/ 2304256 w 2304465"/>
                  <a:gd name="connsiteY28-5390" fmla="*/ 963613 h 1638300"/>
                  <a:gd name="connsiteX29-5391" fmla="*/ 2228056 w 2304465"/>
                  <a:gd name="connsiteY29-5392" fmla="*/ 745331 h 1638300"/>
                  <a:gd name="connsiteX30-5393" fmla="*/ 1945481 w 2304465"/>
                  <a:gd name="connsiteY30-5394" fmla="*/ 530225 h 1638300"/>
                  <a:gd name="connsiteX31-5395" fmla="*/ 1780381 w 2304465"/>
                  <a:gd name="connsiteY31-5396" fmla="*/ 434975 h 1638300"/>
                  <a:gd name="connsiteX32-5397" fmla="*/ 1713706 w 2304465"/>
                  <a:gd name="connsiteY32-5398" fmla="*/ 431800 h 1638300"/>
                  <a:gd name="connsiteX33-5399" fmla="*/ 1735930 w 2304465"/>
                  <a:gd name="connsiteY33-5400" fmla="*/ 351631 h 1638300"/>
                  <a:gd name="connsiteX34-5401" fmla="*/ 1773238 w 2304465"/>
                  <a:gd name="connsiteY34-5402" fmla="*/ 266700 h 1638300"/>
                  <a:gd name="connsiteX35-5403" fmla="*/ 1756569 w 2304465"/>
                  <a:gd name="connsiteY35-5404" fmla="*/ 140494 h 1638300"/>
                  <a:gd name="connsiteX36-5405" fmla="*/ 1640681 w 2304465"/>
                  <a:gd name="connsiteY36-5406" fmla="*/ 0 h 1638300"/>
                  <a:gd name="connsiteX37-5407" fmla="*/ 1634331 w 2304465"/>
                  <a:gd name="connsiteY37-5408" fmla="*/ 120650 h 1638300"/>
                  <a:gd name="connsiteX38-5409" fmla="*/ 1564481 w 2304465"/>
                  <a:gd name="connsiteY38-5410" fmla="*/ 234950 h 1638300"/>
                  <a:gd name="connsiteX39-5411" fmla="*/ 1548606 w 2304465"/>
                  <a:gd name="connsiteY39-5412" fmla="*/ 301625 h 1638300"/>
                  <a:gd name="connsiteX40-5413" fmla="*/ 1596231 w 2304465"/>
                  <a:gd name="connsiteY40-5414" fmla="*/ 441325 h 1638300"/>
                  <a:gd name="connsiteX0-5415" fmla="*/ 1596231 w 2304465"/>
                  <a:gd name="connsiteY0-5416" fmla="*/ 441325 h 1638300"/>
                  <a:gd name="connsiteX1-5417" fmla="*/ 1453356 w 2304465"/>
                  <a:gd name="connsiteY1-5418" fmla="*/ 498475 h 1638300"/>
                  <a:gd name="connsiteX2-5419" fmla="*/ 1364456 w 2304465"/>
                  <a:gd name="connsiteY2-5420" fmla="*/ 581025 h 1638300"/>
                  <a:gd name="connsiteX3-5421" fmla="*/ 1173956 w 2304465"/>
                  <a:gd name="connsiteY3-5422" fmla="*/ 669925 h 1638300"/>
                  <a:gd name="connsiteX4-5423" fmla="*/ 1040606 w 2304465"/>
                  <a:gd name="connsiteY4-5424" fmla="*/ 704850 h 1638300"/>
                  <a:gd name="connsiteX5-5425" fmla="*/ 792956 w 2304465"/>
                  <a:gd name="connsiteY5-5426" fmla="*/ 644525 h 1638300"/>
                  <a:gd name="connsiteX6-5427" fmla="*/ 491331 w 2304465"/>
                  <a:gd name="connsiteY6-5428" fmla="*/ 542925 h 1638300"/>
                  <a:gd name="connsiteX7-5429" fmla="*/ 297656 w 2304465"/>
                  <a:gd name="connsiteY7-5430" fmla="*/ 473075 h 1638300"/>
                  <a:gd name="connsiteX8-5431" fmla="*/ 27781 w 2304465"/>
                  <a:gd name="connsiteY8-5432" fmla="*/ 476250 h 1638300"/>
                  <a:gd name="connsiteX9-5433" fmla="*/ 0 w 2304465"/>
                  <a:gd name="connsiteY9-5434" fmla="*/ 518319 h 1638300"/>
                  <a:gd name="connsiteX10-5435" fmla="*/ 21431 w 2304465"/>
                  <a:gd name="connsiteY10-5436" fmla="*/ 546100 h 1638300"/>
                  <a:gd name="connsiteX11-5437" fmla="*/ 227806 w 2304465"/>
                  <a:gd name="connsiteY11-5438" fmla="*/ 581025 h 1638300"/>
                  <a:gd name="connsiteX12-5439" fmla="*/ 453231 w 2304465"/>
                  <a:gd name="connsiteY12-5440" fmla="*/ 682625 h 1638300"/>
                  <a:gd name="connsiteX13-5441" fmla="*/ 716756 w 2304465"/>
                  <a:gd name="connsiteY13-5442" fmla="*/ 854075 h 1638300"/>
                  <a:gd name="connsiteX14-5443" fmla="*/ 796814 w 2304465"/>
                  <a:gd name="connsiteY14-5444" fmla="*/ 933017 h 1638300"/>
                  <a:gd name="connsiteX15-5445" fmla="*/ 945356 w 2304465"/>
                  <a:gd name="connsiteY15-5446" fmla="*/ 1050925 h 1638300"/>
                  <a:gd name="connsiteX16-5447" fmla="*/ 1116806 w 2304465"/>
                  <a:gd name="connsiteY16-5448" fmla="*/ 1196975 h 1638300"/>
                  <a:gd name="connsiteX17-5449" fmla="*/ 1320006 w 2304465"/>
                  <a:gd name="connsiteY17-5450" fmla="*/ 1295400 h 1638300"/>
                  <a:gd name="connsiteX18-5451" fmla="*/ 1500981 w 2304465"/>
                  <a:gd name="connsiteY18-5452" fmla="*/ 1333500 h 1638300"/>
                  <a:gd name="connsiteX19-5453" fmla="*/ 1323181 w 2304465"/>
                  <a:gd name="connsiteY19-5454" fmla="*/ 1533525 h 1638300"/>
                  <a:gd name="connsiteX20-5455" fmla="*/ 1200150 w 2304465"/>
                  <a:gd name="connsiteY20-5456" fmla="*/ 1543843 h 1638300"/>
                  <a:gd name="connsiteX21-5457" fmla="*/ 1140618 w 2304465"/>
                  <a:gd name="connsiteY21-5458" fmla="*/ 1634331 h 1638300"/>
                  <a:gd name="connsiteX22-5459" fmla="*/ 2111375 w 2304465"/>
                  <a:gd name="connsiteY22-5460" fmla="*/ 1638300 h 1638300"/>
                  <a:gd name="connsiteX23-5461" fmla="*/ 2027237 w 2304465"/>
                  <a:gd name="connsiteY23-5462" fmla="*/ 1533525 h 1638300"/>
                  <a:gd name="connsiteX24-5463" fmla="*/ 1942306 w 2304465"/>
                  <a:gd name="connsiteY24-5464" fmla="*/ 1530350 h 1638300"/>
                  <a:gd name="connsiteX25-5465" fmla="*/ 1783556 w 2304465"/>
                  <a:gd name="connsiteY25-5466" fmla="*/ 1343025 h 1638300"/>
                  <a:gd name="connsiteX26-5467" fmla="*/ 2012156 w 2304465"/>
                  <a:gd name="connsiteY26-5468" fmla="*/ 1289050 h 1638300"/>
                  <a:gd name="connsiteX27-5469" fmla="*/ 2212181 w 2304465"/>
                  <a:gd name="connsiteY27-5470" fmla="*/ 1143000 h 1638300"/>
                  <a:gd name="connsiteX28-5471" fmla="*/ 2304256 w 2304465"/>
                  <a:gd name="connsiteY28-5472" fmla="*/ 963613 h 1638300"/>
                  <a:gd name="connsiteX29-5473" fmla="*/ 2228056 w 2304465"/>
                  <a:gd name="connsiteY29-5474" fmla="*/ 745331 h 1638300"/>
                  <a:gd name="connsiteX30-5475" fmla="*/ 1945481 w 2304465"/>
                  <a:gd name="connsiteY30-5476" fmla="*/ 530225 h 1638300"/>
                  <a:gd name="connsiteX31-5477" fmla="*/ 1780381 w 2304465"/>
                  <a:gd name="connsiteY31-5478" fmla="*/ 434975 h 1638300"/>
                  <a:gd name="connsiteX32-5479" fmla="*/ 1713706 w 2304465"/>
                  <a:gd name="connsiteY32-5480" fmla="*/ 431800 h 1638300"/>
                  <a:gd name="connsiteX33-5481" fmla="*/ 1735930 w 2304465"/>
                  <a:gd name="connsiteY33-5482" fmla="*/ 351631 h 1638300"/>
                  <a:gd name="connsiteX34-5483" fmla="*/ 1773238 w 2304465"/>
                  <a:gd name="connsiteY34-5484" fmla="*/ 266700 h 1638300"/>
                  <a:gd name="connsiteX35-5485" fmla="*/ 1756569 w 2304465"/>
                  <a:gd name="connsiteY35-5486" fmla="*/ 140494 h 1638300"/>
                  <a:gd name="connsiteX36-5487" fmla="*/ 1640681 w 2304465"/>
                  <a:gd name="connsiteY36-5488" fmla="*/ 0 h 1638300"/>
                  <a:gd name="connsiteX37-5489" fmla="*/ 1634331 w 2304465"/>
                  <a:gd name="connsiteY37-5490" fmla="*/ 120650 h 1638300"/>
                  <a:gd name="connsiteX38-5491" fmla="*/ 1564481 w 2304465"/>
                  <a:gd name="connsiteY38-5492" fmla="*/ 234950 h 1638300"/>
                  <a:gd name="connsiteX39-5493" fmla="*/ 1548606 w 2304465"/>
                  <a:gd name="connsiteY39-5494" fmla="*/ 301625 h 1638300"/>
                  <a:gd name="connsiteX40-5495" fmla="*/ 1596231 w 2304465"/>
                  <a:gd name="connsiteY40-5496" fmla="*/ 441325 h 1638300"/>
                  <a:gd name="connsiteX0-5497" fmla="*/ 1596231 w 2304465"/>
                  <a:gd name="connsiteY0-5498" fmla="*/ 441325 h 1638300"/>
                  <a:gd name="connsiteX1-5499" fmla="*/ 1453356 w 2304465"/>
                  <a:gd name="connsiteY1-5500" fmla="*/ 498475 h 1638300"/>
                  <a:gd name="connsiteX2-5501" fmla="*/ 1364456 w 2304465"/>
                  <a:gd name="connsiteY2-5502" fmla="*/ 581025 h 1638300"/>
                  <a:gd name="connsiteX3-5503" fmla="*/ 1173956 w 2304465"/>
                  <a:gd name="connsiteY3-5504" fmla="*/ 669925 h 1638300"/>
                  <a:gd name="connsiteX4-5505" fmla="*/ 1040606 w 2304465"/>
                  <a:gd name="connsiteY4-5506" fmla="*/ 704850 h 1638300"/>
                  <a:gd name="connsiteX5-5507" fmla="*/ 792956 w 2304465"/>
                  <a:gd name="connsiteY5-5508" fmla="*/ 644525 h 1638300"/>
                  <a:gd name="connsiteX6-5509" fmla="*/ 491331 w 2304465"/>
                  <a:gd name="connsiteY6-5510" fmla="*/ 542925 h 1638300"/>
                  <a:gd name="connsiteX7-5511" fmla="*/ 297656 w 2304465"/>
                  <a:gd name="connsiteY7-5512" fmla="*/ 473075 h 1638300"/>
                  <a:gd name="connsiteX8-5513" fmla="*/ 27781 w 2304465"/>
                  <a:gd name="connsiteY8-5514" fmla="*/ 476250 h 1638300"/>
                  <a:gd name="connsiteX9-5515" fmla="*/ 0 w 2304465"/>
                  <a:gd name="connsiteY9-5516" fmla="*/ 518319 h 1638300"/>
                  <a:gd name="connsiteX10-5517" fmla="*/ 21431 w 2304465"/>
                  <a:gd name="connsiteY10-5518" fmla="*/ 546100 h 1638300"/>
                  <a:gd name="connsiteX11-5519" fmla="*/ 227806 w 2304465"/>
                  <a:gd name="connsiteY11-5520" fmla="*/ 581025 h 1638300"/>
                  <a:gd name="connsiteX12-5521" fmla="*/ 453231 w 2304465"/>
                  <a:gd name="connsiteY12-5522" fmla="*/ 682625 h 1638300"/>
                  <a:gd name="connsiteX13-5523" fmla="*/ 716756 w 2304465"/>
                  <a:gd name="connsiteY13-5524" fmla="*/ 854075 h 1638300"/>
                  <a:gd name="connsiteX14-5525" fmla="*/ 796814 w 2304465"/>
                  <a:gd name="connsiteY14-5526" fmla="*/ 933017 h 1638300"/>
                  <a:gd name="connsiteX15-5527" fmla="*/ 945356 w 2304465"/>
                  <a:gd name="connsiteY15-5528" fmla="*/ 1065212 h 1638300"/>
                  <a:gd name="connsiteX16-5529" fmla="*/ 1116806 w 2304465"/>
                  <a:gd name="connsiteY16-5530" fmla="*/ 1196975 h 1638300"/>
                  <a:gd name="connsiteX17-5531" fmla="*/ 1320006 w 2304465"/>
                  <a:gd name="connsiteY17-5532" fmla="*/ 1295400 h 1638300"/>
                  <a:gd name="connsiteX18-5533" fmla="*/ 1500981 w 2304465"/>
                  <a:gd name="connsiteY18-5534" fmla="*/ 1333500 h 1638300"/>
                  <a:gd name="connsiteX19-5535" fmla="*/ 1323181 w 2304465"/>
                  <a:gd name="connsiteY19-5536" fmla="*/ 1533525 h 1638300"/>
                  <a:gd name="connsiteX20-5537" fmla="*/ 1200150 w 2304465"/>
                  <a:gd name="connsiteY20-5538" fmla="*/ 1543843 h 1638300"/>
                  <a:gd name="connsiteX21-5539" fmla="*/ 1140618 w 2304465"/>
                  <a:gd name="connsiteY21-5540" fmla="*/ 1634331 h 1638300"/>
                  <a:gd name="connsiteX22-5541" fmla="*/ 2111375 w 2304465"/>
                  <a:gd name="connsiteY22-5542" fmla="*/ 1638300 h 1638300"/>
                  <a:gd name="connsiteX23-5543" fmla="*/ 2027237 w 2304465"/>
                  <a:gd name="connsiteY23-5544" fmla="*/ 1533525 h 1638300"/>
                  <a:gd name="connsiteX24-5545" fmla="*/ 1942306 w 2304465"/>
                  <a:gd name="connsiteY24-5546" fmla="*/ 1530350 h 1638300"/>
                  <a:gd name="connsiteX25-5547" fmla="*/ 1783556 w 2304465"/>
                  <a:gd name="connsiteY25-5548" fmla="*/ 1343025 h 1638300"/>
                  <a:gd name="connsiteX26-5549" fmla="*/ 2012156 w 2304465"/>
                  <a:gd name="connsiteY26-5550" fmla="*/ 1289050 h 1638300"/>
                  <a:gd name="connsiteX27-5551" fmla="*/ 2212181 w 2304465"/>
                  <a:gd name="connsiteY27-5552" fmla="*/ 1143000 h 1638300"/>
                  <a:gd name="connsiteX28-5553" fmla="*/ 2304256 w 2304465"/>
                  <a:gd name="connsiteY28-5554" fmla="*/ 963613 h 1638300"/>
                  <a:gd name="connsiteX29-5555" fmla="*/ 2228056 w 2304465"/>
                  <a:gd name="connsiteY29-5556" fmla="*/ 745331 h 1638300"/>
                  <a:gd name="connsiteX30-5557" fmla="*/ 1945481 w 2304465"/>
                  <a:gd name="connsiteY30-5558" fmla="*/ 530225 h 1638300"/>
                  <a:gd name="connsiteX31-5559" fmla="*/ 1780381 w 2304465"/>
                  <a:gd name="connsiteY31-5560" fmla="*/ 434975 h 1638300"/>
                  <a:gd name="connsiteX32-5561" fmla="*/ 1713706 w 2304465"/>
                  <a:gd name="connsiteY32-5562" fmla="*/ 431800 h 1638300"/>
                  <a:gd name="connsiteX33-5563" fmla="*/ 1735930 w 2304465"/>
                  <a:gd name="connsiteY33-5564" fmla="*/ 351631 h 1638300"/>
                  <a:gd name="connsiteX34-5565" fmla="*/ 1773238 w 2304465"/>
                  <a:gd name="connsiteY34-5566" fmla="*/ 266700 h 1638300"/>
                  <a:gd name="connsiteX35-5567" fmla="*/ 1756569 w 2304465"/>
                  <a:gd name="connsiteY35-5568" fmla="*/ 140494 h 1638300"/>
                  <a:gd name="connsiteX36-5569" fmla="*/ 1640681 w 2304465"/>
                  <a:gd name="connsiteY36-5570" fmla="*/ 0 h 1638300"/>
                  <a:gd name="connsiteX37-5571" fmla="*/ 1634331 w 2304465"/>
                  <a:gd name="connsiteY37-5572" fmla="*/ 120650 h 1638300"/>
                  <a:gd name="connsiteX38-5573" fmla="*/ 1564481 w 2304465"/>
                  <a:gd name="connsiteY38-5574" fmla="*/ 234950 h 1638300"/>
                  <a:gd name="connsiteX39-5575" fmla="*/ 1548606 w 2304465"/>
                  <a:gd name="connsiteY39-5576" fmla="*/ 301625 h 1638300"/>
                  <a:gd name="connsiteX40-5577" fmla="*/ 1596231 w 2304465"/>
                  <a:gd name="connsiteY40-5578" fmla="*/ 441325 h 1638300"/>
                  <a:gd name="connsiteX0-5579" fmla="*/ 1596231 w 2304465"/>
                  <a:gd name="connsiteY0-5580" fmla="*/ 441325 h 1638300"/>
                  <a:gd name="connsiteX1-5581" fmla="*/ 1453356 w 2304465"/>
                  <a:gd name="connsiteY1-5582" fmla="*/ 498475 h 1638300"/>
                  <a:gd name="connsiteX2-5583" fmla="*/ 1364456 w 2304465"/>
                  <a:gd name="connsiteY2-5584" fmla="*/ 581025 h 1638300"/>
                  <a:gd name="connsiteX3-5585" fmla="*/ 1173956 w 2304465"/>
                  <a:gd name="connsiteY3-5586" fmla="*/ 669925 h 1638300"/>
                  <a:gd name="connsiteX4-5587" fmla="*/ 1040606 w 2304465"/>
                  <a:gd name="connsiteY4-5588" fmla="*/ 704850 h 1638300"/>
                  <a:gd name="connsiteX5-5589" fmla="*/ 792956 w 2304465"/>
                  <a:gd name="connsiteY5-5590" fmla="*/ 644525 h 1638300"/>
                  <a:gd name="connsiteX6-5591" fmla="*/ 491331 w 2304465"/>
                  <a:gd name="connsiteY6-5592" fmla="*/ 542925 h 1638300"/>
                  <a:gd name="connsiteX7-5593" fmla="*/ 297656 w 2304465"/>
                  <a:gd name="connsiteY7-5594" fmla="*/ 473075 h 1638300"/>
                  <a:gd name="connsiteX8-5595" fmla="*/ 27781 w 2304465"/>
                  <a:gd name="connsiteY8-5596" fmla="*/ 476250 h 1638300"/>
                  <a:gd name="connsiteX9-5597" fmla="*/ 0 w 2304465"/>
                  <a:gd name="connsiteY9-5598" fmla="*/ 518319 h 1638300"/>
                  <a:gd name="connsiteX10-5599" fmla="*/ 21431 w 2304465"/>
                  <a:gd name="connsiteY10-5600" fmla="*/ 546100 h 1638300"/>
                  <a:gd name="connsiteX11-5601" fmla="*/ 227806 w 2304465"/>
                  <a:gd name="connsiteY11-5602" fmla="*/ 581025 h 1638300"/>
                  <a:gd name="connsiteX12-5603" fmla="*/ 453231 w 2304465"/>
                  <a:gd name="connsiteY12-5604" fmla="*/ 682625 h 1638300"/>
                  <a:gd name="connsiteX13-5605" fmla="*/ 714375 w 2304465"/>
                  <a:gd name="connsiteY13-5606" fmla="*/ 842169 h 1638300"/>
                  <a:gd name="connsiteX14-5607" fmla="*/ 796814 w 2304465"/>
                  <a:gd name="connsiteY14-5608" fmla="*/ 933017 h 1638300"/>
                  <a:gd name="connsiteX15-5609" fmla="*/ 945356 w 2304465"/>
                  <a:gd name="connsiteY15-5610" fmla="*/ 1065212 h 1638300"/>
                  <a:gd name="connsiteX16-5611" fmla="*/ 1116806 w 2304465"/>
                  <a:gd name="connsiteY16-5612" fmla="*/ 1196975 h 1638300"/>
                  <a:gd name="connsiteX17-5613" fmla="*/ 1320006 w 2304465"/>
                  <a:gd name="connsiteY17-5614" fmla="*/ 1295400 h 1638300"/>
                  <a:gd name="connsiteX18-5615" fmla="*/ 1500981 w 2304465"/>
                  <a:gd name="connsiteY18-5616" fmla="*/ 1333500 h 1638300"/>
                  <a:gd name="connsiteX19-5617" fmla="*/ 1323181 w 2304465"/>
                  <a:gd name="connsiteY19-5618" fmla="*/ 1533525 h 1638300"/>
                  <a:gd name="connsiteX20-5619" fmla="*/ 1200150 w 2304465"/>
                  <a:gd name="connsiteY20-5620" fmla="*/ 1543843 h 1638300"/>
                  <a:gd name="connsiteX21-5621" fmla="*/ 1140618 w 2304465"/>
                  <a:gd name="connsiteY21-5622" fmla="*/ 1634331 h 1638300"/>
                  <a:gd name="connsiteX22-5623" fmla="*/ 2111375 w 2304465"/>
                  <a:gd name="connsiteY22-5624" fmla="*/ 1638300 h 1638300"/>
                  <a:gd name="connsiteX23-5625" fmla="*/ 2027237 w 2304465"/>
                  <a:gd name="connsiteY23-5626" fmla="*/ 1533525 h 1638300"/>
                  <a:gd name="connsiteX24-5627" fmla="*/ 1942306 w 2304465"/>
                  <a:gd name="connsiteY24-5628" fmla="*/ 1530350 h 1638300"/>
                  <a:gd name="connsiteX25-5629" fmla="*/ 1783556 w 2304465"/>
                  <a:gd name="connsiteY25-5630" fmla="*/ 1343025 h 1638300"/>
                  <a:gd name="connsiteX26-5631" fmla="*/ 2012156 w 2304465"/>
                  <a:gd name="connsiteY26-5632" fmla="*/ 1289050 h 1638300"/>
                  <a:gd name="connsiteX27-5633" fmla="*/ 2212181 w 2304465"/>
                  <a:gd name="connsiteY27-5634" fmla="*/ 1143000 h 1638300"/>
                  <a:gd name="connsiteX28-5635" fmla="*/ 2304256 w 2304465"/>
                  <a:gd name="connsiteY28-5636" fmla="*/ 963613 h 1638300"/>
                  <a:gd name="connsiteX29-5637" fmla="*/ 2228056 w 2304465"/>
                  <a:gd name="connsiteY29-5638" fmla="*/ 745331 h 1638300"/>
                  <a:gd name="connsiteX30-5639" fmla="*/ 1945481 w 2304465"/>
                  <a:gd name="connsiteY30-5640" fmla="*/ 530225 h 1638300"/>
                  <a:gd name="connsiteX31-5641" fmla="*/ 1780381 w 2304465"/>
                  <a:gd name="connsiteY31-5642" fmla="*/ 434975 h 1638300"/>
                  <a:gd name="connsiteX32-5643" fmla="*/ 1713706 w 2304465"/>
                  <a:gd name="connsiteY32-5644" fmla="*/ 431800 h 1638300"/>
                  <a:gd name="connsiteX33-5645" fmla="*/ 1735930 w 2304465"/>
                  <a:gd name="connsiteY33-5646" fmla="*/ 351631 h 1638300"/>
                  <a:gd name="connsiteX34-5647" fmla="*/ 1773238 w 2304465"/>
                  <a:gd name="connsiteY34-5648" fmla="*/ 266700 h 1638300"/>
                  <a:gd name="connsiteX35-5649" fmla="*/ 1756569 w 2304465"/>
                  <a:gd name="connsiteY35-5650" fmla="*/ 140494 h 1638300"/>
                  <a:gd name="connsiteX36-5651" fmla="*/ 1640681 w 2304465"/>
                  <a:gd name="connsiteY36-5652" fmla="*/ 0 h 1638300"/>
                  <a:gd name="connsiteX37-5653" fmla="*/ 1634331 w 2304465"/>
                  <a:gd name="connsiteY37-5654" fmla="*/ 120650 h 1638300"/>
                  <a:gd name="connsiteX38-5655" fmla="*/ 1564481 w 2304465"/>
                  <a:gd name="connsiteY38-5656" fmla="*/ 234950 h 1638300"/>
                  <a:gd name="connsiteX39-5657" fmla="*/ 1548606 w 2304465"/>
                  <a:gd name="connsiteY39-5658" fmla="*/ 301625 h 1638300"/>
                  <a:gd name="connsiteX40-5659" fmla="*/ 1596231 w 2304465"/>
                  <a:gd name="connsiteY40-5660" fmla="*/ 441325 h 1638300"/>
                  <a:gd name="connsiteX0-5661" fmla="*/ 1596231 w 2304465"/>
                  <a:gd name="connsiteY0-5662" fmla="*/ 441325 h 1638300"/>
                  <a:gd name="connsiteX1-5663" fmla="*/ 1453356 w 2304465"/>
                  <a:gd name="connsiteY1-5664" fmla="*/ 498475 h 1638300"/>
                  <a:gd name="connsiteX2-5665" fmla="*/ 1364456 w 2304465"/>
                  <a:gd name="connsiteY2-5666" fmla="*/ 581025 h 1638300"/>
                  <a:gd name="connsiteX3-5667" fmla="*/ 1173956 w 2304465"/>
                  <a:gd name="connsiteY3-5668" fmla="*/ 669925 h 1638300"/>
                  <a:gd name="connsiteX4-5669" fmla="*/ 1040606 w 2304465"/>
                  <a:gd name="connsiteY4-5670" fmla="*/ 704850 h 1638300"/>
                  <a:gd name="connsiteX5-5671" fmla="*/ 792956 w 2304465"/>
                  <a:gd name="connsiteY5-5672" fmla="*/ 644525 h 1638300"/>
                  <a:gd name="connsiteX6-5673" fmla="*/ 491331 w 2304465"/>
                  <a:gd name="connsiteY6-5674" fmla="*/ 542925 h 1638300"/>
                  <a:gd name="connsiteX7-5675" fmla="*/ 297656 w 2304465"/>
                  <a:gd name="connsiteY7-5676" fmla="*/ 473075 h 1638300"/>
                  <a:gd name="connsiteX8-5677" fmla="*/ 18256 w 2304465"/>
                  <a:gd name="connsiteY8-5678" fmla="*/ 473869 h 1638300"/>
                  <a:gd name="connsiteX9-5679" fmla="*/ 0 w 2304465"/>
                  <a:gd name="connsiteY9-5680" fmla="*/ 518319 h 1638300"/>
                  <a:gd name="connsiteX10-5681" fmla="*/ 21431 w 2304465"/>
                  <a:gd name="connsiteY10-5682" fmla="*/ 546100 h 1638300"/>
                  <a:gd name="connsiteX11-5683" fmla="*/ 227806 w 2304465"/>
                  <a:gd name="connsiteY11-5684" fmla="*/ 581025 h 1638300"/>
                  <a:gd name="connsiteX12-5685" fmla="*/ 453231 w 2304465"/>
                  <a:gd name="connsiteY12-5686" fmla="*/ 682625 h 1638300"/>
                  <a:gd name="connsiteX13-5687" fmla="*/ 714375 w 2304465"/>
                  <a:gd name="connsiteY13-5688" fmla="*/ 842169 h 1638300"/>
                  <a:gd name="connsiteX14-5689" fmla="*/ 796814 w 2304465"/>
                  <a:gd name="connsiteY14-5690" fmla="*/ 933017 h 1638300"/>
                  <a:gd name="connsiteX15-5691" fmla="*/ 945356 w 2304465"/>
                  <a:gd name="connsiteY15-5692" fmla="*/ 1065212 h 1638300"/>
                  <a:gd name="connsiteX16-5693" fmla="*/ 1116806 w 2304465"/>
                  <a:gd name="connsiteY16-5694" fmla="*/ 1196975 h 1638300"/>
                  <a:gd name="connsiteX17-5695" fmla="*/ 1320006 w 2304465"/>
                  <a:gd name="connsiteY17-5696" fmla="*/ 1295400 h 1638300"/>
                  <a:gd name="connsiteX18-5697" fmla="*/ 1500981 w 2304465"/>
                  <a:gd name="connsiteY18-5698" fmla="*/ 1333500 h 1638300"/>
                  <a:gd name="connsiteX19-5699" fmla="*/ 1323181 w 2304465"/>
                  <a:gd name="connsiteY19-5700" fmla="*/ 1533525 h 1638300"/>
                  <a:gd name="connsiteX20-5701" fmla="*/ 1200150 w 2304465"/>
                  <a:gd name="connsiteY20-5702" fmla="*/ 1543843 h 1638300"/>
                  <a:gd name="connsiteX21-5703" fmla="*/ 1140618 w 2304465"/>
                  <a:gd name="connsiteY21-5704" fmla="*/ 1634331 h 1638300"/>
                  <a:gd name="connsiteX22-5705" fmla="*/ 2111375 w 2304465"/>
                  <a:gd name="connsiteY22-5706" fmla="*/ 1638300 h 1638300"/>
                  <a:gd name="connsiteX23-5707" fmla="*/ 2027237 w 2304465"/>
                  <a:gd name="connsiteY23-5708" fmla="*/ 1533525 h 1638300"/>
                  <a:gd name="connsiteX24-5709" fmla="*/ 1942306 w 2304465"/>
                  <a:gd name="connsiteY24-5710" fmla="*/ 1530350 h 1638300"/>
                  <a:gd name="connsiteX25-5711" fmla="*/ 1783556 w 2304465"/>
                  <a:gd name="connsiteY25-5712" fmla="*/ 1343025 h 1638300"/>
                  <a:gd name="connsiteX26-5713" fmla="*/ 2012156 w 2304465"/>
                  <a:gd name="connsiteY26-5714" fmla="*/ 1289050 h 1638300"/>
                  <a:gd name="connsiteX27-5715" fmla="*/ 2212181 w 2304465"/>
                  <a:gd name="connsiteY27-5716" fmla="*/ 1143000 h 1638300"/>
                  <a:gd name="connsiteX28-5717" fmla="*/ 2304256 w 2304465"/>
                  <a:gd name="connsiteY28-5718" fmla="*/ 963613 h 1638300"/>
                  <a:gd name="connsiteX29-5719" fmla="*/ 2228056 w 2304465"/>
                  <a:gd name="connsiteY29-5720" fmla="*/ 745331 h 1638300"/>
                  <a:gd name="connsiteX30-5721" fmla="*/ 1945481 w 2304465"/>
                  <a:gd name="connsiteY30-5722" fmla="*/ 530225 h 1638300"/>
                  <a:gd name="connsiteX31-5723" fmla="*/ 1780381 w 2304465"/>
                  <a:gd name="connsiteY31-5724" fmla="*/ 434975 h 1638300"/>
                  <a:gd name="connsiteX32-5725" fmla="*/ 1713706 w 2304465"/>
                  <a:gd name="connsiteY32-5726" fmla="*/ 431800 h 1638300"/>
                  <a:gd name="connsiteX33-5727" fmla="*/ 1735930 w 2304465"/>
                  <a:gd name="connsiteY33-5728" fmla="*/ 351631 h 1638300"/>
                  <a:gd name="connsiteX34-5729" fmla="*/ 1773238 w 2304465"/>
                  <a:gd name="connsiteY34-5730" fmla="*/ 266700 h 1638300"/>
                  <a:gd name="connsiteX35-5731" fmla="*/ 1756569 w 2304465"/>
                  <a:gd name="connsiteY35-5732" fmla="*/ 140494 h 1638300"/>
                  <a:gd name="connsiteX36-5733" fmla="*/ 1640681 w 2304465"/>
                  <a:gd name="connsiteY36-5734" fmla="*/ 0 h 1638300"/>
                  <a:gd name="connsiteX37-5735" fmla="*/ 1634331 w 2304465"/>
                  <a:gd name="connsiteY37-5736" fmla="*/ 120650 h 1638300"/>
                  <a:gd name="connsiteX38-5737" fmla="*/ 1564481 w 2304465"/>
                  <a:gd name="connsiteY38-5738" fmla="*/ 234950 h 1638300"/>
                  <a:gd name="connsiteX39-5739" fmla="*/ 1548606 w 2304465"/>
                  <a:gd name="connsiteY39-5740" fmla="*/ 301625 h 1638300"/>
                  <a:gd name="connsiteX40-5741" fmla="*/ 1596231 w 2304465"/>
                  <a:gd name="connsiteY40-5742" fmla="*/ 441325 h 163830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33" y="connsiteY16-34"/>
                  </a:cxn>
                  <a:cxn ang="0">
                    <a:pos x="connsiteX17-35" y="connsiteY17-36"/>
                  </a:cxn>
                  <a:cxn ang="0">
                    <a:pos x="connsiteX18-37" y="connsiteY18-38"/>
                  </a:cxn>
                  <a:cxn ang="0">
                    <a:pos x="connsiteX19-39" y="connsiteY19-40"/>
                  </a:cxn>
                  <a:cxn ang="0">
                    <a:pos x="connsiteX20-41" y="connsiteY20-42"/>
                  </a:cxn>
                  <a:cxn ang="0">
                    <a:pos x="connsiteX21-43" y="connsiteY21-44"/>
                  </a:cxn>
                  <a:cxn ang="0">
                    <a:pos x="connsiteX22-45" y="connsiteY22-46"/>
                  </a:cxn>
                  <a:cxn ang="0">
                    <a:pos x="connsiteX23-47" y="connsiteY23-48"/>
                  </a:cxn>
                  <a:cxn ang="0">
                    <a:pos x="connsiteX24-49" y="connsiteY24-50"/>
                  </a:cxn>
                  <a:cxn ang="0">
                    <a:pos x="connsiteX25-51" y="connsiteY25-52"/>
                  </a:cxn>
                  <a:cxn ang="0">
                    <a:pos x="connsiteX26-53" y="connsiteY26-54"/>
                  </a:cxn>
                  <a:cxn ang="0">
                    <a:pos x="connsiteX27-55" y="connsiteY27-56"/>
                  </a:cxn>
                  <a:cxn ang="0">
                    <a:pos x="connsiteX28-57" y="connsiteY28-58"/>
                  </a:cxn>
                  <a:cxn ang="0">
                    <a:pos x="connsiteX29-59" y="connsiteY29-60"/>
                  </a:cxn>
                  <a:cxn ang="0">
                    <a:pos x="connsiteX30-61" y="connsiteY30-62"/>
                  </a:cxn>
                  <a:cxn ang="0">
                    <a:pos x="connsiteX31-63" y="connsiteY31-64"/>
                  </a:cxn>
                  <a:cxn ang="0">
                    <a:pos x="connsiteX32-65" y="connsiteY32-66"/>
                  </a:cxn>
                  <a:cxn ang="0">
                    <a:pos x="connsiteX33-67" y="connsiteY33-68"/>
                  </a:cxn>
                  <a:cxn ang="0">
                    <a:pos x="connsiteX34-69" y="connsiteY34-70"/>
                  </a:cxn>
                  <a:cxn ang="0">
                    <a:pos x="connsiteX35-71" y="connsiteY35-72"/>
                  </a:cxn>
                  <a:cxn ang="0">
                    <a:pos x="connsiteX36-73" y="connsiteY36-74"/>
                  </a:cxn>
                  <a:cxn ang="0">
                    <a:pos x="connsiteX37-75" y="connsiteY37-76"/>
                  </a:cxn>
                  <a:cxn ang="0">
                    <a:pos x="connsiteX38-77" y="connsiteY38-78"/>
                  </a:cxn>
                  <a:cxn ang="0">
                    <a:pos x="connsiteX39-79" y="connsiteY39-80"/>
                  </a:cxn>
                  <a:cxn ang="0">
                    <a:pos x="connsiteX40-81" y="connsiteY40-82"/>
                  </a:cxn>
                </a:cxnLst>
                <a:rect l="l" t="t" r="r" b="b"/>
                <a:pathLst>
                  <a:path w="2304465" h="1638300">
                    <a:moveTo>
                      <a:pt x="1596231" y="441325"/>
                    </a:moveTo>
                    <a:cubicBezTo>
                      <a:pt x="1551781" y="452702"/>
                      <a:pt x="1491985" y="475192"/>
                      <a:pt x="1453356" y="498475"/>
                    </a:cubicBezTo>
                    <a:cubicBezTo>
                      <a:pt x="1414727" y="521758"/>
                      <a:pt x="1411023" y="552450"/>
                      <a:pt x="1364456" y="581025"/>
                    </a:cubicBezTo>
                    <a:cubicBezTo>
                      <a:pt x="1317889" y="609600"/>
                      <a:pt x="1227931" y="649288"/>
                      <a:pt x="1173956" y="669925"/>
                    </a:cubicBezTo>
                    <a:cubicBezTo>
                      <a:pt x="1119981" y="690563"/>
                      <a:pt x="1104106" y="709083"/>
                      <a:pt x="1040606" y="704850"/>
                    </a:cubicBezTo>
                    <a:cubicBezTo>
                      <a:pt x="977106" y="700617"/>
                      <a:pt x="884502" y="671512"/>
                      <a:pt x="792956" y="644525"/>
                    </a:cubicBezTo>
                    <a:cubicBezTo>
                      <a:pt x="701410" y="617538"/>
                      <a:pt x="573881" y="571500"/>
                      <a:pt x="491331" y="542925"/>
                    </a:cubicBezTo>
                    <a:cubicBezTo>
                      <a:pt x="408781" y="514350"/>
                      <a:pt x="374914" y="484187"/>
                      <a:pt x="297656" y="473075"/>
                    </a:cubicBezTo>
                    <a:cubicBezTo>
                      <a:pt x="220398" y="461963"/>
                      <a:pt x="65881" y="465932"/>
                      <a:pt x="18256" y="473869"/>
                    </a:cubicBezTo>
                    <a:lnTo>
                      <a:pt x="0" y="518319"/>
                    </a:lnTo>
                    <a:lnTo>
                      <a:pt x="21431" y="546100"/>
                    </a:lnTo>
                    <a:cubicBezTo>
                      <a:pt x="57414" y="556154"/>
                      <a:pt x="187060" y="572558"/>
                      <a:pt x="227806" y="581025"/>
                    </a:cubicBezTo>
                    <a:cubicBezTo>
                      <a:pt x="299773" y="603779"/>
                      <a:pt x="371740" y="637117"/>
                      <a:pt x="453231" y="682625"/>
                    </a:cubicBezTo>
                    <a:cubicBezTo>
                      <a:pt x="534722" y="728133"/>
                      <a:pt x="657508" y="803612"/>
                      <a:pt x="714375" y="842169"/>
                    </a:cubicBezTo>
                    <a:lnTo>
                      <a:pt x="796814" y="933017"/>
                    </a:lnTo>
                    <a:lnTo>
                      <a:pt x="945356" y="1065212"/>
                    </a:lnTo>
                    <a:cubicBezTo>
                      <a:pt x="999085" y="1112380"/>
                      <a:pt x="1054364" y="1156229"/>
                      <a:pt x="1116806" y="1196975"/>
                    </a:cubicBezTo>
                    <a:cubicBezTo>
                      <a:pt x="1179248" y="1237721"/>
                      <a:pt x="1255977" y="1272646"/>
                      <a:pt x="1320006" y="1295400"/>
                    </a:cubicBezTo>
                    <a:cubicBezTo>
                      <a:pt x="1384035" y="1318154"/>
                      <a:pt x="1471084" y="1320007"/>
                      <a:pt x="1500981" y="1333500"/>
                    </a:cubicBezTo>
                    <a:lnTo>
                      <a:pt x="1323181" y="1533525"/>
                    </a:lnTo>
                    <a:lnTo>
                      <a:pt x="1200150" y="1543843"/>
                    </a:lnTo>
                    <a:cubicBezTo>
                      <a:pt x="1167342" y="1560247"/>
                      <a:pt x="1123685" y="1584061"/>
                      <a:pt x="1140618" y="1634331"/>
                    </a:cubicBezTo>
                    <a:lnTo>
                      <a:pt x="2111375" y="1638300"/>
                    </a:lnTo>
                    <a:cubicBezTo>
                      <a:pt x="2158736" y="1578636"/>
                      <a:pt x="2055812" y="1539611"/>
                      <a:pt x="2027237" y="1533525"/>
                    </a:cubicBezTo>
                    <a:lnTo>
                      <a:pt x="1942306" y="1530350"/>
                    </a:lnTo>
                    <a:lnTo>
                      <a:pt x="1783556" y="1343025"/>
                    </a:lnTo>
                    <a:cubicBezTo>
                      <a:pt x="1819011" y="1340908"/>
                      <a:pt x="1940719" y="1322387"/>
                      <a:pt x="2012156" y="1289050"/>
                    </a:cubicBezTo>
                    <a:cubicBezTo>
                      <a:pt x="2083593" y="1255713"/>
                      <a:pt x="2166673" y="1180571"/>
                      <a:pt x="2212181" y="1143000"/>
                    </a:cubicBezTo>
                    <a:cubicBezTo>
                      <a:pt x="2257689" y="1105429"/>
                      <a:pt x="2301610" y="1029891"/>
                      <a:pt x="2304256" y="963613"/>
                    </a:cubicBezTo>
                    <a:cubicBezTo>
                      <a:pt x="2306902" y="897335"/>
                      <a:pt x="2284677" y="829072"/>
                      <a:pt x="2228056" y="745331"/>
                    </a:cubicBezTo>
                    <a:cubicBezTo>
                      <a:pt x="2167202" y="677069"/>
                      <a:pt x="2023268" y="584729"/>
                      <a:pt x="1945481" y="530225"/>
                    </a:cubicBezTo>
                    <a:lnTo>
                      <a:pt x="1780381" y="434975"/>
                    </a:lnTo>
                    <a:lnTo>
                      <a:pt x="1713706" y="431800"/>
                    </a:lnTo>
                    <a:cubicBezTo>
                      <a:pt x="1706297" y="417909"/>
                      <a:pt x="1726008" y="379148"/>
                      <a:pt x="1735930" y="351631"/>
                    </a:cubicBezTo>
                    <a:cubicBezTo>
                      <a:pt x="1747043" y="320939"/>
                      <a:pt x="1766226" y="307446"/>
                      <a:pt x="1773238" y="266700"/>
                    </a:cubicBezTo>
                    <a:cubicBezTo>
                      <a:pt x="1780250" y="225954"/>
                      <a:pt x="1779852" y="181769"/>
                      <a:pt x="1756569" y="140494"/>
                    </a:cubicBezTo>
                    <a:cubicBezTo>
                      <a:pt x="1733286" y="99219"/>
                      <a:pt x="1665023" y="11642"/>
                      <a:pt x="1640681" y="0"/>
                    </a:cubicBezTo>
                    <a:cubicBezTo>
                      <a:pt x="1649676" y="43127"/>
                      <a:pt x="1647031" y="81492"/>
                      <a:pt x="1634331" y="120650"/>
                    </a:cubicBezTo>
                    <a:cubicBezTo>
                      <a:pt x="1621631" y="159808"/>
                      <a:pt x="1578768" y="204788"/>
                      <a:pt x="1564481" y="234950"/>
                    </a:cubicBezTo>
                    <a:cubicBezTo>
                      <a:pt x="1550194" y="265112"/>
                      <a:pt x="1543314" y="267229"/>
                      <a:pt x="1548606" y="301625"/>
                    </a:cubicBezTo>
                    <a:cubicBezTo>
                      <a:pt x="1553898" y="336021"/>
                      <a:pt x="1585912" y="408517"/>
                      <a:pt x="1596231" y="441325"/>
                    </a:cubicBezTo>
                    <a:close/>
                  </a:path>
                </a:pathLst>
              </a:custGeom>
              <a:solidFill>
                <a:srgbClr val="D3012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/>
                <a:endParaRPr lang="zh-CN" altLang="en-US" strike="noStrike" noProof="1">
                  <a:solidFill>
                    <a:prstClr val="white"/>
                  </a:solidFill>
                </a:endParaRPr>
              </a:p>
            </p:txBody>
          </p:sp>
          <p:sp>
            <p:nvSpPr>
              <p:cNvPr id="7" name="任意多边形 6"/>
              <p:cNvSpPr/>
              <p:nvPr/>
            </p:nvSpPr>
            <p:spPr>
              <a:xfrm>
                <a:off x="7732378" y="6213157"/>
                <a:ext cx="2190750" cy="666765"/>
              </a:xfrm>
              <a:custGeom>
                <a:avLst/>
                <a:gdLst>
                  <a:gd name="connsiteX0" fmla="*/ 0 w 2190750"/>
                  <a:gd name="connsiteY0" fmla="*/ 0 h 652463"/>
                  <a:gd name="connsiteX1" fmla="*/ 78581 w 2190750"/>
                  <a:gd name="connsiteY1" fmla="*/ 7144 h 652463"/>
                  <a:gd name="connsiteX2" fmla="*/ 207168 w 2190750"/>
                  <a:gd name="connsiteY2" fmla="*/ 42863 h 652463"/>
                  <a:gd name="connsiteX3" fmla="*/ 350043 w 2190750"/>
                  <a:gd name="connsiteY3" fmla="*/ 97631 h 652463"/>
                  <a:gd name="connsiteX4" fmla="*/ 538162 w 2190750"/>
                  <a:gd name="connsiteY4" fmla="*/ 192881 h 652463"/>
                  <a:gd name="connsiteX5" fmla="*/ 707231 w 2190750"/>
                  <a:gd name="connsiteY5" fmla="*/ 300038 h 652463"/>
                  <a:gd name="connsiteX6" fmla="*/ 781050 w 2190750"/>
                  <a:gd name="connsiteY6" fmla="*/ 354806 h 652463"/>
                  <a:gd name="connsiteX7" fmla="*/ 964406 w 2190750"/>
                  <a:gd name="connsiteY7" fmla="*/ 447675 h 652463"/>
                  <a:gd name="connsiteX8" fmla="*/ 1235868 w 2190750"/>
                  <a:gd name="connsiteY8" fmla="*/ 583406 h 652463"/>
                  <a:gd name="connsiteX9" fmla="*/ 1488281 w 2190750"/>
                  <a:gd name="connsiteY9" fmla="*/ 645319 h 652463"/>
                  <a:gd name="connsiteX10" fmla="*/ 1693068 w 2190750"/>
                  <a:gd name="connsiteY10" fmla="*/ 652463 h 652463"/>
                  <a:gd name="connsiteX11" fmla="*/ 1807368 w 2190750"/>
                  <a:gd name="connsiteY11" fmla="*/ 642938 h 652463"/>
                  <a:gd name="connsiteX12" fmla="*/ 2005012 w 2190750"/>
                  <a:gd name="connsiteY12" fmla="*/ 583406 h 652463"/>
                  <a:gd name="connsiteX13" fmla="*/ 2152650 w 2190750"/>
                  <a:gd name="connsiteY13" fmla="*/ 490538 h 652463"/>
                  <a:gd name="connsiteX14" fmla="*/ 2190750 w 2190750"/>
                  <a:gd name="connsiteY14" fmla="*/ 454819 h 652463"/>
                  <a:gd name="connsiteX15" fmla="*/ 2105025 w 2190750"/>
                  <a:gd name="connsiteY15" fmla="*/ 478631 h 652463"/>
                  <a:gd name="connsiteX16" fmla="*/ 1852612 w 2190750"/>
                  <a:gd name="connsiteY16" fmla="*/ 576263 h 652463"/>
                  <a:gd name="connsiteX17" fmla="*/ 1633537 w 2190750"/>
                  <a:gd name="connsiteY17" fmla="*/ 600075 h 652463"/>
                  <a:gd name="connsiteX18" fmla="*/ 1397793 w 2190750"/>
                  <a:gd name="connsiteY18" fmla="*/ 564356 h 652463"/>
                  <a:gd name="connsiteX19" fmla="*/ 1095375 w 2190750"/>
                  <a:gd name="connsiteY19" fmla="*/ 469106 h 652463"/>
                  <a:gd name="connsiteX20" fmla="*/ 1071562 w 2190750"/>
                  <a:gd name="connsiteY20" fmla="*/ 461963 h 652463"/>
                  <a:gd name="connsiteX21" fmla="*/ 1059656 w 2190750"/>
                  <a:gd name="connsiteY21" fmla="*/ 457200 h 652463"/>
                  <a:gd name="connsiteX22" fmla="*/ 1031081 w 2190750"/>
                  <a:gd name="connsiteY22" fmla="*/ 447675 h 652463"/>
                  <a:gd name="connsiteX23" fmla="*/ 1019175 w 2190750"/>
                  <a:gd name="connsiteY23" fmla="*/ 442913 h 652463"/>
                  <a:gd name="connsiteX24" fmla="*/ 781050 w 2190750"/>
                  <a:gd name="connsiteY24" fmla="*/ 314325 h 652463"/>
                  <a:gd name="connsiteX25" fmla="*/ 521493 w 2190750"/>
                  <a:gd name="connsiteY25" fmla="*/ 169069 h 652463"/>
                  <a:gd name="connsiteX26" fmla="*/ 264318 w 2190750"/>
                  <a:gd name="connsiteY26" fmla="*/ 42863 h 652463"/>
                  <a:gd name="connsiteX27" fmla="*/ 0 w 2190750"/>
                  <a:gd name="connsiteY27" fmla="*/ 0 h 652463"/>
                  <a:gd name="connsiteX0-1" fmla="*/ 0 w 2190750"/>
                  <a:gd name="connsiteY0-2" fmla="*/ 0 h 652463"/>
                  <a:gd name="connsiteX1-3" fmla="*/ 78581 w 2190750"/>
                  <a:gd name="connsiteY1-4" fmla="*/ 7144 h 652463"/>
                  <a:gd name="connsiteX2-5" fmla="*/ 207168 w 2190750"/>
                  <a:gd name="connsiteY2-6" fmla="*/ 42863 h 652463"/>
                  <a:gd name="connsiteX3-7" fmla="*/ 350043 w 2190750"/>
                  <a:gd name="connsiteY3-8" fmla="*/ 97631 h 652463"/>
                  <a:gd name="connsiteX4-9" fmla="*/ 538162 w 2190750"/>
                  <a:gd name="connsiteY4-10" fmla="*/ 192881 h 652463"/>
                  <a:gd name="connsiteX5-11" fmla="*/ 707231 w 2190750"/>
                  <a:gd name="connsiteY5-12" fmla="*/ 300038 h 652463"/>
                  <a:gd name="connsiteX6-13" fmla="*/ 781050 w 2190750"/>
                  <a:gd name="connsiteY6-14" fmla="*/ 354806 h 652463"/>
                  <a:gd name="connsiteX7-15" fmla="*/ 964406 w 2190750"/>
                  <a:gd name="connsiteY7-16" fmla="*/ 447675 h 652463"/>
                  <a:gd name="connsiteX8-17" fmla="*/ 1235868 w 2190750"/>
                  <a:gd name="connsiteY8-18" fmla="*/ 583406 h 652463"/>
                  <a:gd name="connsiteX9-19" fmla="*/ 1488281 w 2190750"/>
                  <a:gd name="connsiteY9-20" fmla="*/ 645319 h 652463"/>
                  <a:gd name="connsiteX10-21" fmla="*/ 1693068 w 2190750"/>
                  <a:gd name="connsiteY10-22" fmla="*/ 652463 h 652463"/>
                  <a:gd name="connsiteX11-23" fmla="*/ 1807368 w 2190750"/>
                  <a:gd name="connsiteY11-24" fmla="*/ 642938 h 652463"/>
                  <a:gd name="connsiteX12-25" fmla="*/ 2005012 w 2190750"/>
                  <a:gd name="connsiteY12-26" fmla="*/ 583406 h 652463"/>
                  <a:gd name="connsiteX13-27" fmla="*/ 2152650 w 2190750"/>
                  <a:gd name="connsiteY13-28" fmla="*/ 490538 h 652463"/>
                  <a:gd name="connsiteX14-29" fmla="*/ 2190750 w 2190750"/>
                  <a:gd name="connsiteY14-30" fmla="*/ 454819 h 652463"/>
                  <a:gd name="connsiteX15-31" fmla="*/ 2105025 w 2190750"/>
                  <a:gd name="connsiteY15-32" fmla="*/ 478631 h 652463"/>
                  <a:gd name="connsiteX16-33" fmla="*/ 1852612 w 2190750"/>
                  <a:gd name="connsiteY16-34" fmla="*/ 576263 h 652463"/>
                  <a:gd name="connsiteX17-35" fmla="*/ 1633537 w 2190750"/>
                  <a:gd name="connsiteY17-36" fmla="*/ 600075 h 652463"/>
                  <a:gd name="connsiteX18-37" fmla="*/ 1397793 w 2190750"/>
                  <a:gd name="connsiteY18-38" fmla="*/ 564356 h 652463"/>
                  <a:gd name="connsiteX19-39" fmla="*/ 1095375 w 2190750"/>
                  <a:gd name="connsiteY19-40" fmla="*/ 469106 h 652463"/>
                  <a:gd name="connsiteX20-41" fmla="*/ 1071562 w 2190750"/>
                  <a:gd name="connsiteY20-42" fmla="*/ 461963 h 652463"/>
                  <a:gd name="connsiteX21-43" fmla="*/ 1059656 w 2190750"/>
                  <a:gd name="connsiteY21-44" fmla="*/ 457200 h 652463"/>
                  <a:gd name="connsiteX22-45" fmla="*/ 1031081 w 2190750"/>
                  <a:gd name="connsiteY22-46" fmla="*/ 447675 h 652463"/>
                  <a:gd name="connsiteX23-47" fmla="*/ 1019175 w 2190750"/>
                  <a:gd name="connsiteY23-48" fmla="*/ 442913 h 652463"/>
                  <a:gd name="connsiteX24-49" fmla="*/ 781050 w 2190750"/>
                  <a:gd name="connsiteY24-50" fmla="*/ 314325 h 652463"/>
                  <a:gd name="connsiteX25-51" fmla="*/ 521493 w 2190750"/>
                  <a:gd name="connsiteY25-52" fmla="*/ 169069 h 652463"/>
                  <a:gd name="connsiteX26-53" fmla="*/ 264318 w 2190750"/>
                  <a:gd name="connsiteY26-54" fmla="*/ 42863 h 652463"/>
                  <a:gd name="connsiteX27-55" fmla="*/ 0 w 2190750"/>
                  <a:gd name="connsiteY27-56" fmla="*/ 0 h 652463"/>
                  <a:gd name="connsiteX0-57" fmla="*/ 0 w 2190750"/>
                  <a:gd name="connsiteY0-58" fmla="*/ 0 h 652463"/>
                  <a:gd name="connsiteX1-59" fmla="*/ 78581 w 2190750"/>
                  <a:gd name="connsiteY1-60" fmla="*/ 7144 h 652463"/>
                  <a:gd name="connsiteX2-61" fmla="*/ 207168 w 2190750"/>
                  <a:gd name="connsiteY2-62" fmla="*/ 42863 h 652463"/>
                  <a:gd name="connsiteX3-63" fmla="*/ 350043 w 2190750"/>
                  <a:gd name="connsiteY3-64" fmla="*/ 97631 h 652463"/>
                  <a:gd name="connsiteX4-65" fmla="*/ 538162 w 2190750"/>
                  <a:gd name="connsiteY4-66" fmla="*/ 192881 h 652463"/>
                  <a:gd name="connsiteX5-67" fmla="*/ 707231 w 2190750"/>
                  <a:gd name="connsiteY5-68" fmla="*/ 300038 h 652463"/>
                  <a:gd name="connsiteX6-69" fmla="*/ 781050 w 2190750"/>
                  <a:gd name="connsiteY6-70" fmla="*/ 354806 h 652463"/>
                  <a:gd name="connsiteX7-71" fmla="*/ 964406 w 2190750"/>
                  <a:gd name="connsiteY7-72" fmla="*/ 447675 h 652463"/>
                  <a:gd name="connsiteX8-73" fmla="*/ 1235868 w 2190750"/>
                  <a:gd name="connsiteY8-74" fmla="*/ 583406 h 652463"/>
                  <a:gd name="connsiteX9-75" fmla="*/ 1488281 w 2190750"/>
                  <a:gd name="connsiteY9-76" fmla="*/ 645319 h 652463"/>
                  <a:gd name="connsiteX10-77" fmla="*/ 1693068 w 2190750"/>
                  <a:gd name="connsiteY10-78" fmla="*/ 652463 h 652463"/>
                  <a:gd name="connsiteX11-79" fmla="*/ 1807368 w 2190750"/>
                  <a:gd name="connsiteY11-80" fmla="*/ 642938 h 652463"/>
                  <a:gd name="connsiteX12-81" fmla="*/ 2005012 w 2190750"/>
                  <a:gd name="connsiteY12-82" fmla="*/ 583406 h 652463"/>
                  <a:gd name="connsiteX13-83" fmla="*/ 2152650 w 2190750"/>
                  <a:gd name="connsiteY13-84" fmla="*/ 490538 h 652463"/>
                  <a:gd name="connsiteX14-85" fmla="*/ 2190750 w 2190750"/>
                  <a:gd name="connsiteY14-86" fmla="*/ 454819 h 652463"/>
                  <a:gd name="connsiteX15-87" fmla="*/ 2105025 w 2190750"/>
                  <a:gd name="connsiteY15-88" fmla="*/ 478631 h 652463"/>
                  <a:gd name="connsiteX16-89" fmla="*/ 1852612 w 2190750"/>
                  <a:gd name="connsiteY16-90" fmla="*/ 576263 h 652463"/>
                  <a:gd name="connsiteX17-91" fmla="*/ 1633537 w 2190750"/>
                  <a:gd name="connsiteY17-92" fmla="*/ 600075 h 652463"/>
                  <a:gd name="connsiteX18-93" fmla="*/ 1397793 w 2190750"/>
                  <a:gd name="connsiteY18-94" fmla="*/ 564356 h 652463"/>
                  <a:gd name="connsiteX19-95" fmla="*/ 1095375 w 2190750"/>
                  <a:gd name="connsiteY19-96" fmla="*/ 469106 h 652463"/>
                  <a:gd name="connsiteX20-97" fmla="*/ 1071562 w 2190750"/>
                  <a:gd name="connsiteY20-98" fmla="*/ 461963 h 652463"/>
                  <a:gd name="connsiteX21-99" fmla="*/ 1059656 w 2190750"/>
                  <a:gd name="connsiteY21-100" fmla="*/ 457200 h 652463"/>
                  <a:gd name="connsiteX22-101" fmla="*/ 1031081 w 2190750"/>
                  <a:gd name="connsiteY22-102" fmla="*/ 447675 h 652463"/>
                  <a:gd name="connsiteX23-103" fmla="*/ 1019175 w 2190750"/>
                  <a:gd name="connsiteY23-104" fmla="*/ 442913 h 652463"/>
                  <a:gd name="connsiteX24-105" fmla="*/ 781050 w 2190750"/>
                  <a:gd name="connsiteY24-106" fmla="*/ 314325 h 652463"/>
                  <a:gd name="connsiteX25-107" fmla="*/ 521493 w 2190750"/>
                  <a:gd name="connsiteY25-108" fmla="*/ 169069 h 652463"/>
                  <a:gd name="connsiteX26-109" fmla="*/ 264318 w 2190750"/>
                  <a:gd name="connsiteY26-110" fmla="*/ 42863 h 652463"/>
                  <a:gd name="connsiteX27-111" fmla="*/ 0 w 2190750"/>
                  <a:gd name="connsiteY27-112" fmla="*/ 0 h 652463"/>
                  <a:gd name="connsiteX0-113" fmla="*/ 0 w 2190750"/>
                  <a:gd name="connsiteY0-114" fmla="*/ 0 h 652463"/>
                  <a:gd name="connsiteX1-115" fmla="*/ 78581 w 2190750"/>
                  <a:gd name="connsiteY1-116" fmla="*/ 7144 h 652463"/>
                  <a:gd name="connsiteX2-117" fmla="*/ 207168 w 2190750"/>
                  <a:gd name="connsiteY2-118" fmla="*/ 42863 h 652463"/>
                  <a:gd name="connsiteX3-119" fmla="*/ 350043 w 2190750"/>
                  <a:gd name="connsiteY3-120" fmla="*/ 97631 h 652463"/>
                  <a:gd name="connsiteX4-121" fmla="*/ 538162 w 2190750"/>
                  <a:gd name="connsiteY4-122" fmla="*/ 192881 h 652463"/>
                  <a:gd name="connsiteX5-123" fmla="*/ 707231 w 2190750"/>
                  <a:gd name="connsiteY5-124" fmla="*/ 300038 h 652463"/>
                  <a:gd name="connsiteX6-125" fmla="*/ 781050 w 2190750"/>
                  <a:gd name="connsiteY6-126" fmla="*/ 354806 h 652463"/>
                  <a:gd name="connsiteX7-127" fmla="*/ 964406 w 2190750"/>
                  <a:gd name="connsiteY7-128" fmla="*/ 447675 h 652463"/>
                  <a:gd name="connsiteX8-129" fmla="*/ 1235868 w 2190750"/>
                  <a:gd name="connsiteY8-130" fmla="*/ 583406 h 652463"/>
                  <a:gd name="connsiteX9-131" fmla="*/ 1488281 w 2190750"/>
                  <a:gd name="connsiteY9-132" fmla="*/ 645319 h 652463"/>
                  <a:gd name="connsiteX10-133" fmla="*/ 1693068 w 2190750"/>
                  <a:gd name="connsiteY10-134" fmla="*/ 652463 h 652463"/>
                  <a:gd name="connsiteX11-135" fmla="*/ 1807368 w 2190750"/>
                  <a:gd name="connsiteY11-136" fmla="*/ 642938 h 652463"/>
                  <a:gd name="connsiteX12-137" fmla="*/ 2005012 w 2190750"/>
                  <a:gd name="connsiteY12-138" fmla="*/ 583406 h 652463"/>
                  <a:gd name="connsiteX13-139" fmla="*/ 2152650 w 2190750"/>
                  <a:gd name="connsiteY13-140" fmla="*/ 490538 h 652463"/>
                  <a:gd name="connsiteX14-141" fmla="*/ 2190750 w 2190750"/>
                  <a:gd name="connsiteY14-142" fmla="*/ 454819 h 652463"/>
                  <a:gd name="connsiteX15-143" fmla="*/ 2105025 w 2190750"/>
                  <a:gd name="connsiteY15-144" fmla="*/ 478631 h 652463"/>
                  <a:gd name="connsiteX16-145" fmla="*/ 1852612 w 2190750"/>
                  <a:gd name="connsiteY16-146" fmla="*/ 576263 h 652463"/>
                  <a:gd name="connsiteX17-147" fmla="*/ 1633537 w 2190750"/>
                  <a:gd name="connsiteY17-148" fmla="*/ 600075 h 652463"/>
                  <a:gd name="connsiteX18-149" fmla="*/ 1397793 w 2190750"/>
                  <a:gd name="connsiteY18-150" fmla="*/ 564356 h 652463"/>
                  <a:gd name="connsiteX19-151" fmla="*/ 1095375 w 2190750"/>
                  <a:gd name="connsiteY19-152" fmla="*/ 469106 h 652463"/>
                  <a:gd name="connsiteX20-153" fmla="*/ 1071562 w 2190750"/>
                  <a:gd name="connsiteY20-154" fmla="*/ 461963 h 652463"/>
                  <a:gd name="connsiteX21-155" fmla="*/ 1059656 w 2190750"/>
                  <a:gd name="connsiteY21-156" fmla="*/ 457200 h 652463"/>
                  <a:gd name="connsiteX22-157" fmla="*/ 1031081 w 2190750"/>
                  <a:gd name="connsiteY22-158" fmla="*/ 447675 h 652463"/>
                  <a:gd name="connsiteX23-159" fmla="*/ 1019175 w 2190750"/>
                  <a:gd name="connsiteY23-160" fmla="*/ 442913 h 652463"/>
                  <a:gd name="connsiteX24-161" fmla="*/ 781050 w 2190750"/>
                  <a:gd name="connsiteY24-162" fmla="*/ 314325 h 652463"/>
                  <a:gd name="connsiteX25-163" fmla="*/ 521493 w 2190750"/>
                  <a:gd name="connsiteY25-164" fmla="*/ 169069 h 652463"/>
                  <a:gd name="connsiteX26-165" fmla="*/ 264318 w 2190750"/>
                  <a:gd name="connsiteY26-166" fmla="*/ 42863 h 652463"/>
                  <a:gd name="connsiteX27-167" fmla="*/ 0 w 2190750"/>
                  <a:gd name="connsiteY27-168" fmla="*/ 0 h 652463"/>
                  <a:gd name="connsiteX0-169" fmla="*/ 0 w 2190750"/>
                  <a:gd name="connsiteY0-170" fmla="*/ 0 h 652463"/>
                  <a:gd name="connsiteX1-171" fmla="*/ 78581 w 2190750"/>
                  <a:gd name="connsiteY1-172" fmla="*/ 7144 h 652463"/>
                  <a:gd name="connsiteX2-173" fmla="*/ 207168 w 2190750"/>
                  <a:gd name="connsiteY2-174" fmla="*/ 42863 h 652463"/>
                  <a:gd name="connsiteX3-175" fmla="*/ 350043 w 2190750"/>
                  <a:gd name="connsiteY3-176" fmla="*/ 97631 h 652463"/>
                  <a:gd name="connsiteX4-177" fmla="*/ 538162 w 2190750"/>
                  <a:gd name="connsiteY4-178" fmla="*/ 192881 h 652463"/>
                  <a:gd name="connsiteX5-179" fmla="*/ 707231 w 2190750"/>
                  <a:gd name="connsiteY5-180" fmla="*/ 300038 h 652463"/>
                  <a:gd name="connsiteX6-181" fmla="*/ 781050 w 2190750"/>
                  <a:gd name="connsiteY6-182" fmla="*/ 354806 h 652463"/>
                  <a:gd name="connsiteX7-183" fmla="*/ 964406 w 2190750"/>
                  <a:gd name="connsiteY7-184" fmla="*/ 447675 h 652463"/>
                  <a:gd name="connsiteX8-185" fmla="*/ 1235868 w 2190750"/>
                  <a:gd name="connsiteY8-186" fmla="*/ 583406 h 652463"/>
                  <a:gd name="connsiteX9-187" fmla="*/ 1488281 w 2190750"/>
                  <a:gd name="connsiteY9-188" fmla="*/ 645319 h 652463"/>
                  <a:gd name="connsiteX10-189" fmla="*/ 1693068 w 2190750"/>
                  <a:gd name="connsiteY10-190" fmla="*/ 652463 h 652463"/>
                  <a:gd name="connsiteX11-191" fmla="*/ 1807368 w 2190750"/>
                  <a:gd name="connsiteY11-192" fmla="*/ 642938 h 652463"/>
                  <a:gd name="connsiteX12-193" fmla="*/ 2005012 w 2190750"/>
                  <a:gd name="connsiteY12-194" fmla="*/ 583406 h 652463"/>
                  <a:gd name="connsiteX13-195" fmla="*/ 2152650 w 2190750"/>
                  <a:gd name="connsiteY13-196" fmla="*/ 490538 h 652463"/>
                  <a:gd name="connsiteX14-197" fmla="*/ 2190750 w 2190750"/>
                  <a:gd name="connsiteY14-198" fmla="*/ 454819 h 652463"/>
                  <a:gd name="connsiteX15-199" fmla="*/ 2105025 w 2190750"/>
                  <a:gd name="connsiteY15-200" fmla="*/ 478631 h 652463"/>
                  <a:gd name="connsiteX16-201" fmla="*/ 1852612 w 2190750"/>
                  <a:gd name="connsiteY16-202" fmla="*/ 576263 h 652463"/>
                  <a:gd name="connsiteX17-203" fmla="*/ 1633537 w 2190750"/>
                  <a:gd name="connsiteY17-204" fmla="*/ 600075 h 652463"/>
                  <a:gd name="connsiteX18-205" fmla="*/ 1397793 w 2190750"/>
                  <a:gd name="connsiteY18-206" fmla="*/ 564356 h 652463"/>
                  <a:gd name="connsiteX19-207" fmla="*/ 1095375 w 2190750"/>
                  <a:gd name="connsiteY19-208" fmla="*/ 469106 h 652463"/>
                  <a:gd name="connsiteX20-209" fmla="*/ 1071562 w 2190750"/>
                  <a:gd name="connsiteY20-210" fmla="*/ 461963 h 652463"/>
                  <a:gd name="connsiteX21-211" fmla="*/ 1059656 w 2190750"/>
                  <a:gd name="connsiteY21-212" fmla="*/ 457200 h 652463"/>
                  <a:gd name="connsiteX22-213" fmla="*/ 1031081 w 2190750"/>
                  <a:gd name="connsiteY22-214" fmla="*/ 447675 h 652463"/>
                  <a:gd name="connsiteX23-215" fmla="*/ 1019175 w 2190750"/>
                  <a:gd name="connsiteY23-216" fmla="*/ 442913 h 652463"/>
                  <a:gd name="connsiteX24-217" fmla="*/ 781050 w 2190750"/>
                  <a:gd name="connsiteY24-218" fmla="*/ 314325 h 652463"/>
                  <a:gd name="connsiteX25-219" fmla="*/ 521493 w 2190750"/>
                  <a:gd name="connsiteY25-220" fmla="*/ 169069 h 652463"/>
                  <a:gd name="connsiteX26-221" fmla="*/ 264318 w 2190750"/>
                  <a:gd name="connsiteY26-222" fmla="*/ 42863 h 652463"/>
                  <a:gd name="connsiteX27-223" fmla="*/ 0 w 2190750"/>
                  <a:gd name="connsiteY27-224" fmla="*/ 0 h 652463"/>
                  <a:gd name="connsiteX0-225" fmla="*/ 0 w 2190750"/>
                  <a:gd name="connsiteY0-226" fmla="*/ 0 h 652463"/>
                  <a:gd name="connsiteX1-227" fmla="*/ 78581 w 2190750"/>
                  <a:gd name="connsiteY1-228" fmla="*/ 7144 h 652463"/>
                  <a:gd name="connsiteX2-229" fmla="*/ 207168 w 2190750"/>
                  <a:gd name="connsiteY2-230" fmla="*/ 42863 h 652463"/>
                  <a:gd name="connsiteX3-231" fmla="*/ 350043 w 2190750"/>
                  <a:gd name="connsiteY3-232" fmla="*/ 97631 h 652463"/>
                  <a:gd name="connsiteX4-233" fmla="*/ 538162 w 2190750"/>
                  <a:gd name="connsiteY4-234" fmla="*/ 192881 h 652463"/>
                  <a:gd name="connsiteX5-235" fmla="*/ 707231 w 2190750"/>
                  <a:gd name="connsiteY5-236" fmla="*/ 300038 h 652463"/>
                  <a:gd name="connsiteX6-237" fmla="*/ 781050 w 2190750"/>
                  <a:gd name="connsiteY6-238" fmla="*/ 354806 h 652463"/>
                  <a:gd name="connsiteX7-239" fmla="*/ 964406 w 2190750"/>
                  <a:gd name="connsiteY7-240" fmla="*/ 447675 h 652463"/>
                  <a:gd name="connsiteX8-241" fmla="*/ 1235868 w 2190750"/>
                  <a:gd name="connsiteY8-242" fmla="*/ 583406 h 652463"/>
                  <a:gd name="connsiteX9-243" fmla="*/ 1488281 w 2190750"/>
                  <a:gd name="connsiteY9-244" fmla="*/ 645319 h 652463"/>
                  <a:gd name="connsiteX10-245" fmla="*/ 1693068 w 2190750"/>
                  <a:gd name="connsiteY10-246" fmla="*/ 652463 h 652463"/>
                  <a:gd name="connsiteX11-247" fmla="*/ 1807368 w 2190750"/>
                  <a:gd name="connsiteY11-248" fmla="*/ 642938 h 652463"/>
                  <a:gd name="connsiteX12-249" fmla="*/ 2005012 w 2190750"/>
                  <a:gd name="connsiteY12-250" fmla="*/ 583406 h 652463"/>
                  <a:gd name="connsiteX13-251" fmla="*/ 2152650 w 2190750"/>
                  <a:gd name="connsiteY13-252" fmla="*/ 490538 h 652463"/>
                  <a:gd name="connsiteX14-253" fmla="*/ 2190750 w 2190750"/>
                  <a:gd name="connsiteY14-254" fmla="*/ 454819 h 652463"/>
                  <a:gd name="connsiteX15-255" fmla="*/ 2105025 w 2190750"/>
                  <a:gd name="connsiteY15-256" fmla="*/ 478631 h 652463"/>
                  <a:gd name="connsiteX16-257" fmla="*/ 1852612 w 2190750"/>
                  <a:gd name="connsiteY16-258" fmla="*/ 576263 h 652463"/>
                  <a:gd name="connsiteX17-259" fmla="*/ 1633537 w 2190750"/>
                  <a:gd name="connsiteY17-260" fmla="*/ 600075 h 652463"/>
                  <a:gd name="connsiteX18-261" fmla="*/ 1397793 w 2190750"/>
                  <a:gd name="connsiteY18-262" fmla="*/ 564356 h 652463"/>
                  <a:gd name="connsiteX19-263" fmla="*/ 1095375 w 2190750"/>
                  <a:gd name="connsiteY19-264" fmla="*/ 469106 h 652463"/>
                  <a:gd name="connsiteX20-265" fmla="*/ 1071562 w 2190750"/>
                  <a:gd name="connsiteY20-266" fmla="*/ 461963 h 652463"/>
                  <a:gd name="connsiteX21-267" fmla="*/ 1059656 w 2190750"/>
                  <a:gd name="connsiteY21-268" fmla="*/ 457200 h 652463"/>
                  <a:gd name="connsiteX22-269" fmla="*/ 1031081 w 2190750"/>
                  <a:gd name="connsiteY22-270" fmla="*/ 447675 h 652463"/>
                  <a:gd name="connsiteX23-271" fmla="*/ 1019175 w 2190750"/>
                  <a:gd name="connsiteY23-272" fmla="*/ 442913 h 652463"/>
                  <a:gd name="connsiteX24-273" fmla="*/ 781050 w 2190750"/>
                  <a:gd name="connsiteY24-274" fmla="*/ 314325 h 652463"/>
                  <a:gd name="connsiteX25-275" fmla="*/ 521493 w 2190750"/>
                  <a:gd name="connsiteY25-276" fmla="*/ 169069 h 652463"/>
                  <a:gd name="connsiteX26-277" fmla="*/ 264318 w 2190750"/>
                  <a:gd name="connsiteY26-278" fmla="*/ 42863 h 652463"/>
                  <a:gd name="connsiteX27-279" fmla="*/ 0 w 2190750"/>
                  <a:gd name="connsiteY27-280" fmla="*/ 0 h 652463"/>
                  <a:gd name="connsiteX0-281" fmla="*/ 0 w 2190750"/>
                  <a:gd name="connsiteY0-282" fmla="*/ 0 h 652463"/>
                  <a:gd name="connsiteX1-283" fmla="*/ 78581 w 2190750"/>
                  <a:gd name="connsiteY1-284" fmla="*/ 7144 h 652463"/>
                  <a:gd name="connsiteX2-285" fmla="*/ 207168 w 2190750"/>
                  <a:gd name="connsiteY2-286" fmla="*/ 42863 h 652463"/>
                  <a:gd name="connsiteX3-287" fmla="*/ 350043 w 2190750"/>
                  <a:gd name="connsiteY3-288" fmla="*/ 97631 h 652463"/>
                  <a:gd name="connsiteX4-289" fmla="*/ 538162 w 2190750"/>
                  <a:gd name="connsiteY4-290" fmla="*/ 192881 h 652463"/>
                  <a:gd name="connsiteX5-291" fmla="*/ 707231 w 2190750"/>
                  <a:gd name="connsiteY5-292" fmla="*/ 300038 h 652463"/>
                  <a:gd name="connsiteX6-293" fmla="*/ 781050 w 2190750"/>
                  <a:gd name="connsiteY6-294" fmla="*/ 354806 h 652463"/>
                  <a:gd name="connsiteX7-295" fmla="*/ 964406 w 2190750"/>
                  <a:gd name="connsiteY7-296" fmla="*/ 447675 h 652463"/>
                  <a:gd name="connsiteX8-297" fmla="*/ 1235868 w 2190750"/>
                  <a:gd name="connsiteY8-298" fmla="*/ 583406 h 652463"/>
                  <a:gd name="connsiteX9-299" fmla="*/ 1488281 w 2190750"/>
                  <a:gd name="connsiteY9-300" fmla="*/ 645319 h 652463"/>
                  <a:gd name="connsiteX10-301" fmla="*/ 1693068 w 2190750"/>
                  <a:gd name="connsiteY10-302" fmla="*/ 652463 h 652463"/>
                  <a:gd name="connsiteX11-303" fmla="*/ 1807368 w 2190750"/>
                  <a:gd name="connsiteY11-304" fmla="*/ 642938 h 652463"/>
                  <a:gd name="connsiteX12-305" fmla="*/ 2005012 w 2190750"/>
                  <a:gd name="connsiteY12-306" fmla="*/ 583406 h 652463"/>
                  <a:gd name="connsiteX13-307" fmla="*/ 2152650 w 2190750"/>
                  <a:gd name="connsiteY13-308" fmla="*/ 490538 h 652463"/>
                  <a:gd name="connsiteX14-309" fmla="*/ 2190750 w 2190750"/>
                  <a:gd name="connsiteY14-310" fmla="*/ 454819 h 652463"/>
                  <a:gd name="connsiteX15-311" fmla="*/ 2105025 w 2190750"/>
                  <a:gd name="connsiteY15-312" fmla="*/ 478631 h 652463"/>
                  <a:gd name="connsiteX16-313" fmla="*/ 1852612 w 2190750"/>
                  <a:gd name="connsiteY16-314" fmla="*/ 576263 h 652463"/>
                  <a:gd name="connsiteX17-315" fmla="*/ 1633537 w 2190750"/>
                  <a:gd name="connsiteY17-316" fmla="*/ 600075 h 652463"/>
                  <a:gd name="connsiteX18-317" fmla="*/ 1397793 w 2190750"/>
                  <a:gd name="connsiteY18-318" fmla="*/ 564356 h 652463"/>
                  <a:gd name="connsiteX19-319" fmla="*/ 1095375 w 2190750"/>
                  <a:gd name="connsiteY19-320" fmla="*/ 469106 h 652463"/>
                  <a:gd name="connsiteX20-321" fmla="*/ 1071562 w 2190750"/>
                  <a:gd name="connsiteY20-322" fmla="*/ 461963 h 652463"/>
                  <a:gd name="connsiteX21-323" fmla="*/ 1059656 w 2190750"/>
                  <a:gd name="connsiteY21-324" fmla="*/ 457200 h 652463"/>
                  <a:gd name="connsiteX22-325" fmla="*/ 1031081 w 2190750"/>
                  <a:gd name="connsiteY22-326" fmla="*/ 447675 h 652463"/>
                  <a:gd name="connsiteX23-327" fmla="*/ 1019175 w 2190750"/>
                  <a:gd name="connsiteY23-328" fmla="*/ 442913 h 652463"/>
                  <a:gd name="connsiteX24-329" fmla="*/ 781050 w 2190750"/>
                  <a:gd name="connsiteY24-330" fmla="*/ 314325 h 652463"/>
                  <a:gd name="connsiteX25-331" fmla="*/ 521493 w 2190750"/>
                  <a:gd name="connsiteY25-332" fmla="*/ 169069 h 652463"/>
                  <a:gd name="connsiteX26-333" fmla="*/ 264318 w 2190750"/>
                  <a:gd name="connsiteY26-334" fmla="*/ 42863 h 652463"/>
                  <a:gd name="connsiteX27-335" fmla="*/ 0 w 2190750"/>
                  <a:gd name="connsiteY27-336" fmla="*/ 0 h 652463"/>
                  <a:gd name="connsiteX0-337" fmla="*/ 0 w 2190750"/>
                  <a:gd name="connsiteY0-338" fmla="*/ 0 h 666751"/>
                  <a:gd name="connsiteX1-339" fmla="*/ 78581 w 2190750"/>
                  <a:gd name="connsiteY1-340" fmla="*/ 7144 h 666751"/>
                  <a:gd name="connsiteX2-341" fmla="*/ 207168 w 2190750"/>
                  <a:gd name="connsiteY2-342" fmla="*/ 42863 h 666751"/>
                  <a:gd name="connsiteX3-343" fmla="*/ 350043 w 2190750"/>
                  <a:gd name="connsiteY3-344" fmla="*/ 97631 h 666751"/>
                  <a:gd name="connsiteX4-345" fmla="*/ 538162 w 2190750"/>
                  <a:gd name="connsiteY4-346" fmla="*/ 192881 h 666751"/>
                  <a:gd name="connsiteX5-347" fmla="*/ 707231 w 2190750"/>
                  <a:gd name="connsiteY5-348" fmla="*/ 300038 h 666751"/>
                  <a:gd name="connsiteX6-349" fmla="*/ 781050 w 2190750"/>
                  <a:gd name="connsiteY6-350" fmla="*/ 354806 h 666751"/>
                  <a:gd name="connsiteX7-351" fmla="*/ 964406 w 2190750"/>
                  <a:gd name="connsiteY7-352" fmla="*/ 447675 h 666751"/>
                  <a:gd name="connsiteX8-353" fmla="*/ 1235868 w 2190750"/>
                  <a:gd name="connsiteY8-354" fmla="*/ 583406 h 666751"/>
                  <a:gd name="connsiteX9-355" fmla="*/ 1488281 w 2190750"/>
                  <a:gd name="connsiteY9-356" fmla="*/ 645319 h 666751"/>
                  <a:gd name="connsiteX10-357" fmla="*/ 1683543 w 2190750"/>
                  <a:gd name="connsiteY10-358" fmla="*/ 666751 h 666751"/>
                  <a:gd name="connsiteX11-359" fmla="*/ 1807368 w 2190750"/>
                  <a:gd name="connsiteY11-360" fmla="*/ 642938 h 666751"/>
                  <a:gd name="connsiteX12-361" fmla="*/ 2005012 w 2190750"/>
                  <a:gd name="connsiteY12-362" fmla="*/ 583406 h 666751"/>
                  <a:gd name="connsiteX13-363" fmla="*/ 2152650 w 2190750"/>
                  <a:gd name="connsiteY13-364" fmla="*/ 490538 h 666751"/>
                  <a:gd name="connsiteX14-365" fmla="*/ 2190750 w 2190750"/>
                  <a:gd name="connsiteY14-366" fmla="*/ 454819 h 666751"/>
                  <a:gd name="connsiteX15-367" fmla="*/ 2105025 w 2190750"/>
                  <a:gd name="connsiteY15-368" fmla="*/ 478631 h 666751"/>
                  <a:gd name="connsiteX16-369" fmla="*/ 1852612 w 2190750"/>
                  <a:gd name="connsiteY16-370" fmla="*/ 576263 h 666751"/>
                  <a:gd name="connsiteX17-371" fmla="*/ 1633537 w 2190750"/>
                  <a:gd name="connsiteY17-372" fmla="*/ 600075 h 666751"/>
                  <a:gd name="connsiteX18-373" fmla="*/ 1397793 w 2190750"/>
                  <a:gd name="connsiteY18-374" fmla="*/ 564356 h 666751"/>
                  <a:gd name="connsiteX19-375" fmla="*/ 1095375 w 2190750"/>
                  <a:gd name="connsiteY19-376" fmla="*/ 469106 h 666751"/>
                  <a:gd name="connsiteX20-377" fmla="*/ 1071562 w 2190750"/>
                  <a:gd name="connsiteY20-378" fmla="*/ 461963 h 666751"/>
                  <a:gd name="connsiteX21-379" fmla="*/ 1059656 w 2190750"/>
                  <a:gd name="connsiteY21-380" fmla="*/ 457200 h 666751"/>
                  <a:gd name="connsiteX22-381" fmla="*/ 1031081 w 2190750"/>
                  <a:gd name="connsiteY22-382" fmla="*/ 447675 h 666751"/>
                  <a:gd name="connsiteX23-383" fmla="*/ 1019175 w 2190750"/>
                  <a:gd name="connsiteY23-384" fmla="*/ 442913 h 666751"/>
                  <a:gd name="connsiteX24-385" fmla="*/ 781050 w 2190750"/>
                  <a:gd name="connsiteY24-386" fmla="*/ 314325 h 666751"/>
                  <a:gd name="connsiteX25-387" fmla="*/ 521493 w 2190750"/>
                  <a:gd name="connsiteY25-388" fmla="*/ 169069 h 666751"/>
                  <a:gd name="connsiteX26-389" fmla="*/ 264318 w 2190750"/>
                  <a:gd name="connsiteY26-390" fmla="*/ 42863 h 666751"/>
                  <a:gd name="connsiteX27-391" fmla="*/ 0 w 2190750"/>
                  <a:gd name="connsiteY27-392" fmla="*/ 0 h 666751"/>
                  <a:gd name="connsiteX0-393" fmla="*/ 0 w 2190750"/>
                  <a:gd name="connsiteY0-394" fmla="*/ 0 h 666751"/>
                  <a:gd name="connsiteX1-395" fmla="*/ 78581 w 2190750"/>
                  <a:gd name="connsiteY1-396" fmla="*/ 7144 h 666751"/>
                  <a:gd name="connsiteX2-397" fmla="*/ 207168 w 2190750"/>
                  <a:gd name="connsiteY2-398" fmla="*/ 42863 h 666751"/>
                  <a:gd name="connsiteX3-399" fmla="*/ 350043 w 2190750"/>
                  <a:gd name="connsiteY3-400" fmla="*/ 97631 h 666751"/>
                  <a:gd name="connsiteX4-401" fmla="*/ 538162 w 2190750"/>
                  <a:gd name="connsiteY4-402" fmla="*/ 192881 h 666751"/>
                  <a:gd name="connsiteX5-403" fmla="*/ 707231 w 2190750"/>
                  <a:gd name="connsiteY5-404" fmla="*/ 300038 h 666751"/>
                  <a:gd name="connsiteX6-405" fmla="*/ 781050 w 2190750"/>
                  <a:gd name="connsiteY6-406" fmla="*/ 354806 h 666751"/>
                  <a:gd name="connsiteX7-407" fmla="*/ 964406 w 2190750"/>
                  <a:gd name="connsiteY7-408" fmla="*/ 447675 h 666751"/>
                  <a:gd name="connsiteX8-409" fmla="*/ 1235868 w 2190750"/>
                  <a:gd name="connsiteY8-410" fmla="*/ 583406 h 666751"/>
                  <a:gd name="connsiteX9-411" fmla="*/ 1488281 w 2190750"/>
                  <a:gd name="connsiteY9-412" fmla="*/ 645319 h 666751"/>
                  <a:gd name="connsiteX10-413" fmla="*/ 1683543 w 2190750"/>
                  <a:gd name="connsiteY10-414" fmla="*/ 666751 h 666751"/>
                  <a:gd name="connsiteX11-415" fmla="*/ 1807368 w 2190750"/>
                  <a:gd name="connsiteY11-416" fmla="*/ 642938 h 666751"/>
                  <a:gd name="connsiteX12-417" fmla="*/ 2005012 w 2190750"/>
                  <a:gd name="connsiteY12-418" fmla="*/ 583406 h 666751"/>
                  <a:gd name="connsiteX13-419" fmla="*/ 2152650 w 2190750"/>
                  <a:gd name="connsiteY13-420" fmla="*/ 490538 h 666751"/>
                  <a:gd name="connsiteX14-421" fmla="*/ 2190750 w 2190750"/>
                  <a:gd name="connsiteY14-422" fmla="*/ 454819 h 666751"/>
                  <a:gd name="connsiteX15-423" fmla="*/ 2105025 w 2190750"/>
                  <a:gd name="connsiteY15-424" fmla="*/ 478631 h 666751"/>
                  <a:gd name="connsiteX16-425" fmla="*/ 1852612 w 2190750"/>
                  <a:gd name="connsiteY16-426" fmla="*/ 576263 h 666751"/>
                  <a:gd name="connsiteX17-427" fmla="*/ 1633537 w 2190750"/>
                  <a:gd name="connsiteY17-428" fmla="*/ 600075 h 666751"/>
                  <a:gd name="connsiteX18-429" fmla="*/ 1397793 w 2190750"/>
                  <a:gd name="connsiteY18-430" fmla="*/ 564356 h 666751"/>
                  <a:gd name="connsiteX19-431" fmla="*/ 1095375 w 2190750"/>
                  <a:gd name="connsiteY19-432" fmla="*/ 469106 h 666751"/>
                  <a:gd name="connsiteX20-433" fmla="*/ 1071562 w 2190750"/>
                  <a:gd name="connsiteY20-434" fmla="*/ 461963 h 666751"/>
                  <a:gd name="connsiteX21-435" fmla="*/ 1059656 w 2190750"/>
                  <a:gd name="connsiteY21-436" fmla="*/ 457200 h 666751"/>
                  <a:gd name="connsiteX22-437" fmla="*/ 1031081 w 2190750"/>
                  <a:gd name="connsiteY22-438" fmla="*/ 447675 h 666751"/>
                  <a:gd name="connsiteX23-439" fmla="*/ 1019175 w 2190750"/>
                  <a:gd name="connsiteY23-440" fmla="*/ 442913 h 666751"/>
                  <a:gd name="connsiteX24-441" fmla="*/ 781050 w 2190750"/>
                  <a:gd name="connsiteY24-442" fmla="*/ 314325 h 666751"/>
                  <a:gd name="connsiteX25-443" fmla="*/ 521493 w 2190750"/>
                  <a:gd name="connsiteY25-444" fmla="*/ 169069 h 666751"/>
                  <a:gd name="connsiteX26-445" fmla="*/ 264318 w 2190750"/>
                  <a:gd name="connsiteY26-446" fmla="*/ 42863 h 666751"/>
                  <a:gd name="connsiteX27-447" fmla="*/ 0 w 2190750"/>
                  <a:gd name="connsiteY27-448" fmla="*/ 0 h 666751"/>
                  <a:gd name="connsiteX0-449" fmla="*/ 0 w 2190750"/>
                  <a:gd name="connsiteY0-450" fmla="*/ 0 h 666765"/>
                  <a:gd name="connsiteX1-451" fmla="*/ 78581 w 2190750"/>
                  <a:gd name="connsiteY1-452" fmla="*/ 7144 h 666765"/>
                  <a:gd name="connsiteX2-453" fmla="*/ 207168 w 2190750"/>
                  <a:gd name="connsiteY2-454" fmla="*/ 42863 h 666765"/>
                  <a:gd name="connsiteX3-455" fmla="*/ 350043 w 2190750"/>
                  <a:gd name="connsiteY3-456" fmla="*/ 97631 h 666765"/>
                  <a:gd name="connsiteX4-457" fmla="*/ 538162 w 2190750"/>
                  <a:gd name="connsiteY4-458" fmla="*/ 192881 h 666765"/>
                  <a:gd name="connsiteX5-459" fmla="*/ 707231 w 2190750"/>
                  <a:gd name="connsiteY5-460" fmla="*/ 300038 h 666765"/>
                  <a:gd name="connsiteX6-461" fmla="*/ 781050 w 2190750"/>
                  <a:gd name="connsiteY6-462" fmla="*/ 354806 h 666765"/>
                  <a:gd name="connsiteX7-463" fmla="*/ 964406 w 2190750"/>
                  <a:gd name="connsiteY7-464" fmla="*/ 447675 h 666765"/>
                  <a:gd name="connsiteX8-465" fmla="*/ 1235868 w 2190750"/>
                  <a:gd name="connsiteY8-466" fmla="*/ 583406 h 666765"/>
                  <a:gd name="connsiteX9-467" fmla="*/ 1488281 w 2190750"/>
                  <a:gd name="connsiteY9-468" fmla="*/ 645319 h 666765"/>
                  <a:gd name="connsiteX10-469" fmla="*/ 1683543 w 2190750"/>
                  <a:gd name="connsiteY10-470" fmla="*/ 666751 h 666765"/>
                  <a:gd name="connsiteX11-471" fmla="*/ 1807368 w 2190750"/>
                  <a:gd name="connsiteY11-472" fmla="*/ 642938 h 666765"/>
                  <a:gd name="connsiteX12-473" fmla="*/ 2005012 w 2190750"/>
                  <a:gd name="connsiteY12-474" fmla="*/ 583406 h 666765"/>
                  <a:gd name="connsiteX13-475" fmla="*/ 2152650 w 2190750"/>
                  <a:gd name="connsiteY13-476" fmla="*/ 490538 h 666765"/>
                  <a:gd name="connsiteX14-477" fmla="*/ 2190750 w 2190750"/>
                  <a:gd name="connsiteY14-478" fmla="*/ 454819 h 666765"/>
                  <a:gd name="connsiteX15-479" fmla="*/ 2105025 w 2190750"/>
                  <a:gd name="connsiteY15-480" fmla="*/ 478631 h 666765"/>
                  <a:gd name="connsiteX16-481" fmla="*/ 1852612 w 2190750"/>
                  <a:gd name="connsiteY16-482" fmla="*/ 576263 h 666765"/>
                  <a:gd name="connsiteX17-483" fmla="*/ 1633537 w 2190750"/>
                  <a:gd name="connsiteY17-484" fmla="*/ 600075 h 666765"/>
                  <a:gd name="connsiteX18-485" fmla="*/ 1397793 w 2190750"/>
                  <a:gd name="connsiteY18-486" fmla="*/ 564356 h 666765"/>
                  <a:gd name="connsiteX19-487" fmla="*/ 1095375 w 2190750"/>
                  <a:gd name="connsiteY19-488" fmla="*/ 469106 h 666765"/>
                  <a:gd name="connsiteX20-489" fmla="*/ 1071562 w 2190750"/>
                  <a:gd name="connsiteY20-490" fmla="*/ 461963 h 666765"/>
                  <a:gd name="connsiteX21-491" fmla="*/ 1059656 w 2190750"/>
                  <a:gd name="connsiteY21-492" fmla="*/ 457200 h 666765"/>
                  <a:gd name="connsiteX22-493" fmla="*/ 1031081 w 2190750"/>
                  <a:gd name="connsiteY22-494" fmla="*/ 447675 h 666765"/>
                  <a:gd name="connsiteX23-495" fmla="*/ 1019175 w 2190750"/>
                  <a:gd name="connsiteY23-496" fmla="*/ 442913 h 666765"/>
                  <a:gd name="connsiteX24-497" fmla="*/ 781050 w 2190750"/>
                  <a:gd name="connsiteY24-498" fmla="*/ 314325 h 666765"/>
                  <a:gd name="connsiteX25-499" fmla="*/ 521493 w 2190750"/>
                  <a:gd name="connsiteY25-500" fmla="*/ 169069 h 666765"/>
                  <a:gd name="connsiteX26-501" fmla="*/ 264318 w 2190750"/>
                  <a:gd name="connsiteY26-502" fmla="*/ 42863 h 666765"/>
                  <a:gd name="connsiteX27-503" fmla="*/ 0 w 2190750"/>
                  <a:gd name="connsiteY27-504" fmla="*/ 0 h 666765"/>
                  <a:gd name="connsiteX0-505" fmla="*/ 0 w 2190750"/>
                  <a:gd name="connsiteY0-506" fmla="*/ 0 h 666765"/>
                  <a:gd name="connsiteX1-507" fmla="*/ 78581 w 2190750"/>
                  <a:gd name="connsiteY1-508" fmla="*/ 7144 h 666765"/>
                  <a:gd name="connsiteX2-509" fmla="*/ 207168 w 2190750"/>
                  <a:gd name="connsiteY2-510" fmla="*/ 42863 h 666765"/>
                  <a:gd name="connsiteX3-511" fmla="*/ 350043 w 2190750"/>
                  <a:gd name="connsiteY3-512" fmla="*/ 97631 h 666765"/>
                  <a:gd name="connsiteX4-513" fmla="*/ 538162 w 2190750"/>
                  <a:gd name="connsiteY4-514" fmla="*/ 192881 h 666765"/>
                  <a:gd name="connsiteX5-515" fmla="*/ 707231 w 2190750"/>
                  <a:gd name="connsiteY5-516" fmla="*/ 300038 h 666765"/>
                  <a:gd name="connsiteX6-517" fmla="*/ 781050 w 2190750"/>
                  <a:gd name="connsiteY6-518" fmla="*/ 354806 h 666765"/>
                  <a:gd name="connsiteX7-519" fmla="*/ 964406 w 2190750"/>
                  <a:gd name="connsiteY7-520" fmla="*/ 447675 h 666765"/>
                  <a:gd name="connsiteX8-521" fmla="*/ 1235868 w 2190750"/>
                  <a:gd name="connsiteY8-522" fmla="*/ 583406 h 666765"/>
                  <a:gd name="connsiteX9-523" fmla="*/ 1488281 w 2190750"/>
                  <a:gd name="connsiteY9-524" fmla="*/ 645319 h 666765"/>
                  <a:gd name="connsiteX10-525" fmla="*/ 1683543 w 2190750"/>
                  <a:gd name="connsiteY10-526" fmla="*/ 666751 h 666765"/>
                  <a:gd name="connsiteX11-527" fmla="*/ 1807368 w 2190750"/>
                  <a:gd name="connsiteY11-528" fmla="*/ 642938 h 666765"/>
                  <a:gd name="connsiteX12-529" fmla="*/ 2005012 w 2190750"/>
                  <a:gd name="connsiteY12-530" fmla="*/ 583406 h 666765"/>
                  <a:gd name="connsiteX13-531" fmla="*/ 2152650 w 2190750"/>
                  <a:gd name="connsiteY13-532" fmla="*/ 490538 h 666765"/>
                  <a:gd name="connsiteX14-533" fmla="*/ 2190750 w 2190750"/>
                  <a:gd name="connsiteY14-534" fmla="*/ 454819 h 666765"/>
                  <a:gd name="connsiteX15-535" fmla="*/ 2105025 w 2190750"/>
                  <a:gd name="connsiteY15-536" fmla="*/ 478631 h 666765"/>
                  <a:gd name="connsiteX16-537" fmla="*/ 1852612 w 2190750"/>
                  <a:gd name="connsiteY16-538" fmla="*/ 576263 h 666765"/>
                  <a:gd name="connsiteX17-539" fmla="*/ 1633537 w 2190750"/>
                  <a:gd name="connsiteY17-540" fmla="*/ 600075 h 666765"/>
                  <a:gd name="connsiteX18-541" fmla="*/ 1397793 w 2190750"/>
                  <a:gd name="connsiteY18-542" fmla="*/ 564356 h 666765"/>
                  <a:gd name="connsiteX19-543" fmla="*/ 1095375 w 2190750"/>
                  <a:gd name="connsiteY19-544" fmla="*/ 469106 h 666765"/>
                  <a:gd name="connsiteX20-545" fmla="*/ 1071562 w 2190750"/>
                  <a:gd name="connsiteY20-546" fmla="*/ 461963 h 666765"/>
                  <a:gd name="connsiteX21-547" fmla="*/ 1059656 w 2190750"/>
                  <a:gd name="connsiteY21-548" fmla="*/ 457200 h 666765"/>
                  <a:gd name="connsiteX22-549" fmla="*/ 1031081 w 2190750"/>
                  <a:gd name="connsiteY22-550" fmla="*/ 447675 h 666765"/>
                  <a:gd name="connsiteX23-551" fmla="*/ 1019175 w 2190750"/>
                  <a:gd name="connsiteY23-552" fmla="*/ 442913 h 666765"/>
                  <a:gd name="connsiteX24-553" fmla="*/ 781050 w 2190750"/>
                  <a:gd name="connsiteY24-554" fmla="*/ 314325 h 666765"/>
                  <a:gd name="connsiteX25-555" fmla="*/ 521493 w 2190750"/>
                  <a:gd name="connsiteY25-556" fmla="*/ 169069 h 666765"/>
                  <a:gd name="connsiteX26-557" fmla="*/ 264318 w 2190750"/>
                  <a:gd name="connsiteY26-558" fmla="*/ 42863 h 666765"/>
                  <a:gd name="connsiteX27-559" fmla="*/ 0 w 2190750"/>
                  <a:gd name="connsiteY27-560" fmla="*/ 0 h 666765"/>
                  <a:gd name="connsiteX0-561" fmla="*/ 0 w 2190750"/>
                  <a:gd name="connsiteY0-562" fmla="*/ 0 h 666765"/>
                  <a:gd name="connsiteX1-563" fmla="*/ 78581 w 2190750"/>
                  <a:gd name="connsiteY1-564" fmla="*/ 7144 h 666765"/>
                  <a:gd name="connsiteX2-565" fmla="*/ 207168 w 2190750"/>
                  <a:gd name="connsiteY2-566" fmla="*/ 42863 h 666765"/>
                  <a:gd name="connsiteX3-567" fmla="*/ 350043 w 2190750"/>
                  <a:gd name="connsiteY3-568" fmla="*/ 97631 h 666765"/>
                  <a:gd name="connsiteX4-569" fmla="*/ 538162 w 2190750"/>
                  <a:gd name="connsiteY4-570" fmla="*/ 192881 h 666765"/>
                  <a:gd name="connsiteX5-571" fmla="*/ 707231 w 2190750"/>
                  <a:gd name="connsiteY5-572" fmla="*/ 300038 h 666765"/>
                  <a:gd name="connsiteX6-573" fmla="*/ 781050 w 2190750"/>
                  <a:gd name="connsiteY6-574" fmla="*/ 354806 h 666765"/>
                  <a:gd name="connsiteX7-575" fmla="*/ 964406 w 2190750"/>
                  <a:gd name="connsiteY7-576" fmla="*/ 447675 h 666765"/>
                  <a:gd name="connsiteX8-577" fmla="*/ 1235868 w 2190750"/>
                  <a:gd name="connsiteY8-578" fmla="*/ 583406 h 666765"/>
                  <a:gd name="connsiteX9-579" fmla="*/ 1488281 w 2190750"/>
                  <a:gd name="connsiteY9-580" fmla="*/ 645319 h 666765"/>
                  <a:gd name="connsiteX10-581" fmla="*/ 1683543 w 2190750"/>
                  <a:gd name="connsiteY10-582" fmla="*/ 666751 h 666765"/>
                  <a:gd name="connsiteX11-583" fmla="*/ 1807368 w 2190750"/>
                  <a:gd name="connsiteY11-584" fmla="*/ 642938 h 666765"/>
                  <a:gd name="connsiteX12-585" fmla="*/ 2005012 w 2190750"/>
                  <a:gd name="connsiteY12-586" fmla="*/ 583406 h 666765"/>
                  <a:gd name="connsiteX13-587" fmla="*/ 2152650 w 2190750"/>
                  <a:gd name="connsiteY13-588" fmla="*/ 490538 h 666765"/>
                  <a:gd name="connsiteX14-589" fmla="*/ 2190750 w 2190750"/>
                  <a:gd name="connsiteY14-590" fmla="*/ 454819 h 666765"/>
                  <a:gd name="connsiteX15-591" fmla="*/ 2105025 w 2190750"/>
                  <a:gd name="connsiteY15-592" fmla="*/ 478631 h 666765"/>
                  <a:gd name="connsiteX16-593" fmla="*/ 1852612 w 2190750"/>
                  <a:gd name="connsiteY16-594" fmla="*/ 576263 h 666765"/>
                  <a:gd name="connsiteX17-595" fmla="*/ 1633537 w 2190750"/>
                  <a:gd name="connsiteY17-596" fmla="*/ 600075 h 666765"/>
                  <a:gd name="connsiteX18-597" fmla="*/ 1397793 w 2190750"/>
                  <a:gd name="connsiteY18-598" fmla="*/ 564356 h 666765"/>
                  <a:gd name="connsiteX19-599" fmla="*/ 1095375 w 2190750"/>
                  <a:gd name="connsiteY19-600" fmla="*/ 469106 h 666765"/>
                  <a:gd name="connsiteX20-601" fmla="*/ 1071562 w 2190750"/>
                  <a:gd name="connsiteY20-602" fmla="*/ 461963 h 666765"/>
                  <a:gd name="connsiteX21-603" fmla="*/ 1059656 w 2190750"/>
                  <a:gd name="connsiteY21-604" fmla="*/ 457200 h 666765"/>
                  <a:gd name="connsiteX22-605" fmla="*/ 1031081 w 2190750"/>
                  <a:gd name="connsiteY22-606" fmla="*/ 447675 h 666765"/>
                  <a:gd name="connsiteX23-607" fmla="*/ 1019175 w 2190750"/>
                  <a:gd name="connsiteY23-608" fmla="*/ 442913 h 666765"/>
                  <a:gd name="connsiteX24-609" fmla="*/ 781050 w 2190750"/>
                  <a:gd name="connsiteY24-610" fmla="*/ 314325 h 666765"/>
                  <a:gd name="connsiteX25-611" fmla="*/ 521493 w 2190750"/>
                  <a:gd name="connsiteY25-612" fmla="*/ 169069 h 666765"/>
                  <a:gd name="connsiteX26-613" fmla="*/ 264318 w 2190750"/>
                  <a:gd name="connsiteY26-614" fmla="*/ 42863 h 666765"/>
                  <a:gd name="connsiteX27-615" fmla="*/ 0 w 2190750"/>
                  <a:gd name="connsiteY27-616" fmla="*/ 0 h 666765"/>
                  <a:gd name="connsiteX0-617" fmla="*/ 0 w 2190750"/>
                  <a:gd name="connsiteY0-618" fmla="*/ 0 h 666765"/>
                  <a:gd name="connsiteX1-619" fmla="*/ 78581 w 2190750"/>
                  <a:gd name="connsiteY1-620" fmla="*/ 7144 h 666765"/>
                  <a:gd name="connsiteX2-621" fmla="*/ 207168 w 2190750"/>
                  <a:gd name="connsiteY2-622" fmla="*/ 42863 h 666765"/>
                  <a:gd name="connsiteX3-623" fmla="*/ 350043 w 2190750"/>
                  <a:gd name="connsiteY3-624" fmla="*/ 97631 h 666765"/>
                  <a:gd name="connsiteX4-625" fmla="*/ 538162 w 2190750"/>
                  <a:gd name="connsiteY4-626" fmla="*/ 192881 h 666765"/>
                  <a:gd name="connsiteX5-627" fmla="*/ 707231 w 2190750"/>
                  <a:gd name="connsiteY5-628" fmla="*/ 300038 h 666765"/>
                  <a:gd name="connsiteX6-629" fmla="*/ 788193 w 2190750"/>
                  <a:gd name="connsiteY6-630" fmla="*/ 342900 h 666765"/>
                  <a:gd name="connsiteX7-631" fmla="*/ 964406 w 2190750"/>
                  <a:gd name="connsiteY7-632" fmla="*/ 447675 h 666765"/>
                  <a:gd name="connsiteX8-633" fmla="*/ 1235868 w 2190750"/>
                  <a:gd name="connsiteY8-634" fmla="*/ 583406 h 666765"/>
                  <a:gd name="connsiteX9-635" fmla="*/ 1488281 w 2190750"/>
                  <a:gd name="connsiteY9-636" fmla="*/ 645319 h 666765"/>
                  <a:gd name="connsiteX10-637" fmla="*/ 1683543 w 2190750"/>
                  <a:gd name="connsiteY10-638" fmla="*/ 666751 h 666765"/>
                  <a:gd name="connsiteX11-639" fmla="*/ 1807368 w 2190750"/>
                  <a:gd name="connsiteY11-640" fmla="*/ 642938 h 666765"/>
                  <a:gd name="connsiteX12-641" fmla="*/ 2005012 w 2190750"/>
                  <a:gd name="connsiteY12-642" fmla="*/ 583406 h 666765"/>
                  <a:gd name="connsiteX13-643" fmla="*/ 2152650 w 2190750"/>
                  <a:gd name="connsiteY13-644" fmla="*/ 490538 h 666765"/>
                  <a:gd name="connsiteX14-645" fmla="*/ 2190750 w 2190750"/>
                  <a:gd name="connsiteY14-646" fmla="*/ 454819 h 666765"/>
                  <a:gd name="connsiteX15-647" fmla="*/ 2105025 w 2190750"/>
                  <a:gd name="connsiteY15-648" fmla="*/ 478631 h 666765"/>
                  <a:gd name="connsiteX16-649" fmla="*/ 1852612 w 2190750"/>
                  <a:gd name="connsiteY16-650" fmla="*/ 576263 h 666765"/>
                  <a:gd name="connsiteX17-651" fmla="*/ 1633537 w 2190750"/>
                  <a:gd name="connsiteY17-652" fmla="*/ 600075 h 666765"/>
                  <a:gd name="connsiteX18-653" fmla="*/ 1397793 w 2190750"/>
                  <a:gd name="connsiteY18-654" fmla="*/ 564356 h 666765"/>
                  <a:gd name="connsiteX19-655" fmla="*/ 1095375 w 2190750"/>
                  <a:gd name="connsiteY19-656" fmla="*/ 469106 h 666765"/>
                  <a:gd name="connsiteX20-657" fmla="*/ 1071562 w 2190750"/>
                  <a:gd name="connsiteY20-658" fmla="*/ 461963 h 666765"/>
                  <a:gd name="connsiteX21-659" fmla="*/ 1059656 w 2190750"/>
                  <a:gd name="connsiteY21-660" fmla="*/ 457200 h 666765"/>
                  <a:gd name="connsiteX22-661" fmla="*/ 1031081 w 2190750"/>
                  <a:gd name="connsiteY22-662" fmla="*/ 447675 h 666765"/>
                  <a:gd name="connsiteX23-663" fmla="*/ 1019175 w 2190750"/>
                  <a:gd name="connsiteY23-664" fmla="*/ 442913 h 666765"/>
                  <a:gd name="connsiteX24-665" fmla="*/ 781050 w 2190750"/>
                  <a:gd name="connsiteY24-666" fmla="*/ 314325 h 666765"/>
                  <a:gd name="connsiteX25-667" fmla="*/ 521493 w 2190750"/>
                  <a:gd name="connsiteY25-668" fmla="*/ 169069 h 666765"/>
                  <a:gd name="connsiteX26-669" fmla="*/ 264318 w 2190750"/>
                  <a:gd name="connsiteY26-670" fmla="*/ 42863 h 666765"/>
                  <a:gd name="connsiteX27-671" fmla="*/ 0 w 2190750"/>
                  <a:gd name="connsiteY27-672" fmla="*/ 0 h 666765"/>
                  <a:gd name="connsiteX0-673" fmla="*/ 0 w 2190750"/>
                  <a:gd name="connsiteY0-674" fmla="*/ 4762 h 671527"/>
                  <a:gd name="connsiteX1-675" fmla="*/ 80962 w 2190750"/>
                  <a:gd name="connsiteY1-676" fmla="*/ 0 h 671527"/>
                  <a:gd name="connsiteX2-677" fmla="*/ 207168 w 2190750"/>
                  <a:gd name="connsiteY2-678" fmla="*/ 47625 h 671527"/>
                  <a:gd name="connsiteX3-679" fmla="*/ 350043 w 2190750"/>
                  <a:gd name="connsiteY3-680" fmla="*/ 102393 h 671527"/>
                  <a:gd name="connsiteX4-681" fmla="*/ 538162 w 2190750"/>
                  <a:gd name="connsiteY4-682" fmla="*/ 197643 h 671527"/>
                  <a:gd name="connsiteX5-683" fmla="*/ 707231 w 2190750"/>
                  <a:gd name="connsiteY5-684" fmla="*/ 304800 h 671527"/>
                  <a:gd name="connsiteX6-685" fmla="*/ 788193 w 2190750"/>
                  <a:gd name="connsiteY6-686" fmla="*/ 347662 h 671527"/>
                  <a:gd name="connsiteX7-687" fmla="*/ 964406 w 2190750"/>
                  <a:gd name="connsiteY7-688" fmla="*/ 452437 h 671527"/>
                  <a:gd name="connsiteX8-689" fmla="*/ 1235868 w 2190750"/>
                  <a:gd name="connsiteY8-690" fmla="*/ 588168 h 671527"/>
                  <a:gd name="connsiteX9-691" fmla="*/ 1488281 w 2190750"/>
                  <a:gd name="connsiteY9-692" fmla="*/ 650081 h 671527"/>
                  <a:gd name="connsiteX10-693" fmla="*/ 1683543 w 2190750"/>
                  <a:gd name="connsiteY10-694" fmla="*/ 671513 h 671527"/>
                  <a:gd name="connsiteX11-695" fmla="*/ 1807368 w 2190750"/>
                  <a:gd name="connsiteY11-696" fmla="*/ 647700 h 671527"/>
                  <a:gd name="connsiteX12-697" fmla="*/ 2005012 w 2190750"/>
                  <a:gd name="connsiteY12-698" fmla="*/ 588168 h 671527"/>
                  <a:gd name="connsiteX13-699" fmla="*/ 2152650 w 2190750"/>
                  <a:gd name="connsiteY13-700" fmla="*/ 495300 h 671527"/>
                  <a:gd name="connsiteX14-701" fmla="*/ 2190750 w 2190750"/>
                  <a:gd name="connsiteY14-702" fmla="*/ 459581 h 671527"/>
                  <a:gd name="connsiteX15-703" fmla="*/ 2105025 w 2190750"/>
                  <a:gd name="connsiteY15-704" fmla="*/ 483393 h 671527"/>
                  <a:gd name="connsiteX16-705" fmla="*/ 1852612 w 2190750"/>
                  <a:gd name="connsiteY16-706" fmla="*/ 581025 h 671527"/>
                  <a:gd name="connsiteX17-707" fmla="*/ 1633537 w 2190750"/>
                  <a:gd name="connsiteY17-708" fmla="*/ 604837 h 671527"/>
                  <a:gd name="connsiteX18-709" fmla="*/ 1397793 w 2190750"/>
                  <a:gd name="connsiteY18-710" fmla="*/ 569118 h 671527"/>
                  <a:gd name="connsiteX19-711" fmla="*/ 1095375 w 2190750"/>
                  <a:gd name="connsiteY19-712" fmla="*/ 473868 h 671527"/>
                  <a:gd name="connsiteX20-713" fmla="*/ 1071562 w 2190750"/>
                  <a:gd name="connsiteY20-714" fmla="*/ 466725 h 671527"/>
                  <a:gd name="connsiteX21-715" fmla="*/ 1059656 w 2190750"/>
                  <a:gd name="connsiteY21-716" fmla="*/ 461962 h 671527"/>
                  <a:gd name="connsiteX22-717" fmla="*/ 1031081 w 2190750"/>
                  <a:gd name="connsiteY22-718" fmla="*/ 452437 h 671527"/>
                  <a:gd name="connsiteX23-719" fmla="*/ 1019175 w 2190750"/>
                  <a:gd name="connsiteY23-720" fmla="*/ 447675 h 671527"/>
                  <a:gd name="connsiteX24-721" fmla="*/ 781050 w 2190750"/>
                  <a:gd name="connsiteY24-722" fmla="*/ 319087 h 671527"/>
                  <a:gd name="connsiteX25-723" fmla="*/ 521493 w 2190750"/>
                  <a:gd name="connsiteY25-724" fmla="*/ 173831 h 671527"/>
                  <a:gd name="connsiteX26-725" fmla="*/ 264318 w 2190750"/>
                  <a:gd name="connsiteY26-726" fmla="*/ 47625 h 671527"/>
                  <a:gd name="connsiteX27-727" fmla="*/ 0 w 2190750"/>
                  <a:gd name="connsiteY27-728" fmla="*/ 4762 h 671527"/>
                  <a:gd name="connsiteX0-729" fmla="*/ 0 w 2190750"/>
                  <a:gd name="connsiteY0-730" fmla="*/ 0 h 666765"/>
                  <a:gd name="connsiteX1-731" fmla="*/ 71437 w 2190750"/>
                  <a:gd name="connsiteY1-732" fmla="*/ 30957 h 666765"/>
                  <a:gd name="connsiteX2-733" fmla="*/ 207168 w 2190750"/>
                  <a:gd name="connsiteY2-734" fmla="*/ 42863 h 666765"/>
                  <a:gd name="connsiteX3-735" fmla="*/ 350043 w 2190750"/>
                  <a:gd name="connsiteY3-736" fmla="*/ 97631 h 666765"/>
                  <a:gd name="connsiteX4-737" fmla="*/ 538162 w 2190750"/>
                  <a:gd name="connsiteY4-738" fmla="*/ 192881 h 666765"/>
                  <a:gd name="connsiteX5-739" fmla="*/ 707231 w 2190750"/>
                  <a:gd name="connsiteY5-740" fmla="*/ 300038 h 666765"/>
                  <a:gd name="connsiteX6-741" fmla="*/ 788193 w 2190750"/>
                  <a:gd name="connsiteY6-742" fmla="*/ 342900 h 666765"/>
                  <a:gd name="connsiteX7-743" fmla="*/ 964406 w 2190750"/>
                  <a:gd name="connsiteY7-744" fmla="*/ 447675 h 666765"/>
                  <a:gd name="connsiteX8-745" fmla="*/ 1235868 w 2190750"/>
                  <a:gd name="connsiteY8-746" fmla="*/ 583406 h 666765"/>
                  <a:gd name="connsiteX9-747" fmla="*/ 1488281 w 2190750"/>
                  <a:gd name="connsiteY9-748" fmla="*/ 645319 h 666765"/>
                  <a:gd name="connsiteX10-749" fmla="*/ 1683543 w 2190750"/>
                  <a:gd name="connsiteY10-750" fmla="*/ 666751 h 666765"/>
                  <a:gd name="connsiteX11-751" fmla="*/ 1807368 w 2190750"/>
                  <a:gd name="connsiteY11-752" fmla="*/ 642938 h 666765"/>
                  <a:gd name="connsiteX12-753" fmla="*/ 2005012 w 2190750"/>
                  <a:gd name="connsiteY12-754" fmla="*/ 583406 h 666765"/>
                  <a:gd name="connsiteX13-755" fmla="*/ 2152650 w 2190750"/>
                  <a:gd name="connsiteY13-756" fmla="*/ 490538 h 666765"/>
                  <a:gd name="connsiteX14-757" fmla="*/ 2190750 w 2190750"/>
                  <a:gd name="connsiteY14-758" fmla="*/ 454819 h 666765"/>
                  <a:gd name="connsiteX15-759" fmla="*/ 2105025 w 2190750"/>
                  <a:gd name="connsiteY15-760" fmla="*/ 478631 h 666765"/>
                  <a:gd name="connsiteX16-761" fmla="*/ 1852612 w 2190750"/>
                  <a:gd name="connsiteY16-762" fmla="*/ 576263 h 666765"/>
                  <a:gd name="connsiteX17-763" fmla="*/ 1633537 w 2190750"/>
                  <a:gd name="connsiteY17-764" fmla="*/ 600075 h 666765"/>
                  <a:gd name="connsiteX18-765" fmla="*/ 1397793 w 2190750"/>
                  <a:gd name="connsiteY18-766" fmla="*/ 564356 h 666765"/>
                  <a:gd name="connsiteX19-767" fmla="*/ 1095375 w 2190750"/>
                  <a:gd name="connsiteY19-768" fmla="*/ 469106 h 666765"/>
                  <a:gd name="connsiteX20-769" fmla="*/ 1071562 w 2190750"/>
                  <a:gd name="connsiteY20-770" fmla="*/ 461963 h 666765"/>
                  <a:gd name="connsiteX21-771" fmla="*/ 1059656 w 2190750"/>
                  <a:gd name="connsiteY21-772" fmla="*/ 457200 h 666765"/>
                  <a:gd name="connsiteX22-773" fmla="*/ 1031081 w 2190750"/>
                  <a:gd name="connsiteY22-774" fmla="*/ 447675 h 666765"/>
                  <a:gd name="connsiteX23-775" fmla="*/ 1019175 w 2190750"/>
                  <a:gd name="connsiteY23-776" fmla="*/ 442913 h 666765"/>
                  <a:gd name="connsiteX24-777" fmla="*/ 781050 w 2190750"/>
                  <a:gd name="connsiteY24-778" fmla="*/ 314325 h 666765"/>
                  <a:gd name="connsiteX25-779" fmla="*/ 521493 w 2190750"/>
                  <a:gd name="connsiteY25-780" fmla="*/ 169069 h 666765"/>
                  <a:gd name="connsiteX26-781" fmla="*/ 264318 w 2190750"/>
                  <a:gd name="connsiteY26-782" fmla="*/ 42863 h 666765"/>
                  <a:gd name="connsiteX27-783" fmla="*/ 0 w 2190750"/>
                  <a:gd name="connsiteY27-784" fmla="*/ 0 h 666765"/>
                  <a:gd name="connsiteX0-785" fmla="*/ 0 w 2190750"/>
                  <a:gd name="connsiteY0-786" fmla="*/ 0 h 666765"/>
                  <a:gd name="connsiteX1-787" fmla="*/ 71437 w 2190750"/>
                  <a:gd name="connsiteY1-788" fmla="*/ 30957 h 666765"/>
                  <a:gd name="connsiteX2-789" fmla="*/ 207168 w 2190750"/>
                  <a:gd name="connsiteY2-790" fmla="*/ 42863 h 666765"/>
                  <a:gd name="connsiteX3-791" fmla="*/ 350043 w 2190750"/>
                  <a:gd name="connsiteY3-792" fmla="*/ 97631 h 666765"/>
                  <a:gd name="connsiteX4-793" fmla="*/ 538162 w 2190750"/>
                  <a:gd name="connsiteY4-794" fmla="*/ 192881 h 666765"/>
                  <a:gd name="connsiteX5-795" fmla="*/ 707231 w 2190750"/>
                  <a:gd name="connsiteY5-796" fmla="*/ 300038 h 666765"/>
                  <a:gd name="connsiteX6-797" fmla="*/ 788193 w 2190750"/>
                  <a:gd name="connsiteY6-798" fmla="*/ 342900 h 666765"/>
                  <a:gd name="connsiteX7-799" fmla="*/ 964406 w 2190750"/>
                  <a:gd name="connsiteY7-800" fmla="*/ 447675 h 666765"/>
                  <a:gd name="connsiteX8-801" fmla="*/ 1235868 w 2190750"/>
                  <a:gd name="connsiteY8-802" fmla="*/ 583406 h 666765"/>
                  <a:gd name="connsiteX9-803" fmla="*/ 1488281 w 2190750"/>
                  <a:gd name="connsiteY9-804" fmla="*/ 645319 h 666765"/>
                  <a:gd name="connsiteX10-805" fmla="*/ 1683543 w 2190750"/>
                  <a:gd name="connsiteY10-806" fmla="*/ 666751 h 666765"/>
                  <a:gd name="connsiteX11-807" fmla="*/ 1807368 w 2190750"/>
                  <a:gd name="connsiteY11-808" fmla="*/ 642938 h 666765"/>
                  <a:gd name="connsiteX12-809" fmla="*/ 2005012 w 2190750"/>
                  <a:gd name="connsiteY12-810" fmla="*/ 583406 h 666765"/>
                  <a:gd name="connsiteX13-811" fmla="*/ 2152650 w 2190750"/>
                  <a:gd name="connsiteY13-812" fmla="*/ 490538 h 666765"/>
                  <a:gd name="connsiteX14-813" fmla="*/ 2190750 w 2190750"/>
                  <a:gd name="connsiteY14-814" fmla="*/ 454819 h 666765"/>
                  <a:gd name="connsiteX15-815" fmla="*/ 2105025 w 2190750"/>
                  <a:gd name="connsiteY15-816" fmla="*/ 478631 h 666765"/>
                  <a:gd name="connsiteX16-817" fmla="*/ 1852612 w 2190750"/>
                  <a:gd name="connsiteY16-818" fmla="*/ 576263 h 666765"/>
                  <a:gd name="connsiteX17-819" fmla="*/ 1633537 w 2190750"/>
                  <a:gd name="connsiteY17-820" fmla="*/ 600075 h 666765"/>
                  <a:gd name="connsiteX18-821" fmla="*/ 1397793 w 2190750"/>
                  <a:gd name="connsiteY18-822" fmla="*/ 564356 h 666765"/>
                  <a:gd name="connsiteX19-823" fmla="*/ 1095375 w 2190750"/>
                  <a:gd name="connsiteY19-824" fmla="*/ 469106 h 666765"/>
                  <a:gd name="connsiteX20-825" fmla="*/ 1071562 w 2190750"/>
                  <a:gd name="connsiteY20-826" fmla="*/ 461963 h 666765"/>
                  <a:gd name="connsiteX21-827" fmla="*/ 1059656 w 2190750"/>
                  <a:gd name="connsiteY21-828" fmla="*/ 457200 h 666765"/>
                  <a:gd name="connsiteX22-829" fmla="*/ 1031081 w 2190750"/>
                  <a:gd name="connsiteY22-830" fmla="*/ 447675 h 666765"/>
                  <a:gd name="connsiteX23-831" fmla="*/ 1019175 w 2190750"/>
                  <a:gd name="connsiteY23-832" fmla="*/ 442913 h 666765"/>
                  <a:gd name="connsiteX24-833" fmla="*/ 781050 w 2190750"/>
                  <a:gd name="connsiteY24-834" fmla="*/ 314325 h 666765"/>
                  <a:gd name="connsiteX25-835" fmla="*/ 521493 w 2190750"/>
                  <a:gd name="connsiteY25-836" fmla="*/ 169069 h 666765"/>
                  <a:gd name="connsiteX26-837" fmla="*/ 264318 w 2190750"/>
                  <a:gd name="connsiteY26-838" fmla="*/ 42863 h 666765"/>
                  <a:gd name="connsiteX27-839" fmla="*/ 0 w 2190750"/>
                  <a:gd name="connsiteY27-840" fmla="*/ 0 h 666765"/>
                  <a:gd name="connsiteX0-841" fmla="*/ 0 w 2190750"/>
                  <a:gd name="connsiteY0-842" fmla="*/ 0 h 666765"/>
                  <a:gd name="connsiteX1-843" fmla="*/ 116680 w 2190750"/>
                  <a:gd name="connsiteY1-844" fmla="*/ 21432 h 666765"/>
                  <a:gd name="connsiteX2-845" fmla="*/ 207168 w 2190750"/>
                  <a:gd name="connsiteY2-846" fmla="*/ 42863 h 666765"/>
                  <a:gd name="connsiteX3-847" fmla="*/ 350043 w 2190750"/>
                  <a:gd name="connsiteY3-848" fmla="*/ 97631 h 666765"/>
                  <a:gd name="connsiteX4-849" fmla="*/ 538162 w 2190750"/>
                  <a:gd name="connsiteY4-850" fmla="*/ 192881 h 666765"/>
                  <a:gd name="connsiteX5-851" fmla="*/ 707231 w 2190750"/>
                  <a:gd name="connsiteY5-852" fmla="*/ 300038 h 666765"/>
                  <a:gd name="connsiteX6-853" fmla="*/ 788193 w 2190750"/>
                  <a:gd name="connsiteY6-854" fmla="*/ 342900 h 666765"/>
                  <a:gd name="connsiteX7-855" fmla="*/ 964406 w 2190750"/>
                  <a:gd name="connsiteY7-856" fmla="*/ 447675 h 666765"/>
                  <a:gd name="connsiteX8-857" fmla="*/ 1235868 w 2190750"/>
                  <a:gd name="connsiteY8-858" fmla="*/ 583406 h 666765"/>
                  <a:gd name="connsiteX9-859" fmla="*/ 1488281 w 2190750"/>
                  <a:gd name="connsiteY9-860" fmla="*/ 645319 h 666765"/>
                  <a:gd name="connsiteX10-861" fmla="*/ 1683543 w 2190750"/>
                  <a:gd name="connsiteY10-862" fmla="*/ 666751 h 666765"/>
                  <a:gd name="connsiteX11-863" fmla="*/ 1807368 w 2190750"/>
                  <a:gd name="connsiteY11-864" fmla="*/ 642938 h 666765"/>
                  <a:gd name="connsiteX12-865" fmla="*/ 2005012 w 2190750"/>
                  <a:gd name="connsiteY12-866" fmla="*/ 583406 h 666765"/>
                  <a:gd name="connsiteX13-867" fmla="*/ 2152650 w 2190750"/>
                  <a:gd name="connsiteY13-868" fmla="*/ 490538 h 666765"/>
                  <a:gd name="connsiteX14-869" fmla="*/ 2190750 w 2190750"/>
                  <a:gd name="connsiteY14-870" fmla="*/ 454819 h 666765"/>
                  <a:gd name="connsiteX15-871" fmla="*/ 2105025 w 2190750"/>
                  <a:gd name="connsiteY15-872" fmla="*/ 478631 h 666765"/>
                  <a:gd name="connsiteX16-873" fmla="*/ 1852612 w 2190750"/>
                  <a:gd name="connsiteY16-874" fmla="*/ 576263 h 666765"/>
                  <a:gd name="connsiteX17-875" fmla="*/ 1633537 w 2190750"/>
                  <a:gd name="connsiteY17-876" fmla="*/ 600075 h 666765"/>
                  <a:gd name="connsiteX18-877" fmla="*/ 1397793 w 2190750"/>
                  <a:gd name="connsiteY18-878" fmla="*/ 564356 h 666765"/>
                  <a:gd name="connsiteX19-879" fmla="*/ 1095375 w 2190750"/>
                  <a:gd name="connsiteY19-880" fmla="*/ 469106 h 666765"/>
                  <a:gd name="connsiteX20-881" fmla="*/ 1071562 w 2190750"/>
                  <a:gd name="connsiteY20-882" fmla="*/ 461963 h 666765"/>
                  <a:gd name="connsiteX21-883" fmla="*/ 1059656 w 2190750"/>
                  <a:gd name="connsiteY21-884" fmla="*/ 457200 h 666765"/>
                  <a:gd name="connsiteX22-885" fmla="*/ 1031081 w 2190750"/>
                  <a:gd name="connsiteY22-886" fmla="*/ 447675 h 666765"/>
                  <a:gd name="connsiteX23-887" fmla="*/ 1019175 w 2190750"/>
                  <a:gd name="connsiteY23-888" fmla="*/ 442913 h 666765"/>
                  <a:gd name="connsiteX24-889" fmla="*/ 781050 w 2190750"/>
                  <a:gd name="connsiteY24-890" fmla="*/ 314325 h 666765"/>
                  <a:gd name="connsiteX25-891" fmla="*/ 521493 w 2190750"/>
                  <a:gd name="connsiteY25-892" fmla="*/ 169069 h 666765"/>
                  <a:gd name="connsiteX26-893" fmla="*/ 264318 w 2190750"/>
                  <a:gd name="connsiteY26-894" fmla="*/ 42863 h 666765"/>
                  <a:gd name="connsiteX27-895" fmla="*/ 0 w 2190750"/>
                  <a:gd name="connsiteY27-896" fmla="*/ 0 h 666765"/>
                  <a:gd name="connsiteX0-897" fmla="*/ 0 w 2190750"/>
                  <a:gd name="connsiteY0-898" fmla="*/ 0 h 666765"/>
                  <a:gd name="connsiteX1-899" fmla="*/ 116680 w 2190750"/>
                  <a:gd name="connsiteY1-900" fmla="*/ 21432 h 666765"/>
                  <a:gd name="connsiteX2-901" fmla="*/ 207168 w 2190750"/>
                  <a:gd name="connsiteY2-902" fmla="*/ 42863 h 666765"/>
                  <a:gd name="connsiteX3-903" fmla="*/ 350043 w 2190750"/>
                  <a:gd name="connsiteY3-904" fmla="*/ 97631 h 666765"/>
                  <a:gd name="connsiteX4-905" fmla="*/ 538162 w 2190750"/>
                  <a:gd name="connsiteY4-906" fmla="*/ 192881 h 666765"/>
                  <a:gd name="connsiteX5-907" fmla="*/ 707231 w 2190750"/>
                  <a:gd name="connsiteY5-908" fmla="*/ 300038 h 666765"/>
                  <a:gd name="connsiteX6-909" fmla="*/ 788193 w 2190750"/>
                  <a:gd name="connsiteY6-910" fmla="*/ 342900 h 666765"/>
                  <a:gd name="connsiteX7-911" fmla="*/ 964406 w 2190750"/>
                  <a:gd name="connsiteY7-912" fmla="*/ 447675 h 666765"/>
                  <a:gd name="connsiteX8-913" fmla="*/ 1235868 w 2190750"/>
                  <a:gd name="connsiteY8-914" fmla="*/ 583406 h 666765"/>
                  <a:gd name="connsiteX9-915" fmla="*/ 1488281 w 2190750"/>
                  <a:gd name="connsiteY9-916" fmla="*/ 645319 h 666765"/>
                  <a:gd name="connsiteX10-917" fmla="*/ 1683543 w 2190750"/>
                  <a:gd name="connsiteY10-918" fmla="*/ 666751 h 666765"/>
                  <a:gd name="connsiteX11-919" fmla="*/ 1807368 w 2190750"/>
                  <a:gd name="connsiteY11-920" fmla="*/ 642938 h 666765"/>
                  <a:gd name="connsiteX12-921" fmla="*/ 2005012 w 2190750"/>
                  <a:gd name="connsiteY12-922" fmla="*/ 583406 h 666765"/>
                  <a:gd name="connsiteX13-923" fmla="*/ 2152650 w 2190750"/>
                  <a:gd name="connsiteY13-924" fmla="*/ 490538 h 666765"/>
                  <a:gd name="connsiteX14-925" fmla="*/ 2190750 w 2190750"/>
                  <a:gd name="connsiteY14-926" fmla="*/ 454819 h 666765"/>
                  <a:gd name="connsiteX15-927" fmla="*/ 2105025 w 2190750"/>
                  <a:gd name="connsiteY15-928" fmla="*/ 478631 h 666765"/>
                  <a:gd name="connsiteX16-929" fmla="*/ 1852612 w 2190750"/>
                  <a:gd name="connsiteY16-930" fmla="*/ 576263 h 666765"/>
                  <a:gd name="connsiteX17-931" fmla="*/ 1633537 w 2190750"/>
                  <a:gd name="connsiteY17-932" fmla="*/ 600075 h 666765"/>
                  <a:gd name="connsiteX18-933" fmla="*/ 1397793 w 2190750"/>
                  <a:gd name="connsiteY18-934" fmla="*/ 564356 h 666765"/>
                  <a:gd name="connsiteX19-935" fmla="*/ 1095375 w 2190750"/>
                  <a:gd name="connsiteY19-936" fmla="*/ 469106 h 666765"/>
                  <a:gd name="connsiteX20-937" fmla="*/ 1071562 w 2190750"/>
                  <a:gd name="connsiteY20-938" fmla="*/ 461963 h 666765"/>
                  <a:gd name="connsiteX21-939" fmla="*/ 1059656 w 2190750"/>
                  <a:gd name="connsiteY21-940" fmla="*/ 457200 h 666765"/>
                  <a:gd name="connsiteX22-941" fmla="*/ 1031081 w 2190750"/>
                  <a:gd name="connsiteY22-942" fmla="*/ 447675 h 666765"/>
                  <a:gd name="connsiteX23-943" fmla="*/ 1019175 w 2190750"/>
                  <a:gd name="connsiteY23-944" fmla="*/ 442913 h 666765"/>
                  <a:gd name="connsiteX24-945" fmla="*/ 781050 w 2190750"/>
                  <a:gd name="connsiteY24-946" fmla="*/ 314325 h 666765"/>
                  <a:gd name="connsiteX25-947" fmla="*/ 521493 w 2190750"/>
                  <a:gd name="connsiteY25-948" fmla="*/ 169069 h 666765"/>
                  <a:gd name="connsiteX26-949" fmla="*/ 264318 w 2190750"/>
                  <a:gd name="connsiteY26-950" fmla="*/ 42863 h 666765"/>
                  <a:gd name="connsiteX27-951" fmla="*/ 0 w 2190750"/>
                  <a:gd name="connsiteY27-952" fmla="*/ 0 h 666765"/>
                  <a:gd name="connsiteX0-953" fmla="*/ 0 w 2190750"/>
                  <a:gd name="connsiteY0-954" fmla="*/ 0 h 666765"/>
                  <a:gd name="connsiteX1-955" fmla="*/ 116680 w 2190750"/>
                  <a:gd name="connsiteY1-956" fmla="*/ 21432 h 666765"/>
                  <a:gd name="connsiteX2-957" fmla="*/ 207168 w 2190750"/>
                  <a:gd name="connsiteY2-958" fmla="*/ 42863 h 666765"/>
                  <a:gd name="connsiteX3-959" fmla="*/ 350043 w 2190750"/>
                  <a:gd name="connsiteY3-960" fmla="*/ 97631 h 666765"/>
                  <a:gd name="connsiteX4-961" fmla="*/ 538162 w 2190750"/>
                  <a:gd name="connsiteY4-962" fmla="*/ 192881 h 666765"/>
                  <a:gd name="connsiteX5-963" fmla="*/ 707231 w 2190750"/>
                  <a:gd name="connsiteY5-964" fmla="*/ 300038 h 666765"/>
                  <a:gd name="connsiteX6-965" fmla="*/ 788193 w 2190750"/>
                  <a:gd name="connsiteY6-966" fmla="*/ 342900 h 666765"/>
                  <a:gd name="connsiteX7-967" fmla="*/ 964406 w 2190750"/>
                  <a:gd name="connsiteY7-968" fmla="*/ 447675 h 666765"/>
                  <a:gd name="connsiteX8-969" fmla="*/ 1235868 w 2190750"/>
                  <a:gd name="connsiteY8-970" fmla="*/ 583406 h 666765"/>
                  <a:gd name="connsiteX9-971" fmla="*/ 1488281 w 2190750"/>
                  <a:gd name="connsiteY9-972" fmla="*/ 645319 h 666765"/>
                  <a:gd name="connsiteX10-973" fmla="*/ 1683543 w 2190750"/>
                  <a:gd name="connsiteY10-974" fmla="*/ 666751 h 666765"/>
                  <a:gd name="connsiteX11-975" fmla="*/ 1807368 w 2190750"/>
                  <a:gd name="connsiteY11-976" fmla="*/ 642938 h 666765"/>
                  <a:gd name="connsiteX12-977" fmla="*/ 2005012 w 2190750"/>
                  <a:gd name="connsiteY12-978" fmla="*/ 583406 h 666765"/>
                  <a:gd name="connsiteX13-979" fmla="*/ 2152650 w 2190750"/>
                  <a:gd name="connsiteY13-980" fmla="*/ 490538 h 666765"/>
                  <a:gd name="connsiteX14-981" fmla="*/ 2190750 w 2190750"/>
                  <a:gd name="connsiteY14-982" fmla="*/ 454819 h 666765"/>
                  <a:gd name="connsiteX15-983" fmla="*/ 2105025 w 2190750"/>
                  <a:gd name="connsiteY15-984" fmla="*/ 478631 h 666765"/>
                  <a:gd name="connsiteX16-985" fmla="*/ 1852612 w 2190750"/>
                  <a:gd name="connsiteY16-986" fmla="*/ 576263 h 666765"/>
                  <a:gd name="connsiteX17-987" fmla="*/ 1633537 w 2190750"/>
                  <a:gd name="connsiteY17-988" fmla="*/ 600075 h 666765"/>
                  <a:gd name="connsiteX18-989" fmla="*/ 1397793 w 2190750"/>
                  <a:gd name="connsiteY18-990" fmla="*/ 564356 h 666765"/>
                  <a:gd name="connsiteX19-991" fmla="*/ 1095375 w 2190750"/>
                  <a:gd name="connsiteY19-992" fmla="*/ 469106 h 666765"/>
                  <a:gd name="connsiteX20-993" fmla="*/ 1071562 w 2190750"/>
                  <a:gd name="connsiteY20-994" fmla="*/ 461963 h 666765"/>
                  <a:gd name="connsiteX21-995" fmla="*/ 1059656 w 2190750"/>
                  <a:gd name="connsiteY21-996" fmla="*/ 457200 h 666765"/>
                  <a:gd name="connsiteX22-997" fmla="*/ 1031081 w 2190750"/>
                  <a:gd name="connsiteY22-998" fmla="*/ 447675 h 666765"/>
                  <a:gd name="connsiteX23-999" fmla="*/ 1019175 w 2190750"/>
                  <a:gd name="connsiteY23-1000" fmla="*/ 442913 h 666765"/>
                  <a:gd name="connsiteX24-1001" fmla="*/ 781050 w 2190750"/>
                  <a:gd name="connsiteY24-1002" fmla="*/ 314325 h 666765"/>
                  <a:gd name="connsiteX25-1003" fmla="*/ 521493 w 2190750"/>
                  <a:gd name="connsiteY25-1004" fmla="*/ 169069 h 666765"/>
                  <a:gd name="connsiteX26-1005" fmla="*/ 264318 w 2190750"/>
                  <a:gd name="connsiteY26-1006" fmla="*/ 42863 h 666765"/>
                  <a:gd name="connsiteX27-1007" fmla="*/ 0 w 2190750"/>
                  <a:gd name="connsiteY27-1008" fmla="*/ 0 h 666765"/>
                  <a:gd name="connsiteX0-1009" fmla="*/ 0 w 2190750"/>
                  <a:gd name="connsiteY0-1010" fmla="*/ 0 h 666765"/>
                  <a:gd name="connsiteX1-1011" fmla="*/ 116680 w 2190750"/>
                  <a:gd name="connsiteY1-1012" fmla="*/ 21432 h 666765"/>
                  <a:gd name="connsiteX2-1013" fmla="*/ 207168 w 2190750"/>
                  <a:gd name="connsiteY2-1014" fmla="*/ 42863 h 666765"/>
                  <a:gd name="connsiteX3-1015" fmla="*/ 350043 w 2190750"/>
                  <a:gd name="connsiteY3-1016" fmla="*/ 97631 h 666765"/>
                  <a:gd name="connsiteX4-1017" fmla="*/ 519112 w 2190750"/>
                  <a:gd name="connsiteY4-1018" fmla="*/ 185737 h 666765"/>
                  <a:gd name="connsiteX5-1019" fmla="*/ 707231 w 2190750"/>
                  <a:gd name="connsiteY5-1020" fmla="*/ 300038 h 666765"/>
                  <a:gd name="connsiteX6-1021" fmla="*/ 788193 w 2190750"/>
                  <a:gd name="connsiteY6-1022" fmla="*/ 342900 h 666765"/>
                  <a:gd name="connsiteX7-1023" fmla="*/ 964406 w 2190750"/>
                  <a:gd name="connsiteY7-1024" fmla="*/ 447675 h 666765"/>
                  <a:gd name="connsiteX8-1025" fmla="*/ 1235868 w 2190750"/>
                  <a:gd name="connsiteY8-1026" fmla="*/ 583406 h 666765"/>
                  <a:gd name="connsiteX9-1027" fmla="*/ 1488281 w 2190750"/>
                  <a:gd name="connsiteY9-1028" fmla="*/ 645319 h 666765"/>
                  <a:gd name="connsiteX10-1029" fmla="*/ 1683543 w 2190750"/>
                  <a:gd name="connsiteY10-1030" fmla="*/ 666751 h 666765"/>
                  <a:gd name="connsiteX11-1031" fmla="*/ 1807368 w 2190750"/>
                  <a:gd name="connsiteY11-1032" fmla="*/ 642938 h 666765"/>
                  <a:gd name="connsiteX12-1033" fmla="*/ 2005012 w 2190750"/>
                  <a:gd name="connsiteY12-1034" fmla="*/ 583406 h 666765"/>
                  <a:gd name="connsiteX13-1035" fmla="*/ 2152650 w 2190750"/>
                  <a:gd name="connsiteY13-1036" fmla="*/ 490538 h 666765"/>
                  <a:gd name="connsiteX14-1037" fmla="*/ 2190750 w 2190750"/>
                  <a:gd name="connsiteY14-1038" fmla="*/ 454819 h 666765"/>
                  <a:gd name="connsiteX15-1039" fmla="*/ 2105025 w 2190750"/>
                  <a:gd name="connsiteY15-1040" fmla="*/ 478631 h 666765"/>
                  <a:gd name="connsiteX16-1041" fmla="*/ 1852612 w 2190750"/>
                  <a:gd name="connsiteY16-1042" fmla="*/ 576263 h 666765"/>
                  <a:gd name="connsiteX17-1043" fmla="*/ 1633537 w 2190750"/>
                  <a:gd name="connsiteY17-1044" fmla="*/ 600075 h 666765"/>
                  <a:gd name="connsiteX18-1045" fmla="*/ 1397793 w 2190750"/>
                  <a:gd name="connsiteY18-1046" fmla="*/ 564356 h 666765"/>
                  <a:gd name="connsiteX19-1047" fmla="*/ 1095375 w 2190750"/>
                  <a:gd name="connsiteY19-1048" fmla="*/ 469106 h 666765"/>
                  <a:gd name="connsiteX20-1049" fmla="*/ 1071562 w 2190750"/>
                  <a:gd name="connsiteY20-1050" fmla="*/ 461963 h 666765"/>
                  <a:gd name="connsiteX21-1051" fmla="*/ 1059656 w 2190750"/>
                  <a:gd name="connsiteY21-1052" fmla="*/ 457200 h 666765"/>
                  <a:gd name="connsiteX22-1053" fmla="*/ 1031081 w 2190750"/>
                  <a:gd name="connsiteY22-1054" fmla="*/ 447675 h 666765"/>
                  <a:gd name="connsiteX23-1055" fmla="*/ 1019175 w 2190750"/>
                  <a:gd name="connsiteY23-1056" fmla="*/ 442913 h 666765"/>
                  <a:gd name="connsiteX24-1057" fmla="*/ 781050 w 2190750"/>
                  <a:gd name="connsiteY24-1058" fmla="*/ 314325 h 666765"/>
                  <a:gd name="connsiteX25-1059" fmla="*/ 521493 w 2190750"/>
                  <a:gd name="connsiteY25-1060" fmla="*/ 169069 h 666765"/>
                  <a:gd name="connsiteX26-1061" fmla="*/ 264318 w 2190750"/>
                  <a:gd name="connsiteY26-1062" fmla="*/ 42863 h 666765"/>
                  <a:gd name="connsiteX27-1063" fmla="*/ 0 w 2190750"/>
                  <a:gd name="connsiteY27-1064" fmla="*/ 0 h 666765"/>
                  <a:gd name="connsiteX0-1065" fmla="*/ 0 w 2190750"/>
                  <a:gd name="connsiteY0-1066" fmla="*/ 0 h 666765"/>
                  <a:gd name="connsiteX1-1067" fmla="*/ 116680 w 2190750"/>
                  <a:gd name="connsiteY1-1068" fmla="*/ 21432 h 666765"/>
                  <a:gd name="connsiteX2-1069" fmla="*/ 207168 w 2190750"/>
                  <a:gd name="connsiteY2-1070" fmla="*/ 42863 h 666765"/>
                  <a:gd name="connsiteX3-1071" fmla="*/ 350043 w 2190750"/>
                  <a:gd name="connsiteY3-1072" fmla="*/ 97631 h 666765"/>
                  <a:gd name="connsiteX4-1073" fmla="*/ 519112 w 2190750"/>
                  <a:gd name="connsiteY4-1074" fmla="*/ 185737 h 666765"/>
                  <a:gd name="connsiteX5-1075" fmla="*/ 707231 w 2190750"/>
                  <a:gd name="connsiteY5-1076" fmla="*/ 300038 h 666765"/>
                  <a:gd name="connsiteX6-1077" fmla="*/ 788193 w 2190750"/>
                  <a:gd name="connsiteY6-1078" fmla="*/ 342900 h 666765"/>
                  <a:gd name="connsiteX7-1079" fmla="*/ 964406 w 2190750"/>
                  <a:gd name="connsiteY7-1080" fmla="*/ 447675 h 666765"/>
                  <a:gd name="connsiteX8-1081" fmla="*/ 1235868 w 2190750"/>
                  <a:gd name="connsiteY8-1082" fmla="*/ 583406 h 666765"/>
                  <a:gd name="connsiteX9-1083" fmla="*/ 1488281 w 2190750"/>
                  <a:gd name="connsiteY9-1084" fmla="*/ 645319 h 666765"/>
                  <a:gd name="connsiteX10-1085" fmla="*/ 1683543 w 2190750"/>
                  <a:gd name="connsiteY10-1086" fmla="*/ 666751 h 666765"/>
                  <a:gd name="connsiteX11-1087" fmla="*/ 1843087 w 2190750"/>
                  <a:gd name="connsiteY11-1088" fmla="*/ 645320 h 666765"/>
                  <a:gd name="connsiteX12-1089" fmla="*/ 2005012 w 2190750"/>
                  <a:gd name="connsiteY12-1090" fmla="*/ 583406 h 666765"/>
                  <a:gd name="connsiteX13-1091" fmla="*/ 2152650 w 2190750"/>
                  <a:gd name="connsiteY13-1092" fmla="*/ 490538 h 666765"/>
                  <a:gd name="connsiteX14-1093" fmla="*/ 2190750 w 2190750"/>
                  <a:gd name="connsiteY14-1094" fmla="*/ 454819 h 666765"/>
                  <a:gd name="connsiteX15-1095" fmla="*/ 2105025 w 2190750"/>
                  <a:gd name="connsiteY15-1096" fmla="*/ 478631 h 666765"/>
                  <a:gd name="connsiteX16-1097" fmla="*/ 1852612 w 2190750"/>
                  <a:gd name="connsiteY16-1098" fmla="*/ 576263 h 666765"/>
                  <a:gd name="connsiteX17-1099" fmla="*/ 1633537 w 2190750"/>
                  <a:gd name="connsiteY17-1100" fmla="*/ 600075 h 666765"/>
                  <a:gd name="connsiteX18-1101" fmla="*/ 1397793 w 2190750"/>
                  <a:gd name="connsiteY18-1102" fmla="*/ 564356 h 666765"/>
                  <a:gd name="connsiteX19-1103" fmla="*/ 1095375 w 2190750"/>
                  <a:gd name="connsiteY19-1104" fmla="*/ 469106 h 666765"/>
                  <a:gd name="connsiteX20-1105" fmla="*/ 1071562 w 2190750"/>
                  <a:gd name="connsiteY20-1106" fmla="*/ 461963 h 666765"/>
                  <a:gd name="connsiteX21-1107" fmla="*/ 1059656 w 2190750"/>
                  <a:gd name="connsiteY21-1108" fmla="*/ 457200 h 666765"/>
                  <a:gd name="connsiteX22-1109" fmla="*/ 1031081 w 2190750"/>
                  <a:gd name="connsiteY22-1110" fmla="*/ 447675 h 666765"/>
                  <a:gd name="connsiteX23-1111" fmla="*/ 1019175 w 2190750"/>
                  <a:gd name="connsiteY23-1112" fmla="*/ 442913 h 666765"/>
                  <a:gd name="connsiteX24-1113" fmla="*/ 781050 w 2190750"/>
                  <a:gd name="connsiteY24-1114" fmla="*/ 314325 h 666765"/>
                  <a:gd name="connsiteX25-1115" fmla="*/ 521493 w 2190750"/>
                  <a:gd name="connsiteY25-1116" fmla="*/ 169069 h 666765"/>
                  <a:gd name="connsiteX26-1117" fmla="*/ 264318 w 2190750"/>
                  <a:gd name="connsiteY26-1118" fmla="*/ 42863 h 666765"/>
                  <a:gd name="connsiteX27-1119" fmla="*/ 0 w 2190750"/>
                  <a:gd name="connsiteY27-1120" fmla="*/ 0 h 666765"/>
                  <a:gd name="connsiteX0-1121" fmla="*/ 0 w 2190750"/>
                  <a:gd name="connsiteY0-1122" fmla="*/ 0 h 666765"/>
                  <a:gd name="connsiteX1-1123" fmla="*/ 116680 w 2190750"/>
                  <a:gd name="connsiteY1-1124" fmla="*/ 21432 h 666765"/>
                  <a:gd name="connsiteX2-1125" fmla="*/ 207168 w 2190750"/>
                  <a:gd name="connsiteY2-1126" fmla="*/ 42863 h 666765"/>
                  <a:gd name="connsiteX3-1127" fmla="*/ 350043 w 2190750"/>
                  <a:gd name="connsiteY3-1128" fmla="*/ 97631 h 666765"/>
                  <a:gd name="connsiteX4-1129" fmla="*/ 519112 w 2190750"/>
                  <a:gd name="connsiteY4-1130" fmla="*/ 185737 h 666765"/>
                  <a:gd name="connsiteX5-1131" fmla="*/ 707231 w 2190750"/>
                  <a:gd name="connsiteY5-1132" fmla="*/ 300038 h 666765"/>
                  <a:gd name="connsiteX6-1133" fmla="*/ 788193 w 2190750"/>
                  <a:gd name="connsiteY6-1134" fmla="*/ 342900 h 666765"/>
                  <a:gd name="connsiteX7-1135" fmla="*/ 964406 w 2190750"/>
                  <a:gd name="connsiteY7-1136" fmla="*/ 447675 h 666765"/>
                  <a:gd name="connsiteX8-1137" fmla="*/ 1235868 w 2190750"/>
                  <a:gd name="connsiteY8-1138" fmla="*/ 583406 h 666765"/>
                  <a:gd name="connsiteX9-1139" fmla="*/ 1488281 w 2190750"/>
                  <a:gd name="connsiteY9-1140" fmla="*/ 645319 h 666765"/>
                  <a:gd name="connsiteX10-1141" fmla="*/ 1683543 w 2190750"/>
                  <a:gd name="connsiteY10-1142" fmla="*/ 666751 h 666765"/>
                  <a:gd name="connsiteX11-1143" fmla="*/ 1843087 w 2190750"/>
                  <a:gd name="connsiteY11-1144" fmla="*/ 645320 h 666765"/>
                  <a:gd name="connsiteX12-1145" fmla="*/ 2005012 w 2190750"/>
                  <a:gd name="connsiteY12-1146" fmla="*/ 583406 h 666765"/>
                  <a:gd name="connsiteX13-1147" fmla="*/ 2152650 w 2190750"/>
                  <a:gd name="connsiteY13-1148" fmla="*/ 490538 h 666765"/>
                  <a:gd name="connsiteX14-1149" fmla="*/ 2190750 w 2190750"/>
                  <a:gd name="connsiteY14-1150" fmla="*/ 454819 h 666765"/>
                  <a:gd name="connsiteX15-1151" fmla="*/ 2105025 w 2190750"/>
                  <a:gd name="connsiteY15-1152" fmla="*/ 478631 h 666765"/>
                  <a:gd name="connsiteX16-1153" fmla="*/ 1852612 w 2190750"/>
                  <a:gd name="connsiteY16-1154" fmla="*/ 576263 h 666765"/>
                  <a:gd name="connsiteX17-1155" fmla="*/ 1633537 w 2190750"/>
                  <a:gd name="connsiteY17-1156" fmla="*/ 600075 h 666765"/>
                  <a:gd name="connsiteX18-1157" fmla="*/ 1397793 w 2190750"/>
                  <a:gd name="connsiteY18-1158" fmla="*/ 564356 h 666765"/>
                  <a:gd name="connsiteX19-1159" fmla="*/ 1095375 w 2190750"/>
                  <a:gd name="connsiteY19-1160" fmla="*/ 469106 h 666765"/>
                  <a:gd name="connsiteX20-1161" fmla="*/ 1071562 w 2190750"/>
                  <a:gd name="connsiteY20-1162" fmla="*/ 461963 h 666765"/>
                  <a:gd name="connsiteX21-1163" fmla="*/ 1059656 w 2190750"/>
                  <a:gd name="connsiteY21-1164" fmla="*/ 457200 h 666765"/>
                  <a:gd name="connsiteX22-1165" fmla="*/ 1031081 w 2190750"/>
                  <a:gd name="connsiteY22-1166" fmla="*/ 447675 h 666765"/>
                  <a:gd name="connsiteX23-1167" fmla="*/ 1019175 w 2190750"/>
                  <a:gd name="connsiteY23-1168" fmla="*/ 442913 h 666765"/>
                  <a:gd name="connsiteX24-1169" fmla="*/ 781050 w 2190750"/>
                  <a:gd name="connsiteY24-1170" fmla="*/ 314325 h 666765"/>
                  <a:gd name="connsiteX25-1171" fmla="*/ 521493 w 2190750"/>
                  <a:gd name="connsiteY25-1172" fmla="*/ 169069 h 666765"/>
                  <a:gd name="connsiteX26-1173" fmla="*/ 264318 w 2190750"/>
                  <a:gd name="connsiteY26-1174" fmla="*/ 42863 h 666765"/>
                  <a:gd name="connsiteX27-1175" fmla="*/ 0 w 2190750"/>
                  <a:gd name="connsiteY27-1176" fmla="*/ 0 h 666765"/>
                  <a:gd name="connsiteX0-1177" fmla="*/ 0 w 2190750"/>
                  <a:gd name="connsiteY0-1178" fmla="*/ 0 h 666765"/>
                  <a:gd name="connsiteX1-1179" fmla="*/ 116680 w 2190750"/>
                  <a:gd name="connsiteY1-1180" fmla="*/ 21432 h 666765"/>
                  <a:gd name="connsiteX2-1181" fmla="*/ 207168 w 2190750"/>
                  <a:gd name="connsiteY2-1182" fmla="*/ 42863 h 666765"/>
                  <a:gd name="connsiteX3-1183" fmla="*/ 350043 w 2190750"/>
                  <a:gd name="connsiteY3-1184" fmla="*/ 97631 h 666765"/>
                  <a:gd name="connsiteX4-1185" fmla="*/ 519112 w 2190750"/>
                  <a:gd name="connsiteY4-1186" fmla="*/ 185737 h 666765"/>
                  <a:gd name="connsiteX5-1187" fmla="*/ 707231 w 2190750"/>
                  <a:gd name="connsiteY5-1188" fmla="*/ 300038 h 666765"/>
                  <a:gd name="connsiteX6-1189" fmla="*/ 788193 w 2190750"/>
                  <a:gd name="connsiteY6-1190" fmla="*/ 342900 h 666765"/>
                  <a:gd name="connsiteX7-1191" fmla="*/ 964406 w 2190750"/>
                  <a:gd name="connsiteY7-1192" fmla="*/ 447675 h 666765"/>
                  <a:gd name="connsiteX8-1193" fmla="*/ 1235868 w 2190750"/>
                  <a:gd name="connsiteY8-1194" fmla="*/ 583406 h 666765"/>
                  <a:gd name="connsiteX9-1195" fmla="*/ 1488281 w 2190750"/>
                  <a:gd name="connsiteY9-1196" fmla="*/ 645319 h 666765"/>
                  <a:gd name="connsiteX10-1197" fmla="*/ 1683543 w 2190750"/>
                  <a:gd name="connsiteY10-1198" fmla="*/ 666751 h 666765"/>
                  <a:gd name="connsiteX11-1199" fmla="*/ 1843087 w 2190750"/>
                  <a:gd name="connsiteY11-1200" fmla="*/ 645320 h 666765"/>
                  <a:gd name="connsiteX12-1201" fmla="*/ 2005012 w 2190750"/>
                  <a:gd name="connsiteY12-1202" fmla="*/ 583406 h 666765"/>
                  <a:gd name="connsiteX13-1203" fmla="*/ 2152650 w 2190750"/>
                  <a:gd name="connsiteY13-1204" fmla="*/ 490538 h 666765"/>
                  <a:gd name="connsiteX14-1205" fmla="*/ 2190750 w 2190750"/>
                  <a:gd name="connsiteY14-1206" fmla="*/ 454819 h 666765"/>
                  <a:gd name="connsiteX15-1207" fmla="*/ 2105025 w 2190750"/>
                  <a:gd name="connsiteY15-1208" fmla="*/ 478631 h 666765"/>
                  <a:gd name="connsiteX16-1209" fmla="*/ 1852612 w 2190750"/>
                  <a:gd name="connsiteY16-1210" fmla="*/ 576263 h 666765"/>
                  <a:gd name="connsiteX17-1211" fmla="*/ 1633537 w 2190750"/>
                  <a:gd name="connsiteY17-1212" fmla="*/ 600075 h 666765"/>
                  <a:gd name="connsiteX18-1213" fmla="*/ 1397793 w 2190750"/>
                  <a:gd name="connsiteY18-1214" fmla="*/ 564356 h 666765"/>
                  <a:gd name="connsiteX19-1215" fmla="*/ 1159669 w 2190750"/>
                  <a:gd name="connsiteY19-1216" fmla="*/ 485775 h 666765"/>
                  <a:gd name="connsiteX20-1217" fmla="*/ 1071562 w 2190750"/>
                  <a:gd name="connsiteY20-1218" fmla="*/ 461963 h 666765"/>
                  <a:gd name="connsiteX21-1219" fmla="*/ 1059656 w 2190750"/>
                  <a:gd name="connsiteY21-1220" fmla="*/ 457200 h 666765"/>
                  <a:gd name="connsiteX22-1221" fmla="*/ 1031081 w 2190750"/>
                  <a:gd name="connsiteY22-1222" fmla="*/ 447675 h 666765"/>
                  <a:gd name="connsiteX23-1223" fmla="*/ 1019175 w 2190750"/>
                  <a:gd name="connsiteY23-1224" fmla="*/ 442913 h 666765"/>
                  <a:gd name="connsiteX24-1225" fmla="*/ 781050 w 2190750"/>
                  <a:gd name="connsiteY24-1226" fmla="*/ 314325 h 666765"/>
                  <a:gd name="connsiteX25-1227" fmla="*/ 521493 w 2190750"/>
                  <a:gd name="connsiteY25-1228" fmla="*/ 169069 h 666765"/>
                  <a:gd name="connsiteX26-1229" fmla="*/ 264318 w 2190750"/>
                  <a:gd name="connsiteY26-1230" fmla="*/ 42863 h 666765"/>
                  <a:gd name="connsiteX27-1231" fmla="*/ 0 w 2190750"/>
                  <a:gd name="connsiteY27-1232" fmla="*/ 0 h 666765"/>
                  <a:gd name="connsiteX0-1233" fmla="*/ 0 w 2190750"/>
                  <a:gd name="connsiteY0-1234" fmla="*/ 0 h 666765"/>
                  <a:gd name="connsiteX1-1235" fmla="*/ 116680 w 2190750"/>
                  <a:gd name="connsiteY1-1236" fmla="*/ 21432 h 666765"/>
                  <a:gd name="connsiteX2-1237" fmla="*/ 207168 w 2190750"/>
                  <a:gd name="connsiteY2-1238" fmla="*/ 42863 h 666765"/>
                  <a:gd name="connsiteX3-1239" fmla="*/ 350043 w 2190750"/>
                  <a:gd name="connsiteY3-1240" fmla="*/ 97631 h 666765"/>
                  <a:gd name="connsiteX4-1241" fmla="*/ 519112 w 2190750"/>
                  <a:gd name="connsiteY4-1242" fmla="*/ 185737 h 666765"/>
                  <a:gd name="connsiteX5-1243" fmla="*/ 707231 w 2190750"/>
                  <a:gd name="connsiteY5-1244" fmla="*/ 300038 h 666765"/>
                  <a:gd name="connsiteX6-1245" fmla="*/ 788193 w 2190750"/>
                  <a:gd name="connsiteY6-1246" fmla="*/ 342900 h 666765"/>
                  <a:gd name="connsiteX7-1247" fmla="*/ 964406 w 2190750"/>
                  <a:gd name="connsiteY7-1248" fmla="*/ 447675 h 666765"/>
                  <a:gd name="connsiteX8-1249" fmla="*/ 1235868 w 2190750"/>
                  <a:gd name="connsiteY8-1250" fmla="*/ 583406 h 666765"/>
                  <a:gd name="connsiteX9-1251" fmla="*/ 1488281 w 2190750"/>
                  <a:gd name="connsiteY9-1252" fmla="*/ 645319 h 666765"/>
                  <a:gd name="connsiteX10-1253" fmla="*/ 1683543 w 2190750"/>
                  <a:gd name="connsiteY10-1254" fmla="*/ 666751 h 666765"/>
                  <a:gd name="connsiteX11-1255" fmla="*/ 1843087 w 2190750"/>
                  <a:gd name="connsiteY11-1256" fmla="*/ 645320 h 666765"/>
                  <a:gd name="connsiteX12-1257" fmla="*/ 2005012 w 2190750"/>
                  <a:gd name="connsiteY12-1258" fmla="*/ 583406 h 666765"/>
                  <a:gd name="connsiteX13-1259" fmla="*/ 2152650 w 2190750"/>
                  <a:gd name="connsiteY13-1260" fmla="*/ 490538 h 666765"/>
                  <a:gd name="connsiteX14-1261" fmla="*/ 2190750 w 2190750"/>
                  <a:gd name="connsiteY14-1262" fmla="*/ 454819 h 666765"/>
                  <a:gd name="connsiteX15-1263" fmla="*/ 2105025 w 2190750"/>
                  <a:gd name="connsiteY15-1264" fmla="*/ 478631 h 666765"/>
                  <a:gd name="connsiteX16-1265" fmla="*/ 1852612 w 2190750"/>
                  <a:gd name="connsiteY16-1266" fmla="*/ 576263 h 666765"/>
                  <a:gd name="connsiteX17-1267" fmla="*/ 1633537 w 2190750"/>
                  <a:gd name="connsiteY17-1268" fmla="*/ 600075 h 666765"/>
                  <a:gd name="connsiteX18-1269" fmla="*/ 1397793 w 2190750"/>
                  <a:gd name="connsiteY18-1270" fmla="*/ 564356 h 666765"/>
                  <a:gd name="connsiteX19-1271" fmla="*/ 1071562 w 2190750"/>
                  <a:gd name="connsiteY19-1272" fmla="*/ 461963 h 666765"/>
                  <a:gd name="connsiteX20-1273" fmla="*/ 1059656 w 2190750"/>
                  <a:gd name="connsiteY20-1274" fmla="*/ 457200 h 666765"/>
                  <a:gd name="connsiteX21-1275" fmla="*/ 1031081 w 2190750"/>
                  <a:gd name="connsiteY21-1276" fmla="*/ 447675 h 666765"/>
                  <a:gd name="connsiteX22-1277" fmla="*/ 1019175 w 2190750"/>
                  <a:gd name="connsiteY22-1278" fmla="*/ 442913 h 666765"/>
                  <a:gd name="connsiteX23-1279" fmla="*/ 781050 w 2190750"/>
                  <a:gd name="connsiteY23-1280" fmla="*/ 314325 h 666765"/>
                  <a:gd name="connsiteX24-1281" fmla="*/ 521493 w 2190750"/>
                  <a:gd name="connsiteY24-1282" fmla="*/ 169069 h 666765"/>
                  <a:gd name="connsiteX25-1283" fmla="*/ 264318 w 2190750"/>
                  <a:gd name="connsiteY25-1284" fmla="*/ 42863 h 666765"/>
                  <a:gd name="connsiteX26-1285" fmla="*/ 0 w 2190750"/>
                  <a:gd name="connsiteY26-1286" fmla="*/ 0 h 666765"/>
                  <a:gd name="connsiteX0-1287" fmla="*/ 0 w 2190750"/>
                  <a:gd name="connsiteY0-1288" fmla="*/ 0 h 666765"/>
                  <a:gd name="connsiteX1-1289" fmla="*/ 116680 w 2190750"/>
                  <a:gd name="connsiteY1-1290" fmla="*/ 21432 h 666765"/>
                  <a:gd name="connsiteX2-1291" fmla="*/ 207168 w 2190750"/>
                  <a:gd name="connsiteY2-1292" fmla="*/ 42863 h 666765"/>
                  <a:gd name="connsiteX3-1293" fmla="*/ 350043 w 2190750"/>
                  <a:gd name="connsiteY3-1294" fmla="*/ 97631 h 666765"/>
                  <a:gd name="connsiteX4-1295" fmla="*/ 519112 w 2190750"/>
                  <a:gd name="connsiteY4-1296" fmla="*/ 185737 h 666765"/>
                  <a:gd name="connsiteX5-1297" fmla="*/ 707231 w 2190750"/>
                  <a:gd name="connsiteY5-1298" fmla="*/ 300038 h 666765"/>
                  <a:gd name="connsiteX6-1299" fmla="*/ 788193 w 2190750"/>
                  <a:gd name="connsiteY6-1300" fmla="*/ 342900 h 666765"/>
                  <a:gd name="connsiteX7-1301" fmla="*/ 964406 w 2190750"/>
                  <a:gd name="connsiteY7-1302" fmla="*/ 447675 h 666765"/>
                  <a:gd name="connsiteX8-1303" fmla="*/ 1235868 w 2190750"/>
                  <a:gd name="connsiteY8-1304" fmla="*/ 583406 h 666765"/>
                  <a:gd name="connsiteX9-1305" fmla="*/ 1488281 w 2190750"/>
                  <a:gd name="connsiteY9-1306" fmla="*/ 645319 h 666765"/>
                  <a:gd name="connsiteX10-1307" fmla="*/ 1683543 w 2190750"/>
                  <a:gd name="connsiteY10-1308" fmla="*/ 666751 h 666765"/>
                  <a:gd name="connsiteX11-1309" fmla="*/ 1843087 w 2190750"/>
                  <a:gd name="connsiteY11-1310" fmla="*/ 645320 h 666765"/>
                  <a:gd name="connsiteX12-1311" fmla="*/ 2005012 w 2190750"/>
                  <a:gd name="connsiteY12-1312" fmla="*/ 583406 h 666765"/>
                  <a:gd name="connsiteX13-1313" fmla="*/ 2152650 w 2190750"/>
                  <a:gd name="connsiteY13-1314" fmla="*/ 490538 h 666765"/>
                  <a:gd name="connsiteX14-1315" fmla="*/ 2190750 w 2190750"/>
                  <a:gd name="connsiteY14-1316" fmla="*/ 454819 h 666765"/>
                  <a:gd name="connsiteX15-1317" fmla="*/ 2105025 w 2190750"/>
                  <a:gd name="connsiteY15-1318" fmla="*/ 478631 h 666765"/>
                  <a:gd name="connsiteX16-1319" fmla="*/ 1852612 w 2190750"/>
                  <a:gd name="connsiteY16-1320" fmla="*/ 576263 h 666765"/>
                  <a:gd name="connsiteX17-1321" fmla="*/ 1633537 w 2190750"/>
                  <a:gd name="connsiteY17-1322" fmla="*/ 600075 h 666765"/>
                  <a:gd name="connsiteX18-1323" fmla="*/ 1397793 w 2190750"/>
                  <a:gd name="connsiteY18-1324" fmla="*/ 564356 h 666765"/>
                  <a:gd name="connsiteX19-1325" fmla="*/ 1071562 w 2190750"/>
                  <a:gd name="connsiteY19-1326" fmla="*/ 461963 h 666765"/>
                  <a:gd name="connsiteX20-1327" fmla="*/ 1031081 w 2190750"/>
                  <a:gd name="connsiteY20-1328" fmla="*/ 447675 h 666765"/>
                  <a:gd name="connsiteX21-1329" fmla="*/ 1019175 w 2190750"/>
                  <a:gd name="connsiteY21-1330" fmla="*/ 442913 h 666765"/>
                  <a:gd name="connsiteX22-1331" fmla="*/ 781050 w 2190750"/>
                  <a:gd name="connsiteY22-1332" fmla="*/ 314325 h 666765"/>
                  <a:gd name="connsiteX23-1333" fmla="*/ 521493 w 2190750"/>
                  <a:gd name="connsiteY23-1334" fmla="*/ 169069 h 666765"/>
                  <a:gd name="connsiteX24-1335" fmla="*/ 264318 w 2190750"/>
                  <a:gd name="connsiteY24-1336" fmla="*/ 42863 h 666765"/>
                  <a:gd name="connsiteX25-1337" fmla="*/ 0 w 2190750"/>
                  <a:gd name="connsiteY25-1338" fmla="*/ 0 h 666765"/>
                  <a:gd name="connsiteX0-1339" fmla="*/ 0 w 2190750"/>
                  <a:gd name="connsiteY0-1340" fmla="*/ 0 h 666765"/>
                  <a:gd name="connsiteX1-1341" fmla="*/ 116680 w 2190750"/>
                  <a:gd name="connsiteY1-1342" fmla="*/ 21432 h 666765"/>
                  <a:gd name="connsiteX2-1343" fmla="*/ 207168 w 2190750"/>
                  <a:gd name="connsiteY2-1344" fmla="*/ 42863 h 666765"/>
                  <a:gd name="connsiteX3-1345" fmla="*/ 350043 w 2190750"/>
                  <a:gd name="connsiteY3-1346" fmla="*/ 97631 h 666765"/>
                  <a:gd name="connsiteX4-1347" fmla="*/ 519112 w 2190750"/>
                  <a:gd name="connsiteY4-1348" fmla="*/ 185737 h 666765"/>
                  <a:gd name="connsiteX5-1349" fmla="*/ 707231 w 2190750"/>
                  <a:gd name="connsiteY5-1350" fmla="*/ 300038 h 666765"/>
                  <a:gd name="connsiteX6-1351" fmla="*/ 788193 w 2190750"/>
                  <a:gd name="connsiteY6-1352" fmla="*/ 342900 h 666765"/>
                  <a:gd name="connsiteX7-1353" fmla="*/ 964406 w 2190750"/>
                  <a:gd name="connsiteY7-1354" fmla="*/ 447675 h 666765"/>
                  <a:gd name="connsiteX8-1355" fmla="*/ 1235868 w 2190750"/>
                  <a:gd name="connsiteY8-1356" fmla="*/ 583406 h 666765"/>
                  <a:gd name="connsiteX9-1357" fmla="*/ 1488281 w 2190750"/>
                  <a:gd name="connsiteY9-1358" fmla="*/ 645319 h 666765"/>
                  <a:gd name="connsiteX10-1359" fmla="*/ 1683543 w 2190750"/>
                  <a:gd name="connsiteY10-1360" fmla="*/ 666751 h 666765"/>
                  <a:gd name="connsiteX11-1361" fmla="*/ 1843087 w 2190750"/>
                  <a:gd name="connsiteY11-1362" fmla="*/ 645320 h 666765"/>
                  <a:gd name="connsiteX12-1363" fmla="*/ 2005012 w 2190750"/>
                  <a:gd name="connsiteY12-1364" fmla="*/ 583406 h 666765"/>
                  <a:gd name="connsiteX13-1365" fmla="*/ 2152650 w 2190750"/>
                  <a:gd name="connsiteY13-1366" fmla="*/ 490538 h 666765"/>
                  <a:gd name="connsiteX14-1367" fmla="*/ 2190750 w 2190750"/>
                  <a:gd name="connsiteY14-1368" fmla="*/ 454819 h 666765"/>
                  <a:gd name="connsiteX15-1369" fmla="*/ 2105025 w 2190750"/>
                  <a:gd name="connsiteY15-1370" fmla="*/ 478631 h 666765"/>
                  <a:gd name="connsiteX16-1371" fmla="*/ 1852612 w 2190750"/>
                  <a:gd name="connsiteY16-1372" fmla="*/ 576263 h 666765"/>
                  <a:gd name="connsiteX17-1373" fmla="*/ 1633537 w 2190750"/>
                  <a:gd name="connsiteY17-1374" fmla="*/ 600075 h 666765"/>
                  <a:gd name="connsiteX18-1375" fmla="*/ 1397793 w 2190750"/>
                  <a:gd name="connsiteY18-1376" fmla="*/ 564356 h 666765"/>
                  <a:gd name="connsiteX19-1377" fmla="*/ 1100137 w 2190750"/>
                  <a:gd name="connsiteY19-1378" fmla="*/ 473869 h 666765"/>
                  <a:gd name="connsiteX20-1379" fmla="*/ 1031081 w 2190750"/>
                  <a:gd name="connsiteY20-1380" fmla="*/ 447675 h 666765"/>
                  <a:gd name="connsiteX21-1381" fmla="*/ 1019175 w 2190750"/>
                  <a:gd name="connsiteY21-1382" fmla="*/ 442913 h 666765"/>
                  <a:gd name="connsiteX22-1383" fmla="*/ 781050 w 2190750"/>
                  <a:gd name="connsiteY22-1384" fmla="*/ 314325 h 666765"/>
                  <a:gd name="connsiteX23-1385" fmla="*/ 521493 w 2190750"/>
                  <a:gd name="connsiteY23-1386" fmla="*/ 169069 h 666765"/>
                  <a:gd name="connsiteX24-1387" fmla="*/ 264318 w 2190750"/>
                  <a:gd name="connsiteY24-1388" fmla="*/ 42863 h 666765"/>
                  <a:gd name="connsiteX25-1389" fmla="*/ 0 w 2190750"/>
                  <a:gd name="connsiteY25-1390" fmla="*/ 0 h 666765"/>
                  <a:gd name="connsiteX0-1391" fmla="*/ 0 w 2190750"/>
                  <a:gd name="connsiteY0-1392" fmla="*/ 0 h 666765"/>
                  <a:gd name="connsiteX1-1393" fmla="*/ 116680 w 2190750"/>
                  <a:gd name="connsiteY1-1394" fmla="*/ 21432 h 666765"/>
                  <a:gd name="connsiteX2-1395" fmla="*/ 207168 w 2190750"/>
                  <a:gd name="connsiteY2-1396" fmla="*/ 42863 h 666765"/>
                  <a:gd name="connsiteX3-1397" fmla="*/ 350043 w 2190750"/>
                  <a:gd name="connsiteY3-1398" fmla="*/ 97631 h 666765"/>
                  <a:gd name="connsiteX4-1399" fmla="*/ 519112 w 2190750"/>
                  <a:gd name="connsiteY4-1400" fmla="*/ 185737 h 666765"/>
                  <a:gd name="connsiteX5-1401" fmla="*/ 707231 w 2190750"/>
                  <a:gd name="connsiteY5-1402" fmla="*/ 300038 h 666765"/>
                  <a:gd name="connsiteX6-1403" fmla="*/ 788193 w 2190750"/>
                  <a:gd name="connsiteY6-1404" fmla="*/ 342900 h 666765"/>
                  <a:gd name="connsiteX7-1405" fmla="*/ 964406 w 2190750"/>
                  <a:gd name="connsiteY7-1406" fmla="*/ 447675 h 666765"/>
                  <a:gd name="connsiteX8-1407" fmla="*/ 1235868 w 2190750"/>
                  <a:gd name="connsiteY8-1408" fmla="*/ 583406 h 666765"/>
                  <a:gd name="connsiteX9-1409" fmla="*/ 1488281 w 2190750"/>
                  <a:gd name="connsiteY9-1410" fmla="*/ 645319 h 666765"/>
                  <a:gd name="connsiteX10-1411" fmla="*/ 1683543 w 2190750"/>
                  <a:gd name="connsiteY10-1412" fmla="*/ 666751 h 666765"/>
                  <a:gd name="connsiteX11-1413" fmla="*/ 1843087 w 2190750"/>
                  <a:gd name="connsiteY11-1414" fmla="*/ 645320 h 666765"/>
                  <a:gd name="connsiteX12-1415" fmla="*/ 2005012 w 2190750"/>
                  <a:gd name="connsiteY12-1416" fmla="*/ 583406 h 666765"/>
                  <a:gd name="connsiteX13-1417" fmla="*/ 2152650 w 2190750"/>
                  <a:gd name="connsiteY13-1418" fmla="*/ 490538 h 666765"/>
                  <a:gd name="connsiteX14-1419" fmla="*/ 2190750 w 2190750"/>
                  <a:gd name="connsiteY14-1420" fmla="*/ 454819 h 666765"/>
                  <a:gd name="connsiteX15-1421" fmla="*/ 2105025 w 2190750"/>
                  <a:gd name="connsiteY15-1422" fmla="*/ 478631 h 666765"/>
                  <a:gd name="connsiteX16-1423" fmla="*/ 1852612 w 2190750"/>
                  <a:gd name="connsiteY16-1424" fmla="*/ 576263 h 666765"/>
                  <a:gd name="connsiteX17-1425" fmla="*/ 1633537 w 2190750"/>
                  <a:gd name="connsiteY17-1426" fmla="*/ 600075 h 666765"/>
                  <a:gd name="connsiteX18-1427" fmla="*/ 1397793 w 2190750"/>
                  <a:gd name="connsiteY18-1428" fmla="*/ 564356 h 666765"/>
                  <a:gd name="connsiteX19-1429" fmla="*/ 1031081 w 2190750"/>
                  <a:gd name="connsiteY19-1430" fmla="*/ 447675 h 666765"/>
                  <a:gd name="connsiteX20-1431" fmla="*/ 1019175 w 2190750"/>
                  <a:gd name="connsiteY20-1432" fmla="*/ 442913 h 666765"/>
                  <a:gd name="connsiteX21-1433" fmla="*/ 781050 w 2190750"/>
                  <a:gd name="connsiteY21-1434" fmla="*/ 314325 h 666765"/>
                  <a:gd name="connsiteX22-1435" fmla="*/ 521493 w 2190750"/>
                  <a:gd name="connsiteY22-1436" fmla="*/ 169069 h 666765"/>
                  <a:gd name="connsiteX23-1437" fmla="*/ 264318 w 2190750"/>
                  <a:gd name="connsiteY23-1438" fmla="*/ 42863 h 666765"/>
                  <a:gd name="connsiteX24-1439" fmla="*/ 0 w 2190750"/>
                  <a:gd name="connsiteY24-1440" fmla="*/ 0 h 666765"/>
                  <a:gd name="connsiteX0-1441" fmla="*/ 0 w 2190750"/>
                  <a:gd name="connsiteY0-1442" fmla="*/ 0 h 666765"/>
                  <a:gd name="connsiteX1-1443" fmla="*/ 116680 w 2190750"/>
                  <a:gd name="connsiteY1-1444" fmla="*/ 21432 h 666765"/>
                  <a:gd name="connsiteX2-1445" fmla="*/ 207168 w 2190750"/>
                  <a:gd name="connsiteY2-1446" fmla="*/ 42863 h 666765"/>
                  <a:gd name="connsiteX3-1447" fmla="*/ 350043 w 2190750"/>
                  <a:gd name="connsiteY3-1448" fmla="*/ 97631 h 666765"/>
                  <a:gd name="connsiteX4-1449" fmla="*/ 519112 w 2190750"/>
                  <a:gd name="connsiteY4-1450" fmla="*/ 185737 h 666765"/>
                  <a:gd name="connsiteX5-1451" fmla="*/ 707231 w 2190750"/>
                  <a:gd name="connsiteY5-1452" fmla="*/ 300038 h 666765"/>
                  <a:gd name="connsiteX6-1453" fmla="*/ 788193 w 2190750"/>
                  <a:gd name="connsiteY6-1454" fmla="*/ 342900 h 666765"/>
                  <a:gd name="connsiteX7-1455" fmla="*/ 964406 w 2190750"/>
                  <a:gd name="connsiteY7-1456" fmla="*/ 447675 h 666765"/>
                  <a:gd name="connsiteX8-1457" fmla="*/ 1235868 w 2190750"/>
                  <a:gd name="connsiteY8-1458" fmla="*/ 583406 h 666765"/>
                  <a:gd name="connsiteX9-1459" fmla="*/ 1488281 w 2190750"/>
                  <a:gd name="connsiteY9-1460" fmla="*/ 645319 h 666765"/>
                  <a:gd name="connsiteX10-1461" fmla="*/ 1683543 w 2190750"/>
                  <a:gd name="connsiteY10-1462" fmla="*/ 666751 h 666765"/>
                  <a:gd name="connsiteX11-1463" fmla="*/ 1843087 w 2190750"/>
                  <a:gd name="connsiteY11-1464" fmla="*/ 645320 h 666765"/>
                  <a:gd name="connsiteX12-1465" fmla="*/ 2005012 w 2190750"/>
                  <a:gd name="connsiteY12-1466" fmla="*/ 583406 h 666765"/>
                  <a:gd name="connsiteX13-1467" fmla="*/ 2152650 w 2190750"/>
                  <a:gd name="connsiteY13-1468" fmla="*/ 490538 h 666765"/>
                  <a:gd name="connsiteX14-1469" fmla="*/ 2190750 w 2190750"/>
                  <a:gd name="connsiteY14-1470" fmla="*/ 454819 h 666765"/>
                  <a:gd name="connsiteX15-1471" fmla="*/ 2105025 w 2190750"/>
                  <a:gd name="connsiteY15-1472" fmla="*/ 478631 h 666765"/>
                  <a:gd name="connsiteX16-1473" fmla="*/ 1852612 w 2190750"/>
                  <a:gd name="connsiteY16-1474" fmla="*/ 576263 h 666765"/>
                  <a:gd name="connsiteX17-1475" fmla="*/ 1633537 w 2190750"/>
                  <a:gd name="connsiteY17-1476" fmla="*/ 600075 h 666765"/>
                  <a:gd name="connsiteX18-1477" fmla="*/ 1397793 w 2190750"/>
                  <a:gd name="connsiteY18-1478" fmla="*/ 564356 h 666765"/>
                  <a:gd name="connsiteX19-1479" fmla="*/ 1143000 w 2190750"/>
                  <a:gd name="connsiteY19-1480" fmla="*/ 492919 h 666765"/>
                  <a:gd name="connsiteX20-1481" fmla="*/ 1019175 w 2190750"/>
                  <a:gd name="connsiteY20-1482" fmla="*/ 442913 h 666765"/>
                  <a:gd name="connsiteX21-1483" fmla="*/ 781050 w 2190750"/>
                  <a:gd name="connsiteY21-1484" fmla="*/ 314325 h 666765"/>
                  <a:gd name="connsiteX22-1485" fmla="*/ 521493 w 2190750"/>
                  <a:gd name="connsiteY22-1486" fmla="*/ 169069 h 666765"/>
                  <a:gd name="connsiteX23-1487" fmla="*/ 264318 w 2190750"/>
                  <a:gd name="connsiteY23-1488" fmla="*/ 42863 h 666765"/>
                  <a:gd name="connsiteX24-1489" fmla="*/ 0 w 2190750"/>
                  <a:gd name="connsiteY24-1490" fmla="*/ 0 h 666765"/>
                  <a:gd name="connsiteX0-1491" fmla="*/ 0 w 2190750"/>
                  <a:gd name="connsiteY0-1492" fmla="*/ 0 h 666765"/>
                  <a:gd name="connsiteX1-1493" fmla="*/ 116680 w 2190750"/>
                  <a:gd name="connsiteY1-1494" fmla="*/ 21432 h 666765"/>
                  <a:gd name="connsiteX2-1495" fmla="*/ 207168 w 2190750"/>
                  <a:gd name="connsiteY2-1496" fmla="*/ 42863 h 666765"/>
                  <a:gd name="connsiteX3-1497" fmla="*/ 350043 w 2190750"/>
                  <a:gd name="connsiteY3-1498" fmla="*/ 97631 h 666765"/>
                  <a:gd name="connsiteX4-1499" fmla="*/ 519112 w 2190750"/>
                  <a:gd name="connsiteY4-1500" fmla="*/ 185737 h 666765"/>
                  <a:gd name="connsiteX5-1501" fmla="*/ 707231 w 2190750"/>
                  <a:gd name="connsiteY5-1502" fmla="*/ 300038 h 666765"/>
                  <a:gd name="connsiteX6-1503" fmla="*/ 788193 w 2190750"/>
                  <a:gd name="connsiteY6-1504" fmla="*/ 342900 h 666765"/>
                  <a:gd name="connsiteX7-1505" fmla="*/ 964406 w 2190750"/>
                  <a:gd name="connsiteY7-1506" fmla="*/ 447675 h 666765"/>
                  <a:gd name="connsiteX8-1507" fmla="*/ 1235868 w 2190750"/>
                  <a:gd name="connsiteY8-1508" fmla="*/ 583406 h 666765"/>
                  <a:gd name="connsiteX9-1509" fmla="*/ 1488281 w 2190750"/>
                  <a:gd name="connsiteY9-1510" fmla="*/ 645319 h 666765"/>
                  <a:gd name="connsiteX10-1511" fmla="*/ 1683543 w 2190750"/>
                  <a:gd name="connsiteY10-1512" fmla="*/ 666751 h 666765"/>
                  <a:gd name="connsiteX11-1513" fmla="*/ 1843087 w 2190750"/>
                  <a:gd name="connsiteY11-1514" fmla="*/ 645320 h 666765"/>
                  <a:gd name="connsiteX12-1515" fmla="*/ 2005012 w 2190750"/>
                  <a:gd name="connsiteY12-1516" fmla="*/ 583406 h 666765"/>
                  <a:gd name="connsiteX13-1517" fmla="*/ 2152650 w 2190750"/>
                  <a:gd name="connsiteY13-1518" fmla="*/ 490538 h 666765"/>
                  <a:gd name="connsiteX14-1519" fmla="*/ 2190750 w 2190750"/>
                  <a:gd name="connsiteY14-1520" fmla="*/ 454819 h 666765"/>
                  <a:gd name="connsiteX15-1521" fmla="*/ 2105025 w 2190750"/>
                  <a:gd name="connsiteY15-1522" fmla="*/ 478631 h 666765"/>
                  <a:gd name="connsiteX16-1523" fmla="*/ 1852612 w 2190750"/>
                  <a:gd name="connsiteY16-1524" fmla="*/ 576263 h 666765"/>
                  <a:gd name="connsiteX17-1525" fmla="*/ 1633537 w 2190750"/>
                  <a:gd name="connsiteY17-1526" fmla="*/ 600075 h 666765"/>
                  <a:gd name="connsiteX18-1527" fmla="*/ 1397793 w 2190750"/>
                  <a:gd name="connsiteY18-1528" fmla="*/ 564356 h 666765"/>
                  <a:gd name="connsiteX19-1529" fmla="*/ 1169194 w 2190750"/>
                  <a:gd name="connsiteY19-1530" fmla="*/ 507207 h 666765"/>
                  <a:gd name="connsiteX20-1531" fmla="*/ 1019175 w 2190750"/>
                  <a:gd name="connsiteY20-1532" fmla="*/ 442913 h 666765"/>
                  <a:gd name="connsiteX21-1533" fmla="*/ 781050 w 2190750"/>
                  <a:gd name="connsiteY21-1534" fmla="*/ 314325 h 666765"/>
                  <a:gd name="connsiteX22-1535" fmla="*/ 521493 w 2190750"/>
                  <a:gd name="connsiteY22-1536" fmla="*/ 169069 h 666765"/>
                  <a:gd name="connsiteX23-1537" fmla="*/ 264318 w 2190750"/>
                  <a:gd name="connsiteY23-1538" fmla="*/ 42863 h 666765"/>
                  <a:gd name="connsiteX24-1539" fmla="*/ 0 w 2190750"/>
                  <a:gd name="connsiteY24-1540" fmla="*/ 0 h 666765"/>
                  <a:gd name="connsiteX0-1541" fmla="*/ 0 w 2190750"/>
                  <a:gd name="connsiteY0-1542" fmla="*/ 0 h 666765"/>
                  <a:gd name="connsiteX1-1543" fmla="*/ 116680 w 2190750"/>
                  <a:gd name="connsiteY1-1544" fmla="*/ 21432 h 666765"/>
                  <a:gd name="connsiteX2-1545" fmla="*/ 207168 w 2190750"/>
                  <a:gd name="connsiteY2-1546" fmla="*/ 42863 h 666765"/>
                  <a:gd name="connsiteX3-1547" fmla="*/ 350043 w 2190750"/>
                  <a:gd name="connsiteY3-1548" fmla="*/ 97631 h 666765"/>
                  <a:gd name="connsiteX4-1549" fmla="*/ 519112 w 2190750"/>
                  <a:gd name="connsiteY4-1550" fmla="*/ 185737 h 666765"/>
                  <a:gd name="connsiteX5-1551" fmla="*/ 707231 w 2190750"/>
                  <a:gd name="connsiteY5-1552" fmla="*/ 300038 h 666765"/>
                  <a:gd name="connsiteX6-1553" fmla="*/ 788193 w 2190750"/>
                  <a:gd name="connsiteY6-1554" fmla="*/ 342900 h 666765"/>
                  <a:gd name="connsiteX7-1555" fmla="*/ 964406 w 2190750"/>
                  <a:gd name="connsiteY7-1556" fmla="*/ 447675 h 666765"/>
                  <a:gd name="connsiteX8-1557" fmla="*/ 1235868 w 2190750"/>
                  <a:gd name="connsiteY8-1558" fmla="*/ 583406 h 666765"/>
                  <a:gd name="connsiteX9-1559" fmla="*/ 1488281 w 2190750"/>
                  <a:gd name="connsiteY9-1560" fmla="*/ 645319 h 666765"/>
                  <a:gd name="connsiteX10-1561" fmla="*/ 1683543 w 2190750"/>
                  <a:gd name="connsiteY10-1562" fmla="*/ 666751 h 666765"/>
                  <a:gd name="connsiteX11-1563" fmla="*/ 1843087 w 2190750"/>
                  <a:gd name="connsiteY11-1564" fmla="*/ 645320 h 666765"/>
                  <a:gd name="connsiteX12-1565" fmla="*/ 2005012 w 2190750"/>
                  <a:gd name="connsiteY12-1566" fmla="*/ 583406 h 666765"/>
                  <a:gd name="connsiteX13-1567" fmla="*/ 2152650 w 2190750"/>
                  <a:gd name="connsiteY13-1568" fmla="*/ 490538 h 666765"/>
                  <a:gd name="connsiteX14-1569" fmla="*/ 2190750 w 2190750"/>
                  <a:gd name="connsiteY14-1570" fmla="*/ 454819 h 666765"/>
                  <a:gd name="connsiteX15-1571" fmla="*/ 2105025 w 2190750"/>
                  <a:gd name="connsiteY15-1572" fmla="*/ 478631 h 666765"/>
                  <a:gd name="connsiteX16-1573" fmla="*/ 1852612 w 2190750"/>
                  <a:gd name="connsiteY16-1574" fmla="*/ 576263 h 666765"/>
                  <a:gd name="connsiteX17-1575" fmla="*/ 1633537 w 2190750"/>
                  <a:gd name="connsiteY17-1576" fmla="*/ 600075 h 666765"/>
                  <a:gd name="connsiteX18-1577" fmla="*/ 1397793 w 2190750"/>
                  <a:gd name="connsiteY18-1578" fmla="*/ 576263 h 666765"/>
                  <a:gd name="connsiteX19-1579" fmla="*/ 1169194 w 2190750"/>
                  <a:gd name="connsiteY19-1580" fmla="*/ 507207 h 666765"/>
                  <a:gd name="connsiteX20-1581" fmla="*/ 1019175 w 2190750"/>
                  <a:gd name="connsiteY20-1582" fmla="*/ 442913 h 666765"/>
                  <a:gd name="connsiteX21-1583" fmla="*/ 781050 w 2190750"/>
                  <a:gd name="connsiteY21-1584" fmla="*/ 314325 h 666765"/>
                  <a:gd name="connsiteX22-1585" fmla="*/ 521493 w 2190750"/>
                  <a:gd name="connsiteY22-1586" fmla="*/ 169069 h 666765"/>
                  <a:gd name="connsiteX23-1587" fmla="*/ 264318 w 2190750"/>
                  <a:gd name="connsiteY23-1588" fmla="*/ 42863 h 666765"/>
                  <a:gd name="connsiteX24-1589" fmla="*/ 0 w 2190750"/>
                  <a:gd name="connsiteY24-1590" fmla="*/ 0 h 666765"/>
                  <a:gd name="connsiteX0-1591" fmla="*/ 0 w 2190750"/>
                  <a:gd name="connsiteY0-1592" fmla="*/ 0 h 666765"/>
                  <a:gd name="connsiteX1-1593" fmla="*/ 116680 w 2190750"/>
                  <a:gd name="connsiteY1-1594" fmla="*/ 21432 h 666765"/>
                  <a:gd name="connsiteX2-1595" fmla="*/ 207168 w 2190750"/>
                  <a:gd name="connsiteY2-1596" fmla="*/ 42863 h 666765"/>
                  <a:gd name="connsiteX3-1597" fmla="*/ 350043 w 2190750"/>
                  <a:gd name="connsiteY3-1598" fmla="*/ 97631 h 666765"/>
                  <a:gd name="connsiteX4-1599" fmla="*/ 519112 w 2190750"/>
                  <a:gd name="connsiteY4-1600" fmla="*/ 185737 h 666765"/>
                  <a:gd name="connsiteX5-1601" fmla="*/ 707231 w 2190750"/>
                  <a:gd name="connsiteY5-1602" fmla="*/ 300038 h 666765"/>
                  <a:gd name="connsiteX6-1603" fmla="*/ 788193 w 2190750"/>
                  <a:gd name="connsiteY6-1604" fmla="*/ 342900 h 666765"/>
                  <a:gd name="connsiteX7-1605" fmla="*/ 964406 w 2190750"/>
                  <a:gd name="connsiteY7-1606" fmla="*/ 447675 h 666765"/>
                  <a:gd name="connsiteX8-1607" fmla="*/ 1235868 w 2190750"/>
                  <a:gd name="connsiteY8-1608" fmla="*/ 583406 h 666765"/>
                  <a:gd name="connsiteX9-1609" fmla="*/ 1488281 w 2190750"/>
                  <a:gd name="connsiteY9-1610" fmla="*/ 645319 h 666765"/>
                  <a:gd name="connsiteX10-1611" fmla="*/ 1683543 w 2190750"/>
                  <a:gd name="connsiteY10-1612" fmla="*/ 666751 h 666765"/>
                  <a:gd name="connsiteX11-1613" fmla="*/ 1843087 w 2190750"/>
                  <a:gd name="connsiteY11-1614" fmla="*/ 645320 h 666765"/>
                  <a:gd name="connsiteX12-1615" fmla="*/ 2005012 w 2190750"/>
                  <a:gd name="connsiteY12-1616" fmla="*/ 583406 h 666765"/>
                  <a:gd name="connsiteX13-1617" fmla="*/ 2152650 w 2190750"/>
                  <a:gd name="connsiteY13-1618" fmla="*/ 490538 h 666765"/>
                  <a:gd name="connsiteX14-1619" fmla="*/ 2190750 w 2190750"/>
                  <a:gd name="connsiteY14-1620" fmla="*/ 454819 h 666765"/>
                  <a:gd name="connsiteX15-1621" fmla="*/ 2105025 w 2190750"/>
                  <a:gd name="connsiteY15-1622" fmla="*/ 478631 h 666765"/>
                  <a:gd name="connsiteX16-1623" fmla="*/ 1852612 w 2190750"/>
                  <a:gd name="connsiteY16-1624" fmla="*/ 576263 h 666765"/>
                  <a:gd name="connsiteX17-1625" fmla="*/ 1633537 w 2190750"/>
                  <a:gd name="connsiteY17-1626" fmla="*/ 600075 h 666765"/>
                  <a:gd name="connsiteX18-1627" fmla="*/ 1397793 w 2190750"/>
                  <a:gd name="connsiteY18-1628" fmla="*/ 576263 h 666765"/>
                  <a:gd name="connsiteX19-1629" fmla="*/ 1169194 w 2190750"/>
                  <a:gd name="connsiteY19-1630" fmla="*/ 507207 h 666765"/>
                  <a:gd name="connsiteX20-1631" fmla="*/ 1019175 w 2190750"/>
                  <a:gd name="connsiteY20-1632" fmla="*/ 442913 h 666765"/>
                  <a:gd name="connsiteX21-1633" fmla="*/ 781050 w 2190750"/>
                  <a:gd name="connsiteY21-1634" fmla="*/ 314325 h 666765"/>
                  <a:gd name="connsiteX22-1635" fmla="*/ 521493 w 2190750"/>
                  <a:gd name="connsiteY22-1636" fmla="*/ 169069 h 666765"/>
                  <a:gd name="connsiteX23-1637" fmla="*/ 264318 w 2190750"/>
                  <a:gd name="connsiteY23-1638" fmla="*/ 42863 h 666765"/>
                  <a:gd name="connsiteX24-1639" fmla="*/ 0 w 2190750"/>
                  <a:gd name="connsiteY24-1640" fmla="*/ 0 h 666765"/>
                  <a:gd name="connsiteX0-1641" fmla="*/ 0 w 2190750"/>
                  <a:gd name="connsiteY0-1642" fmla="*/ 0 h 666765"/>
                  <a:gd name="connsiteX1-1643" fmla="*/ 116680 w 2190750"/>
                  <a:gd name="connsiteY1-1644" fmla="*/ 21432 h 666765"/>
                  <a:gd name="connsiteX2-1645" fmla="*/ 207168 w 2190750"/>
                  <a:gd name="connsiteY2-1646" fmla="*/ 42863 h 666765"/>
                  <a:gd name="connsiteX3-1647" fmla="*/ 350043 w 2190750"/>
                  <a:gd name="connsiteY3-1648" fmla="*/ 97631 h 666765"/>
                  <a:gd name="connsiteX4-1649" fmla="*/ 519112 w 2190750"/>
                  <a:gd name="connsiteY4-1650" fmla="*/ 185737 h 666765"/>
                  <a:gd name="connsiteX5-1651" fmla="*/ 707231 w 2190750"/>
                  <a:gd name="connsiteY5-1652" fmla="*/ 300038 h 666765"/>
                  <a:gd name="connsiteX6-1653" fmla="*/ 788193 w 2190750"/>
                  <a:gd name="connsiteY6-1654" fmla="*/ 342900 h 666765"/>
                  <a:gd name="connsiteX7-1655" fmla="*/ 964406 w 2190750"/>
                  <a:gd name="connsiteY7-1656" fmla="*/ 447675 h 666765"/>
                  <a:gd name="connsiteX8-1657" fmla="*/ 1235868 w 2190750"/>
                  <a:gd name="connsiteY8-1658" fmla="*/ 583406 h 666765"/>
                  <a:gd name="connsiteX9-1659" fmla="*/ 1488281 w 2190750"/>
                  <a:gd name="connsiteY9-1660" fmla="*/ 645319 h 666765"/>
                  <a:gd name="connsiteX10-1661" fmla="*/ 1683543 w 2190750"/>
                  <a:gd name="connsiteY10-1662" fmla="*/ 666751 h 666765"/>
                  <a:gd name="connsiteX11-1663" fmla="*/ 1843087 w 2190750"/>
                  <a:gd name="connsiteY11-1664" fmla="*/ 645320 h 666765"/>
                  <a:gd name="connsiteX12-1665" fmla="*/ 2005012 w 2190750"/>
                  <a:gd name="connsiteY12-1666" fmla="*/ 583406 h 666765"/>
                  <a:gd name="connsiteX13-1667" fmla="*/ 2152650 w 2190750"/>
                  <a:gd name="connsiteY13-1668" fmla="*/ 490538 h 666765"/>
                  <a:gd name="connsiteX14-1669" fmla="*/ 2190750 w 2190750"/>
                  <a:gd name="connsiteY14-1670" fmla="*/ 454819 h 666765"/>
                  <a:gd name="connsiteX15-1671" fmla="*/ 2105025 w 2190750"/>
                  <a:gd name="connsiteY15-1672" fmla="*/ 478631 h 666765"/>
                  <a:gd name="connsiteX16-1673" fmla="*/ 1852612 w 2190750"/>
                  <a:gd name="connsiteY16-1674" fmla="*/ 576263 h 666765"/>
                  <a:gd name="connsiteX17-1675" fmla="*/ 1645444 w 2190750"/>
                  <a:gd name="connsiteY17-1676" fmla="*/ 604838 h 666765"/>
                  <a:gd name="connsiteX18-1677" fmla="*/ 1397793 w 2190750"/>
                  <a:gd name="connsiteY18-1678" fmla="*/ 576263 h 666765"/>
                  <a:gd name="connsiteX19-1679" fmla="*/ 1169194 w 2190750"/>
                  <a:gd name="connsiteY19-1680" fmla="*/ 507207 h 666765"/>
                  <a:gd name="connsiteX20-1681" fmla="*/ 1019175 w 2190750"/>
                  <a:gd name="connsiteY20-1682" fmla="*/ 442913 h 666765"/>
                  <a:gd name="connsiteX21-1683" fmla="*/ 781050 w 2190750"/>
                  <a:gd name="connsiteY21-1684" fmla="*/ 314325 h 666765"/>
                  <a:gd name="connsiteX22-1685" fmla="*/ 521493 w 2190750"/>
                  <a:gd name="connsiteY22-1686" fmla="*/ 169069 h 666765"/>
                  <a:gd name="connsiteX23-1687" fmla="*/ 264318 w 2190750"/>
                  <a:gd name="connsiteY23-1688" fmla="*/ 42863 h 666765"/>
                  <a:gd name="connsiteX24-1689" fmla="*/ 0 w 2190750"/>
                  <a:gd name="connsiteY24-1690" fmla="*/ 0 h 666765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33" y="connsiteY16-34"/>
                  </a:cxn>
                  <a:cxn ang="0">
                    <a:pos x="connsiteX17-35" y="connsiteY17-36"/>
                  </a:cxn>
                  <a:cxn ang="0">
                    <a:pos x="connsiteX18-37" y="connsiteY18-38"/>
                  </a:cxn>
                  <a:cxn ang="0">
                    <a:pos x="connsiteX19-39" y="connsiteY19-40"/>
                  </a:cxn>
                  <a:cxn ang="0">
                    <a:pos x="connsiteX20-41" y="connsiteY20-42"/>
                  </a:cxn>
                  <a:cxn ang="0">
                    <a:pos x="connsiteX21-43" y="connsiteY21-44"/>
                  </a:cxn>
                  <a:cxn ang="0">
                    <a:pos x="connsiteX22-45" y="connsiteY22-46"/>
                  </a:cxn>
                  <a:cxn ang="0">
                    <a:pos x="connsiteX23-47" y="connsiteY23-48"/>
                  </a:cxn>
                  <a:cxn ang="0">
                    <a:pos x="connsiteX24-49" y="connsiteY24-50"/>
                  </a:cxn>
                </a:cxnLst>
                <a:rect l="l" t="t" r="r" b="b"/>
                <a:pathLst>
                  <a:path w="2190750" h="666765">
                    <a:moveTo>
                      <a:pt x="0" y="0"/>
                    </a:moveTo>
                    <a:lnTo>
                      <a:pt x="116680" y="21432"/>
                    </a:lnTo>
                    <a:lnTo>
                      <a:pt x="207168" y="42863"/>
                    </a:lnTo>
                    <a:cubicBezTo>
                      <a:pt x="246062" y="55563"/>
                      <a:pt x="294877" y="72628"/>
                      <a:pt x="350043" y="97631"/>
                    </a:cubicBezTo>
                    <a:lnTo>
                      <a:pt x="519112" y="185737"/>
                    </a:lnTo>
                    <a:lnTo>
                      <a:pt x="707231" y="300038"/>
                    </a:lnTo>
                    <a:lnTo>
                      <a:pt x="788193" y="342900"/>
                    </a:lnTo>
                    <a:cubicBezTo>
                      <a:pt x="846931" y="377825"/>
                      <a:pt x="889794" y="407591"/>
                      <a:pt x="964406" y="447675"/>
                    </a:cubicBezTo>
                    <a:cubicBezTo>
                      <a:pt x="1039019" y="487759"/>
                      <a:pt x="1148556" y="550465"/>
                      <a:pt x="1235868" y="583406"/>
                    </a:cubicBezTo>
                    <a:cubicBezTo>
                      <a:pt x="1323181" y="616347"/>
                      <a:pt x="1413669" y="631428"/>
                      <a:pt x="1488281" y="645319"/>
                    </a:cubicBezTo>
                    <a:cubicBezTo>
                      <a:pt x="1562894" y="659210"/>
                      <a:pt x="1630362" y="667148"/>
                      <a:pt x="1683543" y="666751"/>
                    </a:cubicBezTo>
                    <a:cubicBezTo>
                      <a:pt x="1736724" y="666354"/>
                      <a:pt x="1789509" y="659211"/>
                      <a:pt x="1843087" y="645320"/>
                    </a:cubicBezTo>
                    <a:cubicBezTo>
                      <a:pt x="1895078" y="633811"/>
                      <a:pt x="1947465" y="608806"/>
                      <a:pt x="2005012" y="583406"/>
                    </a:cubicBezTo>
                    <a:cubicBezTo>
                      <a:pt x="2062559" y="558006"/>
                      <a:pt x="2121694" y="511969"/>
                      <a:pt x="2152650" y="490538"/>
                    </a:cubicBezTo>
                    <a:lnTo>
                      <a:pt x="2190750" y="454819"/>
                    </a:lnTo>
                    <a:lnTo>
                      <a:pt x="2105025" y="478631"/>
                    </a:lnTo>
                    <a:cubicBezTo>
                      <a:pt x="2048669" y="498872"/>
                      <a:pt x="1931193" y="556022"/>
                      <a:pt x="1852612" y="576263"/>
                    </a:cubicBezTo>
                    <a:cubicBezTo>
                      <a:pt x="1774031" y="596504"/>
                      <a:pt x="1721247" y="606823"/>
                      <a:pt x="1645444" y="604838"/>
                    </a:cubicBezTo>
                    <a:cubicBezTo>
                      <a:pt x="1569641" y="602854"/>
                      <a:pt x="1500583" y="594519"/>
                      <a:pt x="1397793" y="576263"/>
                    </a:cubicBezTo>
                    <a:cubicBezTo>
                      <a:pt x="1297384" y="550863"/>
                      <a:pt x="1232297" y="529432"/>
                      <a:pt x="1169194" y="507207"/>
                    </a:cubicBezTo>
                    <a:cubicBezTo>
                      <a:pt x="1106091" y="484982"/>
                      <a:pt x="1083866" y="475060"/>
                      <a:pt x="1019175" y="442913"/>
                    </a:cubicBezTo>
                    <a:cubicBezTo>
                      <a:pt x="954484" y="410766"/>
                      <a:pt x="860425" y="357188"/>
                      <a:pt x="781050" y="314325"/>
                    </a:cubicBezTo>
                    <a:lnTo>
                      <a:pt x="521493" y="169069"/>
                    </a:lnTo>
                    <a:cubicBezTo>
                      <a:pt x="435371" y="123825"/>
                      <a:pt x="351234" y="71041"/>
                      <a:pt x="264318" y="42863"/>
                    </a:cubicBezTo>
                    <a:cubicBezTo>
                      <a:pt x="177402" y="14685"/>
                      <a:pt x="32147" y="1984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/>
                <a:endParaRPr lang="zh-CN" altLang="en-US" strike="noStrike" noProof="1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任意多边形 7"/>
              <p:cNvSpPr/>
              <p:nvPr/>
            </p:nvSpPr>
            <p:spPr>
              <a:xfrm>
                <a:off x="9329037" y="5859861"/>
                <a:ext cx="106474" cy="283369"/>
              </a:xfrm>
              <a:custGeom>
                <a:avLst/>
                <a:gdLst>
                  <a:gd name="connsiteX0" fmla="*/ 38100 w 104775"/>
                  <a:gd name="connsiteY0" fmla="*/ 0 h 283369"/>
                  <a:gd name="connsiteX1" fmla="*/ 35719 w 104775"/>
                  <a:gd name="connsiteY1" fmla="*/ 76200 h 283369"/>
                  <a:gd name="connsiteX2" fmla="*/ 7144 w 104775"/>
                  <a:gd name="connsiteY2" fmla="*/ 180975 h 283369"/>
                  <a:gd name="connsiteX3" fmla="*/ 0 w 104775"/>
                  <a:gd name="connsiteY3" fmla="*/ 235744 h 283369"/>
                  <a:gd name="connsiteX4" fmla="*/ 50006 w 104775"/>
                  <a:gd name="connsiteY4" fmla="*/ 283369 h 283369"/>
                  <a:gd name="connsiteX5" fmla="*/ 102394 w 104775"/>
                  <a:gd name="connsiteY5" fmla="*/ 166688 h 283369"/>
                  <a:gd name="connsiteX6" fmla="*/ 104775 w 104775"/>
                  <a:gd name="connsiteY6" fmla="*/ 126206 h 283369"/>
                  <a:gd name="connsiteX7" fmla="*/ 38100 w 104775"/>
                  <a:gd name="connsiteY7" fmla="*/ 0 h 283369"/>
                  <a:gd name="connsiteX0-1" fmla="*/ 38100 w 104775"/>
                  <a:gd name="connsiteY0-2" fmla="*/ 0 h 283369"/>
                  <a:gd name="connsiteX1-3" fmla="*/ 35719 w 104775"/>
                  <a:gd name="connsiteY1-4" fmla="*/ 76200 h 283369"/>
                  <a:gd name="connsiteX2-5" fmla="*/ 7144 w 104775"/>
                  <a:gd name="connsiteY2-6" fmla="*/ 180975 h 283369"/>
                  <a:gd name="connsiteX3-7" fmla="*/ 0 w 104775"/>
                  <a:gd name="connsiteY3-8" fmla="*/ 235744 h 283369"/>
                  <a:gd name="connsiteX4-9" fmla="*/ 50006 w 104775"/>
                  <a:gd name="connsiteY4-10" fmla="*/ 283369 h 283369"/>
                  <a:gd name="connsiteX5-11" fmla="*/ 102394 w 104775"/>
                  <a:gd name="connsiteY5-12" fmla="*/ 166688 h 283369"/>
                  <a:gd name="connsiteX6-13" fmla="*/ 104775 w 104775"/>
                  <a:gd name="connsiteY6-14" fmla="*/ 126206 h 283369"/>
                  <a:gd name="connsiteX7-15" fmla="*/ 38100 w 104775"/>
                  <a:gd name="connsiteY7-16" fmla="*/ 0 h 283369"/>
                  <a:gd name="connsiteX0-17" fmla="*/ 38100 w 104775"/>
                  <a:gd name="connsiteY0-18" fmla="*/ 0 h 283369"/>
                  <a:gd name="connsiteX1-19" fmla="*/ 35719 w 104775"/>
                  <a:gd name="connsiteY1-20" fmla="*/ 76200 h 283369"/>
                  <a:gd name="connsiteX2-21" fmla="*/ 7144 w 104775"/>
                  <a:gd name="connsiteY2-22" fmla="*/ 180975 h 283369"/>
                  <a:gd name="connsiteX3-23" fmla="*/ 0 w 104775"/>
                  <a:gd name="connsiteY3-24" fmla="*/ 235744 h 283369"/>
                  <a:gd name="connsiteX4-25" fmla="*/ 50006 w 104775"/>
                  <a:gd name="connsiteY4-26" fmla="*/ 283369 h 283369"/>
                  <a:gd name="connsiteX5-27" fmla="*/ 102394 w 104775"/>
                  <a:gd name="connsiteY5-28" fmla="*/ 166688 h 283369"/>
                  <a:gd name="connsiteX6-29" fmla="*/ 104775 w 104775"/>
                  <a:gd name="connsiteY6-30" fmla="*/ 126206 h 283369"/>
                  <a:gd name="connsiteX7-31" fmla="*/ 38100 w 104775"/>
                  <a:gd name="connsiteY7-32" fmla="*/ 0 h 283369"/>
                  <a:gd name="connsiteX0-33" fmla="*/ 38100 w 104775"/>
                  <a:gd name="connsiteY0-34" fmla="*/ 0 h 285334"/>
                  <a:gd name="connsiteX1-35" fmla="*/ 35719 w 104775"/>
                  <a:gd name="connsiteY1-36" fmla="*/ 76200 h 285334"/>
                  <a:gd name="connsiteX2-37" fmla="*/ 7144 w 104775"/>
                  <a:gd name="connsiteY2-38" fmla="*/ 180975 h 285334"/>
                  <a:gd name="connsiteX3-39" fmla="*/ 0 w 104775"/>
                  <a:gd name="connsiteY3-40" fmla="*/ 235744 h 285334"/>
                  <a:gd name="connsiteX4-41" fmla="*/ 50006 w 104775"/>
                  <a:gd name="connsiteY4-42" fmla="*/ 283369 h 285334"/>
                  <a:gd name="connsiteX5-43" fmla="*/ 102394 w 104775"/>
                  <a:gd name="connsiteY5-44" fmla="*/ 166688 h 285334"/>
                  <a:gd name="connsiteX6-45" fmla="*/ 104775 w 104775"/>
                  <a:gd name="connsiteY6-46" fmla="*/ 126206 h 285334"/>
                  <a:gd name="connsiteX7-47" fmla="*/ 38100 w 104775"/>
                  <a:gd name="connsiteY7-48" fmla="*/ 0 h 285334"/>
                  <a:gd name="connsiteX0-49" fmla="*/ 35719 w 102394"/>
                  <a:gd name="connsiteY0-50" fmla="*/ 0 h 284905"/>
                  <a:gd name="connsiteX1-51" fmla="*/ 33338 w 102394"/>
                  <a:gd name="connsiteY1-52" fmla="*/ 76200 h 284905"/>
                  <a:gd name="connsiteX2-53" fmla="*/ 4763 w 102394"/>
                  <a:gd name="connsiteY2-54" fmla="*/ 180975 h 284905"/>
                  <a:gd name="connsiteX3-55" fmla="*/ 0 w 102394"/>
                  <a:gd name="connsiteY3-56" fmla="*/ 221456 h 284905"/>
                  <a:gd name="connsiteX4-57" fmla="*/ 47625 w 102394"/>
                  <a:gd name="connsiteY4-58" fmla="*/ 283369 h 284905"/>
                  <a:gd name="connsiteX5-59" fmla="*/ 100013 w 102394"/>
                  <a:gd name="connsiteY5-60" fmla="*/ 166688 h 284905"/>
                  <a:gd name="connsiteX6-61" fmla="*/ 102394 w 102394"/>
                  <a:gd name="connsiteY6-62" fmla="*/ 126206 h 284905"/>
                  <a:gd name="connsiteX7-63" fmla="*/ 35719 w 102394"/>
                  <a:gd name="connsiteY7-64" fmla="*/ 0 h 284905"/>
                  <a:gd name="connsiteX0-65" fmla="*/ 35719 w 102394"/>
                  <a:gd name="connsiteY0-66" fmla="*/ 0 h 284905"/>
                  <a:gd name="connsiteX1-67" fmla="*/ 33338 w 102394"/>
                  <a:gd name="connsiteY1-68" fmla="*/ 76200 h 284905"/>
                  <a:gd name="connsiteX2-69" fmla="*/ 4763 w 102394"/>
                  <a:gd name="connsiteY2-70" fmla="*/ 180975 h 284905"/>
                  <a:gd name="connsiteX3-71" fmla="*/ 0 w 102394"/>
                  <a:gd name="connsiteY3-72" fmla="*/ 221456 h 284905"/>
                  <a:gd name="connsiteX4-73" fmla="*/ 47625 w 102394"/>
                  <a:gd name="connsiteY4-74" fmla="*/ 283369 h 284905"/>
                  <a:gd name="connsiteX5-75" fmla="*/ 90488 w 102394"/>
                  <a:gd name="connsiteY5-76" fmla="*/ 195263 h 284905"/>
                  <a:gd name="connsiteX6-77" fmla="*/ 102394 w 102394"/>
                  <a:gd name="connsiteY6-78" fmla="*/ 126206 h 284905"/>
                  <a:gd name="connsiteX7-79" fmla="*/ 35719 w 102394"/>
                  <a:gd name="connsiteY7-80" fmla="*/ 0 h 284905"/>
                  <a:gd name="connsiteX0-81" fmla="*/ 35719 w 102394"/>
                  <a:gd name="connsiteY0-82" fmla="*/ 0 h 284905"/>
                  <a:gd name="connsiteX1-83" fmla="*/ 33338 w 102394"/>
                  <a:gd name="connsiteY1-84" fmla="*/ 76200 h 284905"/>
                  <a:gd name="connsiteX2-85" fmla="*/ 4763 w 102394"/>
                  <a:gd name="connsiteY2-86" fmla="*/ 180975 h 284905"/>
                  <a:gd name="connsiteX3-87" fmla="*/ 0 w 102394"/>
                  <a:gd name="connsiteY3-88" fmla="*/ 221456 h 284905"/>
                  <a:gd name="connsiteX4-89" fmla="*/ 47625 w 102394"/>
                  <a:gd name="connsiteY4-90" fmla="*/ 283369 h 284905"/>
                  <a:gd name="connsiteX5-91" fmla="*/ 90488 w 102394"/>
                  <a:gd name="connsiteY5-92" fmla="*/ 195263 h 284905"/>
                  <a:gd name="connsiteX6-93" fmla="*/ 102394 w 102394"/>
                  <a:gd name="connsiteY6-94" fmla="*/ 126206 h 284905"/>
                  <a:gd name="connsiteX7-95" fmla="*/ 35719 w 102394"/>
                  <a:gd name="connsiteY7-96" fmla="*/ 0 h 284905"/>
                  <a:gd name="connsiteX0-97" fmla="*/ 35719 w 102394"/>
                  <a:gd name="connsiteY0-98" fmla="*/ 0 h 284905"/>
                  <a:gd name="connsiteX1-99" fmla="*/ 33338 w 102394"/>
                  <a:gd name="connsiteY1-100" fmla="*/ 76200 h 284905"/>
                  <a:gd name="connsiteX2-101" fmla="*/ 4763 w 102394"/>
                  <a:gd name="connsiteY2-102" fmla="*/ 180975 h 284905"/>
                  <a:gd name="connsiteX3-103" fmla="*/ 0 w 102394"/>
                  <a:gd name="connsiteY3-104" fmla="*/ 221456 h 284905"/>
                  <a:gd name="connsiteX4-105" fmla="*/ 47625 w 102394"/>
                  <a:gd name="connsiteY4-106" fmla="*/ 283369 h 284905"/>
                  <a:gd name="connsiteX5-107" fmla="*/ 90488 w 102394"/>
                  <a:gd name="connsiteY5-108" fmla="*/ 195263 h 284905"/>
                  <a:gd name="connsiteX6-109" fmla="*/ 102394 w 102394"/>
                  <a:gd name="connsiteY6-110" fmla="*/ 95250 h 284905"/>
                  <a:gd name="connsiteX7-111" fmla="*/ 35719 w 102394"/>
                  <a:gd name="connsiteY7-112" fmla="*/ 0 h 284905"/>
                  <a:gd name="connsiteX0-113" fmla="*/ 35719 w 106474"/>
                  <a:gd name="connsiteY0-114" fmla="*/ 0 h 284905"/>
                  <a:gd name="connsiteX1-115" fmla="*/ 33338 w 106474"/>
                  <a:gd name="connsiteY1-116" fmla="*/ 76200 h 284905"/>
                  <a:gd name="connsiteX2-117" fmla="*/ 4763 w 106474"/>
                  <a:gd name="connsiteY2-118" fmla="*/ 180975 h 284905"/>
                  <a:gd name="connsiteX3-119" fmla="*/ 0 w 106474"/>
                  <a:gd name="connsiteY3-120" fmla="*/ 221456 h 284905"/>
                  <a:gd name="connsiteX4-121" fmla="*/ 47625 w 106474"/>
                  <a:gd name="connsiteY4-122" fmla="*/ 283369 h 284905"/>
                  <a:gd name="connsiteX5-123" fmla="*/ 90488 w 106474"/>
                  <a:gd name="connsiteY5-124" fmla="*/ 195263 h 284905"/>
                  <a:gd name="connsiteX6-125" fmla="*/ 102394 w 106474"/>
                  <a:gd name="connsiteY6-126" fmla="*/ 95250 h 284905"/>
                  <a:gd name="connsiteX7-127" fmla="*/ 35719 w 106474"/>
                  <a:gd name="connsiteY7-128" fmla="*/ 0 h 284905"/>
                  <a:gd name="connsiteX0-129" fmla="*/ 35719 w 106474"/>
                  <a:gd name="connsiteY0-130" fmla="*/ 0 h 283369"/>
                  <a:gd name="connsiteX1-131" fmla="*/ 33338 w 106474"/>
                  <a:gd name="connsiteY1-132" fmla="*/ 76200 h 283369"/>
                  <a:gd name="connsiteX2-133" fmla="*/ 4763 w 106474"/>
                  <a:gd name="connsiteY2-134" fmla="*/ 180975 h 283369"/>
                  <a:gd name="connsiteX3-135" fmla="*/ 0 w 106474"/>
                  <a:gd name="connsiteY3-136" fmla="*/ 221456 h 283369"/>
                  <a:gd name="connsiteX4-137" fmla="*/ 47625 w 106474"/>
                  <a:gd name="connsiteY4-138" fmla="*/ 283369 h 283369"/>
                  <a:gd name="connsiteX5-139" fmla="*/ 90488 w 106474"/>
                  <a:gd name="connsiteY5-140" fmla="*/ 195263 h 283369"/>
                  <a:gd name="connsiteX6-141" fmla="*/ 102394 w 106474"/>
                  <a:gd name="connsiteY6-142" fmla="*/ 95250 h 283369"/>
                  <a:gd name="connsiteX7-143" fmla="*/ 35719 w 106474"/>
                  <a:gd name="connsiteY7-144" fmla="*/ 0 h 283369"/>
                  <a:gd name="connsiteX0-145" fmla="*/ 35719 w 106474"/>
                  <a:gd name="connsiteY0-146" fmla="*/ 0 h 283369"/>
                  <a:gd name="connsiteX1-147" fmla="*/ 33338 w 106474"/>
                  <a:gd name="connsiteY1-148" fmla="*/ 76200 h 283369"/>
                  <a:gd name="connsiteX2-149" fmla="*/ 4763 w 106474"/>
                  <a:gd name="connsiteY2-150" fmla="*/ 180975 h 283369"/>
                  <a:gd name="connsiteX3-151" fmla="*/ 0 w 106474"/>
                  <a:gd name="connsiteY3-152" fmla="*/ 221456 h 283369"/>
                  <a:gd name="connsiteX4-153" fmla="*/ 47625 w 106474"/>
                  <a:gd name="connsiteY4-154" fmla="*/ 283369 h 283369"/>
                  <a:gd name="connsiteX5-155" fmla="*/ 90488 w 106474"/>
                  <a:gd name="connsiteY5-156" fmla="*/ 195263 h 283369"/>
                  <a:gd name="connsiteX6-157" fmla="*/ 102394 w 106474"/>
                  <a:gd name="connsiteY6-158" fmla="*/ 95250 h 283369"/>
                  <a:gd name="connsiteX7-159" fmla="*/ 35719 w 106474"/>
                  <a:gd name="connsiteY7-160" fmla="*/ 0 h 283369"/>
                  <a:gd name="connsiteX0-161" fmla="*/ 35719 w 106474"/>
                  <a:gd name="connsiteY0-162" fmla="*/ 0 h 283369"/>
                  <a:gd name="connsiteX1-163" fmla="*/ 33338 w 106474"/>
                  <a:gd name="connsiteY1-164" fmla="*/ 76200 h 283369"/>
                  <a:gd name="connsiteX2-165" fmla="*/ 4763 w 106474"/>
                  <a:gd name="connsiteY2-166" fmla="*/ 180975 h 283369"/>
                  <a:gd name="connsiteX3-167" fmla="*/ 0 w 106474"/>
                  <a:gd name="connsiteY3-168" fmla="*/ 221456 h 283369"/>
                  <a:gd name="connsiteX4-169" fmla="*/ 47625 w 106474"/>
                  <a:gd name="connsiteY4-170" fmla="*/ 283369 h 283369"/>
                  <a:gd name="connsiteX5-171" fmla="*/ 90488 w 106474"/>
                  <a:gd name="connsiteY5-172" fmla="*/ 195263 h 283369"/>
                  <a:gd name="connsiteX6-173" fmla="*/ 102394 w 106474"/>
                  <a:gd name="connsiteY6-174" fmla="*/ 95250 h 283369"/>
                  <a:gd name="connsiteX7-175" fmla="*/ 35719 w 106474"/>
                  <a:gd name="connsiteY7-176" fmla="*/ 0 h 283369"/>
                  <a:gd name="connsiteX0-177" fmla="*/ 35719 w 106474"/>
                  <a:gd name="connsiteY0-178" fmla="*/ 0 h 283369"/>
                  <a:gd name="connsiteX1-179" fmla="*/ 33338 w 106474"/>
                  <a:gd name="connsiteY1-180" fmla="*/ 76200 h 283369"/>
                  <a:gd name="connsiteX2-181" fmla="*/ 4763 w 106474"/>
                  <a:gd name="connsiteY2-182" fmla="*/ 180975 h 283369"/>
                  <a:gd name="connsiteX3-183" fmla="*/ 0 w 106474"/>
                  <a:gd name="connsiteY3-184" fmla="*/ 221456 h 283369"/>
                  <a:gd name="connsiteX4-185" fmla="*/ 47625 w 106474"/>
                  <a:gd name="connsiteY4-186" fmla="*/ 283369 h 283369"/>
                  <a:gd name="connsiteX5-187" fmla="*/ 90488 w 106474"/>
                  <a:gd name="connsiteY5-188" fmla="*/ 195263 h 283369"/>
                  <a:gd name="connsiteX6-189" fmla="*/ 102394 w 106474"/>
                  <a:gd name="connsiteY6-190" fmla="*/ 95250 h 283369"/>
                  <a:gd name="connsiteX7-191" fmla="*/ 35719 w 106474"/>
                  <a:gd name="connsiteY7-192" fmla="*/ 0 h 28336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</a:cxnLst>
                <a:rect l="l" t="t" r="r" b="b"/>
                <a:pathLst>
                  <a:path w="106474" h="283369">
                    <a:moveTo>
                      <a:pt x="35719" y="0"/>
                    </a:moveTo>
                    <a:cubicBezTo>
                      <a:pt x="34925" y="25400"/>
                      <a:pt x="34132" y="50800"/>
                      <a:pt x="33338" y="76200"/>
                    </a:cubicBezTo>
                    <a:cubicBezTo>
                      <a:pt x="28179" y="106362"/>
                      <a:pt x="10319" y="156766"/>
                      <a:pt x="4763" y="180975"/>
                    </a:cubicBezTo>
                    <a:lnTo>
                      <a:pt x="0" y="221456"/>
                    </a:lnTo>
                    <a:cubicBezTo>
                      <a:pt x="7144" y="238522"/>
                      <a:pt x="13890" y="271065"/>
                      <a:pt x="47625" y="283369"/>
                    </a:cubicBezTo>
                    <a:cubicBezTo>
                      <a:pt x="74613" y="237331"/>
                      <a:pt x="75406" y="243682"/>
                      <a:pt x="90488" y="195263"/>
                    </a:cubicBezTo>
                    <a:cubicBezTo>
                      <a:pt x="94457" y="161925"/>
                      <a:pt x="115093" y="135732"/>
                      <a:pt x="102394" y="95250"/>
                    </a:cubicBezTo>
                    <a:cubicBezTo>
                      <a:pt x="91678" y="67469"/>
                      <a:pt x="47228" y="8334"/>
                      <a:pt x="3571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/>
                <a:endParaRPr lang="zh-CN" altLang="en-US" strike="noStrike" noProof="1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任意多边形 8"/>
              <p:cNvSpPr/>
              <p:nvPr/>
            </p:nvSpPr>
            <p:spPr>
              <a:xfrm>
                <a:off x="7710487" y="6215064"/>
                <a:ext cx="2309811" cy="854927"/>
              </a:xfrm>
              <a:custGeom>
                <a:avLst/>
                <a:gdLst>
                  <a:gd name="connsiteX0" fmla="*/ 9525 w 2302668"/>
                  <a:gd name="connsiteY0" fmla="*/ 0 h 847725"/>
                  <a:gd name="connsiteX1" fmla="*/ 0 w 2302668"/>
                  <a:gd name="connsiteY1" fmla="*/ 30956 h 847725"/>
                  <a:gd name="connsiteX2" fmla="*/ 23812 w 2302668"/>
                  <a:gd name="connsiteY2" fmla="*/ 50006 h 847725"/>
                  <a:gd name="connsiteX3" fmla="*/ 233362 w 2302668"/>
                  <a:gd name="connsiteY3" fmla="*/ 80962 h 847725"/>
                  <a:gd name="connsiteX4" fmla="*/ 481012 w 2302668"/>
                  <a:gd name="connsiteY4" fmla="*/ 192881 h 847725"/>
                  <a:gd name="connsiteX5" fmla="*/ 697706 w 2302668"/>
                  <a:gd name="connsiteY5" fmla="*/ 326231 h 847725"/>
                  <a:gd name="connsiteX6" fmla="*/ 907256 w 2302668"/>
                  <a:gd name="connsiteY6" fmla="*/ 538162 h 847725"/>
                  <a:gd name="connsiteX7" fmla="*/ 1131093 w 2302668"/>
                  <a:gd name="connsiteY7" fmla="*/ 704850 h 847725"/>
                  <a:gd name="connsiteX8" fmla="*/ 1316831 w 2302668"/>
                  <a:gd name="connsiteY8" fmla="*/ 797718 h 847725"/>
                  <a:gd name="connsiteX9" fmla="*/ 1497806 w 2302668"/>
                  <a:gd name="connsiteY9" fmla="*/ 840581 h 847725"/>
                  <a:gd name="connsiteX10" fmla="*/ 1793081 w 2302668"/>
                  <a:gd name="connsiteY10" fmla="*/ 847725 h 847725"/>
                  <a:gd name="connsiteX11" fmla="*/ 2000250 w 2302668"/>
                  <a:gd name="connsiteY11" fmla="*/ 797718 h 847725"/>
                  <a:gd name="connsiteX12" fmla="*/ 2216943 w 2302668"/>
                  <a:gd name="connsiteY12" fmla="*/ 638175 h 847725"/>
                  <a:gd name="connsiteX13" fmla="*/ 2297906 w 2302668"/>
                  <a:gd name="connsiteY13" fmla="*/ 533400 h 847725"/>
                  <a:gd name="connsiteX14" fmla="*/ 2302668 w 2302668"/>
                  <a:gd name="connsiteY14" fmla="*/ 397668 h 847725"/>
                  <a:gd name="connsiteX15" fmla="*/ 2207418 w 2302668"/>
                  <a:gd name="connsiteY15" fmla="*/ 452437 h 847725"/>
                  <a:gd name="connsiteX16" fmla="*/ 2059781 w 2302668"/>
                  <a:gd name="connsiteY16" fmla="*/ 566737 h 847725"/>
                  <a:gd name="connsiteX17" fmla="*/ 1809750 w 2302668"/>
                  <a:gd name="connsiteY17" fmla="*/ 654843 h 847725"/>
                  <a:gd name="connsiteX18" fmla="*/ 1593056 w 2302668"/>
                  <a:gd name="connsiteY18" fmla="*/ 661987 h 847725"/>
                  <a:gd name="connsiteX19" fmla="*/ 1266825 w 2302668"/>
                  <a:gd name="connsiteY19" fmla="*/ 583406 h 847725"/>
                  <a:gd name="connsiteX20" fmla="*/ 933450 w 2302668"/>
                  <a:gd name="connsiteY20" fmla="*/ 421481 h 847725"/>
                  <a:gd name="connsiteX21" fmla="*/ 628650 w 2302668"/>
                  <a:gd name="connsiteY21" fmla="*/ 242887 h 847725"/>
                  <a:gd name="connsiteX22" fmla="*/ 280987 w 2302668"/>
                  <a:gd name="connsiteY22" fmla="*/ 50006 h 847725"/>
                  <a:gd name="connsiteX23" fmla="*/ 9525 w 2302668"/>
                  <a:gd name="connsiteY23" fmla="*/ 0 h 847725"/>
                  <a:gd name="connsiteX0-1" fmla="*/ 9525 w 2302668"/>
                  <a:gd name="connsiteY0-2" fmla="*/ 0 h 847725"/>
                  <a:gd name="connsiteX1-3" fmla="*/ 0 w 2302668"/>
                  <a:gd name="connsiteY1-4" fmla="*/ 30956 h 847725"/>
                  <a:gd name="connsiteX2-5" fmla="*/ 23812 w 2302668"/>
                  <a:gd name="connsiteY2-6" fmla="*/ 50006 h 847725"/>
                  <a:gd name="connsiteX3-7" fmla="*/ 233362 w 2302668"/>
                  <a:gd name="connsiteY3-8" fmla="*/ 80962 h 847725"/>
                  <a:gd name="connsiteX4-9" fmla="*/ 481012 w 2302668"/>
                  <a:gd name="connsiteY4-10" fmla="*/ 192881 h 847725"/>
                  <a:gd name="connsiteX5-11" fmla="*/ 697706 w 2302668"/>
                  <a:gd name="connsiteY5-12" fmla="*/ 326231 h 847725"/>
                  <a:gd name="connsiteX6-13" fmla="*/ 907256 w 2302668"/>
                  <a:gd name="connsiteY6-14" fmla="*/ 538162 h 847725"/>
                  <a:gd name="connsiteX7-15" fmla="*/ 1131093 w 2302668"/>
                  <a:gd name="connsiteY7-16" fmla="*/ 704850 h 847725"/>
                  <a:gd name="connsiteX8-17" fmla="*/ 1316831 w 2302668"/>
                  <a:gd name="connsiteY8-18" fmla="*/ 797718 h 847725"/>
                  <a:gd name="connsiteX9-19" fmla="*/ 1497806 w 2302668"/>
                  <a:gd name="connsiteY9-20" fmla="*/ 840581 h 847725"/>
                  <a:gd name="connsiteX10-21" fmla="*/ 1793081 w 2302668"/>
                  <a:gd name="connsiteY10-22" fmla="*/ 847725 h 847725"/>
                  <a:gd name="connsiteX11-23" fmla="*/ 2000250 w 2302668"/>
                  <a:gd name="connsiteY11-24" fmla="*/ 797718 h 847725"/>
                  <a:gd name="connsiteX12-25" fmla="*/ 2216943 w 2302668"/>
                  <a:gd name="connsiteY12-26" fmla="*/ 638175 h 847725"/>
                  <a:gd name="connsiteX13-27" fmla="*/ 2297906 w 2302668"/>
                  <a:gd name="connsiteY13-28" fmla="*/ 533400 h 847725"/>
                  <a:gd name="connsiteX14-29" fmla="*/ 2302668 w 2302668"/>
                  <a:gd name="connsiteY14-30" fmla="*/ 397668 h 847725"/>
                  <a:gd name="connsiteX15-31" fmla="*/ 2207418 w 2302668"/>
                  <a:gd name="connsiteY15-32" fmla="*/ 452437 h 847725"/>
                  <a:gd name="connsiteX16-33" fmla="*/ 2059781 w 2302668"/>
                  <a:gd name="connsiteY16-34" fmla="*/ 566737 h 847725"/>
                  <a:gd name="connsiteX17-35" fmla="*/ 1809750 w 2302668"/>
                  <a:gd name="connsiteY17-36" fmla="*/ 654843 h 847725"/>
                  <a:gd name="connsiteX18-37" fmla="*/ 1593056 w 2302668"/>
                  <a:gd name="connsiteY18-38" fmla="*/ 661987 h 847725"/>
                  <a:gd name="connsiteX19-39" fmla="*/ 1266825 w 2302668"/>
                  <a:gd name="connsiteY19-40" fmla="*/ 583406 h 847725"/>
                  <a:gd name="connsiteX20-41" fmla="*/ 933450 w 2302668"/>
                  <a:gd name="connsiteY20-42" fmla="*/ 421481 h 847725"/>
                  <a:gd name="connsiteX21-43" fmla="*/ 628650 w 2302668"/>
                  <a:gd name="connsiteY21-44" fmla="*/ 242887 h 847725"/>
                  <a:gd name="connsiteX22-45" fmla="*/ 280987 w 2302668"/>
                  <a:gd name="connsiteY22-46" fmla="*/ 50006 h 847725"/>
                  <a:gd name="connsiteX23-47" fmla="*/ 9525 w 2302668"/>
                  <a:gd name="connsiteY23-48" fmla="*/ 0 h 847725"/>
                  <a:gd name="connsiteX0-49" fmla="*/ 9525 w 2302668"/>
                  <a:gd name="connsiteY0-50" fmla="*/ 0 h 847725"/>
                  <a:gd name="connsiteX1-51" fmla="*/ 0 w 2302668"/>
                  <a:gd name="connsiteY1-52" fmla="*/ 30956 h 847725"/>
                  <a:gd name="connsiteX2-53" fmla="*/ 23812 w 2302668"/>
                  <a:gd name="connsiteY2-54" fmla="*/ 50006 h 847725"/>
                  <a:gd name="connsiteX3-55" fmla="*/ 233362 w 2302668"/>
                  <a:gd name="connsiteY3-56" fmla="*/ 80962 h 847725"/>
                  <a:gd name="connsiteX4-57" fmla="*/ 481012 w 2302668"/>
                  <a:gd name="connsiteY4-58" fmla="*/ 192881 h 847725"/>
                  <a:gd name="connsiteX5-59" fmla="*/ 697706 w 2302668"/>
                  <a:gd name="connsiteY5-60" fmla="*/ 326231 h 847725"/>
                  <a:gd name="connsiteX6-61" fmla="*/ 907256 w 2302668"/>
                  <a:gd name="connsiteY6-62" fmla="*/ 538162 h 847725"/>
                  <a:gd name="connsiteX7-63" fmla="*/ 1131093 w 2302668"/>
                  <a:gd name="connsiteY7-64" fmla="*/ 704850 h 847725"/>
                  <a:gd name="connsiteX8-65" fmla="*/ 1316831 w 2302668"/>
                  <a:gd name="connsiteY8-66" fmla="*/ 797718 h 847725"/>
                  <a:gd name="connsiteX9-67" fmla="*/ 1497806 w 2302668"/>
                  <a:gd name="connsiteY9-68" fmla="*/ 840581 h 847725"/>
                  <a:gd name="connsiteX10-69" fmla="*/ 1793081 w 2302668"/>
                  <a:gd name="connsiteY10-70" fmla="*/ 847725 h 847725"/>
                  <a:gd name="connsiteX11-71" fmla="*/ 2000250 w 2302668"/>
                  <a:gd name="connsiteY11-72" fmla="*/ 797718 h 847725"/>
                  <a:gd name="connsiteX12-73" fmla="*/ 2216943 w 2302668"/>
                  <a:gd name="connsiteY12-74" fmla="*/ 638175 h 847725"/>
                  <a:gd name="connsiteX13-75" fmla="*/ 2297906 w 2302668"/>
                  <a:gd name="connsiteY13-76" fmla="*/ 533400 h 847725"/>
                  <a:gd name="connsiteX14-77" fmla="*/ 2302668 w 2302668"/>
                  <a:gd name="connsiteY14-78" fmla="*/ 397668 h 847725"/>
                  <a:gd name="connsiteX15-79" fmla="*/ 2207418 w 2302668"/>
                  <a:gd name="connsiteY15-80" fmla="*/ 452437 h 847725"/>
                  <a:gd name="connsiteX16-81" fmla="*/ 2059781 w 2302668"/>
                  <a:gd name="connsiteY16-82" fmla="*/ 566737 h 847725"/>
                  <a:gd name="connsiteX17-83" fmla="*/ 1809750 w 2302668"/>
                  <a:gd name="connsiteY17-84" fmla="*/ 654843 h 847725"/>
                  <a:gd name="connsiteX18-85" fmla="*/ 1593056 w 2302668"/>
                  <a:gd name="connsiteY18-86" fmla="*/ 661987 h 847725"/>
                  <a:gd name="connsiteX19-87" fmla="*/ 1266825 w 2302668"/>
                  <a:gd name="connsiteY19-88" fmla="*/ 583406 h 847725"/>
                  <a:gd name="connsiteX20-89" fmla="*/ 933450 w 2302668"/>
                  <a:gd name="connsiteY20-90" fmla="*/ 421481 h 847725"/>
                  <a:gd name="connsiteX21-91" fmla="*/ 628650 w 2302668"/>
                  <a:gd name="connsiteY21-92" fmla="*/ 242887 h 847725"/>
                  <a:gd name="connsiteX22-93" fmla="*/ 280987 w 2302668"/>
                  <a:gd name="connsiteY22-94" fmla="*/ 50006 h 847725"/>
                  <a:gd name="connsiteX23-95" fmla="*/ 9525 w 2302668"/>
                  <a:gd name="connsiteY23-96" fmla="*/ 0 h 847725"/>
                  <a:gd name="connsiteX0-97" fmla="*/ 9525 w 2302668"/>
                  <a:gd name="connsiteY0-98" fmla="*/ 0 h 847725"/>
                  <a:gd name="connsiteX1-99" fmla="*/ 0 w 2302668"/>
                  <a:gd name="connsiteY1-100" fmla="*/ 30956 h 847725"/>
                  <a:gd name="connsiteX2-101" fmla="*/ 23812 w 2302668"/>
                  <a:gd name="connsiteY2-102" fmla="*/ 50006 h 847725"/>
                  <a:gd name="connsiteX3-103" fmla="*/ 233362 w 2302668"/>
                  <a:gd name="connsiteY3-104" fmla="*/ 80962 h 847725"/>
                  <a:gd name="connsiteX4-105" fmla="*/ 481012 w 2302668"/>
                  <a:gd name="connsiteY4-106" fmla="*/ 192881 h 847725"/>
                  <a:gd name="connsiteX5-107" fmla="*/ 697706 w 2302668"/>
                  <a:gd name="connsiteY5-108" fmla="*/ 326231 h 847725"/>
                  <a:gd name="connsiteX6-109" fmla="*/ 907256 w 2302668"/>
                  <a:gd name="connsiteY6-110" fmla="*/ 538162 h 847725"/>
                  <a:gd name="connsiteX7-111" fmla="*/ 1131093 w 2302668"/>
                  <a:gd name="connsiteY7-112" fmla="*/ 704850 h 847725"/>
                  <a:gd name="connsiteX8-113" fmla="*/ 1316831 w 2302668"/>
                  <a:gd name="connsiteY8-114" fmla="*/ 797718 h 847725"/>
                  <a:gd name="connsiteX9-115" fmla="*/ 1497806 w 2302668"/>
                  <a:gd name="connsiteY9-116" fmla="*/ 840581 h 847725"/>
                  <a:gd name="connsiteX10-117" fmla="*/ 1793081 w 2302668"/>
                  <a:gd name="connsiteY10-118" fmla="*/ 847725 h 847725"/>
                  <a:gd name="connsiteX11-119" fmla="*/ 2000250 w 2302668"/>
                  <a:gd name="connsiteY11-120" fmla="*/ 797718 h 847725"/>
                  <a:gd name="connsiteX12-121" fmla="*/ 2216943 w 2302668"/>
                  <a:gd name="connsiteY12-122" fmla="*/ 638175 h 847725"/>
                  <a:gd name="connsiteX13-123" fmla="*/ 2297906 w 2302668"/>
                  <a:gd name="connsiteY13-124" fmla="*/ 533400 h 847725"/>
                  <a:gd name="connsiteX14-125" fmla="*/ 2302668 w 2302668"/>
                  <a:gd name="connsiteY14-126" fmla="*/ 397668 h 847725"/>
                  <a:gd name="connsiteX15-127" fmla="*/ 2207418 w 2302668"/>
                  <a:gd name="connsiteY15-128" fmla="*/ 452437 h 847725"/>
                  <a:gd name="connsiteX16-129" fmla="*/ 2059781 w 2302668"/>
                  <a:gd name="connsiteY16-130" fmla="*/ 566737 h 847725"/>
                  <a:gd name="connsiteX17-131" fmla="*/ 1809750 w 2302668"/>
                  <a:gd name="connsiteY17-132" fmla="*/ 654843 h 847725"/>
                  <a:gd name="connsiteX18-133" fmla="*/ 1593056 w 2302668"/>
                  <a:gd name="connsiteY18-134" fmla="*/ 661987 h 847725"/>
                  <a:gd name="connsiteX19-135" fmla="*/ 1266825 w 2302668"/>
                  <a:gd name="connsiteY19-136" fmla="*/ 583406 h 847725"/>
                  <a:gd name="connsiteX20-137" fmla="*/ 933450 w 2302668"/>
                  <a:gd name="connsiteY20-138" fmla="*/ 421481 h 847725"/>
                  <a:gd name="connsiteX21-139" fmla="*/ 628650 w 2302668"/>
                  <a:gd name="connsiteY21-140" fmla="*/ 242887 h 847725"/>
                  <a:gd name="connsiteX22-141" fmla="*/ 280987 w 2302668"/>
                  <a:gd name="connsiteY22-142" fmla="*/ 50006 h 847725"/>
                  <a:gd name="connsiteX23-143" fmla="*/ 9525 w 2302668"/>
                  <a:gd name="connsiteY23-144" fmla="*/ 0 h 847725"/>
                  <a:gd name="connsiteX0-145" fmla="*/ 9525 w 2302668"/>
                  <a:gd name="connsiteY0-146" fmla="*/ 0 h 850912"/>
                  <a:gd name="connsiteX1-147" fmla="*/ 0 w 2302668"/>
                  <a:gd name="connsiteY1-148" fmla="*/ 30956 h 850912"/>
                  <a:gd name="connsiteX2-149" fmla="*/ 23812 w 2302668"/>
                  <a:gd name="connsiteY2-150" fmla="*/ 50006 h 850912"/>
                  <a:gd name="connsiteX3-151" fmla="*/ 233362 w 2302668"/>
                  <a:gd name="connsiteY3-152" fmla="*/ 80962 h 850912"/>
                  <a:gd name="connsiteX4-153" fmla="*/ 481012 w 2302668"/>
                  <a:gd name="connsiteY4-154" fmla="*/ 192881 h 850912"/>
                  <a:gd name="connsiteX5-155" fmla="*/ 697706 w 2302668"/>
                  <a:gd name="connsiteY5-156" fmla="*/ 326231 h 850912"/>
                  <a:gd name="connsiteX6-157" fmla="*/ 907256 w 2302668"/>
                  <a:gd name="connsiteY6-158" fmla="*/ 538162 h 850912"/>
                  <a:gd name="connsiteX7-159" fmla="*/ 1131093 w 2302668"/>
                  <a:gd name="connsiteY7-160" fmla="*/ 704850 h 850912"/>
                  <a:gd name="connsiteX8-161" fmla="*/ 1316831 w 2302668"/>
                  <a:gd name="connsiteY8-162" fmla="*/ 797718 h 850912"/>
                  <a:gd name="connsiteX9-163" fmla="*/ 1497806 w 2302668"/>
                  <a:gd name="connsiteY9-164" fmla="*/ 840581 h 850912"/>
                  <a:gd name="connsiteX10-165" fmla="*/ 1793081 w 2302668"/>
                  <a:gd name="connsiteY10-166" fmla="*/ 847725 h 850912"/>
                  <a:gd name="connsiteX11-167" fmla="*/ 2000250 w 2302668"/>
                  <a:gd name="connsiteY11-168" fmla="*/ 797718 h 850912"/>
                  <a:gd name="connsiteX12-169" fmla="*/ 2216943 w 2302668"/>
                  <a:gd name="connsiteY12-170" fmla="*/ 638175 h 850912"/>
                  <a:gd name="connsiteX13-171" fmla="*/ 2297906 w 2302668"/>
                  <a:gd name="connsiteY13-172" fmla="*/ 533400 h 850912"/>
                  <a:gd name="connsiteX14-173" fmla="*/ 2302668 w 2302668"/>
                  <a:gd name="connsiteY14-174" fmla="*/ 397668 h 850912"/>
                  <a:gd name="connsiteX15-175" fmla="*/ 2207418 w 2302668"/>
                  <a:gd name="connsiteY15-176" fmla="*/ 452437 h 850912"/>
                  <a:gd name="connsiteX16-177" fmla="*/ 2059781 w 2302668"/>
                  <a:gd name="connsiteY16-178" fmla="*/ 566737 h 850912"/>
                  <a:gd name="connsiteX17-179" fmla="*/ 1809750 w 2302668"/>
                  <a:gd name="connsiteY17-180" fmla="*/ 654843 h 850912"/>
                  <a:gd name="connsiteX18-181" fmla="*/ 1593056 w 2302668"/>
                  <a:gd name="connsiteY18-182" fmla="*/ 661987 h 850912"/>
                  <a:gd name="connsiteX19-183" fmla="*/ 1266825 w 2302668"/>
                  <a:gd name="connsiteY19-184" fmla="*/ 583406 h 850912"/>
                  <a:gd name="connsiteX20-185" fmla="*/ 933450 w 2302668"/>
                  <a:gd name="connsiteY20-186" fmla="*/ 421481 h 850912"/>
                  <a:gd name="connsiteX21-187" fmla="*/ 628650 w 2302668"/>
                  <a:gd name="connsiteY21-188" fmla="*/ 242887 h 850912"/>
                  <a:gd name="connsiteX22-189" fmla="*/ 280987 w 2302668"/>
                  <a:gd name="connsiteY22-190" fmla="*/ 50006 h 850912"/>
                  <a:gd name="connsiteX23-191" fmla="*/ 9525 w 2302668"/>
                  <a:gd name="connsiteY23-192" fmla="*/ 0 h 850912"/>
                  <a:gd name="connsiteX0-193" fmla="*/ 9525 w 2302668"/>
                  <a:gd name="connsiteY0-194" fmla="*/ 0 h 850912"/>
                  <a:gd name="connsiteX1-195" fmla="*/ 0 w 2302668"/>
                  <a:gd name="connsiteY1-196" fmla="*/ 30956 h 850912"/>
                  <a:gd name="connsiteX2-197" fmla="*/ 23812 w 2302668"/>
                  <a:gd name="connsiteY2-198" fmla="*/ 50006 h 850912"/>
                  <a:gd name="connsiteX3-199" fmla="*/ 233362 w 2302668"/>
                  <a:gd name="connsiteY3-200" fmla="*/ 80962 h 850912"/>
                  <a:gd name="connsiteX4-201" fmla="*/ 481012 w 2302668"/>
                  <a:gd name="connsiteY4-202" fmla="*/ 192881 h 850912"/>
                  <a:gd name="connsiteX5-203" fmla="*/ 697706 w 2302668"/>
                  <a:gd name="connsiteY5-204" fmla="*/ 326231 h 850912"/>
                  <a:gd name="connsiteX6-205" fmla="*/ 907256 w 2302668"/>
                  <a:gd name="connsiteY6-206" fmla="*/ 538162 h 850912"/>
                  <a:gd name="connsiteX7-207" fmla="*/ 1131093 w 2302668"/>
                  <a:gd name="connsiteY7-208" fmla="*/ 704850 h 850912"/>
                  <a:gd name="connsiteX8-209" fmla="*/ 1316831 w 2302668"/>
                  <a:gd name="connsiteY8-210" fmla="*/ 797718 h 850912"/>
                  <a:gd name="connsiteX9-211" fmla="*/ 1497806 w 2302668"/>
                  <a:gd name="connsiteY9-212" fmla="*/ 840581 h 850912"/>
                  <a:gd name="connsiteX10-213" fmla="*/ 1793081 w 2302668"/>
                  <a:gd name="connsiteY10-214" fmla="*/ 847725 h 850912"/>
                  <a:gd name="connsiteX11-215" fmla="*/ 2000250 w 2302668"/>
                  <a:gd name="connsiteY11-216" fmla="*/ 797718 h 850912"/>
                  <a:gd name="connsiteX12-217" fmla="*/ 2216943 w 2302668"/>
                  <a:gd name="connsiteY12-218" fmla="*/ 638175 h 850912"/>
                  <a:gd name="connsiteX13-219" fmla="*/ 2297906 w 2302668"/>
                  <a:gd name="connsiteY13-220" fmla="*/ 533400 h 850912"/>
                  <a:gd name="connsiteX14-221" fmla="*/ 2302668 w 2302668"/>
                  <a:gd name="connsiteY14-222" fmla="*/ 397668 h 850912"/>
                  <a:gd name="connsiteX15-223" fmla="*/ 2207418 w 2302668"/>
                  <a:gd name="connsiteY15-224" fmla="*/ 452437 h 850912"/>
                  <a:gd name="connsiteX16-225" fmla="*/ 2059781 w 2302668"/>
                  <a:gd name="connsiteY16-226" fmla="*/ 566737 h 850912"/>
                  <a:gd name="connsiteX17-227" fmla="*/ 1809750 w 2302668"/>
                  <a:gd name="connsiteY17-228" fmla="*/ 654843 h 850912"/>
                  <a:gd name="connsiteX18-229" fmla="*/ 1593056 w 2302668"/>
                  <a:gd name="connsiteY18-230" fmla="*/ 661987 h 850912"/>
                  <a:gd name="connsiteX19-231" fmla="*/ 1266825 w 2302668"/>
                  <a:gd name="connsiteY19-232" fmla="*/ 583406 h 850912"/>
                  <a:gd name="connsiteX20-233" fmla="*/ 933450 w 2302668"/>
                  <a:gd name="connsiteY20-234" fmla="*/ 421481 h 850912"/>
                  <a:gd name="connsiteX21-235" fmla="*/ 628650 w 2302668"/>
                  <a:gd name="connsiteY21-236" fmla="*/ 242887 h 850912"/>
                  <a:gd name="connsiteX22-237" fmla="*/ 280987 w 2302668"/>
                  <a:gd name="connsiteY22-238" fmla="*/ 50006 h 850912"/>
                  <a:gd name="connsiteX23-239" fmla="*/ 9525 w 2302668"/>
                  <a:gd name="connsiteY23-240" fmla="*/ 0 h 850912"/>
                  <a:gd name="connsiteX0-241" fmla="*/ 9525 w 2302668"/>
                  <a:gd name="connsiteY0-242" fmla="*/ 0 h 850912"/>
                  <a:gd name="connsiteX1-243" fmla="*/ 0 w 2302668"/>
                  <a:gd name="connsiteY1-244" fmla="*/ 30956 h 850912"/>
                  <a:gd name="connsiteX2-245" fmla="*/ 23812 w 2302668"/>
                  <a:gd name="connsiteY2-246" fmla="*/ 50006 h 850912"/>
                  <a:gd name="connsiteX3-247" fmla="*/ 233362 w 2302668"/>
                  <a:gd name="connsiteY3-248" fmla="*/ 80962 h 850912"/>
                  <a:gd name="connsiteX4-249" fmla="*/ 481012 w 2302668"/>
                  <a:gd name="connsiteY4-250" fmla="*/ 192881 h 850912"/>
                  <a:gd name="connsiteX5-251" fmla="*/ 697706 w 2302668"/>
                  <a:gd name="connsiteY5-252" fmla="*/ 326231 h 850912"/>
                  <a:gd name="connsiteX6-253" fmla="*/ 907256 w 2302668"/>
                  <a:gd name="connsiteY6-254" fmla="*/ 538162 h 850912"/>
                  <a:gd name="connsiteX7-255" fmla="*/ 1131093 w 2302668"/>
                  <a:gd name="connsiteY7-256" fmla="*/ 704850 h 850912"/>
                  <a:gd name="connsiteX8-257" fmla="*/ 1316831 w 2302668"/>
                  <a:gd name="connsiteY8-258" fmla="*/ 797718 h 850912"/>
                  <a:gd name="connsiteX9-259" fmla="*/ 1497806 w 2302668"/>
                  <a:gd name="connsiteY9-260" fmla="*/ 840581 h 850912"/>
                  <a:gd name="connsiteX10-261" fmla="*/ 1793081 w 2302668"/>
                  <a:gd name="connsiteY10-262" fmla="*/ 847725 h 850912"/>
                  <a:gd name="connsiteX11-263" fmla="*/ 2000250 w 2302668"/>
                  <a:gd name="connsiteY11-264" fmla="*/ 797718 h 850912"/>
                  <a:gd name="connsiteX12-265" fmla="*/ 2216943 w 2302668"/>
                  <a:gd name="connsiteY12-266" fmla="*/ 638175 h 850912"/>
                  <a:gd name="connsiteX13-267" fmla="*/ 2297906 w 2302668"/>
                  <a:gd name="connsiteY13-268" fmla="*/ 533400 h 850912"/>
                  <a:gd name="connsiteX14-269" fmla="*/ 2302668 w 2302668"/>
                  <a:gd name="connsiteY14-270" fmla="*/ 397668 h 850912"/>
                  <a:gd name="connsiteX15-271" fmla="*/ 2207418 w 2302668"/>
                  <a:gd name="connsiteY15-272" fmla="*/ 452437 h 850912"/>
                  <a:gd name="connsiteX16-273" fmla="*/ 2059781 w 2302668"/>
                  <a:gd name="connsiteY16-274" fmla="*/ 566737 h 850912"/>
                  <a:gd name="connsiteX17-275" fmla="*/ 1809750 w 2302668"/>
                  <a:gd name="connsiteY17-276" fmla="*/ 654843 h 850912"/>
                  <a:gd name="connsiteX18-277" fmla="*/ 1593056 w 2302668"/>
                  <a:gd name="connsiteY18-278" fmla="*/ 661987 h 850912"/>
                  <a:gd name="connsiteX19-279" fmla="*/ 1266825 w 2302668"/>
                  <a:gd name="connsiteY19-280" fmla="*/ 583406 h 850912"/>
                  <a:gd name="connsiteX20-281" fmla="*/ 933450 w 2302668"/>
                  <a:gd name="connsiteY20-282" fmla="*/ 421481 h 850912"/>
                  <a:gd name="connsiteX21-283" fmla="*/ 628650 w 2302668"/>
                  <a:gd name="connsiteY21-284" fmla="*/ 242887 h 850912"/>
                  <a:gd name="connsiteX22-285" fmla="*/ 280987 w 2302668"/>
                  <a:gd name="connsiteY22-286" fmla="*/ 50006 h 850912"/>
                  <a:gd name="connsiteX23-287" fmla="*/ 9525 w 2302668"/>
                  <a:gd name="connsiteY23-288" fmla="*/ 0 h 850912"/>
                  <a:gd name="connsiteX0-289" fmla="*/ 9525 w 2302668"/>
                  <a:gd name="connsiteY0-290" fmla="*/ 0 h 850912"/>
                  <a:gd name="connsiteX1-291" fmla="*/ 0 w 2302668"/>
                  <a:gd name="connsiteY1-292" fmla="*/ 30956 h 850912"/>
                  <a:gd name="connsiteX2-293" fmla="*/ 23812 w 2302668"/>
                  <a:gd name="connsiteY2-294" fmla="*/ 50006 h 850912"/>
                  <a:gd name="connsiteX3-295" fmla="*/ 233362 w 2302668"/>
                  <a:gd name="connsiteY3-296" fmla="*/ 80962 h 850912"/>
                  <a:gd name="connsiteX4-297" fmla="*/ 481012 w 2302668"/>
                  <a:gd name="connsiteY4-298" fmla="*/ 192881 h 850912"/>
                  <a:gd name="connsiteX5-299" fmla="*/ 697706 w 2302668"/>
                  <a:gd name="connsiteY5-300" fmla="*/ 326231 h 850912"/>
                  <a:gd name="connsiteX6-301" fmla="*/ 907256 w 2302668"/>
                  <a:gd name="connsiteY6-302" fmla="*/ 538162 h 850912"/>
                  <a:gd name="connsiteX7-303" fmla="*/ 1131093 w 2302668"/>
                  <a:gd name="connsiteY7-304" fmla="*/ 704850 h 850912"/>
                  <a:gd name="connsiteX8-305" fmla="*/ 1316831 w 2302668"/>
                  <a:gd name="connsiteY8-306" fmla="*/ 797718 h 850912"/>
                  <a:gd name="connsiteX9-307" fmla="*/ 1497806 w 2302668"/>
                  <a:gd name="connsiteY9-308" fmla="*/ 840581 h 850912"/>
                  <a:gd name="connsiteX10-309" fmla="*/ 1793081 w 2302668"/>
                  <a:gd name="connsiteY10-310" fmla="*/ 847725 h 850912"/>
                  <a:gd name="connsiteX11-311" fmla="*/ 2000250 w 2302668"/>
                  <a:gd name="connsiteY11-312" fmla="*/ 797718 h 850912"/>
                  <a:gd name="connsiteX12-313" fmla="*/ 2216943 w 2302668"/>
                  <a:gd name="connsiteY12-314" fmla="*/ 638175 h 850912"/>
                  <a:gd name="connsiteX13-315" fmla="*/ 2297906 w 2302668"/>
                  <a:gd name="connsiteY13-316" fmla="*/ 533400 h 850912"/>
                  <a:gd name="connsiteX14-317" fmla="*/ 2302668 w 2302668"/>
                  <a:gd name="connsiteY14-318" fmla="*/ 397668 h 850912"/>
                  <a:gd name="connsiteX15-319" fmla="*/ 2207418 w 2302668"/>
                  <a:gd name="connsiteY15-320" fmla="*/ 452437 h 850912"/>
                  <a:gd name="connsiteX16-321" fmla="*/ 2059781 w 2302668"/>
                  <a:gd name="connsiteY16-322" fmla="*/ 566737 h 850912"/>
                  <a:gd name="connsiteX17-323" fmla="*/ 1809750 w 2302668"/>
                  <a:gd name="connsiteY17-324" fmla="*/ 654843 h 850912"/>
                  <a:gd name="connsiteX18-325" fmla="*/ 1593056 w 2302668"/>
                  <a:gd name="connsiteY18-326" fmla="*/ 661987 h 850912"/>
                  <a:gd name="connsiteX19-327" fmla="*/ 1266825 w 2302668"/>
                  <a:gd name="connsiteY19-328" fmla="*/ 583406 h 850912"/>
                  <a:gd name="connsiteX20-329" fmla="*/ 933450 w 2302668"/>
                  <a:gd name="connsiteY20-330" fmla="*/ 421481 h 850912"/>
                  <a:gd name="connsiteX21-331" fmla="*/ 628650 w 2302668"/>
                  <a:gd name="connsiteY21-332" fmla="*/ 242887 h 850912"/>
                  <a:gd name="connsiteX22-333" fmla="*/ 280987 w 2302668"/>
                  <a:gd name="connsiteY22-334" fmla="*/ 50006 h 850912"/>
                  <a:gd name="connsiteX23-335" fmla="*/ 9525 w 2302668"/>
                  <a:gd name="connsiteY23-336" fmla="*/ 0 h 850912"/>
                  <a:gd name="connsiteX0-337" fmla="*/ 9525 w 2302668"/>
                  <a:gd name="connsiteY0-338" fmla="*/ 0 h 850912"/>
                  <a:gd name="connsiteX1-339" fmla="*/ 0 w 2302668"/>
                  <a:gd name="connsiteY1-340" fmla="*/ 30956 h 850912"/>
                  <a:gd name="connsiteX2-341" fmla="*/ 23812 w 2302668"/>
                  <a:gd name="connsiteY2-342" fmla="*/ 50006 h 850912"/>
                  <a:gd name="connsiteX3-343" fmla="*/ 233362 w 2302668"/>
                  <a:gd name="connsiteY3-344" fmla="*/ 80962 h 850912"/>
                  <a:gd name="connsiteX4-345" fmla="*/ 481012 w 2302668"/>
                  <a:gd name="connsiteY4-346" fmla="*/ 192881 h 850912"/>
                  <a:gd name="connsiteX5-347" fmla="*/ 697706 w 2302668"/>
                  <a:gd name="connsiteY5-348" fmla="*/ 326231 h 850912"/>
                  <a:gd name="connsiteX6-349" fmla="*/ 907256 w 2302668"/>
                  <a:gd name="connsiteY6-350" fmla="*/ 538162 h 850912"/>
                  <a:gd name="connsiteX7-351" fmla="*/ 1131093 w 2302668"/>
                  <a:gd name="connsiteY7-352" fmla="*/ 704850 h 850912"/>
                  <a:gd name="connsiteX8-353" fmla="*/ 1316831 w 2302668"/>
                  <a:gd name="connsiteY8-354" fmla="*/ 797718 h 850912"/>
                  <a:gd name="connsiteX9-355" fmla="*/ 1497806 w 2302668"/>
                  <a:gd name="connsiteY9-356" fmla="*/ 840581 h 850912"/>
                  <a:gd name="connsiteX10-357" fmla="*/ 1793081 w 2302668"/>
                  <a:gd name="connsiteY10-358" fmla="*/ 847725 h 850912"/>
                  <a:gd name="connsiteX11-359" fmla="*/ 2000250 w 2302668"/>
                  <a:gd name="connsiteY11-360" fmla="*/ 797718 h 850912"/>
                  <a:gd name="connsiteX12-361" fmla="*/ 2216943 w 2302668"/>
                  <a:gd name="connsiteY12-362" fmla="*/ 638175 h 850912"/>
                  <a:gd name="connsiteX13-363" fmla="*/ 2297906 w 2302668"/>
                  <a:gd name="connsiteY13-364" fmla="*/ 533400 h 850912"/>
                  <a:gd name="connsiteX14-365" fmla="*/ 2302668 w 2302668"/>
                  <a:gd name="connsiteY14-366" fmla="*/ 397668 h 850912"/>
                  <a:gd name="connsiteX15-367" fmla="*/ 2207418 w 2302668"/>
                  <a:gd name="connsiteY15-368" fmla="*/ 452437 h 850912"/>
                  <a:gd name="connsiteX16-369" fmla="*/ 2059781 w 2302668"/>
                  <a:gd name="connsiteY16-370" fmla="*/ 566737 h 850912"/>
                  <a:gd name="connsiteX17-371" fmla="*/ 1809750 w 2302668"/>
                  <a:gd name="connsiteY17-372" fmla="*/ 654843 h 850912"/>
                  <a:gd name="connsiteX18-373" fmla="*/ 1593056 w 2302668"/>
                  <a:gd name="connsiteY18-374" fmla="*/ 661987 h 850912"/>
                  <a:gd name="connsiteX19-375" fmla="*/ 1266825 w 2302668"/>
                  <a:gd name="connsiteY19-376" fmla="*/ 583406 h 850912"/>
                  <a:gd name="connsiteX20-377" fmla="*/ 933450 w 2302668"/>
                  <a:gd name="connsiteY20-378" fmla="*/ 421481 h 850912"/>
                  <a:gd name="connsiteX21-379" fmla="*/ 628650 w 2302668"/>
                  <a:gd name="connsiteY21-380" fmla="*/ 242887 h 850912"/>
                  <a:gd name="connsiteX22-381" fmla="*/ 280987 w 2302668"/>
                  <a:gd name="connsiteY22-382" fmla="*/ 50006 h 850912"/>
                  <a:gd name="connsiteX23-383" fmla="*/ 9525 w 2302668"/>
                  <a:gd name="connsiteY23-384" fmla="*/ 0 h 850912"/>
                  <a:gd name="connsiteX0-385" fmla="*/ 9525 w 2302668"/>
                  <a:gd name="connsiteY0-386" fmla="*/ 0 h 850912"/>
                  <a:gd name="connsiteX1-387" fmla="*/ 0 w 2302668"/>
                  <a:gd name="connsiteY1-388" fmla="*/ 30956 h 850912"/>
                  <a:gd name="connsiteX2-389" fmla="*/ 23812 w 2302668"/>
                  <a:gd name="connsiteY2-390" fmla="*/ 50006 h 850912"/>
                  <a:gd name="connsiteX3-391" fmla="*/ 233362 w 2302668"/>
                  <a:gd name="connsiteY3-392" fmla="*/ 80962 h 850912"/>
                  <a:gd name="connsiteX4-393" fmla="*/ 481012 w 2302668"/>
                  <a:gd name="connsiteY4-394" fmla="*/ 192881 h 850912"/>
                  <a:gd name="connsiteX5-395" fmla="*/ 697706 w 2302668"/>
                  <a:gd name="connsiteY5-396" fmla="*/ 326231 h 850912"/>
                  <a:gd name="connsiteX6-397" fmla="*/ 907256 w 2302668"/>
                  <a:gd name="connsiteY6-398" fmla="*/ 538162 h 850912"/>
                  <a:gd name="connsiteX7-399" fmla="*/ 1131093 w 2302668"/>
                  <a:gd name="connsiteY7-400" fmla="*/ 704850 h 850912"/>
                  <a:gd name="connsiteX8-401" fmla="*/ 1316831 w 2302668"/>
                  <a:gd name="connsiteY8-402" fmla="*/ 797718 h 850912"/>
                  <a:gd name="connsiteX9-403" fmla="*/ 1497806 w 2302668"/>
                  <a:gd name="connsiteY9-404" fmla="*/ 840581 h 850912"/>
                  <a:gd name="connsiteX10-405" fmla="*/ 1793081 w 2302668"/>
                  <a:gd name="connsiteY10-406" fmla="*/ 847725 h 850912"/>
                  <a:gd name="connsiteX11-407" fmla="*/ 2000250 w 2302668"/>
                  <a:gd name="connsiteY11-408" fmla="*/ 797718 h 850912"/>
                  <a:gd name="connsiteX12-409" fmla="*/ 2216943 w 2302668"/>
                  <a:gd name="connsiteY12-410" fmla="*/ 638175 h 850912"/>
                  <a:gd name="connsiteX13-411" fmla="*/ 2297906 w 2302668"/>
                  <a:gd name="connsiteY13-412" fmla="*/ 533400 h 850912"/>
                  <a:gd name="connsiteX14-413" fmla="*/ 2302668 w 2302668"/>
                  <a:gd name="connsiteY14-414" fmla="*/ 397668 h 850912"/>
                  <a:gd name="connsiteX15-415" fmla="*/ 2207418 w 2302668"/>
                  <a:gd name="connsiteY15-416" fmla="*/ 452437 h 850912"/>
                  <a:gd name="connsiteX16-417" fmla="*/ 2059781 w 2302668"/>
                  <a:gd name="connsiteY16-418" fmla="*/ 566737 h 850912"/>
                  <a:gd name="connsiteX17-419" fmla="*/ 1809750 w 2302668"/>
                  <a:gd name="connsiteY17-420" fmla="*/ 654843 h 850912"/>
                  <a:gd name="connsiteX18-421" fmla="*/ 1593056 w 2302668"/>
                  <a:gd name="connsiteY18-422" fmla="*/ 661987 h 850912"/>
                  <a:gd name="connsiteX19-423" fmla="*/ 1266825 w 2302668"/>
                  <a:gd name="connsiteY19-424" fmla="*/ 583406 h 850912"/>
                  <a:gd name="connsiteX20-425" fmla="*/ 933450 w 2302668"/>
                  <a:gd name="connsiteY20-426" fmla="*/ 421481 h 850912"/>
                  <a:gd name="connsiteX21-427" fmla="*/ 628650 w 2302668"/>
                  <a:gd name="connsiteY21-428" fmla="*/ 242887 h 850912"/>
                  <a:gd name="connsiteX22-429" fmla="*/ 280987 w 2302668"/>
                  <a:gd name="connsiteY22-430" fmla="*/ 50006 h 850912"/>
                  <a:gd name="connsiteX23-431" fmla="*/ 9525 w 2302668"/>
                  <a:gd name="connsiteY23-432" fmla="*/ 0 h 850912"/>
                  <a:gd name="connsiteX0-433" fmla="*/ 9525 w 2302668"/>
                  <a:gd name="connsiteY0-434" fmla="*/ 0 h 850912"/>
                  <a:gd name="connsiteX1-435" fmla="*/ 0 w 2302668"/>
                  <a:gd name="connsiteY1-436" fmla="*/ 30956 h 850912"/>
                  <a:gd name="connsiteX2-437" fmla="*/ 23812 w 2302668"/>
                  <a:gd name="connsiteY2-438" fmla="*/ 50006 h 850912"/>
                  <a:gd name="connsiteX3-439" fmla="*/ 233362 w 2302668"/>
                  <a:gd name="connsiteY3-440" fmla="*/ 80962 h 850912"/>
                  <a:gd name="connsiteX4-441" fmla="*/ 481012 w 2302668"/>
                  <a:gd name="connsiteY4-442" fmla="*/ 192881 h 850912"/>
                  <a:gd name="connsiteX5-443" fmla="*/ 697706 w 2302668"/>
                  <a:gd name="connsiteY5-444" fmla="*/ 326231 h 850912"/>
                  <a:gd name="connsiteX6-445" fmla="*/ 907256 w 2302668"/>
                  <a:gd name="connsiteY6-446" fmla="*/ 538162 h 850912"/>
                  <a:gd name="connsiteX7-447" fmla="*/ 1131093 w 2302668"/>
                  <a:gd name="connsiteY7-448" fmla="*/ 704850 h 850912"/>
                  <a:gd name="connsiteX8-449" fmla="*/ 1316831 w 2302668"/>
                  <a:gd name="connsiteY8-450" fmla="*/ 797718 h 850912"/>
                  <a:gd name="connsiteX9-451" fmla="*/ 1497806 w 2302668"/>
                  <a:gd name="connsiteY9-452" fmla="*/ 840581 h 850912"/>
                  <a:gd name="connsiteX10-453" fmla="*/ 1793081 w 2302668"/>
                  <a:gd name="connsiteY10-454" fmla="*/ 847725 h 850912"/>
                  <a:gd name="connsiteX11-455" fmla="*/ 2000250 w 2302668"/>
                  <a:gd name="connsiteY11-456" fmla="*/ 797718 h 850912"/>
                  <a:gd name="connsiteX12-457" fmla="*/ 2216943 w 2302668"/>
                  <a:gd name="connsiteY12-458" fmla="*/ 638175 h 850912"/>
                  <a:gd name="connsiteX13-459" fmla="*/ 2297906 w 2302668"/>
                  <a:gd name="connsiteY13-460" fmla="*/ 533400 h 850912"/>
                  <a:gd name="connsiteX14-461" fmla="*/ 2302668 w 2302668"/>
                  <a:gd name="connsiteY14-462" fmla="*/ 397668 h 850912"/>
                  <a:gd name="connsiteX15-463" fmla="*/ 2207418 w 2302668"/>
                  <a:gd name="connsiteY15-464" fmla="*/ 452437 h 850912"/>
                  <a:gd name="connsiteX16-465" fmla="*/ 2059781 w 2302668"/>
                  <a:gd name="connsiteY16-466" fmla="*/ 566737 h 850912"/>
                  <a:gd name="connsiteX17-467" fmla="*/ 1809750 w 2302668"/>
                  <a:gd name="connsiteY17-468" fmla="*/ 654843 h 850912"/>
                  <a:gd name="connsiteX18-469" fmla="*/ 1593056 w 2302668"/>
                  <a:gd name="connsiteY18-470" fmla="*/ 661987 h 850912"/>
                  <a:gd name="connsiteX19-471" fmla="*/ 1266825 w 2302668"/>
                  <a:gd name="connsiteY19-472" fmla="*/ 583406 h 850912"/>
                  <a:gd name="connsiteX20-473" fmla="*/ 933450 w 2302668"/>
                  <a:gd name="connsiteY20-474" fmla="*/ 421481 h 850912"/>
                  <a:gd name="connsiteX21-475" fmla="*/ 628650 w 2302668"/>
                  <a:gd name="connsiteY21-476" fmla="*/ 242887 h 850912"/>
                  <a:gd name="connsiteX22-477" fmla="*/ 280987 w 2302668"/>
                  <a:gd name="connsiteY22-478" fmla="*/ 50006 h 850912"/>
                  <a:gd name="connsiteX23-479" fmla="*/ 9525 w 2302668"/>
                  <a:gd name="connsiteY23-480" fmla="*/ 0 h 850912"/>
                  <a:gd name="connsiteX0-481" fmla="*/ 9525 w 2302668"/>
                  <a:gd name="connsiteY0-482" fmla="*/ 0 h 850912"/>
                  <a:gd name="connsiteX1-483" fmla="*/ 0 w 2302668"/>
                  <a:gd name="connsiteY1-484" fmla="*/ 30956 h 850912"/>
                  <a:gd name="connsiteX2-485" fmla="*/ 23812 w 2302668"/>
                  <a:gd name="connsiteY2-486" fmla="*/ 50006 h 850912"/>
                  <a:gd name="connsiteX3-487" fmla="*/ 233362 w 2302668"/>
                  <a:gd name="connsiteY3-488" fmla="*/ 80962 h 850912"/>
                  <a:gd name="connsiteX4-489" fmla="*/ 481012 w 2302668"/>
                  <a:gd name="connsiteY4-490" fmla="*/ 192881 h 850912"/>
                  <a:gd name="connsiteX5-491" fmla="*/ 697706 w 2302668"/>
                  <a:gd name="connsiteY5-492" fmla="*/ 326231 h 850912"/>
                  <a:gd name="connsiteX6-493" fmla="*/ 907256 w 2302668"/>
                  <a:gd name="connsiteY6-494" fmla="*/ 538162 h 850912"/>
                  <a:gd name="connsiteX7-495" fmla="*/ 1131093 w 2302668"/>
                  <a:gd name="connsiteY7-496" fmla="*/ 704850 h 850912"/>
                  <a:gd name="connsiteX8-497" fmla="*/ 1316831 w 2302668"/>
                  <a:gd name="connsiteY8-498" fmla="*/ 797718 h 850912"/>
                  <a:gd name="connsiteX9-499" fmla="*/ 1497806 w 2302668"/>
                  <a:gd name="connsiteY9-500" fmla="*/ 840581 h 850912"/>
                  <a:gd name="connsiteX10-501" fmla="*/ 1793081 w 2302668"/>
                  <a:gd name="connsiteY10-502" fmla="*/ 847725 h 850912"/>
                  <a:gd name="connsiteX11-503" fmla="*/ 2000250 w 2302668"/>
                  <a:gd name="connsiteY11-504" fmla="*/ 797718 h 850912"/>
                  <a:gd name="connsiteX12-505" fmla="*/ 2216943 w 2302668"/>
                  <a:gd name="connsiteY12-506" fmla="*/ 638175 h 850912"/>
                  <a:gd name="connsiteX13-507" fmla="*/ 2297906 w 2302668"/>
                  <a:gd name="connsiteY13-508" fmla="*/ 533400 h 850912"/>
                  <a:gd name="connsiteX14-509" fmla="*/ 2302668 w 2302668"/>
                  <a:gd name="connsiteY14-510" fmla="*/ 397668 h 850912"/>
                  <a:gd name="connsiteX15-511" fmla="*/ 2207418 w 2302668"/>
                  <a:gd name="connsiteY15-512" fmla="*/ 452437 h 850912"/>
                  <a:gd name="connsiteX16-513" fmla="*/ 2059781 w 2302668"/>
                  <a:gd name="connsiteY16-514" fmla="*/ 566737 h 850912"/>
                  <a:gd name="connsiteX17-515" fmla="*/ 1809750 w 2302668"/>
                  <a:gd name="connsiteY17-516" fmla="*/ 654843 h 850912"/>
                  <a:gd name="connsiteX18-517" fmla="*/ 1593056 w 2302668"/>
                  <a:gd name="connsiteY18-518" fmla="*/ 661987 h 850912"/>
                  <a:gd name="connsiteX19-519" fmla="*/ 1266825 w 2302668"/>
                  <a:gd name="connsiteY19-520" fmla="*/ 583406 h 850912"/>
                  <a:gd name="connsiteX20-521" fmla="*/ 933450 w 2302668"/>
                  <a:gd name="connsiteY20-522" fmla="*/ 421481 h 850912"/>
                  <a:gd name="connsiteX21-523" fmla="*/ 628650 w 2302668"/>
                  <a:gd name="connsiteY21-524" fmla="*/ 242887 h 850912"/>
                  <a:gd name="connsiteX22-525" fmla="*/ 280987 w 2302668"/>
                  <a:gd name="connsiteY22-526" fmla="*/ 50006 h 850912"/>
                  <a:gd name="connsiteX23-527" fmla="*/ 9525 w 2302668"/>
                  <a:gd name="connsiteY23-528" fmla="*/ 0 h 850912"/>
                  <a:gd name="connsiteX0-529" fmla="*/ 9525 w 2302668"/>
                  <a:gd name="connsiteY0-530" fmla="*/ 0 h 850912"/>
                  <a:gd name="connsiteX1-531" fmla="*/ 0 w 2302668"/>
                  <a:gd name="connsiteY1-532" fmla="*/ 30956 h 850912"/>
                  <a:gd name="connsiteX2-533" fmla="*/ 23812 w 2302668"/>
                  <a:gd name="connsiteY2-534" fmla="*/ 50006 h 850912"/>
                  <a:gd name="connsiteX3-535" fmla="*/ 233362 w 2302668"/>
                  <a:gd name="connsiteY3-536" fmla="*/ 80962 h 850912"/>
                  <a:gd name="connsiteX4-537" fmla="*/ 481012 w 2302668"/>
                  <a:gd name="connsiteY4-538" fmla="*/ 192881 h 850912"/>
                  <a:gd name="connsiteX5-539" fmla="*/ 697706 w 2302668"/>
                  <a:gd name="connsiteY5-540" fmla="*/ 326231 h 850912"/>
                  <a:gd name="connsiteX6-541" fmla="*/ 907256 w 2302668"/>
                  <a:gd name="connsiteY6-542" fmla="*/ 538162 h 850912"/>
                  <a:gd name="connsiteX7-543" fmla="*/ 1131093 w 2302668"/>
                  <a:gd name="connsiteY7-544" fmla="*/ 704850 h 850912"/>
                  <a:gd name="connsiteX8-545" fmla="*/ 1316831 w 2302668"/>
                  <a:gd name="connsiteY8-546" fmla="*/ 797718 h 850912"/>
                  <a:gd name="connsiteX9-547" fmla="*/ 1497806 w 2302668"/>
                  <a:gd name="connsiteY9-548" fmla="*/ 840581 h 850912"/>
                  <a:gd name="connsiteX10-549" fmla="*/ 1793081 w 2302668"/>
                  <a:gd name="connsiteY10-550" fmla="*/ 847725 h 850912"/>
                  <a:gd name="connsiteX11-551" fmla="*/ 2000250 w 2302668"/>
                  <a:gd name="connsiteY11-552" fmla="*/ 797718 h 850912"/>
                  <a:gd name="connsiteX12-553" fmla="*/ 2216943 w 2302668"/>
                  <a:gd name="connsiteY12-554" fmla="*/ 638175 h 850912"/>
                  <a:gd name="connsiteX13-555" fmla="*/ 2297906 w 2302668"/>
                  <a:gd name="connsiteY13-556" fmla="*/ 533400 h 850912"/>
                  <a:gd name="connsiteX14-557" fmla="*/ 2302668 w 2302668"/>
                  <a:gd name="connsiteY14-558" fmla="*/ 397668 h 850912"/>
                  <a:gd name="connsiteX15-559" fmla="*/ 2207418 w 2302668"/>
                  <a:gd name="connsiteY15-560" fmla="*/ 452437 h 850912"/>
                  <a:gd name="connsiteX16-561" fmla="*/ 2059781 w 2302668"/>
                  <a:gd name="connsiteY16-562" fmla="*/ 566737 h 850912"/>
                  <a:gd name="connsiteX17-563" fmla="*/ 1809750 w 2302668"/>
                  <a:gd name="connsiteY17-564" fmla="*/ 654843 h 850912"/>
                  <a:gd name="connsiteX18-565" fmla="*/ 1593056 w 2302668"/>
                  <a:gd name="connsiteY18-566" fmla="*/ 661987 h 850912"/>
                  <a:gd name="connsiteX19-567" fmla="*/ 1266825 w 2302668"/>
                  <a:gd name="connsiteY19-568" fmla="*/ 583406 h 850912"/>
                  <a:gd name="connsiteX20-569" fmla="*/ 933450 w 2302668"/>
                  <a:gd name="connsiteY20-570" fmla="*/ 421481 h 850912"/>
                  <a:gd name="connsiteX21-571" fmla="*/ 628650 w 2302668"/>
                  <a:gd name="connsiteY21-572" fmla="*/ 242887 h 850912"/>
                  <a:gd name="connsiteX22-573" fmla="*/ 280987 w 2302668"/>
                  <a:gd name="connsiteY22-574" fmla="*/ 50006 h 850912"/>
                  <a:gd name="connsiteX23-575" fmla="*/ 9525 w 2302668"/>
                  <a:gd name="connsiteY23-576" fmla="*/ 0 h 850912"/>
                  <a:gd name="connsiteX0-577" fmla="*/ 9525 w 2302668"/>
                  <a:gd name="connsiteY0-578" fmla="*/ 0 h 850912"/>
                  <a:gd name="connsiteX1-579" fmla="*/ 0 w 2302668"/>
                  <a:gd name="connsiteY1-580" fmla="*/ 30956 h 850912"/>
                  <a:gd name="connsiteX2-581" fmla="*/ 23812 w 2302668"/>
                  <a:gd name="connsiteY2-582" fmla="*/ 50006 h 850912"/>
                  <a:gd name="connsiteX3-583" fmla="*/ 233362 w 2302668"/>
                  <a:gd name="connsiteY3-584" fmla="*/ 80962 h 850912"/>
                  <a:gd name="connsiteX4-585" fmla="*/ 481012 w 2302668"/>
                  <a:gd name="connsiteY4-586" fmla="*/ 192881 h 850912"/>
                  <a:gd name="connsiteX5-587" fmla="*/ 697706 w 2302668"/>
                  <a:gd name="connsiteY5-588" fmla="*/ 326231 h 850912"/>
                  <a:gd name="connsiteX6-589" fmla="*/ 907256 w 2302668"/>
                  <a:gd name="connsiteY6-590" fmla="*/ 538162 h 850912"/>
                  <a:gd name="connsiteX7-591" fmla="*/ 1131093 w 2302668"/>
                  <a:gd name="connsiteY7-592" fmla="*/ 704850 h 850912"/>
                  <a:gd name="connsiteX8-593" fmla="*/ 1316831 w 2302668"/>
                  <a:gd name="connsiteY8-594" fmla="*/ 797718 h 850912"/>
                  <a:gd name="connsiteX9-595" fmla="*/ 1497806 w 2302668"/>
                  <a:gd name="connsiteY9-596" fmla="*/ 840581 h 850912"/>
                  <a:gd name="connsiteX10-597" fmla="*/ 1793081 w 2302668"/>
                  <a:gd name="connsiteY10-598" fmla="*/ 847725 h 850912"/>
                  <a:gd name="connsiteX11-599" fmla="*/ 2000250 w 2302668"/>
                  <a:gd name="connsiteY11-600" fmla="*/ 797718 h 850912"/>
                  <a:gd name="connsiteX12-601" fmla="*/ 2216943 w 2302668"/>
                  <a:gd name="connsiteY12-602" fmla="*/ 638175 h 850912"/>
                  <a:gd name="connsiteX13-603" fmla="*/ 2297906 w 2302668"/>
                  <a:gd name="connsiteY13-604" fmla="*/ 533400 h 850912"/>
                  <a:gd name="connsiteX14-605" fmla="*/ 2302668 w 2302668"/>
                  <a:gd name="connsiteY14-606" fmla="*/ 397668 h 850912"/>
                  <a:gd name="connsiteX15-607" fmla="*/ 2207418 w 2302668"/>
                  <a:gd name="connsiteY15-608" fmla="*/ 452437 h 850912"/>
                  <a:gd name="connsiteX16-609" fmla="*/ 2059781 w 2302668"/>
                  <a:gd name="connsiteY16-610" fmla="*/ 566737 h 850912"/>
                  <a:gd name="connsiteX17-611" fmla="*/ 1809750 w 2302668"/>
                  <a:gd name="connsiteY17-612" fmla="*/ 654843 h 850912"/>
                  <a:gd name="connsiteX18-613" fmla="*/ 1593056 w 2302668"/>
                  <a:gd name="connsiteY18-614" fmla="*/ 661987 h 850912"/>
                  <a:gd name="connsiteX19-615" fmla="*/ 1266825 w 2302668"/>
                  <a:gd name="connsiteY19-616" fmla="*/ 583406 h 850912"/>
                  <a:gd name="connsiteX20-617" fmla="*/ 933450 w 2302668"/>
                  <a:gd name="connsiteY20-618" fmla="*/ 421481 h 850912"/>
                  <a:gd name="connsiteX21-619" fmla="*/ 628650 w 2302668"/>
                  <a:gd name="connsiteY21-620" fmla="*/ 242887 h 850912"/>
                  <a:gd name="connsiteX22-621" fmla="*/ 280987 w 2302668"/>
                  <a:gd name="connsiteY22-622" fmla="*/ 50006 h 850912"/>
                  <a:gd name="connsiteX23-623" fmla="*/ 9525 w 2302668"/>
                  <a:gd name="connsiteY23-624" fmla="*/ 0 h 850912"/>
                  <a:gd name="connsiteX0-625" fmla="*/ 9525 w 2302668"/>
                  <a:gd name="connsiteY0-626" fmla="*/ 0 h 850912"/>
                  <a:gd name="connsiteX1-627" fmla="*/ 0 w 2302668"/>
                  <a:gd name="connsiteY1-628" fmla="*/ 30956 h 850912"/>
                  <a:gd name="connsiteX2-629" fmla="*/ 23812 w 2302668"/>
                  <a:gd name="connsiteY2-630" fmla="*/ 50006 h 850912"/>
                  <a:gd name="connsiteX3-631" fmla="*/ 233362 w 2302668"/>
                  <a:gd name="connsiteY3-632" fmla="*/ 80962 h 850912"/>
                  <a:gd name="connsiteX4-633" fmla="*/ 481012 w 2302668"/>
                  <a:gd name="connsiteY4-634" fmla="*/ 192881 h 850912"/>
                  <a:gd name="connsiteX5-635" fmla="*/ 697706 w 2302668"/>
                  <a:gd name="connsiteY5-636" fmla="*/ 326231 h 850912"/>
                  <a:gd name="connsiteX6-637" fmla="*/ 907256 w 2302668"/>
                  <a:gd name="connsiteY6-638" fmla="*/ 538162 h 850912"/>
                  <a:gd name="connsiteX7-639" fmla="*/ 1131093 w 2302668"/>
                  <a:gd name="connsiteY7-640" fmla="*/ 704850 h 850912"/>
                  <a:gd name="connsiteX8-641" fmla="*/ 1316831 w 2302668"/>
                  <a:gd name="connsiteY8-642" fmla="*/ 797718 h 850912"/>
                  <a:gd name="connsiteX9-643" fmla="*/ 1497806 w 2302668"/>
                  <a:gd name="connsiteY9-644" fmla="*/ 840581 h 850912"/>
                  <a:gd name="connsiteX10-645" fmla="*/ 1793081 w 2302668"/>
                  <a:gd name="connsiteY10-646" fmla="*/ 847725 h 850912"/>
                  <a:gd name="connsiteX11-647" fmla="*/ 2000250 w 2302668"/>
                  <a:gd name="connsiteY11-648" fmla="*/ 797718 h 850912"/>
                  <a:gd name="connsiteX12-649" fmla="*/ 2216943 w 2302668"/>
                  <a:gd name="connsiteY12-650" fmla="*/ 638175 h 850912"/>
                  <a:gd name="connsiteX13-651" fmla="*/ 2297906 w 2302668"/>
                  <a:gd name="connsiteY13-652" fmla="*/ 533400 h 850912"/>
                  <a:gd name="connsiteX14-653" fmla="*/ 2302668 w 2302668"/>
                  <a:gd name="connsiteY14-654" fmla="*/ 397668 h 850912"/>
                  <a:gd name="connsiteX15-655" fmla="*/ 2207418 w 2302668"/>
                  <a:gd name="connsiteY15-656" fmla="*/ 452437 h 850912"/>
                  <a:gd name="connsiteX16-657" fmla="*/ 2059781 w 2302668"/>
                  <a:gd name="connsiteY16-658" fmla="*/ 566737 h 850912"/>
                  <a:gd name="connsiteX17-659" fmla="*/ 1809750 w 2302668"/>
                  <a:gd name="connsiteY17-660" fmla="*/ 654843 h 850912"/>
                  <a:gd name="connsiteX18-661" fmla="*/ 1593056 w 2302668"/>
                  <a:gd name="connsiteY18-662" fmla="*/ 661987 h 850912"/>
                  <a:gd name="connsiteX19-663" fmla="*/ 1266825 w 2302668"/>
                  <a:gd name="connsiteY19-664" fmla="*/ 583406 h 850912"/>
                  <a:gd name="connsiteX20-665" fmla="*/ 933450 w 2302668"/>
                  <a:gd name="connsiteY20-666" fmla="*/ 421481 h 850912"/>
                  <a:gd name="connsiteX21-667" fmla="*/ 628650 w 2302668"/>
                  <a:gd name="connsiteY21-668" fmla="*/ 242887 h 850912"/>
                  <a:gd name="connsiteX22-669" fmla="*/ 280987 w 2302668"/>
                  <a:gd name="connsiteY22-670" fmla="*/ 50006 h 850912"/>
                  <a:gd name="connsiteX23-671" fmla="*/ 9525 w 2302668"/>
                  <a:gd name="connsiteY23-672" fmla="*/ 0 h 850912"/>
                  <a:gd name="connsiteX0-673" fmla="*/ 9525 w 2302668"/>
                  <a:gd name="connsiteY0-674" fmla="*/ 0 h 850912"/>
                  <a:gd name="connsiteX1-675" fmla="*/ 0 w 2302668"/>
                  <a:gd name="connsiteY1-676" fmla="*/ 30956 h 850912"/>
                  <a:gd name="connsiteX2-677" fmla="*/ 23812 w 2302668"/>
                  <a:gd name="connsiteY2-678" fmla="*/ 50006 h 850912"/>
                  <a:gd name="connsiteX3-679" fmla="*/ 233362 w 2302668"/>
                  <a:gd name="connsiteY3-680" fmla="*/ 80962 h 850912"/>
                  <a:gd name="connsiteX4-681" fmla="*/ 481012 w 2302668"/>
                  <a:gd name="connsiteY4-682" fmla="*/ 192881 h 850912"/>
                  <a:gd name="connsiteX5-683" fmla="*/ 697706 w 2302668"/>
                  <a:gd name="connsiteY5-684" fmla="*/ 326231 h 850912"/>
                  <a:gd name="connsiteX6-685" fmla="*/ 907256 w 2302668"/>
                  <a:gd name="connsiteY6-686" fmla="*/ 538162 h 850912"/>
                  <a:gd name="connsiteX7-687" fmla="*/ 1131093 w 2302668"/>
                  <a:gd name="connsiteY7-688" fmla="*/ 704850 h 850912"/>
                  <a:gd name="connsiteX8-689" fmla="*/ 1316831 w 2302668"/>
                  <a:gd name="connsiteY8-690" fmla="*/ 797718 h 850912"/>
                  <a:gd name="connsiteX9-691" fmla="*/ 1497806 w 2302668"/>
                  <a:gd name="connsiteY9-692" fmla="*/ 840581 h 850912"/>
                  <a:gd name="connsiteX10-693" fmla="*/ 1793081 w 2302668"/>
                  <a:gd name="connsiteY10-694" fmla="*/ 847725 h 850912"/>
                  <a:gd name="connsiteX11-695" fmla="*/ 2000250 w 2302668"/>
                  <a:gd name="connsiteY11-696" fmla="*/ 797718 h 850912"/>
                  <a:gd name="connsiteX12-697" fmla="*/ 2216943 w 2302668"/>
                  <a:gd name="connsiteY12-698" fmla="*/ 638175 h 850912"/>
                  <a:gd name="connsiteX13-699" fmla="*/ 2297906 w 2302668"/>
                  <a:gd name="connsiteY13-700" fmla="*/ 533400 h 850912"/>
                  <a:gd name="connsiteX14-701" fmla="*/ 2302668 w 2302668"/>
                  <a:gd name="connsiteY14-702" fmla="*/ 397668 h 850912"/>
                  <a:gd name="connsiteX15-703" fmla="*/ 2207418 w 2302668"/>
                  <a:gd name="connsiteY15-704" fmla="*/ 452437 h 850912"/>
                  <a:gd name="connsiteX16-705" fmla="*/ 2059781 w 2302668"/>
                  <a:gd name="connsiteY16-706" fmla="*/ 566737 h 850912"/>
                  <a:gd name="connsiteX17-707" fmla="*/ 1809750 w 2302668"/>
                  <a:gd name="connsiteY17-708" fmla="*/ 654843 h 850912"/>
                  <a:gd name="connsiteX18-709" fmla="*/ 1593056 w 2302668"/>
                  <a:gd name="connsiteY18-710" fmla="*/ 661987 h 850912"/>
                  <a:gd name="connsiteX19-711" fmla="*/ 1266825 w 2302668"/>
                  <a:gd name="connsiteY19-712" fmla="*/ 583406 h 850912"/>
                  <a:gd name="connsiteX20-713" fmla="*/ 933450 w 2302668"/>
                  <a:gd name="connsiteY20-714" fmla="*/ 421481 h 850912"/>
                  <a:gd name="connsiteX21-715" fmla="*/ 628650 w 2302668"/>
                  <a:gd name="connsiteY21-716" fmla="*/ 242887 h 850912"/>
                  <a:gd name="connsiteX22-717" fmla="*/ 280987 w 2302668"/>
                  <a:gd name="connsiteY22-718" fmla="*/ 50006 h 850912"/>
                  <a:gd name="connsiteX23-719" fmla="*/ 9525 w 2302668"/>
                  <a:gd name="connsiteY23-720" fmla="*/ 0 h 850912"/>
                  <a:gd name="connsiteX0-721" fmla="*/ 9525 w 2302668"/>
                  <a:gd name="connsiteY0-722" fmla="*/ 0 h 850912"/>
                  <a:gd name="connsiteX1-723" fmla="*/ 0 w 2302668"/>
                  <a:gd name="connsiteY1-724" fmla="*/ 30956 h 850912"/>
                  <a:gd name="connsiteX2-725" fmla="*/ 23812 w 2302668"/>
                  <a:gd name="connsiteY2-726" fmla="*/ 50006 h 850912"/>
                  <a:gd name="connsiteX3-727" fmla="*/ 233362 w 2302668"/>
                  <a:gd name="connsiteY3-728" fmla="*/ 80962 h 850912"/>
                  <a:gd name="connsiteX4-729" fmla="*/ 481012 w 2302668"/>
                  <a:gd name="connsiteY4-730" fmla="*/ 192881 h 850912"/>
                  <a:gd name="connsiteX5-731" fmla="*/ 697706 w 2302668"/>
                  <a:gd name="connsiteY5-732" fmla="*/ 326231 h 850912"/>
                  <a:gd name="connsiteX6-733" fmla="*/ 907256 w 2302668"/>
                  <a:gd name="connsiteY6-734" fmla="*/ 538162 h 850912"/>
                  <a:gd name="connsiteX7-735" fmla="*/ 1131093 w 2302668"/>
                  <a:gd name="connsiteY7-736" fmla="*/ 704850 h 850912"/>
                  <a:gd name="connsiteX8-737" fmla="*/ 1316831 w 2302668"/>
                  <a:gd name="connsiteY8-738" fmla="*/ 797718 h 850912"/>
                  <a:gd name="connsiteX9-739" fmla="*/ 1497806 w 2302668"/>
                  <a:gd name="connsiteY9-740" fmla="*/ 840581 h 850912"/>
                  <a:gd name="connsiteX10-741" fmla="*/ 1793081 w 2302668"/>
                  <a:gd name="connsiteY10-742" fmla="*/ 847725 h 850912"/>
                  <a:gd name="connsiteX11-743" fmla="*/ 2000250 w 2302668"/>
                  <a:gd name="connsiteY11-744" fmla="*/ 797718 h 850912"/>
                  <a:gd name="connsiteX12-745" fmla="*/ 2216943 w 2302668"/>
                  <a:gd name="connsiteY12-746" fmla="*/ 638175 h 850912"/>
                  <a:gd name="connsiteX13-747" fmla="*/ 2297906 w 2302668"/>
                  <a:gd name="connsiteY13-748" fmla="*/ 533400 h 850912"/>
                  <a:gd name="connsiteX14-749" fmla="*/ 2302668 w 2302668"/>
                  <a:gd name="connsiteY14-750" fmla="*/ 397668 h 850912"/>
                  <a:gd name="connsiteX15-751" fmla="*/ 2207418 w 2302668"/>
                  <a:gd name="connsiteY15-752" fmla="*/ 452437 h 850912"/>
                  <a:gd name="connsiteX16-753" fmla="*/ 2059781 w 2302668"/>
                  <a:gd name="connsiteY16-754" fmla="*/ 566737 h 850912"/>
                  <a:gd name="connsiteX17-755" fmla="*/ 1809750 w 2302668"/>
                  <a:gd name="connsiteY17-756" fmla="*/ 654843 h 850912"/>
                  <a:gd name="connsiteX18-757" fmla="*/ 1593056 w 2302668"/>
                  <a:gd name="connsiteY18-758" fmla="*/ 661987 h 850912"/>
                  <a:gd name="connsiteX19-759" fmla="*/ 1266825 w 2302668"/>
                  <a:gd name="connsiteY19-760" fmla="*/ 583406 h 850912"/>
                  <a:gd name="connsiteX20-761" fmla="*/ 933450 w 2302668"/>
                  <a:gd name="connsiteY20-762" fmla="*/ 421481 h 850912"/>
                  <a:gd name="connsiteX21-763" fmla="*/ 604838 w 2302668"/>
                  <a:gd name="connsiteY21-764" fmla="*/ 219074 h 850912"/>
                  <a:gd name="connsiteX22-765" fmla="*/ 280987 w 2302668"/>
                  <a:gd name="connsiteY22-766" fmla="*/ 50006 h 850912"/>
                  <a:gd name="connsiteX23-767" fmla="*/ 9525 w 2302668"/>
                  <a:gd name="connsiteY23-768" fmla="*/ 0 h 850912"/>
                  <a:gd name="connsiteX0-769" fmla="*/ 9525 w 2302668"/>
                  <a:gd name="connsiteY0-770" fmla="*/ 0 h 850912"/>
                  <a:gd name="connsiteX1-771" fmla="*/ 0 w 2302668"/>
                  <a:gd name="connsiteY1-772" fmla="*/ 30956 h 850912"/>
                  <a:gd name="connsiteX2-773" fmla="*/ 23812 w 2302668"/>
                  <a:gd name="connsiteY2-774" fmla="*/ 50006 h 850912"/>
                  <a:gd name="connsiteX3-775" fmla="*/ 233362 w 2302668"/>
                  <a:gd name="connsiteY3-776" fmla="*/ 80962 h 850912"/>
                  <a:gd name="connsiteX4-777" fmla="*/ 481012 w 2302668"/>
                  <a:gd name="connsiteY4-778" fmla="*/ 192881 h 850912"/>
                  <a:gd name="connsiteX5-779" fmla="*/ 683419 w 2302668"/>
                  <a:gd name="connsiteY5-780" fmla="*/ 326231 h 850912"/>
                  <a:gd name="connsiteX6-781" fmla="*/ 907256 w 2302668"/>
                  <a:gd name="connsiteY6-782" fmla="*/ 538162 h 850912"/>
                  <a:gd name="connsiteX7-783" fmla="*/ 1131093 w 2302668"/>
                  <a:gd name="connsiteY7-784" fmla="*/ 704850 h 850912"/>
                  <a:gd name="connsiteX8-785" fmla="*/ 1316831 w 2302668"/>
                  <a:gd name="connsiteY8-786" fmla="*/ 797718 h 850912"/>
                  <a:gd name="connsiteX9-787" fmla="*/ 1497806 w 2302668"/>
                  <a:gd name="connsiteY9-788" fmla="*/ 840581 h 850912"/>
                  <a:gd name="connsiteX10-789" fmla="*/ 1793081 w 2302668"/>
                  <a:gd name="connsiteY10-790" fmla="*/ 847725 h 850912"/>
                  <a:gd name="connsiteX11-791" fmla="*/ 2000250 w 2302668"/>
                  <a:gd name="connsiteY11-792" fmla="*/ 797718 h 850912"/>
                  <a:gd name="connsiteX12-793" fmla="*/ 2216943 w 2302668"/>
                  <a:gd name="connsiteY12-794" fmla="*/ 638175 h 850912"/>
                  <a:gd name="connsiteX13-795" fmla="*/ 2297906 w 2302668"/>
                  <a:gd name="connsiteY13-796" fmla="*/ 533400 h 850912"/>
                  <a:gd name="connsiteX14-797" fmla="*/ 2302668 w 2302668"/>
                  <a:gd name="connsiteY14-798" fmla="*/ 397668 h 850912"/>
                  <a:gd name="connsiteX15-799" fmla="*/ 2207418 w 2302668"/>
                  <a:gd name="connsiteY15-800" fmla="*/ 452437 h 850912"/>
                  <a:gd name="connsiteX16-801" fmla="*/ 2059781 w 2302668"/>
                  <a:gd name="connsiteY16-802" fmla="*/ 566737 h 850912"/>
                  <a:gd name="connsiteX17-803" fmla="*/ 1809750 w 2302668"/>
                  <a:gd name="connsiteY17-804" fmla="*/ 654843 h 850912"/>
                  <a:gd name="connsiteX18-805" fmla="*/ 1593056 w 2302668"/>
                  <a:gd name="connsiteY18-806" fmla="*/ 661987 h 850912"/>
                  <a:gd name="connsiteX19-807" fmla="*/ 1266825 w 2302668"/>
                  <a:gd name="connsiteY19-808" fmla="*/ 583406 h 850912"/>
                  <a:gd name="connsiteX20-809" fmla="*/ 933450 w 2302668"/>
                  <a:gd name="connsiteY20-810" fmla="*/ 421481 h 850912"/>
                  <a:gd name="connsiteX21-811" fmla="*/ 604838 w 2302668"/>
                  <a:gd name="connsiteY21-812" fmla="*/ 219074 h 850912"/>
                  <a:gd name="connsiteX22-813" fmla="*/ 280987 w 2302668"/>
                  <a:gd name="connsiteY22-814" fmla="*/ 50006 h 850912"/>
                  <a:gd name="connsiteX23-815" fmla="*/ 9525 w 2302668"/>
                  <a:gd name="connsiteY23-816" fmla="*/ 0 h 850912"/>
                  <a:gd name="connsiteX0-817" fmla="*/ 9525 w 2302668"/>
                  <a:gd name="connsiteY0-818" fmla="*/ 0 h 850912"/>
                  <a:gd name="connsiteX1-819" fmla="*/ 0 w 2302668"/>
                  <a:gd name="connsiteY1-820" fmla="*/ 30956 h 850912"/>
                  <a:gd name="connsiteX2-821" fmla="*/ 23812 w 2302668"/>
                  <a:gd name="connsiteY2-822" fmla="*/ 50006 h 850912"/>
                  <a:gd name="connsiteX3-823" fmla="*/ 233362 w 2302668"/>
                  <a:gd name="connsiteY3-824" fmla="*/ 80962 h 850912"/>
                  <a:gd name="connsiteX4-825" fmla="*/ 481012 w 2302668"/>
                  <a:gd name="connsiteY4-826" fmla="*/ 192881 h 850912"/>
                  <a:gd name="connsiteX5-827" fmla="*/ 683419 w 2302668"/>
                  <a:gd name="connsiteY5-828" fmla="*/ 326231 h 850912"/>
                  <a:gd name="connsiteX6-829" fmla="*/ 907256 w 2302668"/>
                  <a:gd name="connsiteY6-830" fmla="*/ 538162 h 850912"/>
                  <a:gd name="connsiteX7-831" fmla="*/ 1131093 w 2302668"/>
                  <a:gd name="connsiteY7-832" fmla="*/ 704850 h 850912"/>
                  <a:gd name="connsiteX8-833" fmla="*/ 1316831 w 2302668"/>
                  <a:gd name="connsiteY8-834" fmla="*/ 797718 h 850912"/>
                  <a:gd name="connsiteX9-835" fmla="*/ 1497806 w 2302668"/>
                  <a:gd name="connsiteY9-836" fmla="*/ 840581 h 850912"/>
                  <a:gd name="connsiteX10-837" fmla="*/ 1793081 w 2302668"/>
                  <a:gd name="connsiteY10-838" fmla="*/ 847725 h 850912"/>
                  <a:gd name="connsiteX11-839" fmla="*/ 2000250 w 2302668"/>
                  <a:gd name="connsiteY11-840" fmla="*/ 797718 h 850912"/>
                  <a:gd name="connsiteX12-841" fmla="*/ 2216943 w 2302668"/>
                  <a:gd name="connsiteY12-842" fmla="*/ 638175 h 850912"/>
                  <a:gd name="connsiteX13-843" fmla="*/ 2297906 w 2302668"/>
                  <a:gd name="connsiteY13-844" fmla="*/ 533400 h 850912"/>
                  <a:gd name="connsiteX14-845" fmla="*/ 2302668 w 2302668"/>
                  <a:gd name="connsiteY14-846" fmla="*/ 397668 h 850912"/>
                  <a:gd name="connsiteX15-847" fmla="*/ 2207418 w 2302668"/>
                  <a:gd name="connsiteY15-848" fmla="*/ 452437 h 850912"/>
                  <a:gd name="connsiteX16-849" fmla="*/ 2059781 w 2302668"/>
                  <a:gd name="connsiteY16-850" fmla="*/ 566737 h 850912"/>
                  <a:gd name="connsiteX17-851" fmla="*/ 1809750 w 2302668"/>
                  <a:gd name="connsiteY17-852" fmla="*/ 654843 h 850912"/>
                  <a:gd name="connsiteX18-853" fmla="*/ 1593056 w 2302668"/>
                  <a:gd name="connsiteY18-854" fmla="*/ 661987 h 850912"/>
                  <a:gd name="connsiteX19-855" fmla="*/ 1266825 w 2302668"/>
                  <a:gd name="connsiteY19-856" fmla="*/ 583406 h 850912"/>
                  <a:gd name="connsiteX20-857" fmla="*/ 933450 w 2302668"/>
                  <a:gd name="connsiteY20-858" fmla="*/ 421481 h 850912"/>
                  <a:gd name="connsiteX21-859" fmla="*/ 604838 w 2302668"/>
                  <a:gd name="connsiteY21-860" fmla="*/ 219074 h 850912"/>
                  <a:gd name="connsiteX22-861" fmla="*/ 280987 w 2302668"/>
                  <a:gd name="connsiteY22-862" fmla="*/ 50006 h 850912"/>
                  <a:gd name="connsiteX23-863" fmla="*/ 9525 w 2302668"/>
                  <a:gd name="connsiteY23-864" fmla="*/ 0 h 850912"/>
                  <a:gd name="connsiteX0-865" fmla="*/ 9525 w 2302668"/>
                  <a:gd name="connsiteY0-866" fmla="*/ 0 h 850912"/>
                  <a:gd name="connsiteX1-867" fmla="*/ 0 w 2302668"/>
                  <a:gd name="connsiteY1-868" fmla="*/ 30956 h 850912"/>
                  <a:gd name="connsiteX2-869" fmla="*/ 23812 w 2302668"/>
                  <a:gd name="connsiteY2-870" fmla="*/ 50006 h 850912"/>
                  <a:gd name="connsiteX3-871" fmla="*/ 233362 w 2302668"/>
                  <a:gd name="connsiteY3-872" fmla="*/ 80962 h 850912"/>
                  <a:gd name="connsiteX4-873" fmla="*/ 526255 w 2302668"/>
                  <a:gd name="connsiteY4-874" fmla="*/ 219075 h 850912"/>
                  <a:gd name="connsiteX5-875" fmla="*/ 683419 w 2302668"/>
                  <a:gd name="connsiteY5-876" fmla="*/ 326231 h 850912"/>
                  <a:gd name="connsiteX6-877" fmla="*/ 907256 w 2302668"/>
                  <a:gd name="connsiteY6-878" fmla="*/ 538162 h 850912"/>
                  <a:gd name="connsiteX7-879" fmla="*/ 1131093 w 2302668"/>
                  <a:gd name="connsiteY7-880" fmla="*/ 704850 h 850912"/>
                  <a:gd name="connsiteX8-881" fmla="*/ 1316831 w 2302668"/>
                  <a:gd name="connsiteY8-882" fmla="*/ 797718 h 850912"/>
                  <a:gd name="connsiteX9-883" fmla="*/ 1497806 w 2302668"/>
                  <a:gd name="connsiteY9-884" fmla="*/ 840581 h 850912"/>
                  <a:gd name="connsiteX10-885" fmla="*/ 1793081 w 2302668"/>
                  <a:gd name="connsiteY10-886" fmla="*/ 847725 h 850912"/>
                  <a:gd name="connsiteX11-887" fmla="*/ 2000250 w 2302668"/>
                  <a:gd name="connsiteY11-888" fmla="*/ 797718 h 850912"/>
                  <a:gd name="connsiteX12-889" fmla="*/ 2216943 w 2302668"/>
                  <a:gd name="connsiteY12-890" fmla="*/ 638175 h 850912"/>
                  <a:gd name="connsiteX13-891" fmla="*/ 2297906 w 2302668"/>
                  <a:gd name="connsiteY13-892" fmla="*/ 533400 h 850912"/>
                  <a:gd name="connsiteX14-893" fmla="*/ 2302668 w 2302668"/>
                  <a:gd name="connsiteY14-894" fmla="*/ 397668 h 850912"/>
                  <a:gd name="connsiteX15-895" fmla="*/ 2207418 w 2302668"/>
                  <a:gd name="connsiteY15-896" fmla="*/ 452437 h 850912"/>
                  <a:gd name="connsiteX16-897" fmla="*/ 2059781 w 2302668"/>
                  <a:gd name="connsiteY16-898" fmla="*/ 566737 h 850912"/>
                  <a:gd name="connsiteX17-899" fmla="*/ 1809750 w 2302668"/>
                  <a:gd name="connsiteY17-900" fmla="*/ 654843 h 850912"/>
                  <a:gd name="connsiteX18-901" fmla="*/ 1593056 w 2302668"/>
                  <a:gd name="connsiteY18-902" fmla="*/ 661987 h 850912"/>
                  <a:gd name="connsiteX19-903" fmla="*/ 1266825 w 2302668"/>
                  <a:gd name="connsiteY19-904" fmla="*/ 583406 h 850912"/>
                  <a:gd name="connsiteX20-905" fmla="*/ 933450 w 2302668"/>
                  <a:gd name="connsiteY20-906" fmla="*/ 421481 h 850912"/>
                  <a:gd name="connsiteX21-907" fmla="*/ 604838 w 2302668"/>
                  <a:gd name="connsiteY21-908" fmla="*/ 219074 h 850912"/>
                  <a:gd name="connsiteX22-909" fmla="*/ 280987 w 2302668"/>
                  <a:gd name="connsiteY22-910" fmla="*/ 50006 h 850912"/>
                  <a:gd name="connsiteX23-911" fmla="*/ 9525 w 2302668"/>
                  <a:gd name="connsiteY23-912" fmla="*/ 0 h 850912"/>
                  <a:gd name="connsiteX0-913" fmla="*/ 9525 w 2302668"/>
                  <a:gd name="connsiteY0-914" fmla="*/ 0 h 850912"/>
                  <a:gd name="connsiteX1-915" fmla="*/ 0 w 2302668"/>
                  <a:gd name="connsiteY1-916" fmla="*/ 30956 h 850912"/>
                  <a:gd name="connsiteX2-917" fmla="*/ 23812 w 2302668"/>
                  <a:gd name="connsiteY2-918" fmla="*/ 50006 h 850912"/>
                  <a:gd name="connsiteX3-919" fmla="*/ 233362 w 2302668"/>
                  <a:gd name="connsiteY3-920" fmla="*/ 80962 h 850912"/>
                  <a:gd name="connsiteX4-921" fmla="*/ 526255 w 2302668"/>
                  <a:gd name="connsiteY4-922" fmla="*/ 219075 h 850912"/>
                  <a:gd name="connsiteX5-923" fmla="*/ 683419 w 2302668"/>
                  <a:gd name="connsiteY5-924" fmla="*/ 326231 h 850912"/>
                  <a:gd name="connsiteX6-925" fmla="*/ 907256 w 2302668"/>
                  <a:gd name="connsiteY6-926" fmla="*/ 538162 h 850912"/>
                  <a:gd name="connsiteX7-927" fmla="*/ 1131093 w 2302668"/>
                  <a:gd name="connsiteY7-928" fmla="*/ 704850 h 850912"/>
                  <a:gd name="connsiteX8-929" fmla="*/ 1316831 w 2302668"/>
                  <a:gd name="connsiteY8-930" fmla="*/ 797718 h 850912"/>
                  <a:gd name="connsiteX9-931" fmla="*/ 1497806 w 2302668"/>
                  <a:gd name="connsiteY9-932" fmla="*/ 840581 h 850912"/>
                  <a:gd name="connsiteX10-933" fmla="*/ 1793081 w 2302668"/>
                  <a:gd name="connsiteY10-934" fmla="*/ 847725 h 850912"/>
                  <a:gd name="connsiteX11-935" fmla="*/ 2000250 w 2302668"/>
                  <a:gd name="connsiteY11-936" fmla="*/ 797718 h 850912"/>
                  <a:gd name="connsiteX12-937" fmla="*/ 2216943 w 2302668"/>
                  <a:gd name="connsiteY12-938" fmla="*/ 638175 h 850912"/>
                  <a:gd name="connsiteX13-939" fmla="*/ 2297906 w 2302668"/>
                  <a:gd name="connsiteY13-940" fmla="*/ 533400 h 850912"/>
                  <a:gd name="connsiteX14-941" fmla="*/ 2302668 w 2302668"/>
                  <a:gd name="connsiteY14-942" fmla="*/ 397668 h 850912"/>
                  <a:gd name="connsiteX15-943" fmla="*/ 2207418 w 2302668"/>
                  <a:gd name="connsiteY15-944" fmla="*/ 452437 h 850912"/>
                  <a:gd name="connsiteX16-945" fmla="*/ 2059781 w 2302668"/>
                  <a:gd name="connsiteY16-946" fmla="*/ 566737 h 850912"/>
                  <a:gd name="connsiteX17-947" fmla="*/ 1809750 w 2302668"/>
                  <a:gd name="connsiteY17-948" fmla="*/ 654843 h 850912"/>
                  <a:gd name="connsiteX18-949" fmla="*/ 1593056 w 2302668"/>
                  <a:gd name="connsiteY18-950" fmla="*/ 661987 h 850912"/>
                  <a:gd name="connsiteX19-951" fmla="*/ 1266825 w 2302668"/>
                  <a:gd name="connsiteY19-952" fmla="*/ 583406 h 850912"/>
                  <a:gd name="connsiteX20-953" fmla="*/ 933450 w 2302668"/>
                  <a:gd name="connsiteY20-954" fmla="*/ 421481 h 850912"/>
                  <a:gd name="connsiteX21-955" fmla="*/ 604838 w 2302668"/>
                  <a:gd name="connsiteY21-956" fmla="*/ 219074 h 850912"/>
                  <a:gd name="connsiteX22-957" fmla="*/ 280987 w 2302668"/>
                  <a:gd name="connsiteY22-958" fmla="*/ 50006 h 850912"/>
                  <a:gd name="connsiteX23-959" fmla="*/ 9525 w 2302668"/>
                  <a:gd name="connsiteY23-960" fmla="*/ 0 h 850912"/>
                  <a:gd name="connsiteX0-961" fmla="*/ 9525 w 2302668"/>
                  <a:gd name="connsiteY0-962" fmla="*/ 0 h 850912"/>
                  <a:gd name="connsiteX1-963" fmla="*/ 0 w 2302668"/>
                  <a:gd name="connsiteY1-964" fmla="*/ 30956 h 850912"/>
                  <a:gd name="connsiteX2-965" fmla="*/ 23812 w 2302668"/>
                  <a:gd name="connsiteY2-966" fmla="*/ 50006 h 850912"/>
                  <a:gd name="connsiteX3-967" fmla="*/ 233362 w 2302668"/>
                  <a:gd name="connsiteY3-968" fmla="*/ 80962 h 850912"/>
                  <a:gd name="connsiteX4-969" fmla="*/ 526255 w 2302668"/>
                  <a:gd name="connsiteY4-970" fmla="*/ 219075 h 850912"/>
                  <a:gd name="connsiteX5-971" fmla="*/ 683419 w 2302668"/>
                  <a:gd name="connsiteY5-972" fmla="*/ 326231 h 850912"/>
                  <a:gd name="connsiteX6-973" fmla="*/ 907256 w 2302668"/>
                  <a:gd name="connsiteY6-974" fmla="*/ 538162 h 850912"/>
                  <a:gd name="connsiteX7-975" fmla="*/ 1131093 w 2302668"/>
                  <a:gd name="connsiteY7-976" fmla="*/ 704850 h 850912"/>
                  <a:gd name="connsiteX8-977" fmla="*/ 1316831 w 2302668"/>
                  <a:gd name="connsiteY8-978" fmla="*/ 797718 h 850912"/>
                  <a:gd name="connsiteX9-979" fmla="*/ 1497806 w 2302668"/>
                  <a:gd name="connsiteY9-980" fmla="*/ 840581 h 850912"/>
                  <a:gd name="connsiteX10-981" fmla="*/ 1793081 w 2302668"/>
                  <a:gd name="connsiteY10-982" fmla="*/ 847725 h 850912"/>
                  <a:gd name="connsiteX11-983" fmla="*/ 2000250 w 2302668"/>
                  <a:gd name="connsiteY11-984" fmla="*/ 797718 h 850912"/>
                  <a:gd name="connsiteX12-985" fmla="*/ 2216943 w 2302668"/>
                  <a:gd name="connsiteY12-986" fmla="*/ 638175 h 850912"/>
                  <a:gd name="connsiteX13-987" fmla="*/ 2297906 w 2302668"/>
                  <a:gd name="connsiteY13-988" fmla="*/ 533400 h 850912"/>
                  <a:gd name="connsiteX14-989" fmla="*/ 2302668 w 2302668"/>
                  <a:gd name="connsiteY14-990" fmla="*/ 397668 h 850912"/>
                  <a:gd name="connsiteX15-991" fmla="*/ 2207418 w 2302668"/>
                  <a:gd name="connsiteY15-992" fmla="*/ 452437 h 850912"/>
                  <a:gd name="connsiteX16-993" fmla="*/ 2059781 w 2302668"/>
                  <a:gd name="connsiteY16-994" fmla="*/ 566737 h 850912"/>
                  <a:gd name="connsiteX17-995" fmla="*/ 1809750 w 2302668"/>
                  <a:gd name="connsiteY17-996" fmla="*/ 654843 h 850912"/>
                  <a:gd name="connsiteX18-997" fmla="*/ 1593056 w 2302668"/>
                  <a:gd name="connsiteY18-998" fmla="*/ 661987 h 850912"/>
                  <a:gd name="connsiteX19-999" fmla="*/ 1266825 w 2302668"/>
                  <a:gd name="connsiteY19-1000" fmla="*/ 583406 h 850912"/>
                  <a:gd name="connsiteX20-1001" fmla="*/ 933450 w 2302668"/>
                  <a:gd name="connsiteY20-1002" fmla="*/ 421481 h 850912"/>
                  <a:gd name="connsiteX21-1003" fmla="*/ 604838 w 2302668"/>
                  <a:gd name="connsiteY21-1004" fmla="*/ 219074 h 850912"/>
                  <a:gd name="connsiteX22-1005" fmla="*/ 280987 w 2302668"/>
                  <a:gd name="connsiteY22-1006" fmla="*/ 50006 h 850912"/>
                  <a:gd name="connsiteX23-1007" fmla="*/ 9525 w 2302668"/>
                  <a:gd name="connsiteY23-1008" fmla="*/ 0 h 850912"/>
                  <a:gd name="connsiteX0-1009" fmla="*/ 9525 w 2302668"/>
                  <a:gd name="connsiteY0-1010" fmla="*/ 0 h 850912"/>
                  <a:gd name="connsiteX1-1011" fmla="*/ 0 w 2302668"/>
                  <a:gd name="connsiteY1-1012" fmla="*/ 30956 h 850912"/>
                  <a:gd name="connsiteX2-1013" fmla="*/ 23812 w 2302668"/>
                  <a:gd name="connsiteY2-1014" fmla="*/ 50006 h 850912"/>
                  <a:gd name="connsiteX3-1015" fmla="*/ 233362 w 2302668"/>
                  <a:gd name="connsiteY3-1016" fmla="*/ 80962 h 850912"/>
                  <a:gd name="connsiteX4-1017" fmla="*/ 526255 w 2302668"/>
                  <a:gd name="connsiteY4-1018" fmla="*/ 219075 h 850912"/>
                  <a:gd name="connsiteX5-1019" fmla="*/ 683419 w 2302668"/>
                  <a:gd name="connsiteY5-1020" fmla="*/ 326231 h 850912"/>
                  <a:gd name="connsiteX6-1021" fmla="*/ 907256 w 2302668"/>
                  <a:gd name="connsiteY6-1022" fmla="*/ 538162 h 850912"/>
                  <a:gd name="connsiteX7-1023" fmla="*/ 1131093 w 2302668"/>
                  <a:gd name="connsiteY7-1024" fmla="*/ 704850 h 850912"/>
                  <a:gd name="connsiteX8-1025" fmla="*/ 1316831 w 2302668"/>
                  <a:gd name="connsiteY8-1026" fmla="*/ 797718 h 850912"/>
                  <a:gd name="connsiteX9-1027" fmla="*/ 1497806 w 2302668"/>
                  <a:gd name="connsiteY9-1028" fmla="*/ 840581 h 850912"/>
                  <a:gd name="connsiteX10-1029" fmla="*/ 1793081 w 2302668"/>
                  <a:gd name="connsiteY10-1030" fmla="*/ 847725 h 850912"/>
                  <a:gd name="connsiteX11-1031" fmla="*/ 2000250 w 2302668"/>
                  <a:gd name="connsiteY11-1032" fmla="*/ 797718 h 850912"/>
                  <a:gd name="connsiteX12-1033" fmla="*/ 2216943 w 2302668"/>
                  <a:gd name="connsiteY12-1034" fmla="*/ 638175 h 850912"/>
                  <a:gd name="connsiteX13-1035" fmla="*/ 2297906 w 2302668"/>
                  <a:gd name="connsiteY13-1036" fmla="*/ 533400 h 850912"/>
                  <a:gd name="connsiteX14-1037" fmla="*/ 2302668 w 2302668"/>
                  <a:gd name="connsiteY14-1038" fmla="*/ 397668 h 850912"/>
                  <a:gd name="connsiteX15-1039" fmla="*/ 2207418 w 2302668"/>
                  <a:gd name="connsiteY15-1040" fmla="*/ 452437 h 850912"/>
                  <a:gd name="connsiteX16-1041" fmla="*/ 2059781 w 2302668"/>
                  <a:gd name="connsiteY16-1042" fmla="*/ 566737 h 850912"/>
                  <a:gd name="connsiteX17-1043" fmla="*/ 1809750 w 2302668"/>
                  <a:gd name="connsiteY17-1044" fmla="*/ 654843 h 850912"/>
                  <a:gd name="connsiteX18-1045" fmla="*/ 1593056 w 2302668"/>
                  <a:gd name="connsiteY18-1046" fmla="*/ 661987 h 850912"/>
                  <a:gd name="connsiteX19-1047" fmla="*/ 1266825 w 2302668"/>
                  <a:gd name="connsiteY19-1048" fmla="*/ 583406 h 850912"/>
                  <a:gd name="connsiteX20-1049" fmla="*/ 933450 w 2302668"/>
                  <a:gd name="connsiteY20-1050" fmla="*/ 421481 h 850912"/>
                  <a:gd name="connsiteX21-1051" fmla="*/ 604838 w 2302668"/>
                  <a:gd name="connsiteY21-1052" fmla="*/ 219074 h 850912"/>
                  <a:gd name="connsiteX22-1053" fmla="*/ 280987 w 2302668"/>
                  <a:gd name="connsiteY22-1054" fmla="*/ 50006 h 850912"/>
                  <a:gd name="connsiteX23-1055" fmla="*/ 9525 w 2302668"/>
                  <a:gd name="connsiteY23-1056" fmla="*/ 0 h 850912"/>
                  <a:gd name="connsiteX0-1057" fmla="*/ 9525 w 2302668"/>
                  <a:gd name="connsiteY0-1058" fmla="*/ 0 h 850912"/>
                  <a:gd name="connsiteX1-1059" fmla="*/ 0 w 2302668"/>
                  <a:gd name="connsiteY1-1060" fmla="*/ 30956 h 850912"/>
                  <a:gd name="connsiteX2-1061" fmla="*/ 23812 w 2302668"/>
                  <a:gd name="connsiteY2-1062" fmla="*/ 50006 h 850912"/>
                  <a:gd name="connsiteX3-1063" fmla="*/ 233362 w 2302668"/>
                  <a:gd name="connsiteY3-1064" fmla="*/ 80962 h 850912"/>
                  <a:gd name="connsiteX4-1065" fmla="*/ 526255 w 2302668"/>
                  <a:gd name="connsiteY4-1066" fmla="*/ 219075 h 850912"/>
                  <a:gd name="connsiteX5-1067" fmla="*/ 683419 w 2302668"/>
                  <a:gd name="connsiteY5-1068" fmla="*/ 326231 h 850912"/>
                  <a:gd name="connsiteX6-1069" fmla="*/ 907256 w 2302668"/>
                  <a:gd name="connsiteY6-1070" fmla="*/ 538162 h 850912"/>
                  <a:gd name="connsiteX7-1071" fmla="*/ 1131093 w 2302668"/>
                  <a:gd name="connsiteY7-1072" fmla="*/ 704850 h 850912"/>
                  <a:gd name="connsiteX8-1073" fmla="*/ 1316831 w 2302668"/>
                  <a:gd name="connsiteY8-1074" fmla="*/ 797718 h 850912"/>
                  <a:gd name="connsiteX9-1075" fmla="*/ 1497806 w 2302668"/>
                  <a:gd name="connsiteY9-1076" fmla="*/ 840581 h 850912"/>
                  <a:gd name="connsiteX10-1077" fmla="*/ 1793081 w 2302668"/>
                  <a:gd name="connsiteY10-1078" fmla="*/ 847725 h 850912"/>
                  <a:gd name="connsiteX11-1079" fmla="*/ 2000250 w 2302668"/>
                  <a:gd name="connsiteY11-1080" fmla="*/ 797718 h 850912"/>
                  <a:gd name="connsiteX12-1081" fmla="*/ 2216943 w 2302668"/>
                  <a:gd name="connsiteY12-1082" fmla="*/ 638175 h 850912"/>
                  <a:gd name="connsiteX13-1083" fmla="*/ 2297906 w 2302668"/>
                  <a:gd name="connsiteY13-1084" fmla="*/ 533400 h 850912"/>
                  <a:gd name="connsiteX14-1085" fmla="*/ 2302668 w 2302668"/>
                  <a:gd name="connsiteY14-1086" fmla="*/ 397668 h 850912"/>
                  <a:gd name="connsiteX15-1087" fmla="*/ 2207418 w 2302668"/>
                  <a:gd name="connsiteY15-1088" fmla="*/ 452437 h 850912"/>
                  <a:gd name="connsiteX16-1089" fmla="*/ 2059781 w 2302668"/>
                  <a:gd name="connsiteY16-1090" fmla="*/ 566737 h 850912"/>
                  <a:gd name="connsiteX17-1091" fmla="*/ 1809750 w 2302668"/>
                  <a:gd name="connsiteY17-1092" fmla="*/ 654843 h 850912"/>
                  <a:gd name="connsiteX18-1093" fmla="*/ 1593056 w 2302668"/>
                  <a:gd name="connsiteY18-1094" fmla="*/ 661987 h 850912"/>
                  <a:gd name="connsiteX19-1095" fmla="*/ 1266825 w 2302668"/>
                  <a:gd name="connsiteY19-1096" fmla="*/ 583406 h 850912"/>
                  <a:gd name="connsiteX20-1097" fmla="*/ 933450 w 2302668"/>
                  <a:gd name="connsiteY20-1098" fmla="*/ 421481 h 850912"/>
                  <a:gd name="connsiteX21-1099" fmla="*/ 604838 w 2302668"/>
                  <a:gd name="connsiteY21-1100" fmla="*/ 219074 h 850912"/>
                  <a:gd name="connsiteX22-1101" fmla="*/ 280987 w 2302668"/>
                  <a:gd name="connsiteY22-1102" fmla="*/ 50006 h 850912"/>
                  <a:gd name="connsiteX23-1103" fmla="*/ 9525 w 2302668"/>
                  <a:gd name="connsiteY23-1104" fmla="*/ 0 h 850912"/>
                  <a:gd name="connsiteX0-1105" fmla="*/ 9525 w 2302668"/>
                  <a:gd name="connsiteY0-1106" fmla="*/ 0 h 850912"/>
                  <a:gd name="connsiteX1-1107" fmla="*/ 0 w 2302668"/>
                  <a:gd name="connsiteY1-1108" fmla="*/ 30956 h 850912"/>
                  <a:gd name="connsiteX2-1109" fmla="*/ 23812 w 2302668"/>
                  <a:gd name="connsiteY2-1110" fmla="*/ 50006 h 850912"/>
                  <a:gd name="connsiteX3-1111" fmla="*/ 233362 w 2302668"/>
                  <a:gd name="connsiteY3-1112" fmla="*/ 80962 h 850912"/>
                  <a:gd name="connsiteX4-1113" fmla="*/ 526255 w 2302668"/>
                  <a:gd name="connsiteY4-1114" fmla="*/ 219075 h 850912"/>
                  <a:gd name="connsiteX5-1115" fmla="*/ 683419 w 2302668"/>
                  <a:gd name="connsiteY5-1116" fmla="*/ 326231 h 850912"/>
                  <a:gd name="connsiteX6-1117" fmla="*/ 907256 w 2302668"/>
                  <a:gd name="connsiteY6-1118" fmla="*/ 538162 h 850912"/>
                  <a:gd name="connsiteX7-1119" fmla="*/ 1131093 w 2302668"/>
                  <a:gd name="connsiteY7-1120" fmla="*/ 704850 h 850912"/>
                  <a:gd name="connsiteX8-1121" fmla="*/ 1316831 w 2302668"/>
                  <a:gd name="connsiteY8-1122" fmla="*/ 797718 h 850912"/>
                  <a:gd name="connsiteX9-1123" fmla="*/ 1497806 w 2302668"/>
                  <a:gd name="connsiteY9-1124" fmla="*/ 840581 h 850912"/>
                  <a:gd name="connsiteX10-1125" fmla="*/ 1793081 w 2302668"/>
                  <a:gd name="connsiteY10-1126" fmla="*/ 847725 h 850912"/>
                  <a:gd name="connsiteX11-1127" fmla="*/ 2000250 w 2302668"/>
                  <a:gd name="connsiteY11-1128" fmla="*/ 797718 h 850912"/>
                  <a:gd name="connsiteX12-1129" fmla="*/ 2216943 w 2302668"/>
                  <a:gd name="connsiteY12-1130" fmla="*/ 638175 h 850912"/>
                  <a:gd name="connsiteX13-1131" fmla="*/ 2297906 w 2302668"/>
                  <a:gd name="connsiteY13-1132" fmla="*/ 533400 h 850912"/>
                  <a:gd name="connsiteX14-1133" fmla="*/ 2302668 w 2302668"/>
                  <a:gd name="connsiteY14-1134" fmla="*/ 397668 h 850912"/>
                  <a:gd name="connsiteX15-1135" fmla="*/ 2207418 w 2302668"/>
                  <a:gd name="connsiteY15-1136" fmla="*/ 452437 h 850912"/>
                  <a:gd name="connsiteX16-1137" fmla="*/ 2059781 w 2302668"/>
                  <a:gd name="connsiteY16-1138" fmla="*/ 566737 h 850912"/>
                  <a:gd name="connsiteX17-1139" fmla="*/ 1809750 w 2302668"/>
                  <a:gd name="connsiteY17-1140" fmla="*/ 654843 h 850912"/>
                  <a:gd name="connsiteX18-1141" fmla="*/ 1593056 w 2302668"/>
                  <a:gd name="connsiteY18-1142" fmla="*/ 661987 h 850912"/>
                  <a:gd name="connsiteX19-1143" fmla="*/ 1266825 w 2302668"/>
                  <a:gd name="connsiteY19-1144" fmla="*/ 583406 h 850912"/>
                  <a:gd name="connsiteX20-1145" fmla="*/ 933450 w 2302668"/>
                  <a:gd name="connsiteY20-1146" fmla="*/ 421481 h 850912"/>
                  <a:gd name="connsiteX21-1147" fmla="*/ 604838 w 2302668"/>
                  <a:gd name="connsiteY21-1148" fmla="*/ 219074 h 850912"/>
                  <a:gd name="connsiteX22-1149" fmla="*/ 280987 w 2302668"/>
                  <a:gd name="connsiteY22-1150" fmla="*/ 50006 h 850912"/>
                  <a:gd name="connsiteX23-1151" fmla="*/ 9525 w 2302668"/>
                  <a:gd name="connsiteY23-1152" fmla="*/ 0 h 850912"/>
                  <a:gd name="connsiteX0-1153" fmla="*/ 9525 w 2302668"/>
                  <a:gd name="connsiteY0-1154" fmla="*/ 0 h 850912"/>
                  <a:gd name="connsiteX1-1155" fmla="*/ 0 w 2302668"/>
                  <a:gd name="connsiteY1-1156" fmla="*/ 30956 h 850912"/>
                  <a:gd name="connsiteX2-1157" fmla="*/ 23812 w 2302668"/>
                  <a:gd name="connsiteY2-1158" fmla="*/ 50006 h 850912"/>
                  <a:gd name="connsiteX3-1159" fmla="*/ 233362 w 2302668"/>
                  <a:gd name="connsiteY3-1160" fmla="*/ 80962 h 850912"/>
                  <a:gd name="connsiteX4-1161" fmla="*/ 526255 w 2302668"/>
                  <a:gd name="connsiteY4-1162" fmla="*/ 219075 h 850912"/>
                  <a:gd name="connsiteX5-1163" fmla="*/ 683419 w 2302668"/>
                  <a:gd name="connsiteY5-1164" fmla="*/ 326231 h 850912"/>
                  <a:gd name="connsiteX6-1165" fmla="*/ 907256 w 2302668"/>
                  <a:gd name="connsiteY6-1166" fmla="*/ 538162 h 850912"/>
                  <a:gd name="connsiteX7-1167" fmla="*/ 1131093 w 2302668"/>
                  <a:gd name="connsiteY7-1168" fmla="*/ 704850 h 850912"/>
                  <a:gd name="connsiteX8-1169" fmla="*/ 1316831 w 2302668"/>
                  <a:gd name="connsiteY8-1170" fmla="*/ 797718 h 850912"/>
                  <a:gd name="connsiteX9-1171" fmla="*/ 1497806 w 2302668"/>
                  <a:gd name="connsiteY9-1172" fmla="*/ 840581 h 850912"/>
                  <a:gd name="connsiteX10-1173" fmla="*/ 1793081 w 2302668"/>
                  <a:gd name="connsiteY10-1174" fmla="*/ 847725 h 850912"/>
                  <a:gd name="connsiteX11-1175" fmla="*/ 2000250 w 2302668"/>
                  <a:gd name="connsiteY11-1176" fmla="*/ 797718 h 850912"/>
                  <a:gd name="connsiteX12-1177" fmla="*/ 2216943 w 2302668"/>
                  <a:gd name="connsiteY12-1178" fmla="*/ 638175 h 850912"/>
                  <a:gd name="connsiteX13-1179" fmla="*/ 2297906 w 2302668"/>
                  <a:gd name="connsiteY13-1180" fmla="*/ 533400 h 850912"/>
                  <a:gd name="connsiteX14-1181" fmla="*/ 2302668 w 2302668"/>
                  <a:gd name="connsiteY14-1182" fmla="*/ 397668 h 850912"/>
                  <a:gd name="connsiteX15-1183" fmla="*/ 2207418 w 2302668"/>
                  <a:gd name="connsiteY15-1184" fmla="*/ 452437 h 850912"/>
                  <a:gd name="connsiteX16-1185" fmla="*/ 2059781 w 2302668"/>
                  <a:gd name="connsiteY16-1186" fmla="*/ 566737 h 850912"/>
                  <a:gd name="connsiteX17-1187" fmla="*/ 1809750 w 2302668"/>
                  <a:gd name="connsiteY17-1188" fmla="*/ 654843 h 850912"/>
                  <a:gd name="connsiteX18-1189" fmla="*/ 1593056 w 2302668"/>
                  <a:gd name="connsiteY18-1190" fmla="*/ 661987 h 850912"/>
                  <a:gd name="connsiteX19-1191" fmla="*/ 1266825 w 2302668"/>
                  <a:gd name="connsiteY19-1192" fmla="*/ 583406 h 850912"/>
                  <a:gd name="connsiteX20-1193" fmla="*/ 933450 w 2302668"/>
                  <a:gd name="connsiteY20-1194" fmla="*/ 421481 h 850912"/>
                  <a:gd name="connsiteX21-1195" fmla="*/ 604838 w 2302668"/>
                  <a:gd name="connsiteY21-1196" fmla="*/ 219074 h 850912"/>
                  <a:gd name="connsiteX22-1197" fmla="*/ 280987 w 2302668"/>
                  <a:gd name="connsiteY22-1198" fmla="*/ 50006 h 850912"/>
                  <a:gd name="connsiteX23-1199" fmla="*/ 9525 w 2302668"/>
                  <a:gd name="connsiteY23-1200" fmla="*/ 0 h 850912"/>
                  <a:gd name="connsiteX0-1201" fmla="*/ 9525 w 2302668"/>
                  <a:gd name="connsiteY0-1202" fmla="*/ 0 h 850912"/>
                  <a:gd name="connsiteX1-1203" fmla="*/ 0 w 2302668"/>
                  <a:gd name="connsiteY1-1204" fmla="*/ 30956 h 850912"/>
                  <a:gd name="connsiteX2-1205" fmla="*/ 23812 w 2302668"/>
                  <a:gd name="connsiteY2-1206" fmla="*/ 50006 h 850912"/>
                  <a:gd name="connsiteX3-1207" fmla="*/ 233362 w 2302668"/>
                  <a:gd name="connsiteY3-1208" fmla="*/ 80962 h 850912"/>
                  <a:gd name="connsiteX4-1209" fmla="*/ 526255 w 2302668"/>
                  <a:gd name="connsiteY4-1210" fmla="*/ 219075 h 850912"/>
                  <a:gd name="connsiteX5-1211" fmla="*/ 683419 w 2302668"/>
                  <a:gd name="connsiteY5-1212" fmla="*/ 326231 h 850912"/>
                  <a:gd name="connsiteX6-1213" fmla="*/ 907256 w 2302668"/>
                  <a:gd name="connsiteY6-1214" fmla="*/ 538162 h 850912"/>
                  <a:gd name="connsiteX7-1215" fmla="*/ 1131093 w 2302668"/>
                  <a:gd name="connsiteY7-1216" fmla="*/ 704850 h 850912"/>
                  <a:gd name="connsiteX8-1217" fmla="*/ 1316831 w 2302668"/>
                  <a:gd name="connsiteY8-1218" fmla="*/ 797718 h 850912"/>
                  <a:gd name="connsiteX9-1219" fmla="*/ 1497806 w 2302668"/>
                  <a:gd name="connsiteY9-1220" fmla="*/ 840581 h 850912"/>
                  <a:gd name="connsiteX10-1221" fmla="*/ 1793081 w 2302668"/>
                  <a:gd name="connsiteY10-1222" fmla="*/ 847725 h 850912"/>
                  <a:gd name="connsiteX11-1223" fmla="*/ 2000250 w 2302668"/>
                  <a:gd name="connsiteY11-1224" fmla="*/ 797718 h 850912"/>
                  <a:gd name="connsiteX12-1225" fmla="*/ 2216943 w 2302668"/>
                  <a:gd name="connsiteY12-1226" fmla="*/ 638175 h 850912"/>
                  <a:gd name="connsiteX13-1227" fmla="*/ 2297906 w 2302668"/>
                  <a:gd name="connsiteY13-1228" fmla="*/ 533400 h 850912"/>
                  <a:gd name="connsiteX14-1229" fmla="*/ 2302668 w 2302668"/>
                  <a:gd name="connsiteY14-1230" fmla="*/ 397668 h 850912"/>
                  <a:gd name="connsiteX15-1231" fmla="*/ 2209800 w 2302668"/>
                  <a:gd name="connsiteY15-1232" fmla="*/ 466724 h 850912"/>
                  <a:gd name="connsiteX16-1233" fmla="*/ 2059781 w 2302668"/>
                  <a:gd name="connsiteY16-1234" fmla="*/ 566737 h 850912"/>
                  <a:gd name="connsiteX17-1235" fmla="*/ 1809750 w 2302668"/>
                  <a:gd name="connsiteY17-1236" fmla="*/ 654843 h 850912"/>
                  <a:gd name="connsiteX18-1237" fmla="*/ 1593056 w 2302668"/>
                  <a:gd name="connsiteY18-1238" fmla="*/ 661987 h 850912"/>
                  <a:gd name="connsiteX19-1239" fmla="*/ 1266825 w 2302668"/>
                  <a:gd name="connsiteY19-1240" fmla="*/ 583406 h 850912"/>
                  <a:gd name="connsiteX20-1241" fmla="*/ 933450 w 2302668"/>
                  <a:gd name="connsiteY20-1242" fmla="*/ 421481 h 850912"/>
                  <a:gd name="connsiteX21-1243" fmla="*/ 604838 w 2302668"/>
                  <a:gd name="connsiteY21-1244" fmla="*/ 219074 h 850912"/>
                  <a:gd name="connsiteX22-1245" fmla="*/ 280987 w 2302668"/>
                  <a:gd name="connsiteY22-1246" fmla="*/ 50006 h 850912"/>
                  <a:gd name="connsiteX23-1247" fmla="*/ 9525 w 2302668"/>
                  <a:gd name="connsiteY23-1248" fmla="*/ 0 h 850912"/>
                  <a:gd name="connsiteX0-1249" fmla="*/ 9525 w 2300287"/>
                  <a:gd name="connsiteY0-1250" fmla="*/ 0 h 850912"/>
                  <a:gd name="connsiteX1-1251" fmla="*/ 0 w 2300287"/>
                  <a:gd name="connsiteY1-1252" fmla="*/ 30956 h 850912"/>
                  <a:gd name="connsiteX2-1253" fmla="*/ 23812 w 2300287"/>
                  <a:gd name="connsiteY2-1254" fmla="*/ 50006 h 850912"/>
                  <a:gd name="connsiteX3-1255" fmla="*/ 233362 w 2300287"/>
                  <a:gd name="connsiteY3-1256" fmla="*/ 80962 h 850912"/>
                  <a:gd name="connsiteX4-1257" fmla="*/ 526255 w 2300287"/>
                  <a:gd name="connsiteY4-1258" fmla="*/ 219075 h 850912"/>
                  <a:gd name="connsiteX5-1259" fmla="*/ 683419 w 2300287"/>
                  <a:gd name="connsiteY5-1260" fmla="*/ 326231 h 850912"/>
                  <a:gd name="connsiteX6-1261" fmla="*/ 907256 w 2300287"/>
                  <a:gd name="connsiteY6-1262" fmla="*/ 538162 h 850912"/>
                  <a:gd name="connsiteX7-1263" fmla="*/ 1131093 w 2300287"/>
                  <a:gd name="connsiteY7-1264" fmla="*/ 704850 h 850912"/>
                  <a:gd name="connsiteX8-1265" fmla="*/ 1316831 w 2300287"/>
                  <a:gd name="connsiteY8-1266" fmla="*/ 797718 h 850912"/>
                  <a:gd name="connsiteX9-1267" fmla="*/ 1497806 w 2300287"/>
                  <a:gd name="connsiteY9-1268" fmla="*/ 840581 h 850912"/>
                  <a:gd name="connsiteX10-1269" fmla="*/ 1793081 w 2300287"/>
                  <a:gd name="connsiteY10-1270" fmla="*/ 847725 h 850912"/>
                  <a:gd name="connsiteX11-1271" fmla="*/ 2000250 w 2300287"/>
                  <a:gd name="connsiteY11-1272" fmla="*/ 797718 h 850912"/>
                  <a:gd name="connsiteX12-1273" fmla="*/ 2216943 w 2300287"/>
                  <a:gd name="connsiteY12-1274" fmla="*/ 638175 h 850912"/>
                  <a:gd name="connsiteX13-1275" fmla="*/ 2297906 w 2300287"/>
                  <a:gd name="connsiteY13-1276" fmla="*/ 533400 h 850912"/>
                  <a:gd name="connsiteX14-1277" fmla="*/ 2300287 w 2300287"/>
                  <a:gd name="connsiteY14-1278" fmla="*/ 373856 h 850912"/>
                  <a:gd name="connsiteX15-1279" fmla="*/ 2209800 w 2300287"/>
                  <a:gd name="connsiteY15-1280" fmla="*/ 466724 h 850912"/>
                  <a:gd name="connsiteX16-1281" fmla="*/ 2059781 w 2300287"/>
                  <a:gd name="connsiteY16-1282" fmla="*/ 566737 h 850912"/>
                  <a:gd name="connsiteX17-1283" fmla="*/ 1809750 w 2300287"/>
                  <a:gd name="connsiteY17-1284" fmla="*/ 654843 h 850912"/>
                  <a:gd name="connsiteX18-1285" fmla="*/ 1593056 w 2300287"/>
                  <a:gd name="connsiteY18-1286" fmla="*/ 661987 h 850912"/>
                  <a:gd name="connsiteX19-1287" fmla="*/ 1266825 w 2300287"/>
                  <a:gd name="connsiteY19-1288" fmla="*/ 583406 h 850912"/>
                  <a:gd name="connsiteX20-1289" fmla="*/ 933450 w 2300287"/>
                  <a:gd name="connsiteY20-1290" fmla="*/ 421481 h 850912"/>
                  <a:gd name="connsiteX21-1291" fmla="*/ 604838 w 2300287"/>
                  <a:gd name="connsiteY21-1292" fmla="*/ 219074 h 850912"/>
                  <a:gd name="connsiteX22-1293" fmla="*/ 280987 w 2300287"/>
                  <a:gd name="connsiteY22-1294" fmla="*/ 50006 h 850912"/>
                  <a:gd name="connsiteX23-1295" fmla="*/ 9525 w 2300287"/>
                  <a:gd name="connsiteY23-1296" fmla="*/ 0 h 850912"/>
                  <a:gd name="connsiteX0-1297" fmla="*/ 9525 w 2300287"/>
                  <a:gd name="connsiteY0-1298" fmla="*/ 0 h 850912"/>
                  <a:gd name="connsiteX1-1299" fmla="*/ 0 w 2300287"/>
                  <a:gd name="connsiteY1-1300" fmla="*/ 30956 h 850912"/>
                  <a:gd name="connsiteX2-1301" fmla="*/ 23812 w 2300287"/>
                  <a:gd name="connsiteY2-1302" fmla="*/ 50006 h 850912"/>
                  <a:gd name="connsiteX3-1303" fmla="*/ 233362 w 2300287"/>
                  <a:gd name="connsiteY3-1304" fmla="*/ 80962 h 850912"/>
                  <a:gd name="connsiteX4-1305" fmla="*/ 526255 w 2300287"/>
                  <a:gd name="connsiteY4-1306" fmla="*/ 219075 h 850912"/>
                  <a:gd name="connsiteX5-1307" fmla="*/ 683419 w 2300287"/>
                  <a:gd name="connsiteY5-1308" fmla="*/ 326231 h 850912"/>
                  <a:gd name="connsiteX6-1309" fmla="*/ 907256 w 2300287"/>
                  <a:gd name="connsiteY6-1310" fmla="*/ 538162 h 850912"/>
                  <a:gd name="connsiteX7-1311" fmla="*/ 1131093 w 2300287"/>
                  <a:gd name="connsiteY7-1312" fmla="*/ 704850 h 850912"/>
                  <a:gd name="connsiteX8-1313" fmla="*/ 1316831 w 2300287"/>
                  <a:gd name="connsiteY8-1314" fmla="*/ 797718 h 850912"/>
                  <a:gd name="connsiteX9-1315" fmla="*/ 1497806 w 2300287"/>
                  <a:gd name="connsiteY9-1316" fmla="*/ 840581 h 850912"/>
                  <a:gd name="connsiteX10-1317" fmla="*/ 1793081 w 2300287"/>
                  <a:gd name="connsiteY10-1318" fmla="*/ 847725 h 850912"/>
                  <a:gd name="connsiteX11-1319" fmla="*/ 2000250 w 2300287"/>
                  <a:gd name="connsiteY11-1320" fmla="*/ 797718 h 850912"/>
                  <a:gd name="connsiteX12-1321" fmla="*/ 2216943 w 2300287"/>
                  <a:gd name="connsiteY12-1322" fmla="*/ 638175 h 850912"/>
                  <a:gd name="connsiteX13-1323" fmla="*/ 2297906 w 2300287"/>
                  <a:gd name="connsiteY13-1324" fmla="*/ 533400 h 850912"/>
                  <a:gd name="connsiteX14-1325" fmla="*/ 2300287 w 2300287"/>
                  <a:gd name="connsiteY14-1326" fmla="*/ 373856 h 850912"/>
                  <a:gd name="connsiteX15-1327" fmla="*/ 2209800 w 2300287"/>
                  <a:gd name="connsiteY15-1328" fmla="*/ 466724 h 850912"/>
                  <a:gd name="connsiteX16-1329" fmla="*/ 2059781 w 2300287"/>
                  <a:gd name="connsiteY16-1330" fmla="*/ 566737 h 850912"/>
                  <a:gd name="connsiteX17-1331" fmla="*/ 1809750 w 2300287"/>
                  <a:gd name="connsiteY17-1332" fmla="*/ 654843 h 850912"/>
                  <a:gd name="connsiteX18-1333" fmla="*/ 1593056 w 2300287"/>
                  <a:gd name="connsiteY18-1334" fmla="*/ 661987 h 850912"/>
                  <a:gd name="connsiteX19-1335" fmla="*/ 1266825 w 2300287"/>
                  <a:gd name="connsiteY19-1336" fmla="*/ 583406 h 850912"/>
                  <a:gd name="connsiteX20-1337" fmla="*/ 933450 w 2300287"/>
                  <a:gd name="connsiteY20-1338" fmla="*/ 421481 h 850912"/>
                  <a:gd name="connsiteX21-1339" fmla="*/ 604838 w 2300287"/>
                  <a:gd name="connsiteY21-1340" fmla="*/ 219074 h 850912"/>
                  <a:gd name="connsiteX22-1341" fmla="*/ 280987 w 2300287"/>
                  <a:gd name="connsiteY22-1342" fmla="*/ 50006 h 850912"/>
                  <a:gd name="connsiteX23-1343" fmla="*/ 9525 w 2300287"/>
                  <a:gd name="connsiteY23-1344" fmla="*/ 0 h 850912"/>
                  <a:gd name="connsiteX0-1345" fmla="*/ 9525 w 2309039"/>
                  <a:gd name="connsiteY0-1346" fmla="*/ 0 h 850912"/>
                  <a:gd name="connsiteX1-1347" fmla="*/ 0 w 2309039"/>
                  <a:gd name="connsiteY1-1348" fmla="*/ 30956 h 850912"/>
                  <a:gd name="connsiteX2-1349" fmla="*/ 23812 w 2309039"/>
                  <a:gd name="connsiteY2-1350" fmla="*/ 50006 h 850912"/>
                  <a:gd name="connsiteX3-1351" fmla="*/ 233362 w 2309039"/>
                  <a:gd name="connsiteY3-1352" fmla="*/ 80962 h 850912"/>
                  <a:gd name="connsiteX4-1353" fmla="*/ 526255 w 2309039"/>
                  <a:gd name="connsiteY4-1354" fmla="*/ 219075 h 850912"/>
                  <a:gd name="connsiteX5-1355" fmla="*/ 683419 w 2309039"/>
                  <a:gd name="connsiteY5-1356" fmla="*/ 326231 h 850912"/>
                  <a:gd name="connsiteX6-1357" fmla="*/ 907256 w 2309039"/>
                  <a:gd name="connsiteY6-1358" fmla="*/ 538162 h 850912"/>
                  <a:gd name="connsiteX7-1359" fmla="*/ 1131093 w 2309039"/>
                  <a:gd name="connsiteY7-1360" fmla="*/ 704850 h 850912"/>
                  <a:gd name="connsiteX8-1361" fmla="*/ 1316831 w 2309039"/>
                  <a:gd name="connsiteY8-1362" fmla="*/ 797718 h 850912"/>
                  <a:gd name="connsiteX9-1363" fmla="*/ 1497806 w 2309039"/>
                  <a:gd name="connsiteY9-1364" fmla="*/ 840581 h 850912"/>
                  <a:gd name="connsiteX10-1365" fmla="*/ 1793081 w 2309039"/>
                  <a:gd name="connsiteY10-1366" fmla="*/ 847725 h 850912"/>
                  <a:gd name="connsiteX11-1367" fmla="*/ 2000250 w 2309039"/>
                  <a:gd name="connsiteY11-1368" fmla="*/ 797718 h 850912"/>
                  <a:gd name="connsiteX12-1369" fmla="*/ 2216943 w 2309039"/>
                  <a:gd name="connsiteY12-1370" fmla="*/ 638175 h 850912"/>
                  <a:gd name="connsiteX13-1371" fmla="*/ 2297906 w 2309039"/>
                  <a:gd name="connsiteY13-1372" fmla="*/ 533400 h 850912"/>
                  <a:gd name="connsiteX14-1373" fmla="*/ 2300287 w 2309039"/>
                  <a:gd name="connsiteY14-1374" fmla="*/ 373856 h 850912"/>
                  <a:gd name="connsiteX15-1375" fmla="*/ 2209800 w 2309039"/>
                  <a:gd name="connsiteY15-1376" fmla="*/ 466724 h 850912"/>
                  <a:gd name="connsiteX16-1377" fmla="*/ 2059781 w 2309039"/>
                  <a:gd name="connsiteY16-1378" fmla="*/ 566737 h 850912"/>
                  <a:gd name="connsiteX17-1379" fmla="*/ 1809750 w 2309039"/>
                  <a:gd name="connsiteY17-1380" fmla="*/ 654843 h 850912"/>
                  <a:gd name="connsiteX18-1381" fmla="*/ 1593056 w 2309039"/>
                  <a:gd name="connsiteY18-1382" fmla="*/ 661987 h 850912"/>
                  <a:gd name="connsiteX19-1383" fmla="*/ 1266825 w 2309039"/>
                  <a:gd name="connsiteY19-1384" fmla="*/ 583406 h 850912"/>
                  <a:gd name="connsiteX20-1385" fmla="*/ 933450 w 2309039"/>
                  <a:gd name="connsiteY20-1386" fmla="*/ 421481 h 850912"/>
                  <a:gd name="connsiteX21-1387" fmla="*/ 604838 w 2309039"/>
                  <a:gd name="connsiteY21-1388" fmla="*/ 219074 h 850912"/>
                  <a:gd name="connsiteX22-1389" fmla="*/ 280987 w 2309039"/>
                  <a:gd name="connsiteY22-1390" fmla="*/ 50006 h 850912"/>
                  <a:gd name="connsiteX23-1391" fmla="*/ 9525 w 2309039"/>
                  <a:gd name="connsiteY23-1392" fmla="*/ 0 h 850912"/>
                  <a:gd name="connsiteX0-1393" fmla="*/ 9525 w 2307624"/>
                  <a:gd name="connsiteY0-1394" fmla="*/ 0 h 850912"/>
                  <a:gd name="connsiteX1-1395" fmla="*/ 0 w 2307624"/>
                  <a:gd name="connsiteY1-1396" fmla="*/ 30956 h 850912"/>
                  <a:gd name="connsiteX2-1397" fmla="*/ 23812 w 2307624"/>
                  <a:gd name="connsiteY2-1398" fmla="*/ 50006 h 850912"/>
                  <a:gd name="connsiteX3-1399" fmla="*/ 233362 w 2307624"/>
                  <a:gd name="connsiteY3-1400" fmla="*/ 80962 h 850912"/>
                  <a:gd name="connsiteX4-1401" fmla="*/ 526255 w 2307624"/>
                  <a:gd name="connsiteY4-1402" fmla="*/ 219075 h 850912"/>
                  <a:gd name="connsiteX5-1403" fmla="*/ 683419 w 2307624"/>
                  <a:gd name="connsiteY5-1404" fmla="*/ 326231 h 850912"/>
                  <a:gd name="connsiteX6-1405" fmla="*/ 907256 w 2307624"/>
                  <a:gd name="connsiteY6-1406" fmla="*/ 538162 h 850912"/>
                  <a:gd name="connsiteX7-1407" fmla="*/ 1131093 w 2307624"/>
                  <a:gd name="connsiteY7-1408" fmla="*/ 704850 h 850912"/>
                  <a:gd name="connsiteX8-1409" fmla="*/ 1316831 w 2307624"/>
                  <a:gd name="connsiteY8-1410" fmla="*/ 797718 h 850912"/>
                  <a:gd name="connsiteX9-1411" fmla="*/ 1497806 w 2307624"/>
                  <a:gd name="connsiteY9-1412" fmla="*/ 840581 h 850912"/>
                  <a:gd name="connsiteX10-1413" fmla="*/ 1793081 w 2307624"/>
                  <a:gd name="connsiteY10-1414" fmla="*/ 847725 h 850912"/>
                  <a:gd name="connsiteX11-1415" fmla="*/ 2000250 w 2307624"/>
                  <a:gd name="connsiteY11-1416" fmla="*/ 797718 h 850912"/>
                  <a:gd name="connsiteX12-1417" fmla="*/ 2216943 w 2307624"/>
                  <a:gd name="connsiteY12-1418" fmla="*/ 638175 h 850912"/>
                  <a:gd name="connsiteX13-1419" fmla="*/ 2290762 w 2307624"/>
                  <a:gd name="connsiteY13-1420" fmla="*/ 526257 h 850912"/>
                  <a:gd name="connsiteX14-1421" fmla="*/ 2300287 w 2307624"/>
                  <a:gd name="connsiteY14-1422" fmla="*/ 373856 h 850912"/>
                  <a:gd name="connsiteX15-1423" fmla="*/ 2209800 w 2307624"/>
                  <a:gd name="connsiteY15-1424" fmla="*/ 466724 h 850912"/>
                  <a:gd name="connsiteX16-1425" fmla="*/ 2059781 w 2307624"/>
                  <a:gd name="connsiteY16-1426" fmla="*/ 566737 h 850912"/>
                  <a:gd name="connsiteX17-1427" fmla="*/ 1809750 w 2307624"/>
                  <a:gd name="connsiteY17-1428" fmla="*/ 654843 h 850912"/>
                  <a:gd name="connsiteX18-1429" fmla="*/ 1593056 w 2307624"/>
                  <a:gd name="connsiteY18-1430" fmla="*/ 661987 h 850912"/>
                  <a:gd name="connsiteX19-1431" fmla="*/ 1266825 w 2307624"/>
                  <a:gd name="connsiteY19-1432" fmla="*/ 583406 h 850912"/>
                  <a:gd name="connsiteX20-1433" fmla="*/ 933450 w 2307624"/>
                  <a:gd name="connsiteY20-1434" fmla="*/ 421481 h 850912"/>
                  <a:gd name="connsiteX21-1435" fmla="*/ 604838 w 2307624"/>
                  <a:gd name="connsiteY21-1436" fmla="*/ 219074 h 850912"/>
                  <a:gd name="connsiteX22-1437" fmla="*/ 280987 w 2307624"/>
                  <a:gd name="connsiteY22-1438" fmla="*/ 50006 h 850912"/>
                  <a:gd name="connsiteX23-1439" fmla="*/ 9525 w 2307624"/>
                  <a:gd name="connsiteY23-1440" fmla="*/ 0 h 850912"/>
                  <a:gd name="connsiteX0-1441" fmla="*/ 9525 w 2309811"/>
                  <a:gd name="connsiteY0-1442" fmla="*/ 0 h 850912"/>
                  <a:gd name="connsiteX1-1443" fmla="*/ 0 w 2309811"/>
                  <a:gd name="connsiteY1-1444" fmla="*/ 30956 h 850912"/>
                  <a:gd name="connsiteX2-1445" fmla="*/ 23812 w 2309811"/>
                  <a:gd name="connsiteY2-1446" fmla="*/ 50006 h 850912"/>
                  <a:gd name="connsiteX3-1447" fmla="*/ 233362 w 2309811"/>
                  <a:gd name="connsiteY3-1448" fmla="*/ 80962 h 850912"/>
                  <a:gd name="connsiteX4-1449" fmla="*/ 526255 w 2309811"/>
                  <a:gd name="connsiteY4-1450" fmla="*/ 219075 h 850912"/>
                  <a:gd name="connsiteX5-1451" fmla="*/ 683419 w 2309811"/>
                  <a:gd name="connsiteY5-1452" fmla="*/ 326231 h 850912"/>
                  <a:gd name="connsiteX6-1453" fmla="*/ 907256 w 2309811"/>
                  <a:gd name="connsiteY6-1454" fmla="*/ 538162 h 850912"/>
                  <a:gd name="connsiteX7-1455" fmla="*/ 1131093 w 2309811"/>
                  <a:gd name="connsiteY7-1456" fmla="*/ 704850 h 850912"/>
                  <a:gd name="connsiteX8-1457" fmla="*/ 1316831 w 2309811"/>
                  <a:gd name="connsiteY8-1458" fmla="*/ 797718 h 850912"/>
                  <a:gd name="connsiteX9-1459" fmla="*/ 1497806 w 2309811"/>
                  <a:gd name="connsiteY9-1460" fmla="*/ 840581 h 850912"/>
                  <a:gd name="connsiteX10-1461" fmla="*/ 1793081 w 2309811"/>
                  <a:gd name="connsiteY10-1462" fmla="*/ 847725 h 850912"/>
                  <a:gd name="connsiteX11-1463" fmla="*/ 2000250 w 2309811"/>
                  <a:gd name="connsiteY11-1464" fmla="*/ 797718 h 850912"/>
                  <a:gd name="connsiteX12-1465" fmla="*/ 2216943 w 2309811"/>
                  <a:gd name="connsiteY12-1466" fmla="*/ 638175 h 850912"/>
                  <a:gd name="connsiteX13-1467" fmla="*/ 2290762 w 2309811"/>
                  <a:gd name="connsiteY13-1468" fmla="*/ 526257 h 850912"/>
                  <a:gd name="connsiteX14-1469" fmla="*/ 2300287 w 2309811"/>
                  <a:gd name="connsiteY14-1470" fmla="*/ 373856 h 850912"/>
                  <a:gd name="connsiteX15-1471" fmla="*/ 2209800 w 2309811"/>
                  <a:gd name="connsiteY15-1472" fmla="*/ 466724 h 850912"/>
                  <a:gd name="connsiteX16-1473" fmla="*/ 2059781 w 2309811"/>
                  <a:gd name="connsiteY16-1474" fmla="*/ 566737 h 850912"/>
                  <a:gd name="connsiteX17-1475" fmla="*/ 1809750 w 2309811"/>
                  <a:gd name="connsiteY17-1476" fmla="*/ 654843 h 850912"/>
                  <a:gd name="connsiteX18-1477" fmla="*/ 1593056 w 2309811"/>
                  <a:gd name="connsiteY18-1478" fmla="*/ 661987 h 850912"/>
                  <a:gd name="connsiteX19-1479" fmla="*/ 1266825 w 2309811"/>
                  <a:gd name="connsiteY19-1480" fmla="*/ 583406 h 850912"/>
                  <a:gd name="connsiteX20-1481" fmla="*/ 933450 w 2309811"/>
                  <a:gd name="connsiteY20-1482" fmla="*/ 421481 h 850912"/>
                  <a:gd name="connsiteX21-1483" fmla="*/ 604838 w 2309811"/>
                  <a:gd name="connsiteY21-1484" fmla="*/ 219074 h 850912"/>
                  <a:gd name="connsiteX22-1485" fmla="*/ 280987 w 2309811"/>
                  <a:gd name="connsiteY22-1486" fmla="*/ 50006 h 850912"/>
                  <a:gd name="connsiteX23-1487" fmla="*/ 9525 w 2309811"/>
                  <a:gd name="connsiteY23-1488" fmla="*/ 0 h 850912"/>
                  <a:gd name="connsiteX0-1489" fmla="*/ 9525 w 2309811"/>
                  <a:gd name="connsiteY0-1490" fmla="*/ 0 h 850912"/>
                  <a:gd name="connsiteX1-1491" fmla="*/ 0 w 2309811"/>
                  <a:gd name="connsiteY1-1492" fmla="*/ 30956 h 850912"/>
                  <a:gd name="connsiteX2-1493" fmla="*/ 23812 w 2309811"/>
                  <a:gd name="connsiteY2-1494" fmla="*/ 50006 h 850912"/>
                  <a:gd name="connsiteX3-1495" fmla="*/ 233362 w 2309811"/>
                  <a:gd name="connsiteY3-1496" fmla="*/ 80962 h 850912"/>
                  <a:gd name="connsiteX4-1497" fmla="*/ 526255 w 2309811"/>
                  <a:gd name="connsiteY4-1498" fmla="*/ 219075 h 850912"/>
                  <a:gd name="connsiteX5-1499" fmla="*/ 683419 w 2309811"/>
                  <a:gd name="connsiteY5-1500" fmla="*/ 326231 h 850912"/>
                  <a:gd name="connsiteX6-1501" fmla="*/ 907256 w 2309811"/>
                  <a:gd name="connsiteY6-1502" fmla="*/ 538162 h 850912"/>
                  <a:gd name="connsiteX7-1503" fmla="*/ 1131093 w 2309811"/>
                  <a:gd name="connsiteY7-1504" fmla="*/ 704850 h 850912"/>
                  <a:gd name="connsiteX8-1505" fmla="*/ 1316831 w 2309811"/>
                  <a:gd name="connsiteY8-1506" fmla="*/ 797718 h 850912"/>
                  <a:gd name="connsiteX9-1507" fmla="*/ 1497806 w 2309811"/>
                  <a:gd name="connsiteY9-1508" fmla="*/ 840581 h 850912"/>
                  <a:gd name="connsiteX10-1509" fmla="*/ 1793081 w 2309811"/>
                  <a:gd name="connsiteY10-1510" fmla="*/ 847725 h 850912"/>
                  <a:gd name="connsiteX11-1511" fmla="*/ 2000250 w 2309811"/>
                  <a:gd name="connsiteY11-1512" fmla="*/ 797718 h 850912"/>
                  <a:gd name="connsiteX12-1513" fmla="*/ 2216943 w 2309811"/>
                  <a:gd name="connsiteY12-1514" fmla="*/ 638175 h 850912"/>
                  <a:gd name="connsiteX13-1515" fmla="*/ 2290762 w 2309811"/>
                  <a:gd name="connsiteY13-1516" fmla="*/ 540544 h 850912"/>
                  <a:gd name="connsiteX14-1517" fmla="*/ 2300287 w 2309811"/>
                  <a:gd name="connsiteY14-1518" fmla="*/ 373856 h 850912"/>
                  <a:gd name="connsiteX15-1519" fmla="*/ 2209800 w 2309811"/>
                  <a:gd name="connsiteY15-1520" fmla="*/ 466724 h 850912"/>
                  <a:gd name="connsiteX16-1521" fmla="*/ 2059781 w 2309811"/>
                  <a:gd name="connsiteY16-1522" fmla="*/ 566737 h 850912"/>
                  <a:gd name="connsiteX17-1523" fmla="*/ 1809750 w 2309811"/>
                  <a:gd name="connsiteY17-1524" fmla="*/ 654843 h 850912"/>
                  <a:gd name="connsiteX18-1525" fmla="*/ 1593056 w 2309811"/>
                  <a:gd name="connsiteY18-1526" fmla="*/ 661987 h 850912"/>
                  <a:gd name="connsiteX19-1527" fmla="*/ 1266825 w 2309811"/>
                  <a:gd name="connsiteY19-1528" fmla="*/ 583406 h 850912"/>
                  <a:gd name="connsiteX20-1529" fmla="*/ 933450 w 2309811"/>
                  <a:gd name="connsiteY20-1530" fmla="*/ 421481 h 850912"/>
                  <a:gd name="connsiteX21-1531" fmla="*/ 604838 w 2309811"/>
                  <a:gd name="connsiteY21-1532" fmla="*/ 219074 h 850912"/>
                  <a:gd name="connsiteX22-1533" fmla="*/ 280987 w 2309811"/>
                  <a:gd name="connsiteY22-1534" fmla="*/ 50006 h 850912"/>
                  <a:gd name="connsiteX23-1535" fmla="*/ 9525 w 2309811"/>
                  <a:gd name="connsiteY23-1536" fmla="*/ 0 h 850912"/>
                  <a:gd name="connsiteX0-1537" fmla="*/ 9525 w 2309811"/>
                  <a:gd name="connsiteY0-1538" fmla="*/ 0 h 850912"/>
                  <a:gd name="connsiteX1-1539" fmla="*/ 0 w 2309811"/>
                  <a:gd name="connsiteY1-1540" fmla="*/ 30956 h 850912"/>
                  <a:gd name="connsiteX2-1541" fmla="*/ 23812 w 2309811"/>
                  <a:gd name="connsiteY2-1542" fmla="*/ 50006 h 850912"/>
                  <a:gd name="connsiteX3-1543" fmla="*/ 233362 w 2309811"/>
                  <a:gd name="connsiteY3-1544" fmla="*/ 80962 h 850912"/>
                  <a:gd name="connsiteX4-1545" fmla="*/ 526255 w 2309811"/>
                  <a:gd name="connsiteY4-1546" fmla="*/ 219075 h 850912"/>
                  <a:gd name="connsiteX5-1547" fmla="*/ 683419 w 2309811"/>
                  <a:gd name="connsiteY5-1548" fmla="*/ 326231 h 850912"/>
                  <a:gd name="connsiteX6-1549" fmla="*/ 907256 w 2309811"/>
                  <a:gd name="connsiteY6-1550" fmla="*/ 538162 h 850912"/>
                  <a:gd name="connsiteX7-1551" fmla="*/ 1131093 w 2309811"/>
                  <a:gd name="connsiteY7-1552" fmla="*/ 704850 h 850912"/>
                  <a:gd name="connsiteX8-1553" fmla="*/ 1316831 w 2309811"/>
                  <a:gd name="connsiteY8-1554" fmla="*/ 797718 h 850912"/>
                  <a:gd name="connsiteX9-1555" fmla="*/ 1497806 w 2309811"/>
                  <a:gd name="connsiteY9-1556" fmla="*/ 840581 h 850912"/>
                  <a:gd name="connsiteX10-1557" fmla="*/ 1793081 w 2309811"/>
                  <a:gd name="connsiteY10-1558" fmla="*/ 847725 h 850912"/>
                  <a:gd name="connsiteX11-1559" fmla="*/ 2000250 w 2309811"/>
                  <a:gd name="connsiteY11-1560" fmla="*/ 797718 h 850912"/>
                  <a:gd name="connsiteX12-1561" fmla="*/ 2216943 w 2309811"/>
                  <a:gd name="connsiteY12-1562" fmla="*/ 638175 h 850912"/>
                  <a:gd name="connsiteX13-1563" fmla="*/ 2290762 w 2309811"/>
                  <a:gd name="connsiteY13-1564" fmla="*/ 540544 h 850912"/>
                  <a:gd name="connsiteX14-1565" fmla="*/ 2300287 w 2309811"/>
                  <a:gd name="connsiteY14-1566" fmla="*/ 373856 h 850912"/>
                  <a:gd name="connsiteX15-1567" fmla="*/ 2209800 w 2309811"/>
                  <a:gd name="connsiteY15-1568" fmla="*/ 459580 h 850912"/>
                  <a:gd name="connsiteX16-1569" fmla="*/ 2059781 w 2309811"/>
                  <a:gd name="connsiteY16-1570" fmla="*/ 566737 h 850912"/>
                  <a:gd name="connsiteX17-1571" fmla="*/ 1809750 w 2309811"/>
                  <a:gd name="connsiteY17-1572" fmla="*/ 654843 h 850912"/>
                  <a:gd name="connsiteX18-1573" fmla="*/ 1593056 w 2309811"/>
                  <a:gd name="connsiteY18-1574" fmla="*/ 661987 h 850912"/>
                  <a:gd name="connsiteX19-1575" fmla="*/ 1266825 w 2309811"/>
                  <a:gd name="connsiteY19-1576" fmla="*/ 583406 h 850912"/>
                  <a:gd name="connsiteX20-1577" fmla="*/ 933450 w 2309811"/>
                  <a:gd name="connsiteY20-1578" fmla="*/ 421481 h 850912"/>
                  <a:gd name="connsiteX21-1579" fmla="*/ 604838 w 2309811"/>
                  <a:gd name="connsiteY21-1580" fmla="*/ 219074 h 850912"/>
                  <a:gd name="connsiteX22-1581" fmla="*/ 280987 w 2309811"/>
                  <a:gd name="connsiteY22-1582" fmla="*/ 50006 h 850912"/>
                  <a:gd name="connsiteX23-1583" fmla="*/ 9525 w 2309811"/>
                  <a:gd name="connsiteY23-1584" fmla="*/ 0 h 850912"/>
                  <a:gd name="connsiteX0-1585" fmla="*/ 9525 w 2309811"/>
                  <a:gd name="connsiteY0-1586" fmla="*/ 0 h 850912"/>
                  <a:gd name="connsiteX1-1587" fmla="*/ 0 w 2309811"/>
                  <a:gd name="connsiteY1-1588" fmla="*/ 30956 h 850912"/>
                  <a:gd name="connsiteX2-1589" fmla="*/ 23812 w 2309811"/>
                  <a:gd name="connsiteY2-1590" fmla="*/ 50006 h 850912"/>
                  <a:gd name="connsiteX3-1591" fmla="*/ 233362 w 2309811"/>
                  <a:gd name="connsiteY3-1592" fmla="*/ 80962 h 850912"/>
                  <a:gd name="connsiteX4-1593" fmla="*/ 526255 w 2309811"/>
                  <a:gd name="connsiteY4-1594" fmla="*/ 219075 h 850912"/>
                  <a:gd name="connsiteX5-1595" fmla="*/ 683419 w 2309811"/>
                  <a:gd name="connsiteY5-1596" fmla="*/ 326231 h 850912"/>
                  <a:gd name="connsiteX6-1597" fmla="*/ 907256 w 2309811"/>
                  <a:gd name="connsiteY6-1598" fmla="*/ 538162 h 850912"/>
                  <a:gd name="connsiteX7-1599" fmla="*/ 1131093 w 2309811"/>
                  <a:gd name="connsiteY7-1600" fmla="*/ 704850 h 850912"/>
                  <a:gd name="connsiteX8-1601" fmla="*/ 1316831 w 2309811"/>
                  <a:gd name="connsiteY8-1602" fmla="*/ 797718 h 850912"/>
                  <a:gd name="connsiteX9-1603" fmla="*/ 1497806 w 2309811"/>
                  <a:gd name="connsiteY9-1604" fmla="*/ 840581 h 850912"/>
                  <a:gd name="connsiteX10-1605" fmla="*/ 1793081 w 2309811"/>
                  <a:gd name="connsiteY10-1606" fmla="*/ 847725 h 850912"/>
                  <a:gd name="connsiteX11-1607" fmla="*/ 2000250 w 2309811"/>
                  <a:gd name="connsiteY11-1608" fmla="*/ 797718 h 850912"/>
                  <a:gd name="connsiteX12-1609" fmla="*/ 2216943 w 2309811"/>
                  <a:gd name="connsiteY12-1610" fmla="*/ 638175 h 850912"/>
                  <a:gd name="connsiteX13-1611" fmla="*/ 2290762 w 2309811"/>
                  <a:gd name="connsiteY13-1612" fmla="*/ 540544 h 850912"/>
                  <a:gd name="connsiteX14-1613" fmla="*/ 2300287 w 2309811"/>
                  <a:gd name="connsiteY14-1614" fmla="*/ 373856 h 850912"/>
                  <a:gd name="connsiteX15-1615" fmla="*/ 2209800 w 2309811"/>
                  <a:gd name="connsiteY15-1616" fmla="*/ 459580 h 850912"/>
                  <a:gd name="connsiteX16-1617" fmla="*/ 2059781 w 2309811"/>
                  <a:gd name="connsiteY16-1618" fmla="*/ 566737 h 850912"/>
                  <a:gd name="connsiteX17-1619" fmla="*/ 1809750 w 2309811"/>
                  <a:gd name="connsiteY17-1620" fmla="*/ 654843 h 850912"/>
                  <a:gd name="connsiteX18-1621" fmla="*/ 1593056 w 2309811"/>
                  <a:gd name="connsiteY18-1622" fmla="*/ 661987 h 850912"/>
                  <a:gd name="connsiteX19-1623" fmla="*/ 1266825 w 2309811"/>
                  <a:gd name="connsiteY19-1624" fmla="*/ 583406 h 850912"/>
                  <a:gd name="connsiteX20-1625" fmla="*/ 933450 w 2309811"/>
                  <a:gd name="connsiteY20-1626" fmla="*/ 421481 h 850912"/>
                  <a:gd name="connsiteX21-1627" fmla="*/ 604838 w 2309811"/>
                  <a:gd name="connsiteY21-1628" fmla="*/ 219074 h 850912"/>
                  <a:gd name="connsiteX22-1629" fmla="*/ 280987 w 2309811"/>
                  <a:gd name="connsiteY22-1630" fmla="*/ 50006 h 850912"/>
                  <a:gd name="connsiteX23-1631" fmla="*/ 9525 w 2309811"/>
                  <a:gd name="connsiteY23-1632" fmla="*/ 0 h 850912"/>
                  <a:gd name="connsiteX0-1633" fmla="*/ 9525 w 2309811"/>
                  <a:gd name="connsiteY0-1634" fmla="*/ 0 h 850912"/>
                  <a:gd name="connsiteX1-1635" fmla="*/ 0 w 2309811"/>
                  <a:gd name="connsiteY1-1636" fmla="*/ 30956 h 850912"/>
                  <a:gd name="connsiteX2-1637" fmla="*/ 23812 w 2309811"/>
                  <a:gd name="connsiteY2-1638" fmla="*/ 50006 h 850912"/>
                  <a:gd name="connsiteX3-1639" fmla="*/ 233362 w 2309811"/>
                  <a:gd name="connsiteY3-1640" fmla="*/ 80962 h 850912"/>
                  <a:gd name="connsiteX4-1641" fmla="*/ 526255 w 2309811"/>
                  <a:gd name="connsiteY4-1642" fmla="*/ 219075 h 850912"/>
                  <a:gd name="connsiteX5-1643" fmla="*/ 683419 w 2309811"/>
                  <a:gd name="connsiteY5-1644" fmla="*/ 326231 h 850912"/>
                  <a:gd name="connsiteX6-1645" fmla="*/ 907256 w 2309811"/>
                  <a:gd name="connsiteY6-1646" fmla="*/ 538162 h 850912"/>
                  <a:gd name="connsiteX7-1647" fmla="*/ 1131093 w 2309811"/>
                  <a:gd name="connsiteY7-1648" fmla="*/ 704850 h 850912"/>
                  <a:gd name="connsiteX8-1649" fmla="*/ 1316831 w 2309811"/>
                  <a:gd name="connsiteY8-1650" fmla="*/ 797718 h 850912"/>
                  <a:gd name="connsiteX9-1651" fmla="*/ 1497806 w 2309811"/>
                  <a:gd name="connsiteY9-1652" fmla="*/ 840581 h 850912"/>
                  <a:gd name="connsiteX10-1653" fmla="*/ 1793081 w 2309811"/>
                  <a:gd name="connsiteY10-1654" fmla="*/ 847725 h 850912"/>
                  <a:gd name="connsiteX11-1655" fmla="*/ 2000250 w 2309811"/>
                  <a:gd name="connsiteY11-1656" fmla="*/ 797718 h 850912"/>
                  <a:gd name="connsiteX12-1657" fmla="*/ 2216943 w 2309811"/>
                  <a:gd name="connsiteY12-1658" fmla="*/ 638175 h 850912"/>
                  <a:gd name="connsiteX13-1659" fmla="*/ 2290762 w 2309811"/>
                  <a:gd name="connsiteY13-1660" fmla="*/ 540544 h 850912"/>
                  <a:gd name="connsiteX14-1661" fmla="*/ 2300287 w 2309811"/>
                  <a:gd name="connsiteY14-1662" fmla="*/ 373856 h 850912"/>
                  <a:gd name="connsiteX15-1663" fmla="*/ 2209800 w 2309811"/>
                  <a:gd name="connsiteY15-1664" fmla="*/ 459580 h 850912"/>
                  <a:gd name="connsiteX16-1665" fmla="*/ 2059781 w 2309811"/>
                  <a:gd name="connsiteY16-1666" fmla="*/ 566737 h 850912"/>
                  <a:gd name="connsiteX17-1667" fmla="*/ 1809750 w 2309811"/>
                  <a:gd name="connsiteY17-1668" fmla="*/ 654843 h 850912"/>
                  <a:gd name="connsiteX18-1669" fmla="*/ 1593056 w 2309811"/>
                  <a:gd name="connsiteY18-1670" fmla="*/ 661987 h 850912"/>
                  <a:gd name="connsiteX19-1671" fmla="*/ 1266825 w 2309811"/>
                  <a:gd name="connsiteY19-1672" fmla="*/ 583406 h 850912"/>
                  <a:gd name="connsiteX20-1673" fmla="*/ 933450 w 2309811"/>
                  <a:gd name="connsiteY20-1674" fmla="*/ 421481 h 850912"/>
                  <a:gd name="connsiteX21-1675" fmla="*/ 604838 w 2309811"/>
                  <a:gd name="connsiteY21-1676" fmla="*/ 219074 h 850912"/>
                  <a:gd name="connsiteX22-1677" fmla="*/ 280987 w 2309811"/>
                  <a:gd name="connsiteY22-1678" fmla="*/ 50006 h 850912"/>
                  <a:gd name="connsiteX23-1679" fmla="*/ 9525 w 2309811"/>
                  <a:gd name="connsiteY23-1680" fmla="*/ 0 h 850912"/>
                  <a:gd name="connsiteX0-1681" fmla="*/ 9525 w 2309811"/>
                  <a:gd name="connsiteY0-1682" fmla="*/ 0 h 850912"/>
                  <a:gd name="connsiteX1-1683" fmla="*/ 0 w 2309811"/>
                  <a:gd name="connsiteY1-1684" fmla="*/ 30956 h 850912"/>
                  <a:gd name="connsiteX2-1685" fmla="*/ 23812 w 2309811"/>
                  <a:gd name="connsiteY2-1686" fmla="*/ 50006 h 850912"/>
                  <a:gd name="connsiteX3-1687" fmla="*/ 233362 w 2309811"/>
                  <a:gd name="connsiteY3-1688" fmla="*/ 80962 h 850912"/>
                  <a:gd name="connsiteX4-1689" fmla="*/ 526255 w 2309811"/>
                  <a:gd name="connsiteY4-1690" fmla="*/ 219075 h 850912"/>
                  <a:gd name="connsiteX5-1691" fmla="*/ 683419 w 2309811"/>
                  <a:gd name="connsiteY5-1692" fmla="*/ 326231 h 850912"/>
                  <a:gd name="connsiteX6-1693" fmla="*/ 907256 w 2309811"/>
                  <a:gd name="connsiteY6-1694" fmla="*/ 538162 h 850912"/>
                  <a:gd name="connsiteX7-1695" fmla="*/ 1131093 w 2309811"/>
                  <a:gd name="connsiteY7-1696" fmla="*/ 704850 h 850912"/>
                  <a:gd name="connsiteX8-1697" fmla="*/ 1316831 w 2309811"/>
                  <a:gd name="connsiteY8-1698" fmla="*/ 797718 h 850912"/>
                  <a:gd name="connsiteX9-1699" fmla="*/ 1497806 w 2309811"/>
                  <a:gd name="connsiteY9-1700" fmla="*/ 840581 h 850912"/>
                  <a:gd name="connsiteX10-1701" fmla="*/ 1793081 w 2309811"/>
                  <a:gd name="connsiteY10-1702" fmla="*/ 847725 h 850912"/>
                  <a:gd name="connsiteX11-1703" fmla="*/ 2019300 w 2309811"/>
                  <a:gd name="connsiteY11-1704" fmla="*/ 783430 h 850912"/>
                  <a:gd name="connsiteX12-1705" fmla="*/ 2216943 w 2309811"/>
                  <a:gd name="connsiteY12-1706" fmla="*/ 638175 h 850912"/>
                  <a:gd name="connsiteX13-1707" fmla="*/ 2290762 w 2309811"/>
                  <a:gd name="connsiteY13-1708" fmla="*/ 540544 h 850912"/>
                  <a:gd name="connsiteX14-1709" fmla="*/ 2300287 w 2309811"/>
                  <a:gd name="connsiteY14-1710" fmla="*/ 373856 h 850912"/>
                  <a:gd name="connsiteX15-1711" fmla="*/ 2209800 w 2309811"/>
                  <a:gd name="connsiteY15-1712" fmla="*/ 459580 h 850912"/>
                  <a:gd name="connsiteX16-1713" fmla="*/ 2059781 w 2309811"/>
                  <a:gd name="connsiteY16-1714" fmla="*/ 566737 h 850912"/>
                  <a:gd name="connsiteX17-1715" fmla="*/ 1809750 w 2309811"/>
                  <a:gd name="connsiteY17-1716" fmla="*/ 654843 h 850912"/>
                  <a:gd name="connsiteX18-1717" fmla="*/ 1593056 w 2309811"/>
                  <a:gd name="connsiteY18-1718" fmla="*/ 661987 h 850912"/>
                  <a:gd name="connsiteX19-1719" fmla="*/ 1266825 w 2309811"/>
                  <a:gd name="connsiteY19-1720" fmla="*/ 583406 h 850912"/>
                  <a:gd name="connsiteX20-1721" fmla="*/ 933450 w 2309811"/>
                  <a:gd name="connsiteY20-1722" fmla="*/ 421481 h 850912"/>
                  <a:gd name="connsiteX21-1723" fmla="*/ 604838 w 2309811"/>
                  <a:gd name="connsiteY21-1724" fmla="*/ 219074 h 850912"/>
                  <a:gd name="connsiteX22-1725" fmla="*/ 280987 w 2309811"/>
                  <a:gd name="connsiteY22-1726" fmla="*/ 50006 h 850912"/>
                  <a:gd name="connsiteX23-1727" fmla="*/ 9525 w 2309811"/>
                  <a:gd name="connsiteY23-1728" fmla="*/ 0 h 850912"/>
                  <a:gd name="connsiteX0-1729" fmla="*/ 9525 w 2309811"/>
                  <a:gd name="connsiteY0-1730" fmla="*/ 0 h 850912"/>
                  <a:gd name="connsiteX1-1731" fmla="*/ 0 w 2309811"/>
                  <a:gd name="connsiteY1-1732" fmla="*/ 30956 h 850912"/>
                  <a:gd name="connsiteX2-1733" fmla="*/ 23812 w 2309811"/>
                  <a:gd name="connsiteY2-1734" fmla="*/ 50006 h 850912"/>
                  <a:gd name="connsiteX3-1735" fmla="*/ 233362 w 2309811"/>
                  <a:gd name="connsiteY3-1736" fmla="*/ 80962 h 850912"/>
                  <a:gd name="connsiteX4-1737" fmla="*/ 526255 w 2309811"/>
                  <a:gd name="connsiteY4-1738" fmla="*/ 219075 h 850912"/>
                  <a:gd name="connsiteX5-1739" fmla="*/ 683419 w 2309811"/>
                  <a:gd name="connsiteY5-1740" fmla="*/ 326231 h 850912"/>
                  <a:gd name="connsiteX6-1741" fmla="*/ 907256 w 2309811"/>
                  <a:gd name="connsiteY6-1742" fmla="*/ 538162 h 850912"/>
                  <a:gd name="connsiteX7-1743" fmla="*/ 1131093 w 2309811"/>
                  <a:gd name="connsiteY7-1744" fmla="*/ 704850 h 850912"/>
                  <a:gd name="connsiteX8-1745" fmla="*/ 1316831 w 2309811"/>
                  <a:gd name="connsiteY8-1746" fmla="*/ 797718 h 850912"/>
                  <a:gd name="connsiteX9-1747" fmla="*/ 1497806 w 2309811"/>
                  <a:gd name="connsiteY9-1748" fmla="*/ 840581 h 850912"/>
                  <a:gd name="connsiteX10-1749" fmla="*/ 1793081 w 2309811"/>
                  <a:gd name="connsiteY10-1750" fmla="*/ 847725 h 850912"/>
                  <a:gd name="connsiteX11-1751" fmla="*/ 2019300 w 2309811"/>
                  <a:gd name="connsiteY11-1752" fmla="*/ 783430 h 850912"/>
                  <a:gd name="connsiteX12-1753" fmla="*/ 2216943 w 2309811"/>
                  <a:gd name="connsiteY12-1754" fmla="*/ 652462 h 850912"/>
                  <a:gd name="connsiteX13-1755" fmla="*/ 2290762 w 2309811"/>
                  <a:gd name="connsiteY13-1756" fmla="*/ 540544 h 850912"/>
                  <a:gd name="connsiteX14-1757" fmla="*/ 2300287 w 2309811"/>
                  <a:gd name="connsiteY14-1758" fmla="*/ 373856 h 850912"/>
                  <a:gd name="connsiteX15-1759" fmla="*/ 2209800 w 2309811"/>
                  <a:gd name="connsiteY15-1760" fmla="*/ 459580 h 850912"/>
                  <a:gd name="connsiteX16-1761" fmla="*/ 2059781 w 2309811"/>
                  <a:gd name="connsiteY16-1762" fmla="*/ 566737 h 850912"/>
                  <a:gd name="connsiteX17-1763" fmla="*/ 1809750 w 2309811"/>
                  <a:gd name="connsiteY17-1764" fmla="*/ 654843 h 850912"/>
                  <a:gd name="connsiteX18-1765" fmla="*/ 1593056 w 2309811"/>
                  <a:gd name="connsiteY18-1766" fmla="*/ 661987 h 850912"/>
                  <a:gd name="connsiteX19-1767" fmla="*/ 1266825 w 2309811"/>
                  <a:gd name="connsiteY19-1768" fmla="*/ 583406 h 850912"/>
                  <a:gd name="connsiteX20-1769" fmla="*/ 933450 w 2309811"/>
                  <a:gd name="connsiteY20-1770" fmla="*/ 421481 h 850912"/>
                  <a:gd name="connsiteX21-1771" fmla="*/ 604838 w 2309811"/>
                  <a:gd name="connsiteY21-1772" fmla="*/ 219074 h 850912"/>
                  <a:gd name="connsiteX22-1773" fmla="*/ 280987 w 2309811"/>
                  <a:gd name="connsiteY22-1774" fmla="*/ 50006 h 850912"/>
                  <a:gd name="connsiteX23-1775" fmla="*/ 9525 w 2309811"/>
                  <a:gd name="connsiteY23-1776" fmla="*/ 0 h 850912"/>
                  <a:gd name="connsiteX0-1777" fmla="*/ 9525 w 2309811"/>
                  <a:gd name="connsiteY0-1778" fmla="*/ 0 h 850912"/>
                  <a:gd name="connsiteX1-1779" fmla="*/ 0 w 2309811"/>
                  <a:gd name="connsiteY1-1780" fmla="*/ 30956 h 850912"/>
                  <a:gd name="connsiteX2-1781" fmla="*/ 23812 w 2309811"/>
                  <a:gd name="connsiteY2-1782" fmla="*/ 50006 h 850912"/>
                  <a:gd name="connsiteX3-1783" fmla="*/ 233362 w 2309811"/>
                  <a:gd name="connsiteY3-1784" fmla="*/ 80962 h 850912"/>
                  <a:gd name="connsiteX4-1785" fmla="*/ 526255 w 2309811"/>
                  <a:gd name="connsiteY4-1786" fmla="*/ 219075 h 850912"/>
                  <a:gd name="connsiteX5-1787" fmla="*/ 683419 w 2309811"/>
                  <a:gd name="connsiteY5-1788" fmla="*/ 326231 h 850912"/>
                  <a:gd name="connsiteX6-1789" fmla="*/ 907256 w 2309811"/>
                  <a:gd name="connsiteY6-1790" fmla="*/ 538162 h 850912"/>
                  <a:gd name="connsiteX7-1791" fmla="*/ 1131093 w 2309811"/>
                  <a:gd name="connsiteY7-1792" fmla="*/ 704850 h 850912"/>
                  <a:gd name="connsiteX8-1793" fmla="*/ 1316831 w 2309811"/>
                  <a:gd name="connsiteY8-1794" fmla="*/ 797718 h 850912"/>
                  <a:gd name="connsiteX9-1795" fmla="*/ 1497806 w 2309811"/>
                  <a:gd name="connsiteY9-1796" fmla="*/ 840581 h 850912"/>
                  <a:gd name="connsiteX10-1797" fmla="*/ 1793081 w 2309811"/>
                  <a:gd name="connsiteY10-1798" fmla="*/ 847725 h 850912"/>
                  <a:gd name="connsiteX11-1799" fmla="*/ 2019300 w 2309811"/>
                  <a:gd name="connsiteY11-1800" fmla="*/ 783430 h 850912"/>
                  <a:gd name="connsiteX12-1801" fmla="*/ 2216943 w 2309811"/>
                  <a:gd name="connsiteY12-1802" fmla="*/ 652462 h 850912"/>
                  <a:gd name="connsiteX13-1803" fmla="*/ 2290762 w 2309811"/>
                  <a:gd name="connsiteY13-1804" fmla="*/ 540544 h 850912"/>
                  <a:gd name="connsiteX14-1805" fmla="*/ 2300287 w 2309811"/>
                  <a:gd name="connsiteY14-1806" fmla="*/ 373856 h 850912"/>
                  <a:gd name="connsiteX15-1807" fmla="*/ 2209800 w 2309811"/>
                  <a:gd name="connsiteY15-1808" fmla="*/ 459580 h 850912"/>
                  <a:gd name="connsiteX16-1809" fmla="*/ 2059781 w 2309811"/>
                  <a:gd name="connsiteY16-1810" fmla="*/ 566737 h 850912"/>
                  <a:gd name="connsiteX17-1811" fmla="*/ 1809750 w 2309811"/>
                  <a:gd name="connsiteY17-1812" fmla="*/ 654843 h 850912"/>
                  <a:gd name="connsiteX18-1813" fmla="*/ 1593056 w 2309811"/>
                  <a:gd name="connsiteY18-1814" fmla="*/ 661987 h 850912"/>
                  <a:gd name="connsiteX19-1815" fmla="*/ 1266825 w 2309811"/>
                  <a:gd name="connsiteY19-1816" fmla="*/ 583406 h 850912"/>
                  <a:gd name="connsiteX20-1817" fmla="*/ 933450 w 2309811"/>
                  <a:gd name="connsiteY20-1818" fmla="*/ 421481 h 850912"/>
                  <a:gd name="connsiteX21-1819" fmla="*/ 604838 w 2309811"/>
                  <a:gd name="connsiteY21-1820" fmla="*/ 219074 h 850912"/>
                  <a:gd name="connsiteX22-1821" fmla="*/ 280987 w 2309811"/>
                  <a:gd name="connsiteY22-1822" fmla="*/ 50006 h 850912"/>
                  <a:gd name="connsiteX23-1823" fmla="*/ 9525 w 2309811"/>
                  <a:gd name="connsiteY23-1824" fmla="*/ 0 h 850912"/>
                  <a:gd name="connsiteX0-1825" fmla="*/ 9525 w 2309811"/>
                  <a:gd name="connsiteY0-1826" fmla="*/ 0 h 854927"/>
                  <a:gd name="connsiteX1-1827" fmla="*/ 0 w 2309811"/>
                  <a:gd name="connsiteY1-1828" fmla="*/ 30956 h 854927"/>
                  <a:gd name="connsiteX2-1829" fmla="*/ 23812 w 2309811"/>
                  <a:gd name="connsiteY2-1830" fmla="*/ 50006 h 854927"/>
                  <a:gd name="connsiteX3-1831" fmla="*/ 233362 w 2309811"/>
                  <a:gd name="connsiteY3-1832" fmla="*/ 80962 h 854927"/>
                  <a:gd name="connsiteX4-1833" fmla="*/ 526255 w 2309811"/>
                  <a:gd name="connsiteY4-1834" fmla="*/ 219075 h 854927"/>
                  <a:gd name="connsiteX5-1835" fmla="*/ 683419 w 2309811"/>
                  <a:gd name="connsiteY5-1836" fmla="*/ 326231 h 854927"/>
                  <a:gd name="connsiteX6-1837" fmla="*/ 907256 w 2309811"/>
                  <a:gd name="connsiteY6-1838" fmla="*/ 538162 h 854927"/>
                  <a:gd name="connsiteX7-1839" fmla="*/ 1131093 w 2309811"/>
                  <a:gd name="connsiteY7-1840" fmla="*/ 704850 h 854927"/>
                  <a:gd name="connsiteX8-1841" fmla="*/ 1316831 w 2309811"/>
                  <a:gd name="connsiteY8-1842" fmla="*/ 797718 h 854927"/>
                  <a:gd name="connsiteX9-1843" fmla="*/ 1538287 w 2309811"/>
                  <a:gd name="connsiteY9-1844" fmla="*/ 850106 h 854927"/>
                  <a:gd name="connsiteX10-1845" fmla="*/ 1793081 w 2309811"/>
                  <a:gd name="connsiteY10-1846" fmla="*/ 847725 h 854927"/>
                  <a:gd name="connsiteX11-1847" fmla="*/ 2019300 w 2309811"/>
                  <a:gd name="connsiteY11-1848" fmla="*/ 783430 h 854927"/>
                  <a:gd name="connsiteX12-1849" fmla="*/ 2216943 w 2309811"/>
                  <a:gd name="connsiteY12-1850" fmla="*/ 652462 h 854927"/>
                  <a:gd name="connsiteX13-1851" fmla="*/ 2290762 w 2309811"/>
                  <a:gd name="connsiteY13-1852" fmla="*/ 540544 h 854927"/>
                  <a:gd name="connsiteX14-1853" fmla="*/ 2300287 w 2309811"/>
                  <a:gd name="connsiteY14-1854" fmla="*/ 373856 h 854927"/>
                  <a:gd name="connsiteX15-1855" fmla="*/ 2209800 w 2309811"/>
                  <a:gd name="connsiteY15-1856" fmla="*/ 459580 h 854927"/>
                  <a:gd name="connsiteX16-1857" fmla="*/ 2059781 w 2309811"/>
                  <a:gd name="connsiteY16-1858" fmla="*/ 566737 h 854927"/>
                  <a:gd name="connsiteX17-1859" fmla="*/ 1809750 w 2309811"/>
                  <a:gd name="connsiteY17-1860" fmla="*/ 654843 h 854927"/>
                  <a:gd name="connsiteX18-1861" fmla="*/ 1593056 w 2309811"/>
                  <a:gd name="connsiteY18-1862" fmla="*/ 661987 h 854927"/>
                  <a:gd name="connsiteX19-1863" fmla="*/ 1266825 w 2309811"/>
                  <a:gd name="connsiteY19-1864" fmla="*/ 583406 h 854927"/>
                  <a:gd name="connsiteX20-1865" fmla="*/ 933450 w 2309811"/>
                  <a:gd name="connsiteY20-1866" fmla="*/ 421481 h 854927"/>
                  <a:gd name="connsiteX21-1867" fmla="*/ 604838 w 2309811"/>
                  <a:gd name="connsiteY21-1868" fmla="*/ 219074 h 854927"/>
                  <a:gd name="connsiteX22-1869" fmla="*/ 280987 w 2309811"/>
                  <a:gd name="connsiteY22-1870" fmla="*/ 50006 h 854927"/>
                  <a:gd name="connsiteX23-1871" fmla="*/ 9525 w 2309811"/>
                  <a:gd name="connsiteY23-1872" fmla="*/ 0 h 854927"/>
                  <a:gd name="connsiteX0-1873" fmla="*/ 9525 w 2309811"/>
                  <a:gd name="connsiteY0-1874" fmla="*/ 0 h 854927"/>
                  <a:gd name="connsiteX1-1875" fmla="*/ 0 w 2309811"/>
                  <a:gd name="connsiteY1-1876" fmla="*/ 30956 h 854927"/>
                  <a:gd name="connsiteX2-1877" fmla="*/ 23812 w 2309811"/>
                  <a:gd name="connsiteY2-1878" fmla="*/ 50006 h 854927"/>
                  <a:gd name="connsiteX3-1879" fmla="*/ 233362 w 2309811"/>
                  <a:gd name="connsiteY3-1880" fmla="*/ 80962 h 854927"/>
                  <a:gd name="connsiteX4-1881" fmla="*/ 526255 w 2309811"/>
                  <a:gd name="connsiteY4-1882" fmla="*/ 219075 h 854927"/>
                  <a:gd name="connsiteX5-1883" fmla="*/ 683419 w 2309811"/>
                  <a:gd name="connsiteY5-1884" fmla="*/ 326231 h 854927"/>
                  <a:gd name="connsiteX6-1885" fmla="*/ 907256 w 2309811"/>
                  <a:gd name="connsiteY6-1886" fmla="*/ 538162 h 854927"/>
                  <a:gd name="connsiteX7-1887" fmla="*/ 1131093 w 2309811"/>
                  <a:gd name="connsiteY7-1888" fmla="*/ 704850 h 854927"/>
                  <a:gd name="connsiteX8-1889" fmla="*/ 1316831 w 2309811"/>
                  <a:gd name="connsiteY8-1890" fmla="*/ 797718 h 854927"/>
                  <a:gd name="connsiteX9-1891" fmla="*/ 1538287 w 2309811"/>
                  <a:gd name="connsiteY9-1892" fmla="*/ 850106 h 854927"/>
                  <a:gd name="connsiteX10-1893" fmla="*/ 1793081 w 2309811"/>
                  <a:gd name="connsiteY10-1894" fmla="*/ 847725 h 854927"/>
                  <a:gd name="connsiteX11-1895" fmla="*/ 2019300 w 2309811"/>
                  <a:gd name="connsiteY11-1896" fmla="*/ 783430 h 854927"/>
                  <a:gd name="connsiteX12-1897" fmla="*/ 2216943 w 2309811"/>
                  <a:gd name="connsiteY12-1898" fmla="*/ 652462 h 854927"/>
                  <a:gd name="connsiteX13-1899" fmla="*/ 2290762 w 2309811"/>
                  <a:gd name="connsiteY13-1900" fmla="*/ 540544 h 854927"/>
                  <a:gd name="connsiteX14-1901" fmla="*/ 2300287 w 2309811"/>
                  <a:gd name="connsiteY14-1902" fmla="*/ 373856 h 854927"/>
                  <a:gd name="connsiteX15-1903" fmla="*/ 2209800 w 2309811"/>
                  <a:gd name="connsiteY15-1904" fmla="*/ 459580 h 854927"/>
                  <a:gd name="connsiteX16-1905" fmla="*/ 2059781 w 2309811"/>
                  <a:gd name="connsiteY16-1906" fmla="*/ 566737 h 854927"/>
                  <a:gd name="connsiteX17-1907" fmla="*/ 1809750 w 2309811"/>
                  <a:gd name="connsiteY17-1908" fmla="*/ 654843 h 854927"/>
                  <a:gd name="connsiteX18-1909" fmla="*/ 1593056 w 2309811"/>
                  <a:gd name="connsiteY18-1910" fmla="*/ 661987 h 854927"/>
                  <a:gd name="connsiteX19-1911" fmla="*/ 1266825 w 2309811"/>
                  <a:gd name="connsiteY19-1912" fmla="*/ 583406 h 854927"/>
                  <a:gd name="connsiteX20-1913" fmla="*/ 933450 w 2309811"/>
                  <a:gd name="connsiteY20-1914" fmla="*/ 421481 h 854927"/>
                  <a:gd name="connsiteX21-1915" fmla="*/ 604838 w 2309811"/>
                  <a:gd name="connsiteY21-1916" fmla="*/ 219074 h 854927"/>
                  <a:gd name="connsiteX22-1917" fmla="*/ 280987 w 2309811"/>
                  <a:gd name="connsiteY22-1918" fmla="*/ 50006 h 854927"/>
                  <a:gd name="connsiteX23-1919" fmla="*/ 9525 w 2309811"/>
                  <a:gd name="connsiteY23-1920" fmla="*/ 0 h 854927"/>
                  <a:gd name="connsiteX0-1921" fmla="*/ 9525 w 2309811"/>
                  <a:gd name="connsiteY0-1922" fmla="*/ 0 h 854927"/>
                  <a:gd name="connsiteX1-1923" fmla="*/ 0 w 2309811"/>
                  <a:gd name="connsiteY1-1924" fmla="*/ 30956 h 854927"/>
                  <a:gd name="connsiteX2-1925" fmla="*/ 23812 w 2309811"/>
                  <a:gd name="connsiteY2-1926" fmla="*/ 50006 h 854927"/>
                  <a:gd name="connsiteX3-1927" fmla="*/ 233362 w 2309811"/>
                  <a:gd name="connsiteY3-1928" fmla="*/ 80962 h 854927"/>
                  <a:gd name="connsiteX4-1929" fmla="*/ 526255 w 2309811"/>
                  <a:gd name="connsiteY4-1930" fmla="*/ 219075 h 854927"/>
                  <a:gd name="connsiteX5-1931" fmla="*/ 683419 w 2309811"/>
                  <a:gd name="connsiteY5-1932" fmla="*/ 326231 h 854927"/>
                  <a:gd name="connsiteX6-1933" fmla="*/ 907256 w 2309811"/>
                  <a:gd name="connsiteY6-1934" fmla="*/ 538162 h 854927"/>
                  <a:gd name="connsiteX7-1935" fmla="*/ 1131093 w 2309811"/>
                  <a:gd name="connsiteY7-1936" fmla="*/ 704850 h 854927"/>
                  <a:gd name="connsiteX8-1937" fmla="*/ 1316831 w 2309811"/>
                  <a:gd name="connsiteY8-1938" fmla="*/ 797718 h 854927"/>
                  <a:gd name="connsiteX9-1939" fmla="*/ 1538287 w 2309811"/>
                  <a:gd name="connsiteY9-1940" fmla="*/ 850106 h 854927"/>
                  <a:gd name="connsiteX10-1941" fmla="*/ 1793081 w 2309811"/>
                  <a:gd name="connsiteY10-1942" fmla="*/ 847725 h 854927"/>
                  <a:gd name="connsiteX11-1943" fmla="*/ 2012157 w 2309811"/>
                  <a:gd name="connsiteY11-1944" fmla="*/ 795336 h 854927"/>
                  <a:gd name="connsiteX12-1945" fmla="*/ 2216943 w 2309811"/>
                  <a:gd name="connsiteY12-1946" fmla="*/ 652462 h 854927"/>
                  <a:gd name="connsiteX13-1947" fmla="*/ 2290762 w 2309811"/>
                  <a:gd name="connsiteY13-1948" fmla="*/ 540544 h 854927"/>
                  <a:gd name="connsiteX14-1949" fmla="*/ 2300287 w 2309811"/>
                  <a:gd name="connsiteY14-1950" fmla="*/ 373856 h 854927"/>
                  <a:gd name="connsiteX15-1951" fmla="*/ 2209800 w 2309811"/>
                  <a:gd name="connsiteY15-1952" fmla="*/ 459580 h 854927"/>
                  <a:gd name="connsiteX16-1953" fmla="*/ 2059781 w 2309811"/>
                  <a:gd name="connsiteY16-1954" fmla="*/ 566737 h 854927"/>
                  <a:gd name="connsiteX17-1955" fmla="*/ 1809750 w 2309811"/>
                  <a:gd name="connsiteY17-1956" fmla="*/ 654843 h 854927"/>
                  <a:gd name="connsiteX18-1957" fmla="*/ 1593056 w 2309811"/>
                  <a:gd name="connsiteY18-1958" fmla="*/ 661987 h 854927"/>
                  <a:gd name="connsiteX19-1959" fmla="*/ 1266825 w 2309811"/>
                  <a:gd name="connsiteY19-1960" fmla="*/ 583406 h 854927"/>
                  <a:gd name="connsiteX20-1961" fmla="*/ 933450 w 2309811"/>
                  <a:gd name="connsiteY20-1962" fmla="*/ 421481 h 854927"/>
                  <a:gd name="connsiteX21-1963" fmla="*/ 604838 w 2309811"/>
                  <a:gd name="connsiteY21-1964" fmla="*/ 219074 h 854927"/>
                  <a:gd name="connsiteX22-1965" fmla="*/ 280987 w 2309811"/>
                  <a:gd name="connsiteY22-1966" fmla="*/ 50006 h 854927"/>
                  <a:gd name="connsiteX23-1967" fmla="*/ 9525 w 2309811"/>
                  <a:gd name="connsiteY23-1968" fmla="*/ 0 h 854927"/>
                  <a:gd name="connsiteX0-1969" fmla="*/ 9525 w 2309811"/>
                  <a:gd name="connsiteY0-1970" fmla="*/ 0 h 854927"/>
                  <a:gd name="connsiteX1-1971" fmla="*/ 0 w 2309811"/>
                  <a:gd name="connsiteY1-1972" fmla="*/ 30956 h 854927"/>
                  <a:gd name="connsiteX2-1973" fmla="*/ 23812 w 2309811"/>
                  <a:gd name="connsiteY2-1974" fmla="*/ 50006 h 854927"/>
                  <a:gd name="connsiteX3-1975" fmla="*/ 233362 w 2309811"/>
                  <a:gd name="connsiteY3-1976" fmla="*/ 80962 h 854927"/>
                  <a:gd name="connsiteX4-1977" fmla="*/ 526255 w 2309811"/>
                  <a:gd name="connsiteY4-1978" fmla="*/ 219075 h 854927"/>
                  <a:gd name="connsiteX5-1979" fmla="*/ 683419 w 2309811"/>
                  <a:gd name="connsiteY5-1980" fmla="*/ 326231 h 854927"/>
                  <a:gd name="connsiteX6-1981" fmla="*/ 907256 w 2309811"/>
                  <a:gd name="connsiteY6-1982" fmla="*/ 538162 h 854927"/>
                  <a:gd name="connsiteX7-1983" fmla="*/ 1131093 w 2309811"/>
                  <a:gd name="connsiteY7-1984" fmla="*/ 704850 h 854927"/>
                  <a:gd name="connsiteX8-1985" fmla="*/ 1316831 w 2309811"/>
                  <a:gd name="connsiteY8-1986" fmla="*/ 797718 h 854927"/>
                  <a:gd name="connsiteX9-1987" fmla="*/ 1538287 w 2309811"/>
                  <a:gd name="connsiteY9-1988" fmla="*/ 850106 h 854927"/>
                  <a:gd name="connsiteX10-1989" fmla="*/ 1793081 w 2309811"/>
                  <a:gd name="connsiteY10-1990" fmla="*/ 847725 h 854927"/>
                  <a:gd name="connsiteX11-1991" fmla="*/ 2012157 w 2309811"/>
                  <a:gd name="connsiteY11-1992" fmla="*/ 795336 h 854927"/>
                  <a:gd name="connsiteX12-1993" fmla="*/ 2216943 w 2309811"/>
                  <a:gd name="connsiteY12-1994" fmla="*/ 652462 h 854927"/>
                  <a:gd name="connsiteX13-1995" fmla="*/ 2290762 w 2309811"/>
                  <a:gd name="connsiteY13-1996" fmla="*/ 540544 h 854927"/>
                  <a:gd name="connsiteX14-1997" fmla="*/ 2300287 w 2309811"/>
                  <a:gd name="connsiteY14-1998" fmla="*/ 373856 h 854927"/>
                  <a:gd name="connsiteX15-1999" fmla="*/ 2209800 w 2309811"/>
                  <a:gd name="connsiteY15-2000" fmla="*/ 459580 h 854927"/>
                  <a:gd name="connsiteX16-2001" fmla="*/ 2059781 w 2309811"/>
                  <a:gd name="connsiteY16-2002" fmla="*/ 566737 h 854927"/>
                  <a:gd name="connsiteX17-2003" fmla="*/ 1809750 w 2309811"/>
                  <a:gd name="connsiteY17-2004" fmla="*/ 654843 h 854927"/>
                  <a:gd name="connsiteX18-2005" fmla="*/ 1593056 w 2309811"/>
                  <a:gd name="connsiteY18-2006" fmla="*/ 661987 h 854927"/>
                  <a:gd name="connsiteX19-2007" fmla="*/ 1266825 w 2309811"/>
                  <a:gd name="connsiteY19-2008" fmla="*/ 583406 h 854927"/>
                  <a:gd name="connsiteX20-2009" fmla="*/ 933450 w 2309811"/>
                  <a:gd name="connsiteY20-2010" fmla="*/ 421481 h 854927"/>
                  <a:gd name="connsiteX21-2011" fmla="*/ 604838 w 2309811"/>
                  <a:gd name="connsiteY21-2012" fmla="*/ 219074 h 854927"/>
                  <a:gd name="connsiteX22-2013" fmla="*/ 280987 w 2309811"/>
                  <a:gd name="connsiteY22-2014" fmla="*/ 50006 h 854927"/>
                  <a:gd name="connsiteX23-2015" fmla="*/ 9525 w 2309811"/>
                  <a:gd name="connsiteY23-2016" fmla="*/ 0 h 854927"/>
                  <a:gd name="connsiteX0-2017" fmla="*/ 9525 w 2309811"/>
                  <a:gd name="connsiteY0-2018" fmla="*/ 0 h 854927"/>
                  <a:gd name="connsiteX1-2019" fmla="*/ 0 w 2309811"/>
                  <a:gd name="connsiteY1-2020" fmla="*/ 30956 h 854927"/>
                  <a:gd name="connsiteX2-2021" fmla="*/ 23812 w 2309811"/>
                  <a:gd name="connsiteY2-2022" fmla="*/ 50006 h 854927"/>
                  <a:gd name="connsiteX3-2023" fmla="*/ 233362 w 2309811"/>
                  <a:gd name="connsiteY3-2024" fmla="*/ 80962 h 854927"/>
                  <a:gd name="connsiteX4-2025" fmla="*/ 526255 w 2309811"/>
                  <a:gd name="connsiteY4-2026" fmla="*/ 219075 h 854927"/>
                  <a:gd name="connsiteX5-2027" fmla="*/ 683419 w 2309811"/>
                  <a:gd name="connsiteY5-2028" fmla="*/ 326231 h 854927"/>
                  <a:gd name="connsiteX6-2029" fmla="*/ 907256 w 2309811"/>
                  <a:gd name="connsiteY6-2030" fmla="*/ 538162 h 854927"/>
                  <a:gd name="connsiteX7-2031" fmla="*/ 1131093 w 2309811"/>
                  <a:gd name="connsiteY7-2032" fmla="*/ 704850 h 854927"/>
                  <a:gd name="connsiteX8-2033" fmla="*/ 1316831 w 2309811"/>
                  <a:gd name="connsiteY8-2034" fmla="*/ 797718 h 854927"/>
                  <a:gd name="connsiteX9-2035" fmla="*/ 1538287 w 2309811"/>
                  <a:gd name="connsiteY9-2036" fmla="*/ 850106 h 854927"/>
                  <a:gd name="connsiteX10-2037" fmla="*/ 1793081 w 2309811"/>
                  <a:gd name="connsiteY10-2038" fmla="*/ 847725 h 854927"/>
                  <a:gd name="connsiteX11-2039" fmla="*/ 2012157 w 2309811"/>
                  <a:gd name="connsiteY11-2040" fmla="*/ 795336 h 854927"/>
                  <a:gd name="connsiteX12-2041" fmla="*/ 2216943 w 2309811"/>
                  <a:gd name="connsiteY12-2042" fmla="*/ 652462 h 854927"/>
                  <a:gd name="connsiteX13-2043" fmla="*/ 2290762 w 2309811"/>
                  <a:gd name="connsiteY13-2044" fmla="*/ 540544 h 854927"/>
                  <a:gd name="connsiteX14-2045" fmla="*/ 2300287 w 2309811"/>
                  <a:gd name="connsiteY14-2046" fmla="*/ 373856 h 854927"/>
                  <a:gd name="connsiteX15-2047" fmla="*/ 2209800 w 2309811"/>
                  <a:gd name="connsiteY15-2048" fmla="*/ 459580 h 854927"/>
                  <a:gd name="connsiteX16-2049" fmla="*/ 2059781 w 2309811"/>
                  <a:gd name="connsiteY16-2050" fmla="*/ 566737 h 854927"/>
                  <a:gd name="connsiteX17-2051" fmla="*/ 1809750 w 2309811"/>
                  <a:gd name="connsiteY17-2052" fmla="*/ 654843 h 854927"/>
                  <a:gd name="connsiteX18-2053" fmla="*/ 1593056 w 2309811"/>
                  <a:gd name="connsiteY18-2054" fmla="*/ 661987 h 854927"/>
                  <a:gd name="connsiteX19-2055" fmla="*/ 1266825 w 2309811"/>
                  <a:gd name="connsiteY19-2056" fmla="*/ 583406 h 854927"/>
                  <a:gd name="connsiteX20-2057" fmla="*/ 933450 w 2309811"/>
                  <a:gd name="connsiteY20-2058" fmla="*/ 421481 h 854927"/>
                  <a:gd name="connsiteX21-2059" fmla="*/ 604838 w 2309811"/>
                  <a:gd name="connsiteY21-2060" fmla="*/ 219074 h 854927"/>
                  <a:gd name="connsiteX22-2061" fmla="*/ 280987 w 2309811"/>
                  <a:gd name="connsiteY22-2062" fmla="*/ 50006 h 854927"/>
                  <a:gd name="connsiteX23-2063" fmla="*/ 9525 w 2309811"/>
                  <a:gd name="connsiteY23-2064" fmla="*/ 0 h 854927"/>
                  <a:gd name="connsiteX0-2065" fmla="*/ 9525 w 2309811"/>
                  <a:gd name="connsiteY0-2066" fmla="*/ 0 h 854927"/>
                  <a:gd name="connsiteX1-2067" fmla="*/ 0 w 2309811"/>
                  <a:gd name="connsiteY1-2068" fmla="*/ 30956 h 854927"/>
                  <a:gd name="connsiteX2-2069" fmla="*/ 23812 w 2309811"/>
                  <a:gd name="connsiteY2-2070" fmla="*/ 50006 h 854927"/>
                  <a:gd name="connsiteX3-2071" fmla="*/ 233362 w 2309811"/>
                  <a:gd name="connsiteY3-2072" fmla="*/ 80962 h 854927"/>
                  <a:gd name="connsiteX4-2073" fmla="*/ 526255 w 2309811"/>
                  <a:gd name="connsiteY4-2074" fmla="*/ 219075 h 854927"/>
                  <a:gd name="connsiteX5-2075" fmla="*/ 683419 w 2309811"/>
                  <a:gd name="connsiteY5-2076" fmla="*/ 326231 h 854927"/>
                  <a:gd name="connsiteX6-2077" fmla="*/ 907256 w 2309811"/>
                  <a:gd name="connsiteY6-2078" fmla="*/ 538162 h 854927"/>
                  <a:gd name="connsiteX7-2079" fmla="*/ 1131093 w 2309811"/>
                  <a:gd name="connsiteY7-2080" fmla="*/ 704850 h 854927"/>
                  <a:gd name="connsiteX8-2081" fmla="*/ 1316831 w 2309811"/>
                  <a:gd name="connsiteY8-2082" fmla="*/ 797718 h 854927"/>
                  <a:gd name="connsiteX9-2083" fmla="*/ 1538287 w 2309811"/>
                  <a:gd name="connsiteY9-2084" fmla="*/ 850106 h 854927"/>
                  <a:gd name="connsiteX10-2085" fmla="*/ 1793081 w 2309811"/>
                  <a:gd name="connsiteY10-2086" fmla="*/ 847725 h 854927"/>
                  <a:gd name="connsiteX11-2087" fmla="*/ 2012157 w 2309811"/>
                  <a:gd name="connsiteY11-2088" fmla="*/ 795336 h 854927"/>
                  <a:gd name="connsiteX12-2089" fmla="*/ 2216943 w 2309811"/>
                  <a:gd name="connsiteY12-2090" fmla="*/ 652462 h 854927"/>
                  <a:gd name="connsiteX13-2091" fmla="*/ 2290762 w 2309811"/>
                  <a:gd name="connsiteY13-2092" fmla="*/ 540544 h 854927"/>
                  <a:gd name="connsiteX14-2093" fmla="*/ 2300287 w 2309811"/>
                  <a:gd name="connsiteY14-2094" fmla="*/ 373856 h 854927"/>
                  <a:gd name="connsiteX15-2095" fmla="*/ 2209800 w 2309811"/>
                  <a:gd name="connsiteY15-2096" fmla="*/ 459580 h 854927"/>
                  <a:gd name="connsiteX16-2097" fmla="*/ 2059781 w 2309811"/>
                  <a:gd name="connsiteY16-2098" fmla="*/ 566737 h 854927"/>
                  <a:gd name="connsiteX17-2099" fmla="*/ 1809750 w 2309811"/>
                  <a:gd name="connsiteY17-2100" fmla="*/ 654843 h 854927"/>
                  <a:gd name="connsiteX18-2101" fmla="*/ 1590674 w 2309811"/>
                  <a:gd name="connsiteY18-2102" fmla="*/ 654843 h 854927"/>
                  <a:gd name="connsiteX19-2103" fmla="*/ 1266825 w 2309811"/>
                  <a:gd name="connsiteY19-2104" fmla="*/ 583406 h 854927"/>
                  <a:gd name="connsiteX20-2105" fmla="*/ 933450 w 2309811"/>
                  <a:gd name="connsiteY20-2106" fmla="*/ 421481 h 854927"/>
                  <a:gd name="connsiteX21-2107" fmla="*/ 604838 w 2309811"/>
                  <a:gd name="connsiteY21-2108" fmla="*/ 219074 h 854927"/>
                  <a:gd name="connsiteX22-2109" fmla="*/ 280987 w 2309811"/>
                  <a:gd name="connsiteY22-2110" fmla="*/ 50006 h 854927"/>
                  <a:gd name="connsiteX23-2111" fmla="*/ 9525 w 2309811"/>
                  <a:gd name="connsiteY23-2112" fmla="*/ 0 h 854927"/>
                  <a:gd name="connsiteX0-2113" fmla="*/ 9525 w 2309811"/>
                  <a:gd name="connsiteY0-2114" fmla="*/ 0 h 854927"/>
                  <a:gd name="connsiteX1-2115" fmla="*/ 0 w 2309811"/>
                  <a:gd name="connsiteY1-2116" fmla="*/ 30956 h 854927"/>
                  <a:gd name="connsiteX2-2117" fmla="*/ 23812 w 2309811"/>
                  <a:gd name="connsiteY2-2118" fmla="*/ 50006 h 854927"/>
                  <a:gd name="connsiteX3-2119" fmla="*/ 233362 w 2309811"/>
                  <a:gd name="connsiteY3-2120" fmla="*/ 80962 h 854927"/>
                  <a:gd name="connsiteX4-2121" fmla="*/ 526255 w 2309811"/>
                  <a:gd name="connsiteY4-2122" fmla="*/ 219075 h 854927"/>
                  <a:gd name="connsiteX5-2123" fmla="*/ 683419 w 2309811"/>
                  <a:gd name="connsiteY5-2124" fmla="*/ 326231 h 854927"/>
                  <a:gd name="connsiteX6-2125" fmla="*/ 907256 w 2309811"/>
                  <a:gd name="connsiteY6-2126" fmla="*/ 538162 h 854927"/>
                  <a:gd name="connsiteX7-2127" fmla="*/ 1131093 w 2309811"/>
                  <a:gd name="connsiteY7-2128" fmla="*/ 704850 h 854927"/>
                  <a:gd name="connsiteX8-2129" fmla="*/ 1316831 w 2309811"/>
                  <a:gd name="connsiteY8-2130" fmla="*/ 797718 h 854927"/>
                  <a:gd name="connsiteX9-2131" fmla="*/ 1538287 w 2309811"/>
                  <a:gd name="connsiteY9-2132" fmla="*/ 850106 h 854927"/>
                  <a:gd name="connsiteX10-2133" fmla="*/ 1793081 w 2309811"/>
                  <a:gd name="connsiteY10-2134" fmla="*/ 847725 h 854927"/>
                  <a:gd name="connsiteX11-2135" fmla="*/ 2012157 w 2309811"/>
                  <a:gd name="connsiteY11-2136" fmla="*/ 795336 h 854927"/>
                  <a:gd name="connsiteX12-2137" fmla="*/ 2216943 w 2309811"/>
                  <a:gd name="connsiteY12-2138" fmla="*/ 652462 h 854927"/>
                  <a:gd name="connsiteX13-2139" fmla="*/ 2290762 w 2309811"/>
                  <a:gd name="connsiteY13-2140" fmla="*/ 540544 h 854927"/>
                  <a:gd name="connsiteX14-2141" fmla="*/ 2300287 w 2309811"/>
                  <a:gd name="connsiteY14-2142" fmla="*/ 373856 h 854927"/>
                  <a:gd name="connsiteX15-2143" fmla="*/ 2209800 w 2309811"/>
                  <a:gd name="connsiteY15-2144" fmla="*/ 459580 h 854927"/>
                  <a:gd name="connsiteX16-2145" fmla="*/ 2059781 w 2309811"/>
                  <a:gd name="connsiteY16-2146" fmla="*/ 566737 h 854927"/>
                  <a:gd name="connsiteX17-2147" fmla="*/ 1809750 w 2309811"/>
                  <a:gd name="connsiteY17-2148" fmla="*/ 647699 h 854927"/>
                  <a:gd name="connsiteX18-2149" fmla="*/ 1590674 w 2309811"/>
                  <a:gd name="connsiteY18-2150" fmla="*/ 654843 h 854927"/>
                  <a:gd name="connsiteX19-2151" fmla="*/ 1266825 w 2309811"/>
                  <a:gd name="connsiteY19-2152" fmla="*/ 583406 h 854927"/>
                  <a:gd name="connsiteX20-2153" fmla="*/ 933450 w 2309811"/>
                  <a:gd name="connsiteY20-2154" fmla="*/ 421481 h 854927"/>
                  <a:gd name="connsiteX21-2155" fmla="*/ 604838 w 2309811"/>
                  <a:gd name="connsiteY21-2156" fmla="*/ 219074 h 854927"/>
                  <a:gd name="connsiteX22-2157" fmla="*/ 280987 w 2309811"/>
                  <a:gd name="connsiteY22-2158" fmla="*/ 50006 h 854927"/>
                  <a:gd name="connsiteX23-2159" fmla="*/ 9525 w 2309811"/>
                  <a:gd name="connsiteY23-2160" fmla="*/ 0 h 854927"/>
                  <a:gd name="connsiteX0-2161" fmla="*/ 9525 w 2309811"/>
                  <a:gd name="connsiteY0-2162" fmla="*/ 0 h 854927"/>
                  <a:gd name="connsiteX1-2163" fmla="*/ 0 w 2309811"/>
                  <a:gd name="connsiteY1-2164" fmla="*/ 30956 h 854927"/>
                  <a:gd name="connsiteX2-2165" fmla="*/ 23812 w 2309811"/>
                  <a:gd name="connsiteY2-2166" fmla="*/ 50006 h 854927"/>
                  <a:gd name="connsiteX3-2167" fmla="*/ 233362 w 2309811"/>
                  <a:gd name="connsiteY3-2168" fmla="*/ 80962 h 854927"/>
                  <a:gd name="connsiteX4-2169" fmla="*/ 526255 w 2309811"/>
                  <a:gd name="connsiteY4-2170" fmla="*/ 219075 h 854927"/>
                  <a:gd name="connsiteX5-2171" fmla="*/ 683419 w 2309811"/>
                  <a:gd name="connsiteY5-2172" fmla="*/ 326231 h 854927"/>
                  <a:gd name="connsiteX6-2173" fmla="*/ 907256 w 2309811"/>
                  <a:gd name="connsiteY6-2174" fmla="*/ 538162 h 854927"/>
                  <a:gd name="connsiteX7-2175" fmla="*/ 1131093 w 2309811"/>
                  <a:gd name="connsiteY7-2176" fmla="*/ 704850 h 854927"/>
                  <a:gd name="connsiteX8-2177" fmla="*/ 1316831 w 2309811"/>
                  <a:gd name="connsiteY8-2178" fmla="*/ 797718 h 854927"/>
                  <a:gd name="connsiteX9-2179" fmla="*/ 1538287 w 2309811"/>
                  <a:gd name="connsiteY9-2180" fmla="*/ 850106 h 854927"/>
                  <a:gd name="connsiteX10-2181" fmla="*/ 1793081 w 2309811"/>
                  <a:gd name="connsiteY10-2182" fmla="*/ 847725 h 854927"/>
                  <a:gd name="connsiteX11-2183" fmla="*/ 2012157 w 2309811"/>
                  <a:gd name="connsiteY11-2184" fmla="*/ 795336 h 854927"/>
                  <a:gd name="connsiteX12-2185" fmla="*/ 2216943 w 2309811"/>
                  <a:gd name="connsiteY12-2186" fmla="*/ 652462 h 854927"/>
                  <a:gd name="connsiteX13-2187" fmla="*/ 2290762 w 2309811"/>
                  <a:gd name="connsiteY13-2188" fmla="*/ 540544 h 854927"/>
                  <a:gd name="connsiteX14-2189" fmla="*/ 2300287 w 2309811"/>
                  <a:gd name="connsiteY14-2190" fmla="*/ 373856 h 854927"/>
                  <a:gd name="connsiteX15-2191" fmla="*/ 2209800 w 2309811"/>
                  <a:gd name="connsiteY15-2192" fmla="*/ 459580 h 854927"/>
                  <a:gd name="connsiteX16-2193" fmla="*/ 2059781 w 2309811"/>
                  <a:gd name="connsiteY16-2194" fmla="*/ 566737 h 854927"/>
                  <a:gd name="connsiteX17-2195" fmla="*/ 1809750 w 2309811"/>
                  <a:gd name="connsiteY17-2196" fmla="*/ 647699 h 854927"/>
                  <a:gd name="connsiteX18-2197" fmla="*/ 1590674 w 2309811"/>
                  <a:gd name="connsiteY18-2198" fmla="*/ 654843 h 854927"/>
                  <a:gd name="connsiteX19-2199" fmla="*/ 1266825 w 2309811"/>
                  <a:gd name="connsiteY19-2200" fmla="*/ 583406 h 854927"/>
                  <a:gd name="connsiteX20-2201" fmla="*/ 931068 w 2309811"/>
                  <a:gd name="connsiteY20-2202" fmla="*/ 409575 h 854927"/>
                  <a:gd name="connsiteX21-2203" fmla="*/ 604838 w 2309811"/>
                  <a:gd name="connsiteY21-2204" fmla="*/ 219074 h 854927"/>
                  <a:gd name="connsiteX22-2205" fmla="*/ 280987 w 2309811"/>
                  <a:gd name="connsiteY22-2206" fmla="*/ 50006 h 854927"/>
                  <a:gd name="connsiteX23-2207" fmla="*/ 9525 w 2309811"/>
                  <a:gd name="connsiteY23-2208" fmla="*/ 0 h 854927"/>
                  <a:gd name="connsiteX0-2209" fmla="*/ 9525 w 2309811"/>
                  <a:gd name="connsiteY0-2210" fmla="*/ 0 h 854927"/>
                  <a:gd name="connsiteX1-2211" fmla="*/ 0 w 2309811"/>
                  <a:gd name="connsiteY1-2212" fmla="*/ 30956 h 854927"/>
                  <a:gd name="connsiteX2-2213" fmla="*/ 23812 w 2309811"/>
                  <a:gd name="connsiteY2-2214" fmla="*/ 50006 h 854927"/>
                  <a:gd name="connsiteX3-2215" fmla="*/ 233362 w 2309811"/>
                  <a:gd name="connsiteY3-2216" fmla="*/ 80962 h 854927"/>
                  <a:gd name="connsiteX4-2217" fmla="*/ 526255 w 2309811"/>
                  <a:gd name="connsiteY4-2218" fmla="*/ 219075 h 854927"/>
                  <a:gd name="connsiteX5-2219" fmla="*/ 683419 w 2309811"/>
                  <a:gd name="connsiteY5-2220" fmla="*/ 326231 h 854927"/>
                  <a:gd name="connsiteX6-2221" fmla="*/ 907256 w 2309811"/>
                  <a:gd name="connsiteY6-2222" fmla="*/ 538162 h 854927"/>
                  <a:gd name="connsiteX7-2223" fmla="*/ 1131093 w 2309811"/>
                  <a:gd name="connsiteY7-2224" fmla="*/ 704850 h 854927"/>
                  <a:gd name="connsiteX8-2225" fmla="*/ 1316831 w 2309811"/>
                  <a:gd name="connsiteY8-2226" fmla="*/ 797718 h 854927"/>
                  <a:gd name="connsiteX9-2227" fmla="*/ 1538287 w 2309811"/>
                  <a:gd name="connsiteY9-2228" fmla="*/ 850106 h 854927"/>
                  <a:gd name="connsiteX10-2229" fmla="*/ 1793081 w 2309811"/>
                  <a:gd name="connsiteY10-2230" fmla="*/ 847725 h 854927"/>
                  <a:gd name="connsiteX11-2231" fmla="*/ 2012157 w 2309811"/>
                  <a:gd name="connsiteY11-2232" fmla="*/ 795336 h 854927"/>
                  <a:gd name="connsiteX12-2233" fmla="*/ 2216943 w 2309811"/>
                  <a:gd name="connsiteY12-2234" fmla="*/ 652462 h 854927"/>
                  <a:gd name="connsiteX13-2235" fmla="*/ 2290762 w 2309811"/>
                  <a:gd name="connsiteY13-2236" fmla="*/ 540544 h 854927"/>
                  <a:gd name="connsiteX14-2237" fmla="*/ 2300287 w 2309811"/>
                  <a:gd name="connsiteY14-2238" fmla="*/ 373856 h 854927"/>
                  <a:gd name="connsiteX15-2239" fmla="*/ 2209800 w 2309811"/>
                  <a:gd name="connsiteY15-2240" fmla="*/ 459580 h 854927"/>
                  <a:gd name="connsiteX16-2241" fmla="*/ 2059781 w 2309811"/>
                  <a:gd name="connsiteY16-2242" fmla="*/ 566737 h 854927"/>
                  <a:gd name="connsiteX17-2243" fmla="*/ 1809750 w 2309811"/>
                  <a:gd name="connsiteY17-2244" fmla="*/ 647699 h 854927"/>
                  <a:gd name="connsiteX18-2245" fmla="*/ 1590674 w 2309811"/>
                  <a:gd name="connsiteY18-2246" fmla="*/ 654843 h 854927"/>
                  <a:gd name="connsiteX19-2247" fmla="*/ 1290638 w 2309811"/>
                  <a:gd name="connsiteY19-2248" fmla="*/ 588168 h 854927"/>
                  <a:gd name="connsiteX20-2249" fmla="*/ 931068 w 2309811"/>
                  <a:gd name="connsiteY20-2250" fmla="*/ 409575 h 854927"/>
                  <a:gd name="connsiteX21-2251" fmla="*/ 604838 w 2309811"/>
                  <a:gd name="connsiteY21-2252" fmla="*/ 219074 h 854927"/>
                  <a:gd name="connsiteX22-2253" fmla="*/ 280987 w 2309811"/>
                  <a:gd name="connsiteY22-2254" fmla="*/ 50006 h 854927"/>
                  <a:gd name="connsiteX23-2255" fmla="*/ 9525 w 2309811"/>
                  <a:gd name="connsiteY23-2256" fmla="*/ 0 h 854927"/>
                  <a:gd name="connsiteX0-2257" fmla="*/ 9525 w 2309811"/>
                  <a:gd name="connsiteY0-2258" fmla="*/ 0 h 854927"/>
                  <a:gd name="connsiteX1-2259" fmla="*/ 0 w 2309811"/>
                  <a:gd name="connsiteY1-2260" fmla="*/ 30956 h 854927"/>
                  <a:gd name="connsiteX2-2261" fmla="*/ 23812 w 2309811"/>
                  <a:gd name="connsiteY2-2262" fmla="*/ 50006 h 854927"/>
                  <a:gd name="connsiteX3-2263" fmla="*/ 233362 w 2309811"/>
                  <a:gd name="connsiteY3-2264" fmla="*/ 80962 h 854927"/>
                  <a:gd name="connsiteX4-2265" fmla="*/ 526255 w 2309811"/>
                  <a:gd name="connsiteY4-2266" fmla="*/ 219075 h 854927"/>
                  <a:gd name="connsiteX5-2267" fmla="*/ 683419 w 2309811"/>
                  <a:gd name="connsiteY5-2268" fmla="*/ 326231 h 854927"/>
                  <a:gd name="connsiteX6-2269" fmla="*/ 907256 w 2309811"/>
                  <a:gd name="connsiteY6-2270" fmla="*/ 538162 h 854927"/>
                  <a:gd name="connsiteX7-2271" fmla="*/ 1131093 w 2309811"/>
                  <a:gd name="connsiteY7-2272" fmla="*/ 704850 h 854927"/>
                  <a:gd name="connsiteX8-2273" fmla="*/ 1316831 w 2309811"/>
                  <a:gd name="connsiteY8-2274" fmla="*/ 797718 h 854927"/>
                  <a:gd name="connsiteX9-2275" fmla="*/ 1538287 w 2309811"/>
                  <a:gd name="connsiteY9-2276" fmla="*/ 850106 h 854927"/>
                  <a:gd name="connsiteX10-2277" fmla="*/ 1793081 w 2309811"/>
                  <a:gd name="connsiteY10-2278" fmla="*/ 847725 h 854927"/>
                  <a:gd name="connsiteX11-2279" fmla="*/ 2012157 w 2309811"/>
                  <a:gd name="connsiteY11-2280" fmla="*/ 795336 h 854927"/>
                  <a:gd name="connsiteX12-2281" fmla="*/ 2216943 w 2309811"/>
                  <a:gd name="connsiteY12-2282" fmla="*/ 652462 h 854927"/>
                  <a:gd name="connsiteX13-2283" fmla="*/ 2290762 w 2309811"/>
                  <a:gd name="connsiteY13-2284" fmla="*/ 540544 h 854927"/>
                  <a:gd name="connsiteX14-2285" fmla="*/ 2300287 w 2309811"/>
                  <a:gd name="connsiteY14-2286" fmla="*/ 373856 h 854927"/>
                  <a:gd name="connsiteX15-2287" fmla="*/ 2209800 w 2309811"/>
                  <a:gd name="connsiteY15-2288" fmla="*/ 459580 h 854927"/>
                  <a:gd name="connsiteX16-2289" fmla="*/ 2059781 w 2309811"/>
                  <a:gd name="connsiteY16-2290" fmla="*/ 566737 h 854927"/>
                  <a:gd name="connsiteX17-2291" fmla="*/ 1809750 w 2309811"/>
                  <a:gd name="connsiteY17-2292" fmla="*/ 647699 h 854927"/>
                  <a:gd name="connsiteX18-2293" fmla="*/ 1590674 w 2309811"/>
                  <a:gd name="connsiteY18-2294" fmla="*/ 654843 h 854927"/>
                  <a:gd name="connsiteX19-2295" fmla="*/ 1290638 w 2309811"/>
                  <a:gd name="connsiteY19-2296" fmla="*/ 588168 h 854927"/>
                  <a:gd name="connsiteX20-2297" fmla="*/ 931068 w 2309811"/>
                  <a:gd name="connsiteY20-2298" fmla="*/ 409575 h 854927"/>
                  <a:gd name="connsiteX21-2299" fmla="*/ 604838 w 2309811"/>
                  <a:gd name="connsiteY21-2300" fmla="*/ 219074 h 854927"/>
                  <a:gd name="connsiteX22-2301" fmla="*/ 280987 w 2309811"/>
                  <a:gd name="connsiteY22-2302" fmla="*/ 50006 h 854927"/>
                  <a:gd name="connsiteX23-2303" fmla="*/ 9525 w 2309811"/>
                  <a:gd name="connsiteY23-2304" fmla="*/ 0 h 854927"/>
                  <a:gd name="connsiteX0-2305" fmla="*/ 9525 w 2309811"/>
                  <a:gd name="connsiteY0-2306" fmla="*/ 0 h 854927"/>
                  <a:gd name="connsiteX1-2307" fmla="*/ 0 w 2309811"/>
                  <a:gd name="connsiteY1-2308" fmla="*/ 30956 h 854927"/>
                  <a:gd name="connsiteX2-2309" fmla="*/ 23812 w 2309811"/>
                  <a:gd name="connsiteY2-2310" fmla="*/ 50006 h 854927"/>
                  <a:gd name="connsiteX3-2311" fmla="*/ 233362 w 2309811"/>
                  <a:gd name="connsiteY3-2312" fmla="*/ 80962 h 854927"/>
                  <a:gd name="connsiteX4-2313" fmla="*/ 526255 w 2309811"/>
                  <a:gd name="connsiteY4-2314" fmla="*/ 219075 h 854927"/>
                  <a:gd name="connsiteX5-2315" fmla="*/ 683419 w 2309811"/>
                  <a:gd name="connsiteY5-2316" fmla="*/ 326231 h 854927"/>
                  <a:gd name="connsiteX6-2317" fmla="*/ 907256 w 2309811"/>
                  <a:gd name="connsiteY6-2318" fmla="*/ 538162 h 854927"/>
                  <a:gd name="connsiteX7-2319" fmla="*/ 1131093 w 2309811"/>
                  <a:gd name="connsiteY7-2320" fmla="*/ 704850 h 854927"/>
                  <a:gd name="connsiteX8-2321" fmla="*/ 1316831 w 2309811"/>
                  <a:gd name="connsiteY8-2322" fmla="*/ 797718 h 854927"/>
                  <a:gd name="connsiteX9-2323" fmla="*/ 1538287 w 2309811"/>
                  <a:gd name="connsiteY9-2324" fmla="*/ 850106 h 854927"/>
                  <a:gd name="connsiteX10-2325" fmla="*/ 1793081 w 2309811"/>
                  <a:gd name="connsiteY10-2326" fmla="*/ 847725 h 854927"/>
                  <a:gd name="connsiteX11-2327" fmla="*/ 2012157 w 2309811"/>
                  <a:gd name="connsiteY11-2328" fmla="*/ 795336 h 854927"/>
                  <a:gd name="connsiteX12-2329" fmla="*/ 2216943 w 2309811"/>
                  <a:gd name="connsiteY12-2330" fmla="*/ 652462 h 854927"/>
                  <a:gd name="connsiteX13-2331" fmla="*/ 2290762 w 2309811"/>
                  <a:gd name="connsiteY13-2332" fmla="*/ 540544 h 854927"/>
                  <a:gd name="connsiteX14-2333" fmla="*/ 2300287 w 2309811"/>
                  <a:gd name="connsiteY14-2334" fmla="*/ 373856 h 854927"/>
                  <a:gd name="connsiteX15-2335" fmla="*/ 2209800 w 2309811"/>
                  <a:gd name="connsiteY15-2336" fmla="*/ 459580 h 854927"/>
                  <a:gd name="connsiteX16-2337" fmla="*/ 2059781 w 2309811"/>
                  <a:gd name="connsiteY16-2338" fmla="*/ 566737 h 854927"/>
                  <a:gd name="connsiteX17-2339" fmla="*/ 1809750 w 2309811"/>
                  <a:gd name="connsiteY17-2340" fmla="*/ 647699 h 854927"/>
                  <a:gd name="connsiteX18-2341" fmla="*/ 1590674 w 2309811"/>
                  <a:gd name="connsiteY18-2342" fmla="*/ 659606 h 854927"/>
                  <a:gd name="connsiteX19-2343" fmla="*/ 1290638 w 2309811"/>
                  <a:gd name="connsiteY19-2344" fmla="*/ 588168 h 854927"/>
                  <a:gd name="connsiteX20-2345" fmla="*/ 931068 w 2309811"/>
                  <a:gd name="connsiteY20-2346" fmla="*/ 409575 h 854927"/>
                  <a:gd name="connsiteX21-2347" fmla="*/ 604838 w 2309811"/>
                  <a:gd name="connsiteY21-2348" fmla="*/ 219074 h 854927"/>
                  <a:gd name="connsiteX22-2349" fmla="*/ 280987 w 2309811"/>
                  <a:gd name="connsiteY22-2350" fmla="*/ 50006 h 854927"/>
                  <a:gd name="connsiteX23-2351" fmla="*/ 9525 w 2309811"/>
                  <a:gd name="connsiteY23-2352" fmla="*/ 0 h 854927"/>
                  <a:gd name="connsiteX0-2353" fmla="*/ 19050 w 2309811"/>
                  <a:gd name="connsiteY0-2354" fmla="*/ 0 h 854927"/>
                  <a:gd name="connsiteX1-2355" fmla="*/ 0 w 2309811"/>
                  <a:gd name="connsiteY1-2356" fmla="*/ 30956 h 854927"/>
                  <a:gd name="connsiteX2-2357" fmla="*/ 23812 w 2309811"/>
                  <a:gd name="connsiteY2-2358" fmla="*/ 50006 h 854927"/>
                  <a:gd name="connsiteX3-2359" fmla="*/ 233362 w 2309811"/>
                  <a:gd name="connsiteY3-2360" fmla="*/ 80962 h 854927"/>
                  <a:gd name="connsiteX4-2361" fmla="*/ 526255 w 2309811"/>
                  <a:gd name="connsiteY4-2362" fmla="*/ 219075 h 854927"/>
                  <a:gd name="connsiteX5-2363" fmla="*/ 683419 w 2309811"/>
                  <a:gd name="connsiteY5-2364" fmla="*/ 326231 h 854927"/>
                  <a:gd name="connsiteX6-2365" fmla="*/ 907256 w 2309811"/>
                  <a:gd name="connsiteY6-2366" fmla="*/ 538162 h 854927"/>
                  <a:gd name="connsiteX7-2367" fmla="*/ 1131093 w 2309811"/>
                  <a:gd name="connsiteY7-2368" fmla="*/ 704850 h 854927"/>
                  <a:gd name="connsiteX8-2369" fmla="*/ 1316831 w 2309811"/>
                  <a:gd name="connsiteY8-2370" fmla="*/ 797718 h 854927"/>
                  <a:gd name="connsiteX9-2371" fmla="*/ 1538287 w 2309811"/>
                  <a:gd name="connsiteY9-2372" fmla="*/ 850106 h 854927"/>
                  <a:gd name="connsiteX10-2373" fmla="*/ 1793081 w 2309811"/>
                  <a:gd name="connsiteY10-2374" fmla="*/ 847725 h 854927"/>
                  <a:gd name="connsiteX11-2375" fmla="*/ 2012157 w 2309811"/>
                  <a:gd name="connsiteY11-2376" fmla="*/ 795336 h 854927"/>
                  <a:gd name="connsiteX12-2377" fmla="*/ 2216943 w 2309811"/>
                  <a:gd name="connsiteY12-2378" fmla="*/ 652462 h 854927"/>
                  <a:gd name="connsiteX13-2379" fmla="*/ 2290762 w 2309811"/>
                  <a:gd name="connsiteY13-2380" fmla="*/ 540544 h 854927"/>
                  <a:gd name="connsiteX14-2381" fmla="*/ 2300287 w 2309811"/>
                  <a:gd name="connsiteY14-2382" fmla="*/ 373856 h 854927"/>
                  <a:gd name="connsiteX15-2383" fmla="*/ 2209800 w 2309811"/>
                  <a:gd name="connsiteY15-2384" fmla="*/ 459580 h 854927"/>
                  <a:gd name="connsiteX16-2385" fmla="*/ 2059781 w 2309811"/>
                  <a:gd name="connsiteY16-2386" fmla="*/ 566737 h 854927"/>
                  <a:gd name="connsiteX17-2387" fmla="*/ 1809750 w 2309811"/>
                  <a:gd name="connsiteY17-2388" fmla="*/ 647699 h 854927"/>
                  <a:gd name="connsiteX18-2389" fmla="*/ 1590674 w 2309811"/>
                  <a:gd name="connsiteY18-2390" fmla="*/ 659606 h 854927"/>
                  <a:gd name="connsiteX19-2391" fmla="*/ 1290638 w 2309811"/>
                  <a:gd name="connsiteY19-2392" fmla="*/ 588168 h 854927"/>
                  <a:gd name="connsiteX20-2393" fmla="*/ 931068 w 2309811"/>
                  <a:gd name="connsiteY20-2394" fmla="*/ 409575 h 854927"/>
                  <a:gd name="connsiteX21-2395" fmla="*/ 604838 w 2309811"/>
                  <a:gd name="connsiteY21-2396" fmla="*/ 219074 h 854927"/>
                  <a:gd name="connsiteX22-2397" fmla="*/ 280987 w 2309811"/>
                  <a:gd name="connsiteY22-2398" fmla="*/ 50006 h 854927"/>
                  <a:gd name="connsiteX23-2399" fmla="*/ 19050 w 2309811"/>
                  <a:gd name="connsiteY23-2400" fmla="*/ 0 h 85492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33" y="connsiteY16-34"/>
                  </a:cxn>
                  <a:cxn ang="0">
                    <a:pos x="connsiteX17-35" y="connsiteY17-36"/>
                  </a:cxn>
                  <a:cxn ang="0">
                    <a:pos x="connsiteX18-37" y="connsiteY18-38"/>
                  </a:cxn>
                  <a:cxn ang="0">
                    <a:pos x="connsiteX19-39" y="connsiteY19-40"/>
                  </a:cxn>
                  <a:cxn ang="0">
                    <a:pos x="connsiteX20-41" y="connsiteY20-42"/>
                  </a:cxn>
                  <a:cxn ang="0">
                    <a:pos x="connsiteX21-43" y="connsiteY21-44"/>
                  </a:cxn>
                  <a:cxn ang="0">
                    <a:pos x="connsiteX22-45" y="connsiteY22-46"/>
                  </a:cxn>
                  <a:cxn ang="0">
                    <a:pos x="connsiteX23-47" y="connsiteY23-48"/>
                  </a:cxn>
                </a:cxnLst>
                <a:rect l="l" t="t" r="r" b="b"/>
                <a:pathLst>
                  <a:path w="2309811" h="854927">
                    <a:moveTo>
                      <a:pt x="19050" y="0"/>
                    </a:moveTo>
                    <a:lnTo>
                      <a:pt x="0" y="30956"/>
                    </a:lnTo>
                    <a:lnTo>
                      <a:pt x="23812" y="50006"/>
                    </a:lnTo>
                    <a:cubicBezTo>
                      <a:pt x="62706" y="58340"/>
                      <a:pt x="152399" y="64294"/>
                      <a:pt x="233362" y="80962"/>
                    </a:cubicBezTo>
                    <a:cubicBezTo>
                      <a:pt x="309562" y="104774"/>
                      <a:pt x="448864" y="178197"/>
                      <a:pt x="526255" y="219075"/>
                    </a:cubicBezTo>
                    <a:cubicBezTo>
                      <a:pt x="603646" y="269478"/>
                      <a:pt x="612378" y="268684"/>
                      <a:pt x="683419" y="326231"/>
                    </a:cubicBezTo>
                    <a:cubicBezTo>
                      <a:pt x="754460" y="383778"/>
                      <a:pt x="835025" y="475059"/>
                      <a:pt x="907256" y="538162"/>
                    </a:cubicBezTo>
                    <a:cubicBezTo>
                      <a:pt x="979487" y="601265"/>
                      <a:pt x="1062831" y="661591"/>
                      <a:pt x="1131093" y="704850"/>
                    </a:cubicBezTo>
                    <a:cubicBezTo>
                      <a:pt x="1199355" y="748109"/>
                      <a:pt x="1255712" y="775096"/>
                      <a:pt x="1316831" y="797718"/>
                    </a:cubicBezTo>
                    <a:cubicBezTo>
                      <a:pt x="1377950" y="820340"/>
                      <a:pt x="1458912" y="841772"/>
                      <a:pt x="1538287" y="850106"/>
                    </a:cubicBezTo>
                    <a:cubicBezTo>
                      <a:pt x="1617662" y="858440"/>
                      <a:pt x="1709340" y="854869"/>
                      <a:pt x="1793081" y="847725"/>
                    </a:cubicBezTo>
                    <a:cubicBezTo>
                      <a:pt x="1876822" y="840581"/>
                      <a:pt x="1931988" y="823117"/>
                      <a:pt x="2012157" y="795336"/>
                    </a:cubicBezTo>
                    <a:cubicBezTo>
                      <a:pt x="2087563" y="758030"/>
                      <a:pt x="2167334" y="696515"/>
                      <a:pt x="2216943" y="652462"/>
                    </a:cubicBezTo>
                    <a:cubicBezTo>
                      <a:pt x="2261789" y="598884"/>
                      <a:pt x="2276475" y="580628"/>
                      <a:pt x="2290762" y="540544"/>
                    </a:cubicBezTo>
                    <a:cubicBezTo>
                      <a:pt x="2303462" y="492125"/>
                      <a:pt x="2320924" y="427037"/>
                      <a:pt x="2300287" y="373856"/>
                    </a:cubicBezTo>
                    <a:cubicBezTo>
                      <a:pt x="2285603" y="362743"/>
                      <a:pt x="2245122" y="420289"/>
                      <a:pt x="2209800" y="459580"/>
                    </a:cubicBezTo>
                    <a:cubicBezTo>
                      <a:pt x="2169319" y="487758"/>
                      <a:pt x="2126059" y="533003"/>
                      <a:pt x="2059781" y="566737"/>
                    </a:cubicBezTo>
                    <a:cubicBezTo>
                      <a:pt x="1993503" y="600471"/>
                      <a:pt x="1887537" y="631824"/>
                      <a:pt x="1809750" y="647699"/>
                    </a:cubicBezTo>
                    <a:cubicBezTo>
                      <a:pt x="1731963" y="663574"/>
                      <a:pt x="1681161" y="671512"/>
                      <a:pt x="1590674" y="659606"/>
                    </a:cubicBezTo>
                    <a:cubicBezTo>
                      <a:pt x="1500187" y="647700"/>
                      <a:pt x="1448197" y="633014"/>
                      <a:pt x="1290638" y="588168"/>
                    </a:cubicBezTo>
                    <a:cubicBezTo>
                      <a:pt x="1180704" y="548084"/>
                      <a:pt x="1041399" y="470297"/>
                      <a:pt x="931068" y="409575"/>
                    </a:cubicBezTo>
                    <a:cubicBezTo>
                      <a:pt x="820737" y="348853"/>
                      <a:pt x="713582" y="280986"/>
                      <a:pt x="604838" y="219074"/>
                    </a:cubicBezTo>
                    <a:cubicBezTo>
                      <a:pt x="496094" y="157162"/>
                      <a:pt x="384174" y="90487"/>
                      <a:pt x="280987" y="50006"/>
                    </a:cubicBezTo>
                    <a:cubicBezTo>
                      <a:pt x="177800" y="9525"/>
                      <a:pt x="146844" y="19844"/>
                      <a:pt x="19050" y="0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/>
                <a:endParaRPr lang="zh-CN" altLang="en-US" strike="noStrike" noProof="1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任意多边形 9"/>
              <p:cNvSpPr/>
              <p:nvPr/>
            </p:nvSpPr>
            <p:spPr>
              <a:xfrm>
                <a:off x="9056057" y="7107725"/>
                <a:ext cx="590550" cy="135731"/>
              </a:xfrm>
              <a:custGeom>
                <a:avLst/>
                <a:gdLst>
                  <a:gd name="connsiteX0" fmla="*/ 0 w 571500"/>
                  <a:gd name="connsiteY0" fmla="*/ 130969 h 135731"/>
                  <a:gd name="connsiteX1" fmla="*/ 88106 w 571500"/>
                  <a:gd name="connsiteY1" fmla="*/ 23812 h 135731"/>
                  <a:gd name="connsiteX2" fmla="*/ 71437 w 571500"/>
                  <a:gd name="connsiteY2" fmla="*/ 135731 h 135731"/>
                  <a:gd name="connsiteX3" fmla="*/ 133350 w 571500"/>
                  <a:gd name="connsiteY3" fmla="*/ 14287 h 135731"/>
                  <a:gd name="connsiteX4" fmla="*/ 154781 w 571500"/>
                  <a:gd name="connsiteY4" fmla="*/ 130969 h 135731"/>
                  <a:gd name="connsiteX5" fmla="*/ 195262 w 571500"/>
                  <a:gd name="connsiteY5" fmla="*/ 11906 h 135731"/>
                  <a:gd name="connsiteX6" fmla="*/ 238125 w 571500"/>
                  <a:gd name="connsiteY6" fmla="*/ 126206 h 135731"/>
                  <a:gd name="connsiteX7" fmla="*/ 276225 w 571500"/>
                  <a:gd name="connsiteY7" fmla="*/ 2381 h 135731"/>
                  <a:gd name="connsiteX8" fmla="*/ 335756 w 571500"/>
                  <a:gd name="connsiteY8" fmla="*/ 133350 h 135731"/>
                  <a:gd name="connsiteX9" fmla="*/ 354806 w 571500"/>
                  <a:gd name="connsiteY9" fmla="*/ 7144 h 135731"/>
                  <a:gd name="connsiteX10" fmla="*/ 421481 w 571500"/>
                  <a:gd name="connsiteY10" fmla="*/ 128587 h 135731"/>
                  <a:gd name="connsiteX11" fmla="*/ 416718 w 571500"/>
                  <a:gd name="connsiteY11" fmla="*/ 0 h 135731"/>
                  <a:gd name="connsiteX12" fmla="*/ 500062 w 571500"/>
                  <a:gd name="connsiteY12" fmla="*/ 130969 h 135731"/>
                  <a:gd name="connsiteX13" fmla="*/ 490537 w 571500"/>
                  <a:gd name="connsiteY13" fmla="*/ 7144 h 135731"/>
                  <a:gd name="connsiteX14" fmla="*/ 571500 w 571500"/>
                  <a:gd name="connsiteY14" fmla="*/ 133350 h 135731"/>
                  <a:gd name="connsiteX15" fmla="*/ 0 w 571500"/>
                  <a:gd name="connsiteY15" fmla="*/ 130969 h 135731"/>
                  <a:gd name="connsiteX0-1" fmla="*/ 0 w 581025"/>
                  <a:gd name="connsiteY0-2" fmla="*/ 130969 h 135731"/>
                  <a:gd name="connsiteX1-3" fmla="*/ 97631 w 581025"/>
                  <a:gd name="connsiteY1-4" fmla="*/ 23812 h 135731"/>
                  <a:gd name="connsiteX2-5" fmla="*/ 80962 w 581025"/>
                  <a:gd name="connsiteY2-6" fmla="*/ 135731 h 135731"/>
                  <a:gd name="connsiteX3-7" fmla="*/ 142875 w 581025"/>
                  <a:gd name="connsiteY3-8" fmla="*/ 14287 h 135731"/>
                  <a:gd name="connsiteX4-9" fmla="*/ 164306 w 581025"/>
                  <a:gd name="connsiteY4-10" fmla="*/ 130969 h 135731"/>
                  <a:gd name="connsiteX5-11" fmla="*/ 204787 w 581025"/>
                  <a:gd name="connsiteY5-12" fmla="*/ 11906 h 135731"/>
                  <a:gd name="connsiteX6-13" fmla="*/ 247650 w 581025"/>
                  <a:gd name="connsiteY6-14" fmla="*/ 126206 h 135731"/>
                  <a:gd name="connsiteX7-15" fmla="*/ 285750 w 581025"/>
                  <a:gd name="connsiteY7-16" fmla="*/ 2381 h 135731"/>
                  <a:gd name="connsiteX8-17" fmla="*/ 345281 w 581025"/>
                  <a:gd name="connsiteY8-18" fmla="*/ 133350 h 135731"/>
                  <a:gd name="connsiteX9-19" fmla="*/ 364331 w 581025"/>
                  <a:gd name="connsiteY9-20" fmla="*/ 7144 h 135731"/>
                  <a:gd name="connsiteX10-21" fmla="*/ 431006 w 581025"/>
                  <a:gd name="connsiteY10-22" fmla="*/ 128587 h 135731"/>
                  <a:gd name="connsiteX11-23" fmla="*/ 426243 w 581025"/>
                  <a:gd name="connsiteY11-24" fmla="*/ 0 h 135731"/>
                  <a:gd name="connsiteX12-25" fmla="*/ 509587 w 581025"/>
                  <a:gd name="connsiteY12-26" fmla="*/ 130969 h 135731"/>
                  <a:gd name="connsiteX13-27" fmla="*/ 500062 w 581025"/>
                  <a:gd name="connsiteY13-28" fmla="*/ 7144 h 135731"/>
                  <a:gd name="connsiteX14-29" fmla="*/ 581025 w 581025"/>
                  <a:gd name="connsiteY14-30" fmla="*/ 133350 h 135731"/>
                  <a:gd name="connsiteX15-31" fmla="*/ 0 w 581025"/>
                  <a:gd name="connsiteY15-32" fmla="*/ 130969 h 135731"/>
                  <a:gd name="connsiteX0-33" fmla="*/ 0 w 581025"/>
                  <a:gd name="connsiteY0-34" fmla="*/ 130969 h 135731"/>
                  <a:gd name="connsiteX1-35" fmla="*/ 95250 w 581025"/>
                  <a:gd name="connsiteY1-36" fmla="*/ 23812 h 135731"/>
                  <a:gd name="connsiteX2-37" fmla="*/ 80962 w 581025"/>
                  <a:gd name="connsiteY2-38" fmla="*/ 135731 h 135731"/>
                  <a:gd name="connsiteX3-39" fmla="*/ 142875 w 581025"/>
                  <a:gd name="connsiteY3-40" fmla="*/ 14287 h 135731"/>
                  <a:gd name="connsiteX4-41" fmla="*/ 164306 w 581025"/>
                  <a:gd name="connsiteY4-42" fmla="*/ 130969 h 135731"/>
                  <a:gd name="connsiteX5-43" fmla="*/ 204787 w 581025"/>
                  <a:gd name="connsiteY5-44" fmla="*/ 11906 h 135731"/>
                  <a:gd name="connsiteX6-45" fmla="*/ 247650 w 581025"/>
                  <a:gd name="connsiteY6-46" fmla="*/ 126206 h 135731"/>
                  <a:gd name="connsiteX7-47" fmla="*/ 285750 w 581025"/>
                  <a:gd name="connsiteY7-48" fmla="*/ 2381 h 135731"/>
                  <a:gd name="connsiteX8-49" fmla="*/ 345281 w 581025"/>
                  <a:gd name="connsiteY8-50" fmla="*/ 133350 h 135731"/>
                  <a:gd name="connsiteX9-51" fmla="*/ 364331 w 581025"/>
                  <a:gd name="connsiteY9-52" fmla="*/ 7144 h 135731"/>
                  <a:gd name="connsiteX10-53" fmla="*/ 431006 w 581025"/>
                  <a:gd name="connsiteY10-54" fmla="*/ 128587 h 135731"/>
                  <a:gd name="connsiteX11-55" fmla="*/ 426243 w 581025"/>
                  <a:gd name="connsiteY11-56" fmla="*/ 0 h 135731"/>
                  <a:gd name="connsiteX12-57" fmla="*/ 509587 w 581025"/>
                  <a:gd name="connsiteY12-58" fmla="*/ 130969 h 135731"/>
                  <a:gd name="connsiteX13-59" fmla="*/ 500062 w 581025"/>
                  <a:gd name="connsiteY13-60" fmla="*/ 7144 h 135731"/>
                  <a:gd name="connsiteX14-61" fmla="*/ 581025 w 581025"/>
                  <a:gd name="connsiteY14-62" fmla="*/ 133350 h 135731"/>
                  <a:gd name="connsiteX15-63" fmla="*/ 0 w 581025"/>
                  <a:gd name="connsiteY15-64" fmla="*/ 130969 h 135731"/>
                  <a:gd name="connsiteX0-65" fmla="*/ 0 w 581025"/>
                  <a:gd name="connsiteY0-66" fmla="*/ 130969 h 135731"/>
                  <a:gd name="connsiteX1-67" fmla="*/ 95250 w 581025"/>
                  <a:gd name="connsiteY1-68" fmla="*/ 23812 h 135731"/>
                  <a:gd name="connsiteX2-69" fmla="*/ 80962 w 581025"/>
                  <a:gd name="connsiteY2-70" fmla="*/ 135731 h 135731"/>
                  <a:gd name="connsiteX3-71" fmla="*/ 142875 w 581025"/>
                  <a:gd name="connsiteY3-72" fmla="*/ 14287 h 135731"/>
                  <a:gd name="connsiteX4-73" fmla="*/ 164306 w 581025"/>
                  <a:gd name="connsiteY4-74" fmla="*/ 130969 h 135731"/>
                  <a:gd name="connsiteX5-75" fmla="*/ 204787 w 581025"/>
                  <a:gd name="connsiteY5-76" fmla="*/ 11906 h 135731"/>
                  <a:gd name="connsiteX6-77" fmla="*/ 247650 w 581025"/>
                  <a:gd name="connsiteY6-78" fmla="*/ 126206 h 135731"/>
                  <a:gd name="connsiteX7-79" fmla="*/ 285750 w 581025"/>
                  <a:gd name="connsiteY7-80" fmla="*/ 2381 h 135731"/>
                  <a:gd name="connsiteX8-81" fmla="*/ 345281 w 581025"/>
                  <a:gd name="connsiteY8-82" fmla="*/ 133350 h 135731"/>
                  <a:gd name="connsiteX9-83" fmla="*/ 364331 w 581025"/>
                  <a:gd name="connsiteY9-84" fmla="*/ 7144 h 135731"/>
                  <a:gd name="connsiteX10-85" fmla="*/ 431006 w 581025"/>
                  <a:gd name="connsiteY10-86" fmla="*/ 128587 h 135731"/>
                  <a:gd name="connsiteX11-87" fmla="*/ 426243 w 581025"/>
                  <a:gd name="connsiteY11-88" fmla="*/ 0 h 135731"/>
                  <a:gd name="connsiteX12-89" fmla="*/ 509587 w 581025"/>
                  <a:gd name="connsiteY12-90" fmla="*/ 130969 h 135731"/>
                  <a:gd name="connsiteX13-91" fmla="*/ 485774 w 581025"/>
                  <a:gd name="connsiteY13-92" fmla="*/ 7144 h 135731"/>
                  <a:gd name="connsiteX14-93" fmla="*/ 581025 w 581025"/>
                  <a:gd name="connsiteY14-94" fmla="*/ 133350 h 135731"/>
                  <a:gd name="connsiteX15-95" fmla="*/ 0 w 581025"/>
                  <a:gd name="connsiteY15-96" fmla="*/ 130969 h 135731"/>
                  <a:gd name="connsiteX0-97" fmla="*/ 0 w 590550"/>
                  <a:gd name="connsiteY0-98" fmla="*/ 130969 h 135731"/>
                  <a:gd name="connsiteX1-99" fmla="*/ 95250 w 590550"/>
                  <a:gd name="connsiteY1-100" fmla="*/ 23812 h 135731"/>
                  <a:gd name="connsiteX2-101" fmla="*/ 80962 w 590550"/>
                  <a:gd name="connsiteY2-102" fmla="*/ 135731 h 135731"/>
                  <a:gd name="connsiteX3-103" fmla="*/ 142875 w 590550"/>
                  <a:gd name="connsiteY3-104" fmla="*/ 14287 h 135731"/>
                  <a:gd name="connsiteX4-105" fmla="*/ 164306 w 590550"/>
                  <a:gd name="connsiteY4-106" fmla="*/ 130969 h 135731"/>
                  <a:gd name="connsiteX5-107" fmla="*/ 204787 w 590550"/>
                  <a:gd name="connsiteY5-108" fmla="*/ 11906 h 135731"/>
                  <a:gd name="connsiteX6-109" fmla="*/ 247650 w 590550"/>
                  <a:gd name="connsiteY6-110" fmla="*/ 126206 h 135731"/>
                  <a:gd name="connsiteX7-111" fmla="*/ 285750 w 590550"/>
                  <a:gd name="connsiteY7-112" fmla="*/ 2381 h 135731"/>
                  <a:gd name="connsiteX8-113" fmla="*/ 345281 w 590550"/>
                  <a:gd name="connsiteY8-114" fmla="*/ 133350 h 135731"/>
                  <a:gd name="connsiteX9-115" fmla="*/ 364331 w 590550"/>
                  <a:gd name="connsiteY9-116" fmla="*/ 7144 h 135731"/>
                  <a:gd name="connsiteX10-117" fmla="*/ 431006 w 590550"/>
                  <a:gd name="connsiteY10-118" fmla="*/ 128587 h 135731"/>
                  <a:gd name="connsiteX11-119" fmla="*/ 426243 w 590550"/>
                  <a:gd name="connsiteY11-120" fmla="*/ 0 h 135731"/>
                  <a:gd name="connsiteX12-121" fmla="*/ 509587 w 590550"/>
                  <a:gd name="connsiteY12-122" fmla="*/ 130969 h 135731"/>
                  <a:gd name="connsiteX13-123" fmla="*/ 485774 w 590550"/>
                  <a:gd name="connsiteY13-124" fmla="*/ 7144 h 135731"/>
                  <a:gd name="connsiteX14-125" fmla="*/ 590550 w 590550"/>
                  <a:gd name="connsiteY14-126" fmla="*/ 133350 h 135731"/>
                  <a:gd name="connsiteX15-127" fmla="*/ 0 w 590550"/>
                  <a:gd name="connsiteY15-128" fmla="*/ 130969 h 13573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</a:cxnLst>
                <a:rect l="l" t="t" r="r" b="b"/>
                <a:pathLst>
                  <a:path w="590550" h="135731">
                    <a:moveTo>
                      <a:pt x="0" y="130969"/>
                    </a:moveTo>
                    <a:lnTo>
                      <a:pt x="95250" y="23812"/>
                    </a:lnTo>
                    <a:lnTo>
                      <a:pt x="80962" y="135731"/>
                    </a:lnTo>
                    <a:lnTo>
                      <a:pt x="142875" y="14287"/>
                    </a:lnTo>
                    <a:lnTo>
                      <a:pt x="164306" y="130969"/>
                    </a:lnTo>
                    <a:lnTo>
                      <a:pt x="204787" y="11906"/>
                    </a:lnTo>
                    <a:lnTo>
                      <a:pt x="247650" y="126206"/>
                    </a:lnTo>
                    <a:lnTo>
                      <a:pt x="285750" y="2381"/>
                    </a:lnTo>
                    <a:lnTo>
                      <a:pt x="345281" y="133350"/>
                    </a:lnTo>
                    <a:lnTo>
                      <a:pt x="364331" y="7144"/>
                    </a:lnTo>
                    <a:lnTo>
                      <a:pt x="431006" y="128587"/>
                    </a:lnTo>
                    <a:lnTo>
                      <a:pt x="426243" y="0"/>
                    </a:lnTo>
                    <a:lnTo>
                      <a:pt x="509587" y="130969"/>
                    </a:lnTo>
                    <a:lnTo>
                      <a:pt x="485774" y="7144"/>
                    </a:lnTo>
                    <a:lnTo>
                      <a:pt x="590550" y="133350"/>
                    </a:lnTo>
                    <a:lnTo>
                      <a:pt x="0" y="13096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/>
                <a:endParaRPr lang="zh-CN" altLang="en-US" strike="noStrike" noProof="1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3" name="任意多边形 12"/>
            <p:cNvSpPr/>
            <p:nvPr/>
          </p:nvSpPr>
          <p:spPr>
            <a:xfrm>
              <a:off x="9937531" y="6143230"/>
              <a:ext cx="799957" cy="720899"/>
            </a:xfrm>
            <a:custGeom>
              <a:avLst/>
              <a:gdLst>
                <a:gd name="connsiteX0" fmla="*/ 15875 w 796925"/>
                <a:gd name="connsiteY0" fmla="*/ 549275 h 717550"/>
                <a:gd name="connsiteX1" fmla="*/ 0 w 796925"/>
                <a:gd name="connsiteY1" fmla="*/ 415925 h 717550"/>
                <a:gd name="connsiteX2" fmla="*/ 60325 w 796925"/>
                <a:gd name="connsiteY2" fmla="*/ 206375 h 717550"/>
                <a:gd name="connsiteX3" fmla="*/ 127000 w 796925"/>
                <a:gd name="connsiteY3" fmla="*/ 85725 h 717550"/>
                <a:gd name="connsiteX4" fmla="*/ 193675 w 796925"/>
                <a:gd name="connsiteY4" fmla="*/ 34925 h 717550"/>
                <a:gd name="connsiteX5" fmla="*/ 393700 w 796925"/>
                <a:gd name="connsiteY5" fmla="*/ 0 h 717550"/>
                <a:gd name="connsiteX6" fmla="*/ 638175 w 796925"/>
                <a:gd name="connsiteY6" fmla="*/ 19050 h 717550"/>
                <a:gd name="connsiteX7" fmla="*/ 746125 w 796925"/>
                <a:gd name="connsiteY7" fmla="*/ 76200 h 717550"/>
                <a:gd name="connsiteX8" fmla="*/ 796925 w 796925"/>
                <a:gd name="connsiteY8" fmla="*/ 155575 h 717550"/>
                <a:gd name="connsiteX9" fmla="*/ 762000 w 796925"/>
                <a:gd name="connsiteY9" fmla="*/ 282575 h 717550"/>
                <a:gd name="connsiteX10" fmla="*/ 660400 w 796925"/>
                <a:gd name="connsiteY10" fmla="*/ 355600 h 717550"/>
                <a:gd name="connsiteX11" fmla="*/ 444500 w 796925"/>
                <a:gd name="connsiteY11" fmla="*/ 428625 h 717550"/>
                <a:gd name="connsiteX12" fmla="*/ 330200 w 796925"/>
                <a:gd name="connsiteY12" fmla="*/ 495300 h 717550"/>
                <a:gd name="connsiteX13" fmla="*/ 365125 w 796925"/>
                <a:gd name="connsiteY13" fmla="*/ 577850 h 717550"/>
                <a:gd name="connsiteX14" fmla="*/ 384175 w 796925"/>
                <a:gd name="connsiteY14" fmla="*/ 622300 h 717550"/>
                <a:gd name="connsiteX15" fmla="*/ 304800 w 796925"/>
                <a:gd name="connsiteY15" fmla="*/ 701675 h 717550"/>
                <a:gd name="connsiteX16" fmla="*/ 203200 w 796925"/>
                <a:gd name="connsiteY16" fmla="*/ 717550 h 717550"/>
                <a:gd name="connsiteX17" fmla="*/ 152400 w 796925"/>
                <a:gd name="connsiteY17" fmla="*/ 657225 h 717550"/>
                <a:gd name="connsiteX18" fmla="*/ 133350 w 796925"/>
                <a:gd name="connsiteY18" fmla="*/ 561975 h 717550"/>
                <a:gd name="connsiteX19" fmla="*/ 171450 w 796925"/>
                <a:gd name="connsiteY19" fmla="*/ 511175 h 717550"/>
                <a:gd name="connsiteX20" fmla="*/ 374650 w 796925"/>
                <a:gd name="connsiteY20" fmla="*/ 358775 h 717550"/>
                <a:gd name="connsiteX21" fmla="*/ 501650 w 796925"/>
                <a:gd name="connsiteY21" fmla="*/ 276225 h 717550"/>
                <a:gd name="connsiteX22" fmla="*/ 565150 w 796925"/>
                <a:gd name="connsiteY22" fmla="*/ 161925 h 717550"/>
                <a:gd name="connsiteX23" fmla="*/ 530225 w 796925"/>
                <a:gd name="connsiteY23" fmla="*/ 85725 h 717550"/>
                <a:gd name="connsiteX24" fmla="*/ 381000 w 796925"/>
                <a:gd name="connsiteY24" fmla="*/ 104775 h 717550"/>
                <a:gd name="connsiteX25" fmla="*/ 234950 w 796925"/>
                <a:gd name="connsiteY25" fmla="*/ 257175 h 717550"/>
                <a:gd name="connsiteX26" fmla="*/ 174625 w 796925"/>
                <a:gd name="connsiteY26" fmla="*/ 463550 h 717550"/>
                <a:gd name="connsiteX27" fmla="*/ 88900 w 796925"/>
                <a:gd name="connsiteY27" fmla="*/ 603250 h 717550"/>
                <a:gd name="connsiteX28" fmla="*/ 15875 w 796925"/>
                <a:gd name="connsiteY28" fmla="*/ 549275 h 717550"/>
                <a:gd name="connsiteX0-1" fmla="*/ 15875 w 796925"/>
                <a:gd name="connsiteY0-2" fmla="*/ 549275 h 717550"/>
                <a:gd name="connsiteX1-3" fmla="*/ 0 w 796925"/>
                <a:gd name="connsiteY1-4" fmla="*/ 415925 h 717550"/>
                <a:gd name="connsiteX2-5" fmla="*/ 60325 w 796925"/>
                <a:gd name="connsiteY2-6" fmla="*/ 206375 h 717550"/>
                <a:gd name="connsiteX3-7" fmla="*/ 127000 w 796925"/>
                <a:gd name="connsiteY3-8" fmla="*/ 85725 h 717550"/>
                <a:gd name="connsiteX4-9" fmla="*/ 193675 w 796925"/>
                <a:gd name="connsiteY4-10" fmla="*/ 34925 h 717550"/>
                <a:gd name="connsiteX5-11" fmla="*/ 393700 w 796925"/>
                <a:gd name="connsiteY5-12" fmla="*/ 0 h 717550"/>
                <a:gd name="connsiteX6-13" fmla="*/ 638175 w 796925"/>
                <a:gd name="connsiteY6-14" fmla="*/ 19050 h 717550"/>
                <a:gd name="connsiteX7-15" fmla="*/ 746125 w 796925"/>
                <a:gd name="connsiteY7-16" fmla="*/ 76200 h 717550"/>
                <a:gd name="connsiteX8-17" fmla="*/ 796925 w 796925"/>
                <a:gd name="connsiteY8-18" fmla="*/ 155575 h 717550"/>
                <a:gd name="connsiteX9-19" fmla="*/ 762000 w 796925"/>
                <a:gd name="connsiteY9-20" fmla="*/ 282575 h 717550"/>
                <a:gd name="connsiteX10-21" fmla="*/ 660400 w 796925"/>
                <a:gd name="connsiteY10-22" fmla="*/ 355600 h 717550"/>
                <a:gd name="connsiteX11-23" fmla="*/ 444500 w 796925"/>
                <a:gd name="connsiteY11-24" fmla="*/ 428625 h 717550"/>
                <a:gd name="connsiteX12-25" fmla="*/ 330200 w 796925"/>
                <a:gd name="connsiteY12-26" fmla="*/ 495300 h 717550"/>
                <a:gd name="connsiteX13-27" fmla="*/ 365125 w 796925"/>
                <a:gd name="connsiteY13-28" fmla="*/ 577850 h 717550"/>
                <a:gd name="connsiteX14-29" fmla="*/ 384175 w 796925"/>
                <a:gd name="connsiteY14-30" fmla="*/ 622300 h 717550"/>
                <a:gd name="connsiteX15-31" fmla="*/ 304800 w 796925"/>
                <a:gd name="connsiteY15-32" fmla="*/ 701675 h 717550"/>
                <a:gd name="connsiteX16-33" fmla="*/ 203200 w 796925"/>
                <a:gd name="connsiteY16-34" fmla="*/ 717550 h 717550"/>
                <a:gd name="connsiteX17-35" fmla="*/ 152400 w 796925"/>
                <a:gd name="connsiteY17-36" fmla="*/ 657225 h 717550"/>
                <a:gd name="connsiteX18-37" fmla="*/ 133350 w 796925"/>
                <a:gd name="connsiteY18-38" fmla="*/ 561975 h 717550"/>
                <a:gd name="connsiteX19-39" fmla="*/ 171450 w 796925"/>
                <a:gd name="connsiteY19-40" fmla="*/ 511175 h 717550"/>
                <a:gd name="connsiteX20-41" fmla="*/ 374650 w 796925"/>
                <a:gd name="connsiteY20-42" fmla="*/ 358775 h 717550"/>
                <a:gd name="connsiteX21-43" fmla="*/ 501650 w 796925"/>
                <a:gd name="connsiteY21-44" fmla="*/ 276225 h 717550"/>
                <a:gd name="connsiteX22-45" fmla="*/ 565150 w 796925"/>
                <a:gd name="connsiteY22-46" fmla="*/ 161925 h 717550"/>
                <a:gd name="connsiteX23-47" fmla="*/ 530225 w 796925"/>
                <a:gd name="connsiteY23-48" fmla="*/ 85725 h 717550"/>
                <a:gd name="connsiteX24-49" fmla="*/ 381000 w 796925"/>
                <a:gd name="connsiteY24-50" fmla="*/ 104775 h 717550"/>
                <a:gd name="connsiteX25-51" fmla="*/ 231775 w 796925"/>
                <a:gd name="connsiteY25-52" fmla="*/ 225425 h 717550"/>
                <a:gd name="connsiteX26-53" fmla="*/ 174625 w 796925"/>
                <a:gd name="connsiteY26-54" fmla="*/ 463550 h 717550"/>
                <a:gd name="connsiteX27-55" fmla="*/ 88900 w 796925"/>
                <a:gd name="connsiteY27-56" fmla="*/ 603250 h 717550"/>
                <a:gd name="connsiteX28-57" fmla="*/ 15875 w 796925"/>
                <a:gd name="connsiteY28-58" fmla="*/ 549275 h 717550"/>
                <a:gd name="connsiteX0-59" fmla="*/ 15875 w 796925"/>
                <a:gd name="connsiteY0-60" fmla="*/ 549275 h 717550"/>
                <a:gd name="connsiteX1-61" fmla="*/ 0 w 796925"/>
                <a:gd name="connsiteY1-62" fmla="*/ 415925 h 717550"/>
                <a:gd name="connsiteX2-63" fmla="*/ 60325 w 796925"/>
                <a:gd name="connsiteY2-64" fmla="*/ 206375 h 717550"/>
                <a:gd name="connsiteX3-65" fmla="*/ 127000 w 796925"/>
                <a:gd name="connsiteY3-66" fmla="*/ 85725 h 717550"/>
                <a:gd name="connsiteX4-67" fmla="*/ 193675 w 796925"/>
                <a:gd name="connsiteY4-68" fmla="*/ 34925 h 717550"/>
                <a:gd name="connsiteX5-69" fmla="*/ 393700 w 796925"/>
                <a:gd name="connsiteY5-70" fmla="*/ 0 h 717550"/>
                <a:gd name="connsiteX6-71" fmla="*/ 638175 w 796925"/>
                <a:gd name="connsiteY6-72" fmla="*/ 19050 h 717550"/>
                <a:gd name="connsiteX7-73" fmla="*/ 746125 w 796925"/>
                <a:gd name="connsiteY7-74" fmla="*/ 76200 h 717550"/>
                <a:gd name="connsiteX8-75" fmla="*/ 796925 w 796925"/>
                <a:gd name="connsiteY8-76" fmla="*/ 155575 h 717550"/>
                <a:gd name="connsiteX9-77" fmla="*/ 762000 w 796925"/>
                <a:gd name="connsiteY9-78" fmla="*/ 282575 h 717550"/>
                <a:gd name="connsiteX10-79" fmla="*/ 660400 w 796925"/>
                <a:gd name="connsiteY10-80" fmla="*/ 355600 h 717550"/>
                <a:gd name="connsiteX11-81" fmla="*/ 444500 w 796925"/>
                <a:gd name="connsiteY11-82" fmla="*/ 428625 h 717550"/>
                <a:gd name="connsiteX12-83" fmla="*/ 330200 w 796925"/>
                <a:gd name="connsiteY12-84" fmla="*/ 495300 h 717550"/>
                <a:gd name="connsiteX13-85" fmla="*/ 365125 w 796925"/>
                <a:gd name="connsiteY13-86" fmla="*/ 577850 h 717550"/>
                <a:gd name="connsiteX14-87" fmla="*/ 384175 w 796925"/>
                <a:gd name="connsiteY14-88" fmla="*/ 622300 h 717550"/>
                <a:gd name="connsiteX15-89" fmla="*/ 304800 w 796925"/>
                <a:gd name="connsiteY15-90" fmla="*/ 701675 h 717550"/>
                <a:gd name="connsiteX16-91" fmla="*/ 203200 w 796925"/>
                <a:gd name="connsiteY16-92" fmla="*/ 717550 h 717550"/>
                <a:gd name="connsiteX17-93" fmla="*/ 152400 w 796925"/>
                <a:gd name="connsiteY17-94" fmla="*/ 657225 h 717550"/>
                <a:gd name="connsiteX18-95" fmla="*/ 133350 w 796925"/>
                <a:gd name="connsiteY18-96" fmla="*/ 561975 h 717550"/>
                <a:gd name="connsiteX19-97" fmla="*/ 171450 w 796925"/>
                <a:gd name="connsiteY19-98" fmla="*/ 511175 h 717550"/>
                <a:gd name="connsiteX20-99" fmla="*/ 374650 w 796925"/>
                <a:gd name="connsiteY20-100" fmla="*/ 358775 h 717550"/>
                <a:gd name="connsiteX21-101" fmla="*/ 501650 w 796925"/>
                <a:gd name="connsiteY21-102" fmla="*/ 276225 h 717550"/>
                <a:gd name="connsiteX22-103" fmla="*/ 565150 w 796925"/>
                <a:gd name="connsiteY22-104" fmla="*/ 161925 h 717550"/>
                <a:gd name="connsiteX23-105" fmla="*/ 530225 w 796925"/>
                <a:gd name="connsiteY23-106" fmla="*/ 85725 h 717550"/>
                <a:gd name="connsiteX24-107" fmla="*/ 381000 w 796925"/>
                <a:gd name="connsiteY24-108" fmla="*/ 104775 h 717550"/>
                <a:gd name="connsiteX25-109" fmla="*/ 241300 w 796925"/>
                <a:gd name="connsiteY25-110" fmla="*/ 225425 h 717550"/>
                <a:gd name="connsiteX26-111" fmla="*/ 174625 w 796925"/>
                <a:gd name="connsiteY26-112" fmla="*/ 463550 h 717550"/>
                <a:gd name="connsiteX27-113" fmla="*/ 88900 w 796925"/>
                <a:gd name="connsiteY27-114" fmla="*/ 603250 h 717550"/>
                <a:gd name="connsiteX28-115" fmla="*/ 15875 w 796925"/>
                <a:gd name="connsiteY28-116" fmla="*/ 549275 h 717550"/>
                <a:gd name="connsiteX0-117" fmla="*/ 15875 w 796925"/>
                <a:gd name="connsiteY0-118" fmla="*/ 549275 h 717550"/>
                <a:gd name="connsiteX1-119" fmla="*/ 0 w 796925"/>
                <a:gd name="connsiteY1-120" fmla="*/ 415925 h 717550"/>
                <a:gd name="connsiteX2-121" fmla="*/ 60325 w 796925"/>
                <a:gd name="connsiteY2-122" fmla="*/ 206375 h 717550"/>
                <a:gd name="connsiteX3-123" fmla="*/ 127000 w 796925"/>
                <a:gd name="connsiteY3-124" fmla="*/ 85725 h 717550"/>
                <a:gd name="connsiteX4-125" fmla="*/ 193675 w 796925"/>
                <a:gd name="connsiteY4-126" fmla="*/ 34925 h 717550"/>
                <a:gd name="connsiteX5-127" fmla="*/ 393700 w 796925"/>
                <a:gd name="connsiteY5-128" fmla="*/ 0 h 717550"/>
                <a:gd name="connsiteX6-129" fmla="*/ 638175 w 796925"/>
                <a:gd name="connsiteY6-130" fmla="*/ 19050 h 717550"/>
                <a:gd name="connsiteX7-131" fmla="*/ 746125 w 796925"/>
                <a:gd name="connsiteY7-132" fmla="*/ 76200 h 717550"/>
                <a:gd name="connsiteX8-133" fmla="*/ 796925 w 796925"/>
                <a:gd name="connsiteY8-134" fmla="*/ 155575 h 717550"/>
                <a:gd name="connsiteX9-135" fmla="*/ 762000 w 796925"/>
                <a:gd name="connsiteY9-136" fmla="*/ 282575 h 717550"/>
                <a:gd name="connsiteX10-137" fmla="*/ 660400 w 796925"/>
                <a:gd name="connsiteY10-138" fmla="*/ 355600 h 717550"/>
                <a:gd name="connsiteX11-139" fmla="*/ 444500 w 796925"/>
                <a:gd name="connsiteY11-140" fmla="*/ 428625 h 717550"/>
                <a:gd name="connsiteX12-141" fmla="*/ 330200 w 796925"/>
                <a:gd name="connsiteY12-142" fmla="*/ 495300 h 717550"/>
                <a:gd name="connsiteX13-143" fmla="*/ 365125 w 796925"/>
                <a:gd name="connsiteY13-144" fmla="*/ 577850 h 717550"/>
                <a:gd name="connsiteX14-145" fmla="*/ 384175 w 796925"/>
                <a:gd name="connsiteY14-146" fmla="*/ 622300 h 717550"/>
                <a:gd name="connsiteX15-147" fmla="*/ 304800 w 796925"/>
                <a:gd name="connsiteY15-148" fmla="*/ 701675 h 717550"/>
                <a:gd name="connsiteX16-149" fmla="*/ 203200 w 796925"/>
                <a:gd name="connsiteY16-150" fmla="*/ 717550 h 717550"/>
                <a:gd name="connsiteX17-151" fmla="*/ 152400 w 796925"/>
                <a:gd name="connsiteY17-152" fmla="*/ 657225 h 717550"/>
                <a:gd name="connsiteX18-153" fmla="*/ 133350 w 796925"/>
                <a:gd name="connsiteY18-154" fmla="*/ 561975 h 717550"/>
                <a:gd name="connsiteX19-155" fmla="*/ 171450 w 796925"/>
                <a:gd name="connsiteY19-156" fmla="*/ 511175 h 717550"/>
                <a:gd name="connsiteX20-157" fmla="*/ 374650 w 796925"/>
                <a:gd name="connsiteY20-158" fmla="*/ 358775 h 717550"/>
                <a:gd name="connsiteX21-159" fmla="*/ 501650 w 796925"/>
                <a:gd name="connsiteY21-160" fmla="*/ 276225 h 717550"/>
                <a:gd name="connsiteX22-161" fmla="*/ 565150 w 796925"/>
                <a:gd name="connsiteY22-162" fmla="*/ 161925 h 717550"/>
                <a:gd name="connsiteX23-163" fmla="*/ 530225 w 796925"/>
                <a:gd name="connsiteY23-164" fmla="*/ 85725 h 717550"/>
                <a:gd name="connsiteX24-165" fmla="*/ 381000 w 796925"/>
                <a:gd name="connsiteY24-166" fmla="*/ 104775 h 717550"/>
                <a:gd name="connsiteX25-167" fmla="*/ 241300 w 796925"/>
                <a:gd name="connsiteY25-168" fmla="*/ 225425 h 717550"/>
                <a:gd name="connsiteX26-169" fmla="*/ 174625 w 796925"/>
                <a:gd name="connsiteY26-170" fmla="*/ 463550 h 717550"/>
                <a:gd name="connsiteX27-171" fmla="*/ 88900 w 796925"/>
                <a:gd name="connsiteY27-172" fmla="*/ 603250 h 717550"/>
                <a:gd name="connsiteX28-173" fmla="*/ 15875 w 796925"/>
                <a:gd name="connsiteY28-174" fmla="*/ 549275 h 717550"/>
                <a:gd name="connsiteX0-175" fmla="*/ 15875 w 796925"/>
                <a:gd name="connsiteY0-176" fmla="*/ 549275 h 717550"/>
                <a:gd name="connsiteX1-177" fmla="*/ 0 w 796925"/>
                <a:gd name="connsiteY1-178" fmla="*/ 415925 h 717550"/>
                <a:gd name="connsiteX2-179" fmla="*/ 60325 w 796925"/>
                <a:gd name="connsiteY2-180" fmla="*/ 206375 h 717550"/>
                <a:gd name="connsiteX3-181" fmla="*/ 127000 w 796925"/>
                <a:gd name="connsiteY3-182" fmla="*/ 85725 h 717550"/>
                <a:gd name="connsiteX4-183" fmla="*/ 193675 w 796925"/>
                <a:gd name="connsiteY4-184" fmla="*/ 34925 h 717550"/>
                <a:gd name="connsiteX5-185" fmla="*/ 393700 w 796925"/>
                <a:gd name="connsiteY5-186" fmla="*/ 0 h 717550"/>
                <a:gd name="connsiteX6-187" fmla="*/ 638175 w 796925"/>
                <a:gd name="connsiteY6-188" fmla="*/ 19050 h 717550"/>
                <a:gd name="connsiteX7-189" fmla="*/ 746125 w 796925"/>
                <a:gd name="connsiteY7-190" fmla="*/ 76200 h 717550"/>
                <a:gd name="connsiteX8-191" fmla="*/ 796925 w 796925"/>
                <a:gd name="connsiteY8-192" fmla="*/ 155575 h 717550"/>
                <a:gd name="connsiteX9-193" fmla="*/ 762000 w 796925"/>
                <a:gd name="connsiteY9-194" fmla="*/ 282575 h 717550"/>
                <a:gd name="connsiteX10-195" fmla="*/ 660400 w 796925"/>
                <a:gd name="connsiteY10-196" fmla="*/ 355600 h 717550"/>
                <a:gd name="connsiteX11-197" fmla="*/ 444500 w 796925"/>
                <a:gd name="connsiteY11-198" fmla="*/ 428625 h 717550"/>
                <a:gd name="connsiteX12-199" fmla="*/ 330200 w 796925"/>
                <a:gd name="connsiteY12-200" fmla="*/ 495300 h 717550"/>
                <a:gd name="connsiteX13-201" fmla="*/ 365125 w 796925"/>
                <a:gd name="connsiteY13-202" fmla="*/ 577850 h 717550"/>
                <a:gd name="connsiteX14-203" fmla="*/ 384175 w 796925"/>
                <a:gd name="connsiteY14-204" fmla="*/ 622300 h 717550"/>
                <a:gd name="connsiteX15-205" fmla="*/ 304800 w 796925"/>
                <a:gd name="connsiteY15-206" fmla="*/ 701675 h 717550"/>
                <a:gd name="connsiteX16-207" fmla="*/ 203200 w 796925"/>
                <a:gd name="connsiteY16-208" fmla="*/ 717550 h 717550"/>
                <a:gd name="connsiteX17-209" fmla="*/ 152400 w 796925"/>
                <a:gd name="connsiteY17-210" fmla="*/ 657225 h 717550"/>
                <a:gd name="connsiteX18-211" fmla="*/ 133350 w 796925"/>
                <a:gd name="connsiteY18-212" fmla="*/ 561975 h 717550"/>
                <a:gd name="connsiteX19-213" fmla="*/ 171450 w 796925"/>
                <a:gd name="connsiteY19-214" fmla="*/ 511175 h 717550"/>
                <a:gd name="connsiteX20-215" fmla="*/ 374650 w 796925"/>
                <a:gd name="connsiteY20-216" fmla="*/ 358775 h 717550"/>
                <a:gd name="connsiteX21-217" fmla="*/ 501650 w 796925"/>
                <a:gd name="connsiteY21-218" fmla="*/ 276225 h 717550"/>
                <a:gd name="connsiteX22-219" fmla="*/ 565150 w 796925"/>
                <a:gd name="connsiteY22-220" fmla="*/ 161925 h 717550"/>
                <a:gd name="connsiteX23-221" fmla="*/ 530225 w 796925"/>
                <a:gd name="connsiteY23-222" fmla="*/ 85725 h 717550"/>
                <a:gd name="connsiteX24-223" fmla="*/ 381000 w 796925"/>
                <a:gd name="connsiteY24-224" fmla="*/ 104775 h 717550"/>
                <a:gd name="connsiteX25-225" fmla="*/ 241300 w 796925"/>
                <a:gd name="connsiteY25-226" fmla="*/ 225425 h 717550"/>
                <a:gd name="connsiteX26-227" fmla="*/ 174625 w 796925"/>
                <a:gd name="connsiteY26-228" fmla="*/ 463550 h 717550"/>
                <a:gd name="connsiteX27-229" fmla="*/ 88900 w 796925"/>
                <a:gd name="connsiteY27-230" fmla="*/ 603250 h 717550"/>
                <a:gd name="connsiteX28-231" fmla="*/ 15875 w 796925"/>
                <a:gd name="connsiteY28-232" fmla="*/ 549275 h 717550"/>
                <a:gd name="connsiteX0-233" fmla="*/ 18603 w 799653"/>
                <a:gd name="connsiteY0-234" fmla="*/ 549275 h 717550"/>
                <a:gd name="connsiteX1-235" fmla="*/ 2728 w 799653"/>
                <a:gd name="connsiteY1-236" fmla="*/ 415925 h 717550"/>
                <a:gd name="connsiteX2-237" fmla="*/ 63053 w 799653"/>
                <a:gd name="connsiteY2-238" fmla="*/ 206375 h 717550"/>
                <a:gd name="connsiteX3-239" fmla="*/ 129728 w 799653"/>
                <a:gd name="connsiteY3-240" fmla="*/ 85725 h 717550"/>
                <a:gd name="connsiteX4-241" fmla="*/ 196403 w 799653"/>
                <a:gd name="connsiteY4-242" fmla="*/ 34925 h 717550"/>
                <a:gd name="connsiteX5-243" fmla="*/ 396428 w 799653"/>
                <a:gd name="connsiteY5-244" fmla="*/ 0 h 717550"/>
                <a:gd name="connsiteX6-245" fmla="*/ 640903 w 799653"/>
                <a:gd name="connsiteY6-246" fmla="*/ 19050 h 717550"/>
                <a:gd name="connsiteX7-247" fmla="*/ 748853 w 799653"/>
                <a:gd name="connsiteY7-248" fmla="*/ 76200 h 717550"/>
                <a:gd name="connsiteX8-249" fmla="*/ 799653 w 799653"/>
                <a:gd name="connsiteY8-250" fmla="*/ 155575 h 717550"/>
                <a:gd name="connsiteX9-251" fmla="*/ 764728 w 799653"/>
                <a:gd name="connsiteY9-252" fmla="*/ 282575 h 717550"/>
                <a:gd name="connsiteX10-253" fmla="*/ 663128 w 799653"/>
                <a:gd name="connsiteY10-254" fmla="*/ 355600 h 717550"/>
                <a:gd name="connsiteX11-255" fmla="*/ 447228 w 799653"/>
                <a:gd name="connsiteY11-256" fmla="*/ 428625 h 717550"/>
                <a:gd name="connsiteX12-257" fmla="*/ 332928 w 799653"/>
                <a:gd name="connsiteY12-258" fmla="*/ 495300 h 717550"/>
                <a:gd name="connsiteX13-259" fmla="*/ 367853 w 799653"/>
                <a:gd name="connsiteY13-260" fmla="*/ 577850 h 717550"/>
                <a:gd name="connsiteX14-261" fmla="*/ 386903 w 799653"/>
                <a:gd name="connsiteY14-262" fmla="*/ 622300 h 717550"/>
                <a:gd name="connsiteX15-263" fmla="*/ 307528 w 799653"/>
                <a:gd name="connsiteY15-264" fmla="*/ 701675 h 717550"/>
                <a:gd name="connsiteX16-265" fmla="*/ 205928 w 799653"/>
                <a:gd name="connsiteY16-266" fmla="*/ 717550 h 717550"/>
                <a:gd name="connsiteX17-267" fmla="*/ 155128 w 799653"/>
                <a:gd name="connsiteY17-268" fmla="*/ 657225 h 717550"/>
                <a:gd name="connsiteX18-269" fmla="*/ 136078 w 799653"/>
                <a:gd name="connsiteY18-270" fmla="*/ 561975 h 717550"/>
                <a:gd name="connsiteX19-271" fmla="*/ 174178 w 799653"/>
                <a:gd name="connsiteY19-272" fmla="*/ 511175 h 717550"/>
                <a:gd name="connsiteX20-273" fmla="*/ 377378 w 799653"/>
                <a:gd name="connsiteY20-274" fmla="*/ 358775 h 717550"/>
                <a:gd name="connsiteX21-275" fmla="*/ 504378 w 799653"/>
                <a:gd name="connsiteY21-276" fmla="*/ 276225 h 717550"/>
                <a:gd name="connsiteX22-277" fmla="*/ 567878 w 799653"/>
                <a:gd name="connsiteY22-278" fmla="*/ 161925 h 717550"/>
                <a:gd name="connsiteX23-279" fmla="*/ 532953 w 799653"/>
                <a:gd name="connsiteY23-280" fmla="*/ 85725 h 717550"/>
                <a:gd name="connsiteX24-281" fmla="*/ 383728 w 799653"/>
                <a:gd name="connsiteY24-282" fmla="*/ 104775 h 717550"/>
                <a:gd name="connsiteX25-283" fmla="*/ 244028 w 799653"/>
                <a:gd name="connsiteY25-284" fmla="*/ 225425 h 717550"/>
                <a:gd name="connsiteX26-285" fmla="*/ 177353 w 799653"/>
                <a:gd name="connsiteY26-286" fmla="*/ 463550 h 717550"/>
                <a:gd name="connsiteX27-287" fmla="*/ 91628 w 799653"/>
                <a:gd name="connsiteY27-288" fmla="*/ 603250 h 717550"/>
                <a:gd name="connsiteX28-289" fmla="*/ 18603 w 799653"/>
                <a:gd name="connsiteY28-290" fmla="*/ 549275 h 717550"/>
                <a:gd name="connsiteX0-291" fmla="*/ 18603 w 799653"/>
                <a:gd name="connsiteY0-292" fmla="*/ 549275 h 717550"/>
                <a:gd name="connsiteX1-293" fmla="*/ 2728 w 799653"/>
                <a:gd name="connsiteY1-294" fmla="*/ 415925 h 717550"/>
                <a:gd name="connsiteX2-295" fmla="*/ 63053 w 799653"/>
                <a:gd name="connsiteY2-296" fmla="*/ 206375 h 717550"/>
                <a:gd name="connsiteX3-297" fmla="*/ 129728 w 799653"/>
                <a:gd name="connsiteY3-298" fmla="*/ 85725 h 717550"/>
                <a:gd name="connsiteX4-299" fmla="*/ 196403 w 799653"/>
                <a:gd name="connsiteY4-300" fmla="*/ 34925 h 717550"/>
                <a:gd name="connsiteX5-301" fmla="*/ 396428 w 799653"/>
                <a:gd name="connsiteY5-302" fmla="*/ 0 h 717550"/>
                <a:gd name="connsiteX6-303" fmla="*/ 640903 w 799653"/>
                <a:gd name="connsiteY6-304" fmla="*/ 19050 h 717550"/>
                <a:gd name="connsiteX7-305" fmla="*/ 748853 w 799653"/>
                <a:gd name="connsiteY7-306" fmla="*/ 76200 h 717550"/>
                <a:gd name="connsiteX8-307" fmla="*/ 799653 w 799653"/>
                <a:gd name="connsiteY8-308" fmla="*/ 155575 h 717550"/>
                <a:gd name="connsiteX9-309" fmla="*/ 764728 w 799653"/>
                <a:gd name="connsiteY9-310" fmla="*/ 282575 h 717550"/>
                <a:gd name="connsiteX10-311" fmla="*/ 663128 w 799653"/>
                <a:gd name="connsiteY10-312" fmla="*/ 355600 h 717550"/>
                <a:gd name="connsiteX11-313" fmla="*/ 447228 w 799653"/>
                <a:gd name="connsiteY11-314" fmla="*/ 428625 h 717550"/>
                <a:gd name="connsiteX12-315" fmla="*/ 332928 w 799653"/>
                <a:gd name="connsiteY12-316" fmla="*/ 495300 h 717550"/>
                <a:gd name="connsiteX13-317" fmla="*/ 367853 w 799653"/>
                <a:gd name="connsiteY13-318" fmla="*/ 577850 h 717550"/>
                <a:gd name="connsiteX14-319" fmla="*/ 386903 w 799653"/>
                <a:gd name="connsiteY14-320" fmla="*/ 622300 h 717550"/>
                <a:gd name="connsiteX15-321" fmla="*/ 307528 w 799653"/>
                <a:gd name="connsiteY15-322" fmla="*/ 701675 h 717550"/>
                <a:gd name="connsiteX16-323" fmla="*/ 205928 w 799653"/>
                <a:gd name="connsiteY16-324" fmla="*/ 717550 h 717550"/>
                <a:gd name="connsiteX17-325" fmla="*/ 155128 w 799653"/>
                <a:gd name="connsiteY17-326" fmla="*/ 657225 h 717550"/>
                <a:gd name="connsiteX18-327" fmla="*/ 136078 w 799653"/>
                <a:gd name="connsiteY18-328" fmla="*/ 561975 h 717550"/>
                <a:gd name="connsiteX19-329" fmla="*/ 174178 w 799653"/>
                <a:gd name="connsiteY19-330" fmla="*/ 511175 h 717550"/>
                <a:gd name="connsiteX20-331" fmla="*/ 377378 w 799653"/>
                <a:gd name="connsiteY20-332" fmla="*/ 358775 h 717550"/>
                <a:gd name="connsiteX21-333" fmla="*/ 504378 w 799653"/>
                <a:gd name="connsiteY21-334" fmla="*/ 276225 h 717550"/>
                <a:gd name="connsiteX22-335" fmla="*/ 567878 w 799653"/>
                <a:gd name="connsiteY22-336" fmla="*/ 161925 h 717550"/>
                <a:gd name="connsiteX23-337" fmla="*/ 532953 w 799653"/>
                <a:gd name="connsiteY23-338" fmla="*/ 85725 h 717550"/>
                <a:gd name="connsiteX24-339" fmla="*/ 383728 w 799653"/>
                <a:gd name="connsiteY24-340" fmla="*/ 104775 h 717550"/>
                <a:gd name="connsiteX25-341" fmla="*/ 244028 w 799653"/>
                <a:gd name="connsiteY25-342" fmla="*/ 225425 h 717550"/>
                <a:gd name="connsiteX26-343" fmla="*/ 177353 w 799653"/>
                <a:gd name="connsiteY26-344" fmla="*/ 463550 h 717550"/>
                <a:gd name="connsiteX27-345" fmla="*/ 91628 w 799653"/>
                <a:gd name="connsiteY27-346" fmla="*/ 603250 h 717550"/>
                <a:gd name="connsiteX28-347" fmla="*/ 18603 w 799653"/>
                <a:gd name="connsiteY28-348" fmla="*/ 549275 h 717550"/>
                <a:gd name="connsiteX0-349" fmla="*/ 18603 w 799653"/>
                <a:gd name="connsiteY0-350" fmla="*/ 549275 h 717550"/>
                <a:gd name="connsiteX1-351" fmla="*/ 2728 w 799653"/>
                <a:gd name="connsiteY1-352" fmla="*/ 415925 h 717550"/>
                <a:gd name="connsiteX2-353" fmla="*/ 63053 w 799653"/>
                <a:gd name="connsiteY2-354" fmla="*/ 206375 h 717550"/>
                <a:gd name="connsiteX3-355" fmla="*/ 129728 w 799653"/>
                <a:gd name="connsiteY3-356" fmla="*/ 85725 h 717550"/>
                <a:gd name="connsiteX4-357" fmla="*/ 196403 w 799653"/>
                <a:gd name="connsiteY4-358" fmla="*/ 34925 h 717550"/>
                <a:gd name="connsiteX5-359" fmla="*/ 396428 w 799653"/>
                <a:gd name="connsiteY5-360" fmla="*/ 0 h 717550"/>
                <a:gd name="connsiteX6-361" fmla="*/ 640903 w 799653"/>
                <a:gd name="connsiteY6-362" fmla="*/ 19050 h 717550"/>
                <a:gd name="connsiteX7-363" fmla="*/ 748853 w 799653"/>
                <a:gd name="connsiteY7-364" fmla="*/ 76200 h 717550"/>
                <a:gd name="connsiteX8-365" fmla="*/ 799653 w 799653"/>
                <a:gd name="connsiteY8-366" fmla="*/ 155575 h 717550"/>
                <a:gd name="connsiteX9-367" fmla="*/ 764728 w 799653"/>
                <a:gd name="connsiteY9-368" fmla="*/ 282575 h 717550"/>
                <a:gd name="connsiteX10-369" fmla="*/ 663128 w 799653"/>
                <a:gd name="connsiteY10-370" fmla="*/ 355600 h 717550"/>
                <a:gd name="connsiteX11-371" fmla="*/ 447228 w 799653"/>
                <a:gd name="connsiteY11-372" fmla="*/ 428625 h 717550"/>
                <a:gd name="connsiteX12-373" fmla="*/ 332928 w 799653"/>
                <a:gd name="connsiteY12-374" fmla="*/ 495300 h 717550"/>
                <a:gd name="connsiteX13-375" fmla="*/ 367853 w 799653"/>
                <a:gd name="connsiteY13-376" fmla="*/ 577850 h 717550"/>
                <a:gd name="connsiteX14-377" fmla="*/ 386903 w 799653"/>
                <a:gd name="connsiteY14-378" fmla="*/ 622300 h 717550"/>
                <a:gd name="connsiteX15-379" fmla="*/ 307528 w 799653"/>
                <a:gd name="connsiteY15-380" fmla="*/ 701675 h 717550"/>
                <a:gd name="connsiteX16-381" fmla="*/ 205928 w 799653"/>
                <a:gd name="connsiteY16-382" fmla="*/ 717550 h 717550"/>
                <a:gd name="connsiteX17-383" fmla="*/ 155128 w 799653"/>
                <a:gd name="connsiteY17-384" fmla="*/ 657225 h 717550"/>
                <a:gd name="connsiteX18-385" fmla="*/ 136078 w 799653"/>
                <a:gd name="connsiteY18-386" fmla="*/ 561975 h 717550"/>
                <a:gd name="connsiteX19-387" fmla="*/ 174178 w 799653"/>
                <a:gd name="connsiteY19-388" fmla="*/ 511175 h 717550"/>
                <a:gd name="connsiteX20-389" fmla="*/ 377378 w 799653"/>
                <a:gd name="connsiteY20-390" fmla="*/ 358775 h 717550"/>
                <a:gd name="connsiteX21-391" fmla="*/ 504378 w 799653"/>
                <a:gd name="connsiteY21-392" fmla="*/ 276225 h 717550"/>
                <a:gd name="connsiteX22-393" fmla="*/ 567878 w 799653"/>
                <a:gd name="connsiteY22-394" fmla="*/ 161925 h 717550"/>
                <a:gd name="connsiteX23-395" fmla="*/ 532953 w 799653"/>
                <a:gd name="connsiteY23-396" fmla="*/ 85725 h 717550"/>
                <a:gd name="connsiteX24-397" fmla="*/ 383728 w 799653"/>
                <a:gd name="connsiteY24-398" fmla="*/ 104775 h 717550"/>
                <a:gd name="connsiteX25-399" fmla="*/ 244028 w 799653"/>
                <a:gd name="connsiteY25-400" fmla="*/ 225425 h 717550"/>
                <a:gd name="connsiteX26-401" fmla="*/ 177353 w 799653"/>
                <a:gd name="connsiteY26-402" fmla="*/ 463550 h 717550"/>
                <a:gd name="connsiteX27-403" fmla="*/ 91628 w 799653"/>
                <a:gd name="connsiteY27-404" fmla="*/ 603250 h 717550"/>
                <a:gd name="connsiteX28-405" fmla="*/ 18603 w 799653"/>
                <a:gd name="connsiteY28-406" fmla="*/ 549275 h 717550"/>
                <a:gd name="connsiteX0-407" fmla="*/ 18603 w 799653"/>
                <a:gd name="connsiteY0-408" fmla="*/ 549275 h 717550"/>
                <a:gd name="connsiteX1-409" fmla="*/ 2728 w 799653"/>
                <a:gd name="connsiteY1-410" fmla="*/ 415925 h 717550"/>
                <a:gd name="connsiteX2-411" fmla="*/ 63053 w 799653"/>
                <a:gd name="connsiteY2-412" fmla="*/ 206375 h 717550"/>
                <a:gd name="connsiteX3-413" fmla="*/ 129728 w 799653"/>
                <a:gd name="connsiteY3-414" fmla="*/ 85725 h 717550"/>
                <a:gd name="connsiteX4-415" fmla="*/ 196403 w 799653"/>
                <a:gd name="connsiteY4-416" fmla="*/ 34925 h 717550"/>
                <a:gd name="connsiteX5-417" fmla="*/ 396428 w 799653"/>
                <a:gd name="connsiteY5-418" fmla="*/ 0 h 717550"/>
                <a:gd name="connsiteX6-419" fmla="*/ 640903 w 799653"/>
                <a:gd name="connsiteY6-420" fmla="*/ 19050 h 717550"/>
                <a:gd name="connsiteX7-421" fmla="*/ 748853 w 799653"/>
                <a:gd name="connsiteY7-422" fmla="*/ 76200 h 717550"/>
                <a:gd name="connsiteX8-423" fmla="*/ 799653 w 799653"/>
                <a:gd name="connsiteY8-424" fmla="*/ 155575 h 717550"/>
                <a:gd name="connsiteX9-425" fmla="*/ 764728 w 799653"/>
                <a:gd name="connsiteY9-426" fmla="*/ 282575 h 717550"/>
                <a:gd name="connsiteX10-427" fmla="*/ 663128 w 799653"/>
                <a:gd name="connsiteY10-428" fmla="*/ 355600 h 717550"/>
                <a:gd name="connsiteX11-429" fmla="*/ 447228 w 799653"/>
                <a:gd name="connsiteY11-430" fmla="*/ 428625 h 717550"/>
                <a:gd name="connsiteX12-431" fmla="*/ 332928 w 799653"/>
                <a:gd name="connsiteY12-432" fmla="*/ 495300 h 717550"/>
                <a:gd name="connsiteX13-433" fmla="*/ 367853 w 799653"/>
                <a:gd name="connsiteY13-434" fmla="*/ 577850 h 717550"/>
                <a:gd name="connsiteX14-435" fmla="*/ 386903 w 799653"/>
                <a:gd name="connsiteY14-436" fmla="*/ 622300 h 717550"/>
                <a:gd name="connsiteX15-437" fmla="*/ 307528 w 799653"/>
                <a:gd name="connsiteY15-438" fmla="*/ 701675 h 717550"/>
                <a:gd name="connsiteX16-439" fmla="*/ 205928 w 799653"/>
                <a:gd name="connsiteY16-440" fmla="*/ 717550 h 717550"/>
                <a:gd name="connsiteX17-441" fmla="*/ 155128 w 799653"/>
                <a:gd name="connsiteY17-442" fmla="*/ 657225 h 717550"/>
                <a:gd name="connsiteX18-443" fmla="*/ 136078 w 799653"/>
                <a:gd name="connsiteY18-444" fmla="*/ 561975 h 717550"/>
                <a:gd name="connsiteX19-445" fmla="*/ 174178 w 799653"/>
                <a:gd name="connsiteY19-446" fmla="*/ 511175 h 717550"/>
                <a:gd name="connsiteX20-447" fmla="*/ 377378 w 799653"/>
                <a:gd name="connsiteY20-448" fmla="*/ 358775 h 717550"/>
                <a:gd name="connsiteX21-449" fmla="*/ 504378 w 799653"/>
                <a:gd name="connsiteY21-450" fmla="*/ 276225 h 717550"/>
                <a:gd name="connsiteX22-451" fmla="*/ 567878 w 799653"/>
                <a:gd name="connsiteY22-452" fmla="*/ 161925 h 717550"/>
                <a:gd name="connsiteX23-453" fmla="*/ 532953 w 799653"/>
                <a:gd name="connsiteY23-454" fmla="*/ 85725 h 717550"/>
                <a:gd name="connsiteX24-455" fmla="*/ 383728 w 799653"/>
                <a:gd name="connsiteY24-456" fmla="*/ 104775 h 717550"/>
                <a:gd name="connsiteX25-457" fmla="*/ 244028 w 799653"/>
                <a:gd name="connsiteY25-458" fmla="*/ 225425 h 717550"/>
                <a:gd name="connsiteX26-459" fmla="*/ 177353 w 799653"/>
                <a:gd name="connsiteY26-460" fmla="*/ 463550 h 717550"/>
                <a:gd name="connsiteX27-461" fmla="*/ 91628 w 799653"/>
                <a:gd name="connsiteY27-462" fmla="*/ 603250 h 717550"/>
                <a:gd name="connsiteX28-463" fmla="*/ 18603 w 799653"/>
                <a:gd name="connsiteY28-464" fmla="*/ 549275 h 717550"/>
                <a:gd name="connsiteX0-465" fmla="*/ 18603 w 799653"/>
                <a:gd name="connsiteY0-466" fmla="*/ 549275 h 717550"/>
                <a:gd name="connsiteX1-467" fmla="*/ 2728 w 799653"/>
                <a:gd name="connsiteY1-468" fmla="*/ 415925 h 717550"/>
                <a:gd name="connsiteX2-469" fmla="*/ 63053 w 799653"/>
                <a:gd name="connsiteY2-470" fmla="*/ 206375 h 717550"/>
                <a:gd name="connsiteX3-471" fmla="*/ 129728 w 799653"/>
                <a:gd name="connsiteY3-472" fmla="*/ 85725 h 717550"/>
                <a:gd name="connsiteX4-473" fmla="*/ 196403 w 799653"/>
                <a:gd name="connsiteY4-474" fmla="*/ 34925 h 717550"/>
                <a:gd name="connsiteX5-475" fmla="*/ 396428 w 799653"/>
                <a:gd name="connsiteY5-476" fmla="*/ 0 h 717550"/>
                <a:gd name="connsiteX6-477" fmla="*/ 640903 w 799653"/>
                <a:gd name="connsiteY6-478" fmla="*/ 19050 h 717550"/>
                <a:gd name="connsiteX7-479" fmla="*/ 748853 w 799653"/>
                <a:gd name="connsiteY7-480" fmla="*/ 76200 h 717550"/>
                <a:gd name="connsiteX8-481" fmla="*/ 799653 w 799653"/>
                <a:gd name="connsiteY8-482" fmla="*/ 155575 h 717550"/>
                <a:gd name="connsiteX9-483" fmla="*/ 764728 w 799653"/>
                <a:gd name="connsiteY9-484" fmla="*/ 282575 h 717550"/>
                <a:gd name="connsiteX10-485" fmla="*/ 663128 w 799653"/>
                <a:gd name="connsiteY10-486" fmla="*/ 355600 h 717550"/>
                <a:gd name="connsiteX11-487" fmla="*/ 447228 w 799653"/>
                <a:gd name="connsiteY11-488" fmla="*/ 428625 h 717550"/>
                <a:gd name="connsiteX12-489" fmla="*/ 332928 w 799653"/>
                <a:gd name="connsiteY12-490" fmla="*/ 495300 h 717550"/>
                <a:gd name="connsiteX13-491" fmla="*/ 367853 w 799653"/>
                <a:gd name="connsiteY13-492" fmla="*/ 577850 h 717550"/>
                <a:gd name="connsiteX14-493" fmla="*/ 386903 w 799653"/>
                <a:gd name="connsiteY14-494" fmla="*/ 622300 h 717550"/>
                <a:gd name="connsiteX15-495" fmla="*/ 307528 w 799653"/>
                <a:gd name="connsiteY15-496" fmla="*/ 701675 h 717550"/>
                <a:gd name="connsiteX16-497" fmla="*/ 205928 w 799653"/>
                <a:gd name="connsiteY16-498" fmla="*/ 717550 h 717550"/>
                <a:gd name="connsiteX17-499" fmla="*/ 155128 w 799653"/>
                <a:gd name="connsiteY17-500" fmla="*/ 657225 h 717550"/>
                <a:gd name="connsiteX18-501" fmla="*/ 136078 w 799653"/>
                <a:gd name="connsiteY18-502" fmla="*/ 561975 h 717550"/>
                <a:gd name="connsiteX19-503" fmla="*/ 174178 w 799653"/>
                <a:gd name="connsiteY19-504" fmla="*/ 511175 h 717550"/>
                <a:gd name="connsiteX20-505" fmla="*/ 377378 w 799653"/>
                <a:gd name="connsiteY20-506" fmla="*/ 358775 h 717550"/>
                <a:gd name="connsiteX21-507" fmla="*/ 504378 w 799653"/>
                <a:gd name="connsiteY21-508" fmla="*/ 276225 h 717550"/>
                <a:gd name="connsiteX22-509" fmla="*/ 567878 w 799653"/>
                <a:gd name="connsiteY22-510" fmla="*/ 161925 h 717550"/>
                <a:gd name="connsiteX23-511" fmla="*/ 532953 w 799653"/>
                <a:gd name="connsiteY23-512" fmla="*/ 85725 h 717550"/>
                <a:gd name="connsiteX24-513" fmla="*/ 383728 w 799653"/>
                <a:gd name="connsiteY24-514" fmla="*/ 104775 h 717550"/>
                <a:gd name="connsiteX25-515" fmla="*/ 244028 w 799653"/>
                <a:gd name="connsiteY25-516" fmla="*/ 225425 h 717550"/>
                <a:gd name="connsiteX26-517" fmla="*/ 177353 w 799653"/>
                <a:gd name="connsiteY26-518" fmla="*/ 463550 h 717550"/>
                <a:gd name="connsiteX27-519" fmla="*/ 91628 w 799653"/>
                <a:gd name="connsiteY27-520" fmla="*/ 603250 h 717550"/>
                <a:gd name="connsiteX28-521" fmla="*/ 18603 w 799653"/>
                <a:gd name="connsiteY28-522" fmla="*/ 549275 h 717550"/>
                <a:gd name="connsiteX0-523" fmla="*/ 18603 w 799653"/>
                <a:gd name="connsiteY0-524" fmla="*/ 549275 h 717550"/>
                <a:gd name="connsiteX1-525" fmla="*/ 2728 w 799653"/>
                <a:gd name="connsiteY1-526" fmla="*/ 415925 h 717550"/>
                <a:gd name="connsiteX2-527" fmla="*/ 63053 w 799653"/>
                <a:gd name="connsiteY2-528" fmla="*/ 206375 h 717550"/>
                <a:gd name="connsiteX3-529" fmla="*/ 129728 w 799653"/>
                <a:gd name="connsiteY3-530" fmla="*/ 85725 h 717550"/>
                <a:gd name="connsiteX4-531" fmla="*/ 196403 w 799653"/>
                <a:gd name="connsiteY4-532" fmla="*/ 34925 h 717550"/>
                <a:gd name="connsiteX5-533" fmla="*/ 396428 w 799653"/>
                <a:gd name="connsiteY5-534" fmla="*/ 0 h 717550"/>
                <a:gd name="connsiteX6-535" fmla="*/ 640903 w 799653"/>
                <a:gd name="connsiteY6-536" fmla="*/ 19050 h 717550"/>
                <a:gd name="connsiteX7-537" fmla="*/ 748853 w 799653"/>
                <a:gd name="connsiteY7-538" fmla="*/ 76200 h 717550"/>
                <a:gd name="connsiteX8-539" fmla="*/ 799653 w 799653"/>
                <a:gd name="connsiteY8-540" fmla="*/ 155575 h 717550"/>
                <a:gd name="connsiteX9-541" fmla="*/ 764728 w 799653"/>
                <a:gd name="connsiteY9-542" fmla="*/ 282575 h 717550"/>
                <a:gd name="connsiteX10-543" fmla="*/ 663128 w 799653"/>
                <a:gd name="connsiteY10-544" fmla="*/ 355600 h 717550"/>
                <a:gd name="connsiteX11-545" fmla="*/ 447228 w 799653"/>
                <a:gd name="connsiteY11-546" fmla="*/ 428625 h 717550"/>
                <a:gd name="connsiteX12-547" fmla="*/ 332928 w 799653"/>
                <a:gd name="connsiteY12-548" fmla="*/ 495300 h 717550"/>
                <a:gd name="connsiteX13-549" fmla="*/ 367853 w 799653"/>
                <a:gd name="connsiteY13-550" fmla="*/ 577850 h 717550"/>
                <a:gd name="connsiteX14-551" fmla="*/ 386903 w 799653"/>
                <a:gd name="connsiteY14-552" fmla="*/ 622300 h 717550"/>
                <a:gd name="connsiteX15-553" fmla="*/ 307528 w 799653"/>
                <a:gd name="connsiteY15-554" fmla="*/ 701675 h 717550"/>
                <a:gd name="connsiteX16-555" fmla="*/ 205928 w 799653"/>
                <a:gd name="connsiteY16-556" fmla="*/ 717550 h 717550"/>
                <a:gd name="connsiteX17-557" fmla="*/ 155128 w 799653"/>
                <a:gd name="connsiteY17-558" fmla="*/ 657225 h 717550"/>
                <a:gd name="connsiteX18-559" fmla="*/ 136078 w 799653"/>
                <a:gd name="connsiteY18-560" fmla="*/ 561975 h 717550"/>
                <a:gd name="connsiteX19-561" fmla="*/ 174178 w 799653"/>
                <a:gd name="connsiteY19-562" fmla="*/ 511175 h 717550"/>
                <a:gd name="connsiteX20-563" fmla="*/ 377378 w 799653"/>
                <a:gd name="connsiteY20-564" fmla="*/ 358775 h 717550"/>
                <a:gd name="connsiteX21-565" fmla="*/ 504378 w 799653"/>
                <a:gd name="connsiteY21-566" fmla="*/ 276225 h 717550"/>
                <a:gd name="connsiteX22-567" fmla="*/ 567878 w 799653"/>
                <a:gd name="connsiteY22-568" fmla="*/ 161925 h 717550"/>
                <a:gd name="connsiteX23-569" fmla="*/ 532953 w 799653"/>
                <a:gd name="connsiteY23-570" fmla="*/ 85725 h 717550"/>
                <a:gd name="connsiteX24-571" fmla="*/ 383728 w 799653"/>
                <a:gd name="connsiteY24-572" fmla="*/ 104775 h 717550"/>
                <a:gd name="connsiteX25-573" fmla="*/ 244028 w 799653"/>
                <a:gd name="connsiteY25-574" fmla="*/ 225425 h 717550"/>
                <a:gd name="connsiteX26-575" fmla="*/ 177353 w 799653"/>
                <a:gd name="connsiteY26-576" fmla="*/ 463550 h 717550"/>
                <a:gd name="connsiteX27-577" fmla="*/ 91628 w 799653"/>
                <a:gd name="connsiteY27-578" fmla="*/ 603250 h 717550"/>
                <a:gd name="connsiteX28-579" fmla="*/ 18603 w 799653"/>
                <a:gd name="connsiteY28-580" fmla="*/ 549275 h 717550"/>
                <a:gd name="connsiteX0-581" fmla="*/ 18603 w 799653"/>
                <a:gd name="connsiteY0-582" fmla="*/ 549275 h 717550"/>
                <a:gd name="connsiteX1-583" fmla="*/ 2728 w 799653"/>
                <a:gd name="connsiteY1-584" fmla="*/ 415925 h 717550"/>
                <a:gd name="connsiteX2-585" fmla="*/ 63053 w 799653"/>
                <a:gd name="connsiteY2-586" fmla="*/ 206375 h 717550"/>
                <a:gd name="connsiteX3-587" fmla="*/ 129728 w 799653"/>
                <a:gd name="connsiteY3-588" fmla="*/ 85725 h 717550"/>
                <a:gd name="connsiteX4-589" fmla="*/ 196403 w 799653"/>
                <a:gd name="connsiteY4-590" fmla="*/ 34925 h 717550"/>
                <a:gd name="connsiteX5-591" fmla="*/ 396428 w 799653"/>
                <a:gd name="connsiteY5-592" fmla="*/ 0 h 717550"/>
                <a:gd name="connsiteX6-593" fmla="*/ 640903 w 799653"/>
                <a:gd name="connsiteY6-594" fmla="*/ 19050 h 717550"/>
                <a:gd name="connsiteX7-595" fmla="*/ 748853 w 799653"/>
                <a:gd name="connsiteY7-596" fmla="*/ 76200 h 717550"/>
                <a:gd name="connsiteX8-597" fmla="*/ 799653 w 799653"/>
                <a:gd name="connsiteY8-598" fmla="*/ 155575 h 717550"/>
                <a:gd name="connsiteX9-599" fmla="*/ 764728 w 799653"/>
                <a:gd name="connsiteY9-600" fmla="*/ 282575 h 717550"/>
                <a:gd name="connsiteX10-601" fmla="*/ 663128 w 799653"/>
                <a:gd name="connsiteY10-602" fmla="*/ 355600 h 717550"/>
                <a:gd name="connsiteX11-603" fmla="*/ 447228 w 799653"/>
                <a:gd name="connsiteY11-604" fmla="*/ 428625 h 717550"/>
                <a:gd name="connsiteX12-605" fmla="*/ 332928 w 799653"/>
                <a:gd name="connsiteY12-606" fmla="*/ 495300 h 717550"/>
                <a:gd name="connsiteX13-607" fmla="*/ 367853 w 799653"/>
                <a:gd name="connsiteY13-608" fmla="*/ 577850 h 717550"/>
                <a:gd name="connsiteX14-609" fmla="*/ 386903 w 799653"/>
                <a:gd name="connsiteY14-610" fmla="*/ 622300 h 717550"/>
                <a:gd name="connsiteX15-611" fmla="*/ 307528 w 799653"/>
                <a:gd name="connsiteY15-612" fmla="*/ 701675 h 717550"/>
                <a:gd name="connsiteX16-613" fmla="*/ 205928 w 799653"/>
                <a:gd name="connsiteY16-614" fmla="*/ 717550 h 717550"/>
                <a:gd name="connsiteX17-615" fmla="*/ 155128 w 799653"/>
                <a:gd name="connsiteY17-616" fmla="*/ 657225 h 717550"/>
                <a:gd name="connsiteX18-617" fmla="*/ 136078 w 799653"/>
                <a:gd name="connsiteY18-618" fmla="*/ 561975 h 717550"/>
                <a:gd name="connsiteX19-619" fmla="*/ 174178 w 799653"/>
                <a:gd name="connsiteY19-620" fmla="*/ 511175 h 717550"/>
                <a:gd name="connsiteX20-621" fmla="*/ 377378 w 799653"/>
                <a:gd name="connsiteY20-622" fmla="*/ 358775 h 717550"/>
                <a:gd name="connsiteX21-623" fmla="*/ 504378 w 799653"/>
                <a:gd name="connsiteY21-624" fmla="*/ 276225 h 717550"/>
                <a:gd name="connsiteX22-625" fmla="*/ 567878 w 799653"/>
                <a:gd name="connsiteY22-626" fmla="*/ 161925 h 717550"/>
                <a:gd name="connsiteX23-627" fmla="*/ 532953 w 799653"/>
                <a:gd name="connsiteY23-628" fmla="*/ 85725 h 717550"/>
                <a:gd name="connsiteX24-629" fmla="*/ 383728 w 799653"/>
                <a:gd name="connsiteY24-630" fmla="*/ 104775 h 717550"/>
                <a:gd name="connsiteX25-631" fmla="*/ 244028 w 799653"/>
                <a:gd name="connsiteY25-632" fmla="*/ 225425 h 717550"/>
                <a:gd name="connsiteX26-633" fmla="*/ 177353 w 799653"/>
                <a:gd name="connsiteY26-634" fmla="*/ 463550 h 717550"/>
                <a:gd name="connsiteX27-635" fmla="*/ 91628 w 799653"/>
                <a:gd name="connsiteY27-636" fmla="*/ 603250 h 717550"/>
                <a:gd name="connsiteX28-637" fmla="*/ 18603 w 799653"/>
                <a:gd name="connsiteY28-638" fmla="*/ 549275 h 717550"/>
                <a:gd name="connsiteX0-639" fmla="*/ 18603 w 799653"/>
                <a:gd name="connsiteY0-640" fmla="*/ 549275 h 717550"/>
                <a:gd name="connsiteX1-641" fmla="*/ 2728 w 799653"/>
                <a:gd name="connsiteY1-642" fmla="*/ 415925 h 717550"/>
                <a:gd name="connsiteX2-643" fmla="*/ 63053 w 799653"/>
                <a:gd name="connsiteY2-644" fmla="*/ 206375 h 717550"/>
                <a:gd name="connsiteX3-645" fmla="*/ 129728 w 799653"/>
                <a:gd name="connsiteY3-646" fmla="*/ 85725 h 717550"/>
                <a:gd name="connsiteX4-647" fmla="*/ 196403 w 799653"/>
                <a:gd name="connsiteY4-648" fmla="*/ 34925 h 717550"/>
                <a:gd name="connsiteX5-649" fmla="*/ 396428 w 799653"/>
                <a:gd name="connsiteY5-650" fmla="*/ 0 h 717550"/>
                <a:gd name="connsiteX6-651" fmla="*/ 640903 w 799653"/>
                <a:gd name="connsiteY6-652" fmla="*/ 19050 h 717550"/>
                <a:gd name="connsiteX7-653" fmla="*/ 748853 w 799653"/>
                <a:gd name="connsiteY7-654" fmla="*/ 76200 h 717550"/>
                <a:gd name="connsiteX8-655" fmla="*/ 799653 w 799653"/>
                <a:gd name="connsiteY8-656" fmla="*/ 155575 h 717550"/>
                <a:gd name="connsiteX9-657" fmla="*/ 764728 w 799653"/>
                <a:gd name="connsiteY9-658" fmla="*/ 282575 h 717550"/>
                <a:gd name="connsiteX10-659" fmla="*/ 663128 w 799653"/>
                <a:gd name="connsiteY10-660" fmla="*/ 355600 h 717550"/>
                <a:gd name="connsiteX11-661" fmla="*/ 447228 w 799653"/>
                <a:gd name="connsiteY11-662" fmla="*/ 428625 h 717550"/>
                <a:gd name="connsiteX12-663" fmla="*/ 332928 w 799653"/>
                <a:gd name="connsiteY12-664" fmla="*/ 495300 h 717550"/>
                <a:gd name="connsiteX13-665" fmla="*/ 367853 w 799653"/>
                <a:gd name="connsiteY13-666" fmla="*/ 577850 h 717550"/>
                <a:gd name="connsiteX14-667" fmla="*/ 386903 w 799653"/>
                <a:gd name="connsiteY14-668" fmla="*/ 622300 h 717550"/>
                <a:gd name="connsiteX15-669" fmla="*/ 307528 w 799653"/>
                <a:gd name="connsiteY15-670" fmla="*/ 701675 h 717550"/>
                <a:gd name="connsiteX16-671" fmla="*/ 205928 w 799653"/>
                <a:gd name="connsiteY16-672" fmla="*/ 717550 h 717550"/>
                <a:gd name="connsiteX17-673" fmla="*/ 155128 w 799653"/>
                <a:gd name="connsiteY17-674" fmla="*/ 657225 h 717550"/>
                <a:gd name="connsiteX18-675" fmla="*/ 136078 w 799653"/>
                <a:gd name="connsiteY18-676" fmla="*/ 561975 h 717550"/>
                <a:gd name="connsiteX19-677" fmla="*/ 174178 w 799653"/>
                <a:gd name="connsiteY19-678" fmla="*/ 511175 h 717550"/>
                <a:gd name="connsiteX20-679" fmla="*/ 377378 w 799653"/>
                <a:gd name="connsiteY20-680" fmla="*/ 358775 h 717550"/>
                <a:gd name="connsiteX21-681" fmla="*/ 504378 w 799653"/>
                <a:gd name="connsiteY21-682" fmla="*/ 276225 h 717550"/>
                <a:gd name="connsiteX22-683" fmla="*/ 567878 w 799653"/>
                <a:gd name="connsiteY22-684" fmla="*/ 161925 h 717550"/>
                <a:gd name="connsiteX23-685" fmla="*/ 532953 w 799653"/>
                <a:gd name="connsiteY23-686" fmla="*/ 85725 h 717550"/>
                <a:gd name="connsiteX24-687" fmla="*/ 383728 w 799653"/>
                <a:gd name="connsiteY24-688" fmla="*/ 104775 h 717550"/>
                <a:gd name="connsiteX25-689" fmla="*/ 244028 w 799653"/>
                <a:gd name="connsiteY25-690" fmla="*/ 225425 h 717550"/>
                <a:gd name="connsiteX26-691" fmla="*/ 177353 w 799653"/>
                <a:gd name="connsiteY26-692" fmla="*/ 463550 h 717550"/>
                <a:gd name="connsiteX27-693" fmla="*/ 91628 w 799653"/>
                <a:gd name="connsiteY27-694" fmla="*/ 603250 h 717550"/>
                <a:gd name="connsiteX28-695" fmla="*/ 18603 w 799653"/>
                <a:gd name="connsiteY28-696" fmla="*/ 549275 h 717550"/>
                <a:gd name="connsiteX0-697" fmla="*/ 18603 w 799653"/>
                <a:gd name="connsiteY0-698" fmla="*/ 549275 h 717550"/>
                <a:gd name="connsiteX1-699" fmla="*/ 2728 w 799653"/>
                <a:gd name="connsiteY1-700" fmla="*/ 415925 h 717550"/>
                <a:gd name="connsiteX2-701" fmla="*/ 63053 w 799653"/>
                <a:gd name="connsiteY2-702" fmla="*/ 206375 h 717550"/>
                <a:gd name="connsiteX3-703" fmla="*/ 129728 w 799653"/>
                <a:gd name="connsiteY3-704" fmla="*/ 85725 h 717550"/>
                <a:gd name="connsiteX4-705" fmla="*/ 196403 w 799653"/>
                <a:gd name="connsiteY4-706" fmla="*/ 34925 h 717550"/>
                <a:gd name="connsiteX5-707" fmla="*/ 396428 w 799653"/>
                <a:gd name="connsiteY5-708" fmla="*/ 0 h 717550"/>
                <a:gd name="connsiteX6-709" fmla="*/ 640903 w 799653"/>
                <a:gd name="connsiteY6-710" fmla="*/ 19050 h 717550"/>
                <a:gd name="connsiteX7-711" fmla="*/ 748853 w 799653"/>
                <a:gd name="connsiteY7-712" fmla="*/ 76200 h 717550"/>
                <a:gd name="connsiteX8-713" fmla="*/ 799653 w 799653"/>
                <a:gd name="connsiteY8-714" fmla="*/ 155575 h 717550"/>
                <a:gd name="connsiteX9-715" fmla="*/ 764728 w 799653"/>
                <a:gd name="connsiteY9-716" fmla="*/ 282575 h 717550"/>
                <a:gd name="connsiteX10-717" fmla="*/ 663128 w 799653"/>
                <a:gd name="connsiteY10-718" fmla="*/ 355600 h 717550"/>
                <a:gd name="connsiteX11-719" fmla="*/ 447228 w 799653"/>
                <a:gd name="connsiteY11-720" fmla="*/ 428625 h 717550"/>
                <a:gd name="connsiteX12-721" fmla="*/ 332928 w 799653"/>
                <a:gd name="connsiteY12-722" fmla="*/ 495300 h 717550"/>
                <a:gd name="connsiteX13-723" fmla="*/ 367853 w 799653"/>
                <a:gd name="connsiteY13-724" fmla="*/ 577850 h 717550"/>
                <a:gd name="connsiteX14-725" fmla="*/ 386903 w 799653"/>
                <a:gd name="connsiteY14-726" fmla="*/ 622300 h 717550"/>
                <a:gd name="connsiteX15-727" fmla="*/ 307528 w 799653"/>
                <a:gd name="connsiteY15-728" fmla="*/ 701675 h 717550"/>
                <a:gd name="connsiteX16-729" fmla="*/ 205928 w 799653"/>
                <a:gd name="connsiteY16-730" fmla="*/ 717550 h 717550"/>
                <a:gd name="connsiteX17-731" fmla="*/ 155128 w 799653"/>
                <a:gd name="connsiteY17-732" fmla="*/ 657225 h 717550"/>
                <a:gd name="connsiteX18-733" fmla="*/ 136078 w 799653"/>
                <a:gd name="connsiteY18-734" fmla="*/ 561975 h 717550"/>
                <a:gd name="connsiteX19-735" fmla="*/ 174178 w 799653"/>
                <a:gd name="connsiteY19-736" fmla="*/ 511175 h 717550"/>
                <a:gd name="connsiteX20-737" fmla="*/ 377378 w 799653"/>
                <a:gd name="connsiteY20-738" fmla="*/ 358775 h 717550"/>
                <a:gd name="connsiteX21-739" fmla="*/ 504378 w 799653"/>
                <a:gd name="connsiteY21-740" fmla="*/ 276225 h 717550"/>
                <a:gd name="connsiteX22-741" fmla="*/ 567878 w 799653"/>
                <a:gd name="connsiteY22-742" fmla="*/ 161925 h 717550"/>
                <a:gd name="connsiteX23-743" fmla="*/ 532953 w 799653"/>
                <a:gd name="connsiteY23-744" fmla="*/ 85725 h 717550"/>
                <a:gd name="connsiteX24-745" fmla="*/ 383728 w 799653"/>
                <a:gd name="connsiteY24-746" fmla="*/ 104775 h 717550"/>
                <a:gd name="connsiteX25-747" fmla="*/ 244028 w 799653"/>
                <a:gd name="connsiteY25-748" fmla="*/ 225425 h 717550"/>
                <a:gd name="connsiteX26-749" fmla="*/ 177353 w 799653"/>
                <a:gd name="connsiteY26-750" fmla="*/ 463550 h 717550"/>
                <a:gd name="connsiteX27-751" fmla="*/ 91628 w 799653"/>
                <a:gd name="connsiteY27-752" fmla="*/ 603250 h 717550"/>
                <a:gd name="connsiteX28-753" fmla="*/ 18603 w 799653"/>
                <a:gd name="connsiteY28-754" fmla="*/ 549275 h 717550"/>
                <a:gd name="connsiteX0-755" fmla="*/ 18603 w 799653"/>
                <a:gd name="connsiteY0-756" fmla="*/ 549275 h 717550"/>
                <a:gd name="connsiteX1-757" fmla="*/ 2728 w 799653"/>
                <a:gd name="connsiteY1-758" fmla="*/ 415925 h 717550"/>
                <a:gd name="connsiteX2-759" fmla="*/ 63053 w 799653"/>
                <a:gd name="connsiteY2-760" fmla="*/ 206375 h 717550"/>
                <a:gd name="connsiteX3-761" fmla="*/ 129728 w 799653"/>
                <a:gd name="connsiteY3-762" fmla="*/ 85725 h 717550"/>
                <a:gd name="connsiteX4-763" fmla="*/ 196403 w 799653"/>
                <a:gd name="connsiteY4-764" fmla="*/ 34925 h 717550"/>
                <a:gd name="connsiteX5-765" fmla="*/ 396428 w 799653"/>
                <a:gd name="connsiteY5-766" fmla="*/ 0 h 717550"/>
                <a:gd name="connsiteX6-767" fmla="*/ 640903 w 799653"/>
                <a:gd name="connsiteY6-768" fmla="*/ 19050 h 717550"/>
                <a:gd name="connsiteX7-769" fmla="*/ 748853 w 799653"/>
                <a:gd name="connsiteY7-770" fmla="*/ 76200 h 717550"/>
                <a:gd name="connsiteX8-771" fmla="*/ 799653 w 799653"/>
                <a:gd name="connsiteY8-772" fmla="*/ 155575 h 717550"/>
                <a:gd name="connsiteX9-773" fmla="*/ 764728 w 799653"/>
                <a:gd name="connsiteY9-774" fmla="*/ 282575 h 717550"/>
                <a:gd name="connsiteX10-775" fmla="*/ 663128 w 799653"/>
                <a:gd name="connsiteY10-776" fmla="*/ 355600 h 717550"/>
                <a:gd name="connsiteX11-777" fmla="*/ 447228 w 799653"/>
                <a:gd name="connsiteY11-778" fmla="*/ 428625 h 717550"/>
                <a:gd name="connsiteX12-779" fmla="*/ 332928 w 799653"/>
                <a:gd name="connsiteY12-780" fmla="*/ 495300 h 717550"/>
                <a:gd name="connsiteX13-781" fmla="*/ 367853 w 799653"/>
                <a:gd name="connsiteY13-782" fmla="*/ 577850 h 717550"/>
                <a:gd name="connsiteX14-783" fmla="*/ 386903 w 799653"/>
                <a:gd name="connsiteY14-784" fmla="*/ 622300 h 717550"/>
                <a:gd name="connsiteX15-785" fmla="*/ 307528 w 799653"/>
                <a:gd name="connsiteY15-786" fmla="*/ 701675 h 717550"/>
                <a:gd name="connsiteX16-787" fmla="*/ 205928 w 799653"/>
                <a:gd name="connsiteY16-788" fmla="*/ 717550 h 717550"/>
                <a:gd name="connsiteX17-789" fmla="*/ 155128 w 799653"/>
                <a:gd name="connsiteY17-790" fmla="*/ 657225 h 717550"/>
                <a:gd name="connsiteX18-791" fmla="*/ 136078 w 799653"/>
                <a:gd name="connsiteY18-792" fmla="*/ 561975 h 717550"/>
                <a:gd name="connsiteX19-793" fmla="*/ 174178 w 799653"/>
                <a:gd name="connsiteY19-794" fmla="*/ 511175 h 717550"/>
                <a:gd name="connsiteX20-795" fmla="*/ 377378 w 799653"/>
                <a:gd name="connsiteY20-796" fmla="*/ 358775 h 717550"/>
                <a:gd name="connsiteX21-797" fmla="*/ 504378 w 799653"/>
                <a:gd name="connsiteY21-798" fmla="*/ 276225 h 717550"/>
                <a:gd name="connsiteX22-799" fmla="*/ 567878 w 799653"/>
                <a:gd name="connsiteY22-800" fmla="*/ 161925 h 717550"/>
                <a:gd name="connsiteX23-801" fmla="*/ 532953 w 799653"/>
                <a:gd name="connsiteY23-802" fmla="*/ 85725 h 717550"/>
                <a:gd name="connsiteX24-803" fmla="*/ 383728 w 799653"/>
                <a:gd name="connsiteY24-804" fmla="*/ 104775 h 717550"/>
                <a:gd name="connsiteX25-805" fmla="*/ 244028 w 799653"/>
                <a:gd name="connsiteY25-806" fmla="*/ 225425 h 717550"/>
                <a:gd name="connsiteX26-807" fmla="*/ 177353 w 799653"/>
                <a:gd name="connsiteY26-808" fmla="*/ 463550 h 717550"/>
                <a:gd name="connsiteX27-809" fmla="*/ 91628 w 799653"/>
                <a:gd name="connsiteY27-810" fmla="*/ 603250 h 717550"/>
                <a:gd name="connsiteX28-811" fmla="*/ 18603 w 799653"/>
                <a:gd name="connsiteY28-812" fmla="*/ 549275 h 717550"/>
                <a:gd name="connsiteX0-813" fmla="*/ 18603 w 799653"/>
                <a:gd name="connsiteY0-814" fmla="*/ 549275 h 717550"/>
                <a:gd name="connsiteX1-815" fmla="*/ 2728 w 799653"/>
                <a:gd name="connsiteY1-816" fmla="*/ 415925 h 717550"/>
                <a:gd name="connsiteX2-817" fmla="*/ 63053 w 799653"/>
                <a:gd name="connsiteY2-818" fmla="*/ 206375 h 717550"/>
                <a:gd name="connsiteX3-819" fmla="*/ 129728 w 799653"/>
                <a:gd name="connsiteY3-820" fmla="*/ 85725 h 717550"/>
                <a:gd name="connsiteX4-821" fmla="*/ 196403 w 799653"/>
                <a:gd name="connsiteY4-822" fmla="*/ 34925 h 717550"/>
                <a:gd name="connsiteX5-823" fmla="*/ 396428 w 799653"/>
                <a:gd name="connsiteY5-824" fmla="*/ 0 h 717550"/>
                <a:gd name="connsiteX6-825" fmla="*/ 640903 w 799653"/>
                <a:gd name="connsiteY6-826" fmla="*/ 19050 h 717550"/>
                <a:gd name="connsiteX7-827" fmla="*/ 748853 w 799653"/>
                <a:gd name="connsiteY7-828" fmla="*/ 76200 h 717550"/>
                <a:gd name="connsiteX8-829" fmla="*/ 799653 w 799653"/>
                <a:gd name="connsiteY8-830" fmla="*/ 155575 h 717550"/>
                <a:gd name="connsiteX9-831" fmla="*/ 764728 w 799653"/>
                <a:gd name="connsiteY9-832" fmla="*/ 282575 h 717550"/>
                <a:gd name="connsiteX10-833" fmla="*/ 663128 w 799653"/>
                <a:gd name="connsiteY10-834" fmla="*/ 355600 h 717550"/>
                <a:gd name="connsiteX11-835" fmla="*/ 447228 w 799653"/>
                <a:gd name="connsiteY11-836" fmla="*/ 428625 h 717550"/>
                <a:gd name="connsiteX12-837" fmla="*/ 332928 w 799653"/>
                <a:gd name="connsiteY12-838" fmla="*/ 495300 h 717550"/>
                <a:gd name="connsiteX13-839" fmla="*/ 367853 w 799653"/>
                <a:gd name="connsiteY13-840" fmla="*/ 577850 h 717550"/>
                <a:gd name="connsiteX14-841" fmla="*/ 386903 w 799653"/>
                <a:gd name="connsiteY14-842" fmla="*/ 622300 h 717550"/>
                <a:gd name="connsiteX15-843" fmla="*/ 307528 w 799653"/>
                <a:gd name="connsiteY15-844" fmla="*/ 701675 h 717550"/>
                <a:gd name="connsiteX16-845" fmla="*/ 205928 w 799653"/>
                <a:gd name="connsiteY16-846" fmla="*/ 717550 h 717550"/>
                <a:gd name="connsiteX17-847" fmla="*/ 155128 w 799653"/>
                <a:gd name="connsiteY17-848" fmla="*/ 657225 h 717550"/>
                <a:gd name="connsiteX18-849" fmla="*/ 136078 w 799653"/>
                <a:gd name="connsiteY18-850" fmla="*/ 561975 h 717550"/>
                <a:gd name="connsiteX19-851" fmla="*/ 174178 w 799653"/>
                <a:gd name="connsiteY19-852" fmla="*/ 511175 h 717550"/>
                <a:gd name="connsiteX20-853" fmla="*/ 377378 w 799653"/>
                <a:gd name="connsiteY20-854" fmla="*/ 358775 h 717550"/>
                <a:gd name="connsiteX21-855" fmla="*/ 504378 w 799653"/>
                <a:gd name="connsiteY21-856" fmla="*/ 276225 h 717550"/>
                <a:gd name="connsiteX22-857" fmla="*/ 567878 w 799653"/>
                <a:gd name="connsiteY22-858" fmla="*/ 161925 h 717550"/>
                <a:gd name="connsiteX23-859" fmla="*/ 532953 w 799653"/>
                <a:gd name="connsiteY23-860" fmla="*/ 85725 h 717550"/>
                <a:gd name="connsiteX24-861" fmla="*/ 383728 w 799653"/>
                <a:gd name="connsiteY24-862" fmla="*/ 104775 h 717550"/>
                <a:gd name="connsiteX25-863" fmla="*/ 244028 w 799653"/>
                <a:gd name="connsiteY25-864" fmla="*/ 225425 h 717550"/>
                <a:gd name="connsiteX26-865" fmla="*/ 177353 w 799653"/>
                <a:gd name="connsiteY26-866" fmla="*/ 463550 h 717550"/>
                <a:gd name="connsiteX27-867" fmla="*/ 91628 w 799653"/>
                <a:gd name="connsiteY27-868" fmla="*/ 603250 h 717550"/>
                <a:gd name="connsiteX28-869" fmla="*/ 18603 w 799653"/>
                <a:gd name="connsiteY28-870" fmla="*/ 549275 h 717550"/>
                <a:gd name="connsiteX0-871" fmla="*/ 18603 w 799653"/>
                <a:gd name="connsiteY0-872" fmla="*/ 549275 h 717550"/>
                <a:gd name="connsiteX1-873" fmla="*/ 2728 w 799653"/>
                <a:gd name="connsiteY1-874" fmla="*/ 415925 h 717550"/>
                <a:gd name="connsiteX2-875" fmla="*/ 63053 w 799653"/>
                <a:gd name="connsiteY2-876" fmla="*/ 206375 h 717550"/>
                <a:gd name="connsiteX3-877" fmla="*/ 129728 w 799653"/>
                <a:gd name="connsiteY3-878" fmla="*/ 85725 h 717550"/>
                <a:gd name="connsiteX4-879" fmla="*/ 196403 w 799653"/>
                <a:gd name="connsiteY4-880" fmla="*/ 34925 h 717550"/>
                <a:gd name="connsiteX5-881" fmla="*/ 396428 w 799653"/>
                <a:gd name="connsiteY5-882" fmla="*/ 0 h 717550"/>
                <a:gd name="connsiteX6-883" fmla="*/ 640903 w 799653"/>
                <a:gd name="connsiteY6-884" fmla="*/ 19050 h 717550"/>
                <a:gd name="connsiteX7-885" fmla="*/ 748853 w 799653"/>
                <a:gd name="connsiteY7-886" fmla="*/ 76200 h 717550"/>
                <a:gd name="connsiteX8-887" fmla="*/ 799653 w 799653"/>
                <a:gd name="connsiteY8-888" fmla="*/ 155575 h 717550"/>
                <a:gd name="connsiteX9-889" fmla="*/ 764728 w 799653"/>
                <a:gd name="connsiteY9-890" fmla="*/ 282575 h 717550"/>
                <a:gd name="connsiteX10-891" fmla="*/ 663128 w 799653"/>
                <a:gd name="connsiteY10-892" fmla="*/ 355600 h 717550"/>
                <a:gd name="connsiteX11-893" fmla="*/ 447228 w 799653"/>
                <a:gd name="connsiteY11-894" fmla="*/ 428625 h 717550"/>
                <a:gd name="connsiteX12-895" fmla="*/ 332928 w 799653"/>
                <a:gd name="connsiteY12-896" fmla="*/ 495300 h 717550"/>
                <a:gd name="connsiteX13-897" fmla="*/ 367853 w 799653"/>
                <a:gd name="connsiteY13-898" fmla="*/ 577850 h 717550"/>
                <a:gd name="connsiteX14-899" fmla="*/ 386903 w 799653"/>
                <a:gd name="connsiteY14-900" fmla="*/ 622300 h 717550"/>
                <a:gd name="connsiteX15-901" fmla="*/ 307528 w 799653"/>
                <a:gd name="connsiteY15-902" fmla="*/ 701675 h 717550"/>
                <a:gd name="connsiteX16-903" fmla="*/ 205928 w 799653"/>
                <a:gd name="connsiteY16-904" fmla="*/ 717550 h 717550"/>
                <a:gd name="connsiteX17-905" fmla="*/ 155128 w 799653"/>
                <a:gd name="connsiteY17-906" fmla="*/ 657225 h 717550"/>
                <a:gd name="connsiteX18-907" fmla="*/ 136078 w 799653"/>
                <a:gd name="connsiteY18-908" fmla="*/ 561975 h 717550"/>
                <a:gd name="connsiteX19-909" fmla="*/ 174178 w 799653"/>
                <a:gd name="connsiteY19-910" fmla="*/ 511175 h 717550"/>
                <a:gd name="connsiteX20-911" fmla="*/ 377378 w 799653"/>
                <a:gd name="connsiteY20-912" fmla="*/ 358775 h 717550"/>
                <a:gd name="connsiteX21-913" fmla="*/ 504378 w 799653"/>
                <a:gd name="connsiteY21-914" fmla="*/ 276225 h 717550"/>
                <a:gd name="connsiteX22-915" fmla="*/ 567878 w 799653"/>
                <a:gd name="connsiteY22-916" fmla="*/ 161925 h 717550"/>
                <a:gd name="connsiteX23-917" fmla="*/ 532953 w 799653"/>
                <a:gd name="connsiteY23-918" fmla="*/ 85725 h 717550"/>
                <a:gd name="connsiteX24-919" fmla="*/ 383728 w 799653"/>
                <a:gd name="connsiteY24-920" fmla="*/ 104775 h 717550"/>
                <a:gd name="connsiteX25-921" fmla="*/ 244028 w 799653"/>
                <a:gd name="connsiteY25-922" fmla="*/ 225425 h 717550"/>
                <a:gd name="connsiteX26-923" fmla="*/ 177353 w 799653"/>
                <a:gd name="connsiteY26-924" fmla="*/ 463550 h 717550"/>
                <a:gd name="connsiteX27-925" fmla="*/ 91628 w 799653"/>
                <a:gd name="connsiteY27-926" fmla="*/ 603250 h 717550"/>
                <a:gd name="connsiteX28-927" fmla="*/ 18603 w 799653"/>
                <a:gd name="connsiteY28-928" fmla="*/ 549275 h 717550"/>
                <a:gd name="connsiteX0-929" fmla="*/ 18603 w 799653"/>
                <a:gd name="connsiteY0-930" fmla="*/ 549275 h 720436"/>
                <a:gd name="connsiteX1-931" fmla="*/ 2728 w 799653"/>
                <a:gd name="connsiteY1-932" fmla="*/ 415925 h 720436"/>
                <a:gd name="connsiteX2-933" fmla="*/ 63053 w 799653"/>
                <a:gd name="connsiteY2-934" fmla="*/ 206375 h 720436"/>
                <a:gd name="connsiteX3-935" fmla="*/ 129728 w 799653"/>
                <a:gd name="connsiteY3-936" fmla="*/ 85725 h 720436"/>
                <a:gd name="connsiteX4-937" fmla="*/ 196403 w 799653"/>
                <a:gd name="connsiteY4-938" fmla="*/ 34925 h 720436"/>
                <a:gd name="connsiteX5-939" fmla="*/ 396428 w 799653"/>
                <a:gd name="connsiteY5-940" fmla="*/ 0 h 720436"/>
                <a:gd name="connsiteX6-941" fmla="*/ 640903 w 799653"/>
                <a:gd name="connsiteY6-942" fmla="*/ 19050 h 720436"/>
                <a:gd name="connsiteX7-943" fmla="*/ 748853 w 799653"/>
                <a:gd name="connsiteY7-944" fmla="*/ 76200 h 720436"/>
                <a:gd name="connsiteX8-945" fmla="*/ 799653 w 799653"/>
                <a:gd name="connsiteY8-946" fmla="*/ 155575 h 720436"/>
                <a:gd name="connsiteX9-947" fmla="*/ 764728 w 799653"/>
                <a:gd name="connsiteY9-948" fmla="*/ 282575 h 720436"/>
                <a:gd name="connsiteX10-949" fmla="*/ 663128 w 799653"/>
                <a:gd name="connsiteY10-950" fmla="*/ 355600 h 720436"/>
                <a:gd name="connsiteX11-951" fmla="*/ 447228 w 799653"/>
                <a:gd name="connsiteY11-952" fmla="*/ 428625 h 720436"/>
                <a:gd name="connsiteX12-953" fmla="*/ 332928 w 799653"/>
                <a:gd name="connsiteY12-954" fmla="*/ 495300 h 720436"/>
                <a:gd name="connsiteX13-955" fmla="*/ 367853 w 799653"/>
                <a:gd name="connsiteY13-956" fmla="*/ 577850 h 720436"/>
                <a:gd name="connsiteX14-957" fmla="*/ 386903 w 799653"/>
                <a:gd name="connsiteY14-958" fmla="*/ 622300 h 720436"/>
                <a:gd name="connsiteX15-959" fmla="*/ 307528 w 799653"/>
                <a:gd name="connsiteY15-960" fmla="*/ 701675 h 720436"/>
                <a:gd name="connsiteX16-961" fmla="*/ 205928 w 799653"/>
                <a:gd name="connsiteY16-962" fmla="*/ 717550 h 720436"/>
                <a:gd name="connsiteX17-963" fmla="*/ 155128 w 799653"/>
                <a:gd name="connsiteY17-964" fmla="*/ 657225 h 720436"/>
                <a:gd name="connsiteX18-965" fmla="*/ 136078 w 799653"/>
                <a:gd name="connsiteY18-966" fmla="*/ 561975 h 720436"/>
                <a:gd name="connsiteX19-967" fmla="*/ 174178 w 799653"/>
                <a:gd name="connsiteY19-968" fmla="*/ 511175 h 720436"/>
                <a:gd name="connsiteX20-969" fmla="*/ 377378 w 799653"/>
                <a:gd name="connsiteY20-970" fmla="*/ 358775 h 720436"/>
                <a:gd name="connsiteX21-971" fmla="*/ 504378 w 799653"/>
                <a:gd name="connsiteY21-972" fmla="*/ 276225 h 720436"/>
                <a:gd name="connsiteX22-973" fmla="*/ 567878 w 799653"/>
                <a:gd name="connsiteY22-974" fmla="*/ 161925 h 720436"/>
                <a:gd name="connsiteX23-975" fmla="*/ 532953 w 799653"/>
                <a:gd name="connsiteY23-976" fmla="*/ 85725 h 720436"/>
                <a:gd name="connsiteX24-977" fmla="*/ 383728 w 799653"/>
                <a:gd name="connsiteY24-978" fmla="*/ 104775 h 720436"/>
                <a:gd name="connsiteX25-979" fmla="*/ 244028 w 799653"/>
                <a:gd name="connsiteY25-980" fmla="*/ 225425 h 720436"/>
                <a:gd name="connsiteX26-981" fmla="*/ 177353 w 799653"/>
                <a:gd name="connsiteY26-982" fmla="*/ 463550 h 720436"/>
                <a:gd name="connsiteX27-983" fmla="*/ 91628 w 799653"/>
                <a:gd name="connsiteY27-984" fmla="*/ 603250 h 720436"/>
                <a:gd name="connsiteX28-985" fmla="*/ 18603 w 799653"/>
                <a:gd name="connsiteY28-986" fmla="*/ 549275 h 720436"/>
                <a:gd name="connsiteX0-987" fmla="*/ 18603 w 799653"/>
                <a:gd name="connsiteY0-988" fmla="*/ 549275 h 720436"/>
                <a:gd name="connsiteX1-989" fmla="*/ 2728 w 799653"/>
                <a:gd name="connsiteY1-990" fmla="*/ 415925 h 720436"/>
                <a:gd name="connsiteX2-991" fmla="*/ 63053 w 799653"/>
                <a:gd name="connsiteY2-992" fmla="*/ 206375 h 720436"/>
                <a:gd name="connsiteX3-993" fmla="*/ 129728 w 799653"/>
                <a:gd name="connsiteY3-994" fmla="*/ 85725 h 720436"/>
                <a:gd name="connsiteX4-995" fmla="*/ 196403 w 799653"/>
                <a:gd name="connsiteY4-996" fmla="*/ 34925 h 720436"/>
                <a:gd name="connsiteX5-997" fmla="*/ 396428 w 799653"/>
                <a:gd name="connsiteY5-998" fmla="*/ 0 h 720436"/>
                <a:gd name="connsiteX6-999" fmla="*/ 640903 w 799653"/>
                <a:gd name="connsiteY6-1000" fmla="*/ 19050 h 720436"/>
                <a:gd name="connsiteX7-1001" fmla="*/ 748853 w 799653"/>
                <a:gd name="connsiteY7-1002" fmla="*/ 76200 h 720436"/>
                <a:gd name="connsiteX8-1003" fmla="*/ 799653 w 799653"/>
                <a:gd name="connsiteY8-1004" fmla="*/ 155575 h 720436"/>
                <a:gd name="connsiteX9-1005" fmla="*/ 764728 w 799653"/>
                <a:gd name="connsiteY9-1006" fmla="*/ 282575 h 720436"/>
                <a:gd name="connsiteX10-1007" fmla="*/ 663128 w 799653"/>
                <a:gd name="connsiteY10-1008" fmla="*/ 355600 h 720436"/>
                <a:gd name="connsiteX11-1009" fmla="*/ 447228 w 799653"/>
                <a:gd name="connsiteY11-1010" fmla="*/ 428625 h 720436"/>
                <a:gd name="connsiteX12-1011" fmla="*/ 332928 w 799653"/>
                <a:gd name="connsiteY12-1012" fmla="*/ 495300 h 720436"/>
                <a:gd name="connsiteX13-1013" fmla="*/ 367853 w 799653"/>
                <a:gd name="connsiteY13-1014" fmla="*/ 577850 h 720436"/>
                <a:gd name="connsiteX14-1015" fmla="*/ 386903 w 799653"/>
                <a:gd name="connsiteY14-1016" fmla="*/ 622300 h 720436"/>
                <a:gd name="connsiteX15-1017" fmla="*/ 307528 w 799653"/>
                <a:gd name="connsiteY15-1018" fmla="*/ 701675 h 720436"/>
                <a:gd name="connsiteX16-1019" fmla="*/ 205928 w 799653"/>
                <a:gd name="connsiteY16-1020" fmla="*/ 717550 h 720436"/>
                <a:gd name="connsiteX17-1021" fmla="*/ 155128 w 799653"/>
                <a:gd name="connsiteY17-1022" fmla="*/ 657225 h 720436"/>
                <a:gd name="connsiteX18-1023" fmla="*/ 136078 w 799653"/>
                <a:gd name="connsiteY18-1024" fmla="*/ 561975 h 720436"/>
                <a:gd name="connsiteX19-1025" fmla="*/ 174178 w 799653"/>
                <a:gd name="connsiteY19-1026" fmla="*/ 511175 h 720436"/>
                <a:gd name="connsiteX20-1027" fmla="*/ 377378 w 799653"/>
                <a:gd name="connsiteY20-1028" fmla="*/ 358775 h 720436"/>
                <a:gd name="connsiteX21-1029" fmla="*/ 504378 w 799653"/>
                <a:gd name="connsiteY21-1030" fmla="*/ 276225 h 720436"/>
                <a:gd name="connsiteX22-1031" fmla="*/ 567878 w 799653"/>
                <a:gd name="connsiteY22-1032" fmla="*/ 161925 h 720436"/>
                <a:gd name="connsiteX23-1033" fmla="*/ 532953 w 799653"/>
                <a:gd name="connsiteY23-1034" fmla="*/ 85725 h 720436"/>
                <a:gd name="connsiteX24-1035" fmla="*/ 383728 w 799653"/>
                <a:gd name="connsiteY24-1036" fmla="*/ 104775 h 720436"/>
                <a:gd name="connsiteX25-1037" fmla="*/ 244028 w 799653"/>
                <a:gd name="connsiteY25-1038" fmla="*/ 225425 h 720436"/>
                <a:gd name="connsiteX26-1039" fmla="*/ 177353 w 799653"/>
                <a:gd name="connsiteY26-1040" fmla="*/ 463550 h 720436"/>
                <a:gd name="connsiteX27-1041" fmla="*/ 91628 w 799653"/>
                <a:gd name="connsiteY27-1042" fmla="*/ 603250 h 720436"/>
                <a:gd name="connsiteX28-1043" fmla="*/ 18603 w 799653"/>
                <a:gd name="connsiteY28-1044" fmla="*/ 549275 h 720436"/>
                <a:gd name="connsiteX0-1045" fmla="*/ 18603 w 799653"/>
                <a:gd name="connsiteY0-1046" fmla="*/ 549275 h 720436"/>
                <a:gd name="connsiteX1-1047" fmla="*/ 2728 w 799653"/>
                <a:gd name="connsiteY1-1048" fmla="*/ 415925 h 720436"/>
                <a:gd name="connsiteX2-1049" fmla="*/ 63053 w 799653"/>
                <a:gd name="connsiteY2-1050" fmla="*/ 206375 h 720436"/>
                <a:gd name="connsiteX3-1051" fmla="*/ 129728 w 799653"/>
                <a:gd name="connsiteY3-1052" fmla="*/ 85725 h 720436"/>
                <a:gd name="connsiteX4-1053" fmla="*/ 196403 w 799653"/>
                <a:gd name="connsiteY4-1054" fmla="*/ 34925 h 720436"/>
                <a:gd name="connsiteX5-1055" fmla="*/ 396428 w 799653"/>
                <a:gd name="connsiteY5-1056" fmla="*/ 0 h 720436"/>
                <a:gd name="connsiteX6-1057" fmla="*/ 640903 w 799653"/>
                <a:gd name="connsiteY6-1058" fmla="*/ 19050 h 720436"/>
                <a:gd name="connsiteX7-1059" fmla="*/ 748853 w 799653"/>
                <a:gd name="connsiteY7-1060" fmla="*/ 76200 h 720436"/>
                <a:gd name="connsiteX8-1061" fmla="*/ 799653 w 799653"/>
                <a:gd name="connsiteY8-1062" fmla="*/ 155575 h 720436"/>
                <a:gd name="connsiteX9-1063" fmla="*/ 764728 w 799653"/>
                <a:gd name="connsiteY9-1064" fmla="*/ 282575 h 720436"/>
                <a:gd name="connsiteX10-1065" fmla="*/ 663128 w 799653"/>
                <a:gd name="connsiteY10-1066" fmla="*/ 355600 h 720436"/>
                <a:gd name="connsiteX11-1067" fmla="*/ 447228 w 799653"/>
                <a:gd name="connsiteY11-1068" fmla="*/ 428625 h 720436"/>
                <a:gd name="connsiteX12-1069" fmla="*/ 332928 w 799653"/>
                <a:gd name="connsiteY12-1070" fmla="*/ 495300 h 720436"/>
                <a:gd name="connsiteX13-1071" fmla="*/ 367853 w 799653"/>
                <a:gd name="connsiteY13-1072" fmla="*/ 577850 h 720436"/>
                <a:gd name="connsiteX14-1073" fmla="*/ 386903 w 799653"/>
                <a:gd name="connsiteY14-1074" fmla="*/ 622300 h 720436"/>
                <a:gd name="connsiteX15-1075" fmla="*/ 307528 w 799653"/>
                <a:gd name="connsiteY15-1076" fmla="*/ 701675 h 720436"/>
                <a:gd name="connsiteX16-1077" fmla="*/ 205928 w 799653"/>
                <a:gd name="connsiteY16-1078" fmla="*/ 717550 h 720436"/>
                <a:gd name="connsiteX17-1079" fmla="*/ 155128 w 799653"/>
                <a:gd name="connsiteY17-1080" fmla="*/ 657225 h 720436"/>
                <a:gd name="connsiteX18-1081" fmla="*/ 136078 w 799653"/>
                <a:gd name="connsiteY18-1082" fmla="*/ 561975 h 720436"/>
                <a:gd name="connsiteX19-1083" fmla="*/ 174178 w 799653"/>
                <a:gd name="connsiteY19-1084" fmla="*/ 511175 h 720436"/>
                <a:gd name="connsiteX20-1085" fmla="*/ 377378 w 799653"/>
                <a:gd name="connsiteY20-1086" fmla="*/ 358775 h 720436"/>
                <a:gd name="connsiteX21-1087" fmla="*/ 504378 w 799653"/>
                <a:gd name="connsiteY21-1088" fmla="*/ 276225 h 720436"/>
                <a:gd name="connsiteX22-1089" fmla="*/ 567878 w 799653"/>
                <a:gd name="connsiteY22-1090" fmla="*/ 161925 h 720436"/>
                <a:gd name="connsiteX23-1091" fmla="*/ 532953 w 799653"/>
                <a:gd name="connsiteY23-1092" fmla="*/ 85725 h 720436"/>
                <a:gd name="connsiteX24-1093" fmla="*/ 383728 w 799653"/>
                <a:gd name="connsiteY24-1094" fmla="*/ 104775 h 720436"/>
                <a:gd name="connsiteX25-1095" fmla="*/ 244028 w 799653"/>
                <a:gd name="connsiteY25-1096" fmla="*/ 225425 h 720436"/>
                <a:gd name="connsiteX26-1097" fmla="*/ 177353 w 799653"/>
                <a:gd name="connsiteY26-1098" fmla="*/ 463550 h 720436"/>
                <a:gd name="connsiteX27-1099" fmla="*/ 91628 w 799653"/>
                <a:gd name="connsiteY27-1100" fmla="*/ 603250 h 720436"/>
                <a:gd name="connsiteX28-1101" fmla="*/ 18603 w 799653"/>
                <a:gd name="connsiteY28-1102" fmla="*/ 549275 h 720436"/>
                <a:gd name="connsiteX0-1103" fmla="*/ 18603 w 799653"/>
                <a:gd name="connsiteY0-1104" fmla="*/ 549275 h 720436"/>
                <a:gd name="connsiteX1-1105" fmla="*/ 2728 w 799653"/>
                <a:gd name="connsiteY1-1106" fmla="*/ 415925 h 720436"/>
                <a:gd name="connsiteX2-1107" fmla="*/ 63053 w 799653"/>
                <a:gd name="connsiteY2-1108" fmla="*/ 206375 h 720436"/>
                <a:gd name="connsiteX3-1109" fmla="*/ 129728 w 799653"/>
                <a:gd name="connsiteY3-1110" fmla="*/ 85725 h 720436"/>
                <a:gd name="connsiteX4-1111" fmla="*/ 196403 w 799653"/>
                <a:gd name="connsiteY4-1112" fmla="*/ 34925 h 720436"/>
                <a:gd name="connsiteX5-1113" fmla="*/ 396428 w 799653"/>
                <a:gd name="connsiteY5-1114" fmla="*/ 0 h 720436"/>
                <a:gd name="connsiteX6-1115" fmla="*/ 640903 w 799653"/>
                <a:gd name="connsiteY6-1116" fmla="*/ 19050 h 720436"/>
                <a:gd name="connsiteX7-1117" fmla="*/ 748853 w 799653"/>
                <a:gd name="connsiteY7-1118" fmla="*/ 76200 h 720436"/>
                <a:gd name="connsiteX8-1119" fmla="*/ 799653 w 799653"/>
                <a:gd name="connsiteY8-1120" fmla="*/ 155575 h 720436"/>
                <a:gd name="connsiteX9-1121" fmla="*/ 764728 w 799653"/>
                <a:gd name="connsiteY9-1122" fmla="*/ 282575 h 720436"/>
                <a:gd name="connsiteX10-1123" fmla="*/ 663128 w 799653"/>
                <a:gd name="connsiteY10-1124" fmla="*/ 355600 h 720436"/>
                <a:gd name="connsiteX11-1125" fmla="*/ 447228 w 799653"/>
                <a:gd name="connsiteY11-1126" fmla="*/ 428625 h 720436"/>
                <a:gd name="connsiteX12-1127" fmla="*/ 332928 w 799653"/>
                <a:gd name="connsiteY12-1128" fmla="*/ 495300 h 720436"/>
                <a:gd name="connsiteX13-1129" fmla="*/ 367853 w 799653"/>
                <a:gd name="connsiteY13-1130" fmla="*/ 577850 h 720436"/>
                <a:gd name="connsiteX14-1131" fmla="*/ 386903 w 799653"/>
                <a:gd name="connsiteY14-1132" fmla="*/ 622300 h 720436"/>
                <a:gd name="connsiteX15-1133" fmla="*/ 307528 w 799653"/>
                <a:gd name="connsiteY15-1134" fmla="*/ 701675 h 720436"/>
                <a:gd name="connsiteX16-1135" fmla="*/ 205928 w 799653"/>
                <a:gd name="connsiteY16-1136" fmla="*/ 717550 h 720436"/>
                <a:gd name="connsiteX17-1137" fmla="*/ 155128 w 799653"/>
                <a:gd name="connsiteY17-1138" fmla="*/ 657225 h 720436"/>
                <a:gd name="connsiteX18-1139" fmla="*/ 136078 w 799653"/>
                <a:gd name="connsiteY18-1140" fmla="*/ 561975 h 720436"/>
                <a:gd name="connsiteX19-1141" fmla="*/ 174178 w 799653"/>
                <a:gd name="connsiteY19-1142" fmla="*/ 511175 h 720436"/>
                <a:gd name="connsiteX20-1143" fmla="*/ 377378 w 799653"/>
                <a:gd name="connsiteY20-1144" fmla="*/ 358775 h 720436"/>
                <a:gd name="connsiteX21-1145" fmla="*/ 504378 w 799653"/>
                <a:gd name="connsiteY21-1146" fmla="*/ 276225 h 720436"/>
                <a:gd name="connsiteX22-1147" fmla="*/ 567878 w 799653"/>
                <a:gd name="connsiteY22-1148" fmla="*/ 161925 h 720436"/>
                <a:gd name="connsiteX23-1149" fmla="*/ 532953 w 799653"/>
                <a:gd name="connsiteY23-1150" fmla="*/ 85725 h 720436"/>
                <a:gd name="connsiteX24-1151" fmla="*/ 383728 w 799653"/>
                <a:gd name="connsiteY24-1152" fmla="*/ 104775 h 720436"/>
                <a:gd name="connsiteX25-1153" fmla="*/ 244028 w 799653"/>
                <a:gd name="connsiteY25-1154" fmla="*/ 225425 h 720436"/>
                <a:gd name="connsiteX26-1155" fmla="*/ 177353 w 799653"/>
                <a:gd name="connsiteY26-1156" fmla="*/ 463550 h 720436"/>
                <a:gd name="connsiteX27-1157" fmla="*/ 91628 w 799653"/>
                <a:gd name="connsiteY27-1158" fmla="*/ 603250 h 720436"/>
                <a:gd name="connsiteX28-1159" fmla="*/ 18603 w 799653"/>
                <a:gd name="connsiteY28-1160" fmla="*/ 549275 h 720436"/>
                <a:gd name="connsiteX0-1161" fmla="*/ 18603 w 799653"/>
                <a:gd name="connsiteY0-1162" fmla="*/ 549275 h 720436"/>
                <a:gd name="connsiteX1-1163" fmla="*/ 2728 w 799653"/>
                <a:gd name="connsiteY1-1164" fmla="*/ 415925 h 720436"/>
                <a:gd name="connsiteX2-1165" fmla="*/ 63053 w 799653"/>
                <a:gd name="connsiteY2-1166" fmla="*/ 206375 h 720436"/>
                <a:gd name="connsiteX3-1167" fmla="*/ 129728 w 799653"/>
                <a:gd name="connsiteY3-1168" fmla="*/ 85725 h 720436"/>
                <a:gd name="connsiteX4-1169" fmla="*/ 196403 w 799653"/>
                <a:gd name="connsiteY4-1170" fmla="*/ 34925 h 720436"/>
                <a:gd name="connsiteX5-1171" fmla="*/ 396428 w 799653"/>
                <a:gd name="connsiteY5-1172" fmla="*/ 0 h 720436"/>
                <a:gd name="connsiteX6-1173" fmla="*/ 640903 w 799653"/>
                <a:gd name="connsiteY6-1174" fmla="*/ 19050 h 720436"/>
                <a:gd name="connsiteX7-1175" fmla="*/ 748853 w 799653"/>
                <a:gd name="connsiteY7-1176" fmla="*/ 76200 h 720436"/>
                <a:gd name="connsiteX8-1177" fmla="*/ 799653 w 799653"/>
                <a:gd name="connsiteY8-1178" fmla="*/ 155575 h 720436"/>
                <a:gd name="connsiteX9-1179" fmla="*/ 764728 w 799653"/>
                <a:gd name="connsiteY9-1180" fmla="*/ 282575 h 720436"/>
                <a:gd name="connsiteX10-1181" fmla="*/ 663128 w 799653"/>
                <a:gd name="connsiteY10-1182" fmla="*/ 355600 h 720436"/>
                <a:gd name="connsiteX11-1183" fmla="*/ 447228 w 799653"/>
                <a:gd name="connsiteY11-1184" fmla="*/ 428625 h 720436"/>
                <a:gd name="connsiteX12-1185" fmla="*/ 332928 w 799653"/>
                <a:gd name="connsiteY12-1186" fmla="*/ 495300 h 720436"/>
                <a:gd name="connsiteX13-1187" fmla="*/ 367853 w 799653"/>
                <a:gd name="connsiteY13-1188" fmla="*/ 577850 h 720436"/>
                <a:gd name="connsiteX14-1189" fmla="*/ 386903 w 799653"/>
                <a:gd name="connsiteY14-1190" fmla="*/ 622300 h 720436"/>
                <a:gd name="connsiteX15-1191" fmla="*/ 307528 w 799653"/>
                <a:gd name="connsiteY15-1192" fmla="*/ 701675 h 720436"/>
                <a:gd name="connsiteX16-1193" fmla="*/ 205928 w 799653"/>
                <a:gd name="connsiteY16-1194" fmla="*/ 717550 h 720436"/>
                <a:gd name="connsiteX17-1195" fmla="*/ 155128 w 799653"/>
                <a:gd name="connsiteY17-1196" fmla="*/ 657225 h 720436"/>
                <a:gd name="connsiteX18-1197" fmla="*/ 136078 w 799653"/>
                <a:gd name="connsiteY18-1198" fmla="*/ 561975 h 720436"/>
                <a:gd name="connsiteX19-1199" fmla="*/ 174178 w 799653"/>
                <a:gd name="connsiteY19-1200" fmla="*/ 511175 h 720436"/>
                <a:gd name="connsiteX20-1201" fmla="*/ 377378 w 799653"/>
                <a:gd name="connsiteY20-1202" fmla="*/ 358775 h 720436"/>
                <a:gd name="connsiteX21-1203" fmla="*/ 504378 w 799653"/>
                <a:gd name="connsiteY21-1204" fmla="*/ 276225 h 720436"/>
                <a:gd name="connsiteX22-1205" fmla="*/ 567878 w 799653"/>
                <a:gd name="connsiteY22-1206" fmla="*/ 161925 h 720436"/>
                <a:gd name="connsiteX23-1207" fmla="*/ 532953 w 799653"/>
                <a:gd name="connsiteY23-1208" fmla="*/ 85725 h 720436"/>
                <a:gd name="connsiteX24-1209" fmla="*/ 383728 w 799653"/>
                <a:gd name="connsiteY24-1210" fmla="*/ 104775 h 720436"/>
                <a:gd name="connsiteX25-1211" fmla="*/ 244028 w 799653"/>
                <a:gd name="connsiteY25-1212" fmla="*/ 225425 h 720436"/>
                <a:gd name="connsiteX26-1213" fmla="*/ 177353 w 799653"/>
                <a:gd name="connsiteY26-1214" fmla="*/ 463550 h 720436"/>
                <a:gd name="connsiteX27-1215" fmla="*/ 91628 w 799653"/>
                <a:gd name="connsiteY27-1216" fmla="*/ 603250 h 720436"/>
                <a:gd name="connsiteX28-1217" fmla="*/ 18603 w 799653"/>
                <a:gd name="connsiteY28-1218" fmla="*/ 549275 h 720436"/>
                <a:gd name="connsiteX0-1219" fmla="*/ 18603 w 799957"/>
                <a:gd name="connsiteY0-1220" fmla="*/ 549275 h 720436"/>
                <a:gd name="connsiteX1-1221" fmla="*/ 2728 w 799957"/>
                <a:gd name="connsiteY1-1222" fmla="*/ 415925 h 720436"/>
                <a:gd name="connsiteX2-1223" fmla="*/ 63053 w 799957"/>
                <a:gd name="connsiteY2-1224" fmla="*/ 206375 h 720436"/>
                <a:gd name="connsiteX3-1225" fmla="*/ 129728 w 799957"/>
                <a:gd name="connsiteY3-1226" fmla="*/ 85725 h 720436"/>
                <a:gd name="connsiteX4-1227" fmla="*/ 196403 w 799957"/>
                <a:gd name="connsiteY4-1228" fmla="*/ 34925 h 720436"/>
                <a:gd name="connsiteX5-1229" fmla="*/ 396428 w 799957"/>
                <a:gd name="connsiteY5-1230" fmla="*/ 0 h 720436"/>
                <a:gd name="connsiteX6-1231" fmla="*/ 640903 w 799957"/>
                <a:gd name="connsiteY6-1232" fmla="*/ 19050 h 720436"/>
                <a:gd name="connsiteX7-1233" fmla="*/ 748853 w 799957"/>
                <a:gd name="connsiteY7-1234" fmla="*/ 76200 h 720436"/>
                <a:gd name="connsiteX8-1235" fmla="*/ 799653 w 799957"/>
                <a:gd name="connsiteY8-1236" fmla="*/ 155575 h 720436"/>
                <a:gd name="connsiteX9-1237" fmla="*/ 764728 w 799957"/>
                <a:gd name="connsiteY9-1238" fmla="*/ 282575 h 720436"/>
                <a:gd name="connsiteX10-1239" fmla="*/ 663128 w 799957"/>
                <a:gd name="connsiteY10-1240" fmla="*/ 355600 h 720436"/>
                <a:gd name="connsiteX11-1241" fmla="*/ 447228 w 799957"/>
                <a:gd name="connsiteY11-1242" fmla="*/ 428625 h 720436"/>
                <a:gd name="connsiteX12-1243" fmla="*/ 332928 w 799957"/>
                <a:gd name="connsiteY12-1244" fmla="*/ 495300 h 720436"/>
                <a:gd name="connsiteX13-1245" fmla="*/ 367853 w 799957"/>
                <a:gd name="connsiteY13-1246" fmla="*/ 577850 h 720436"/>
                <a:gd name="connsiteX14-1247" fmla="*/ 386903 w 799957"/>
                <a:gd name="connsiteY14-1248" fmla="*/ 622300 h 720436"/>
                <a:gd name="connsiteX15-1249" fmla="*/ 307528 w 799957"/>
                <a:gd name="connsiteY15-1250" fmla="*/ 701675 h 720436"/>
                <a:gd name="connsiteX16-1251" fmla="*/ 205928 w 799957"/>
                <a:gd name="connsiteY16-1252" fmla="*/ 717550 h 720436"/>
                <a:gd name="connsiteX17-1253" fmla="*/ 155128 w 799957"/>
                <a:gd name="connsiteY17-1254" fmla="*/ 657225 h 720436"/>
                <a:gd name="connsiteX18-1255" fmla="*/ 136078 w 799957"/>
                <a:gd name="connsiteY18-1256" fmla="*/ 561975 h 720436"/>
                <a:gd name="connsiteX19-1257" fmla="*/ 174178 w 799957"/>
                <a:gd name="connsiteY19-1258" fmla="*/ 511175 h 720436"/>
                <a:gd name="connsiteX20-1259" fmla="*/ 377378 w 799957"/>
                <a:gd name="connsiteY20-1260" fmla="*/ 358775 h 720436"/>
                <a:gd name="connsiteX21-1261" fmla="*/ 504378 w 799957"/>
                <a:gd name="connsiteY21-1262" fmla="*/ 276225 h 720436"/>
                <a:gd name="connsiteX22-1263" fmla="*/ 567878 w 799957"/>
                <a:gd name="connsiteY22-1264" fmla="*/ 161925 h 720436"/>
                <a:gd name="connsiteX23-1265" fmla="*/ 532953 w 799957"/>
                <a:gd name="connsiteY23-1266" fmla="*/ 85725 h 720436"/>
                <a:gd name="connsiteX24-1267" fmla="*/ 383728 w 799957"/>
                <a:gd name="connsiteY24-1268" fmla="*/ 104775 h 720436"/>
                <a:gd name="connsiteX25-1269" fmla="*/ 244028 w 799957"/>
                <a:gd name="connsiteY25-1270" fmla="*/ 225425 h 720436"/>
                <a:gd name="connsiteX26-1271" fmla="*/ 177353 w 799957"/>
                <a:gd name="connsiteY26-1272" fmla="*/ 463550 h 720436"/>
                <a:gd name="connsiteX27-1273" fmla="*/ 91628 w 799957"/>
                <a:gd name="connsiteY27-1274" fmla="*/ 603250 h 720436"/>
                <a:gd name="connsiteX28-1275" fmla="*/ 18603 w 799957"/>
                <a:gd name="connsiteY28-1276" fmla="*/ 549275 h 720436"/>
                <a:gd name="connsiteX0-1277" fmla="*/ 18603 w 799957"/>
                <a:gd name="connsiteY0-1278" fmla="*/ 549275 h 720436"/>
                <a:gd name="connsiteX1-1279" fmla="*/ 2728 w 799957"/>
                <a:gd name="connsiteY1-1280" fmla="*/ 415925 h 720436"/>
                <a:gd name="connsiteX2-1281" fmla="*/ 63053 w 799957"/>
                <a:gd name="connsiteY2-1282" fmla="*/ 206375 h 720436"/>
                <a:gd name="connsiteX3-1283" fmla="*/ 129728 w 799957"/>
                <a:gd name="connsiteY3-1284" fmla="*/ 85725 h 720436"/>
                <a:gd name="connsiteX4-1285" fmla="*/ 196403 w 799957"/>
                <a:gd name="connsiteY4-1286" fmla="*/ 34925 h 720436"/>
                <a:gd name="connsiteX5-1287" fmla="*/ 396428 w 799957"/>
                <a:gd name="connsiteY5-1288" fmla="*/ 0 h 720436"/>
                <a:gd name="connsiteX6-1289" fmla="*/ 640903 w 799957"/>
                <a:gd name="connsiteY6-1290" fmla="*/ 19050 h 720436"/>
                <a:gd name="connsiteX7-1291" fmla="*/ 748853 w 799957"/>
                <a:gd name="connsiteY7-1292" fmla="*/ 76200 h 720436"/>
                <a:gd name="connsiteX8-1293" fmla="*/ 799653 w 799957"/>
                <a:gd name="connsiteY8-1294" fmla="*/ 155575 h 720436"/>
                <a:gd name="connsiteX9-1295" fmla="*/ 764728 w 799957"/>
                <a:gd name="connsiteY9-1296" fmla="*/ 282575 h 720436"/>
                <a:gd name="connsiteX10-1297" fmla="*/ 663128 w 799957"/>
                <a:gd name="connsiteY10-1298" fmla="*/ 355600 h 720436"/>
                <a:gd name="connsiteX11-1299" fmla="*/ 447228 w 799957"/>
                <a:gd name="connsiteY11-1300" fmla="*/ 428625 h 720436"/>
                <a:gd name="connsiteX12-1301" fmla="*/ 332928 w 799957"/>
                <a:gd name="connsiteY12-1302" fmla="*/ 495300 h 720436"/>
                <a:gd name="connsiteX13-1303" fmla="*/ 367853 w 799957"/>
                <a:gd name="connsiteY13-1304" fmla="*/ 577850 h 720436"/>
                <a:gd name="connsiteX14-1305" fmla="*/ 386903 w 799957"/>
                <a:gd name="connsiteY14-1306" fmla="*/ 622300 h 720436"/>
                <a:gd name="connsiteX15-1307" fmla="*/ 307528 w 799957"/>
                <a:gd name="connsiteY15-1308" fmla="*/ 701675 h 720436"/>
                <a:gd name="connsiteX16-1309" fmla="*/ 205928 w 799957"/>
                <a:gd name="connsiteY16-1310" fmla="*/ 717550 h 720436"/>
                <a:gd name="connsiteX17-1311" fmla="*/ 155128 w 799957"/>
                <a:gd name="connsiteY17-1312" fmla="*/ 657225 h 720436"/>
                <a:gd name="connsiteX18-1313" fmla="*/ 136078 w 799957"/>
                <a:gd name="connsiteY18-1314" fmla="*/ 561975 h 720436"/>
                <a:gd name="connsiteX19-1315" fmla="*/ 174178 w 799957"/>
                <a:gd name="connsiteY19-1316" fmla="*/ 511175 h 720436"/>
                <a:gd name="connsiteX20-1317" fmla="*/ 377378 w 799957"/>
                <a:gd name="connsiteY20-1318" fmla="*/ 358775 h 720436"/>
                <a:gd name="connsiteX21-1319" fmla="*/ 504378 w 799957"/>
                <a:gd name="connsiteY21-1320" fmla="*/ 276225 h 720436"/>
                <a:gd name="connsiteX22-1321" fmla="*/ 567878 w 799957"/>
                <a:gd name="connsiteY22-1322" fmla="*/ 161925 h 720436"/>
                <a:gd name="connsiteX23-1323" fmla="*/ 532953 w 799957"/>
                <a:gd name="connsiteY23-1324" fmla="*/ 85725 h 720436"/>
                <a:gd name="connsiteX24-1325" fmla="*/ 383728 w 799957"/>
                <a:gd name="connsiteY24-1326" fmla="*/ 104775 h 720436"/>
                <a:gd name="connsiteX25-1327" fmla="*/ 244028 w 799957"/>
                <a:gd name="connsiteY25-1328" fmla="*/ 225425 h 720436"/>
                <a:gd name="connsiteX26-1329" fmla="*/ 177353 w 799957"/>
                <a:gd name="connsiteY26-1330" fmla="*/ 463550 h 720436"/>
                <a:gd name="connsiteX27-1331" fmla="*/ 91628 w 799957"/>
                <a:gd name="connsiteY27-1332" fmla="*/ 603250 h 720436"/>
                <a:gd name="connsiteX28-1333" fmla="*/ 18603 w 799957"/>
                <a:gd name="connsiteY28-1334" fmla="*/ 549275 h 720436"/>
                <a:gd name="connsiteX0-1335" fmla="*/ 18603 w 799957"/>
                <a:gd name="connsiteY0-1336" fmla="*/ 549275 h 720436"/>
                <a:gd name="connsiteX1-1337" fmla="*/ 2728 w 799957"/>
                <a:gd name="connsiteY1-1338" fmla="*/ 415925 h 720436"/>
                <a:gd name="connsiteX2-1339" fmla="*/ 63053 w 799957"/>
                <a:gd name="connsiteY2-1340" fmla="*/ 206375 h 720436"/>
                <a:gd name="connsiteX3-1341" fmla="*/ 129728 w 799957"/>
                <a:gd name="connsiteY3-1342" fmla="*/ 85725 h 720436"/>
                <a:gd name="connsiteX4-1343" fmla="*/ 196403 w 799957"/>
                <a:gd name="connsiteY4-1344" fmla="*/ 34925 h 720436"/>
                <a:gd name="connsiteX5-1345" fmla="*/ 396428 w 799957"/>
                <a:gd name="connsiteY5-1346" fmla="*/ 0 h 720436"/>
                <a:gd name="connsiteX6-1347" fmla="*/ 640903 w 799957"/>
                <a:gd name="connsiteY6-1348" fmla="*/ 19050 h 720436"/>
                <a:gd name="connsiteX7-1349" fmla="*/ 748853 w 799957"/>
                <a:gd name="connsiteY7-1350" fmla="*/ 76200 h 720436"/>
                <a:gd name="connsiteX8-1351" fmla="*/ 799653 w 799957"/>
                <a:gd name="connsiteY8-1352" fmla="*/ 155575 h 720436"/>
                <a:gd name="connsiteX9-1353" fmla="*/ 764728 w 799957"/>
                <a:gd name="connsiteY9-1354" fmla="*/ 282575 h 720436"/>
                <a:gd name="connsiteX10-1355" fmla="*/ 663128 w 799957"/>
                <a:gd name="connsiteY10-1356" fmla="*/ 355600 h 720436"/>
                <a:gd name="connsiteX11-1357" fmla="*/ 447228 w 799957"/>
                <a:gd name="connsiteY11-1358" fmla="*/ 428625 h 720436"/>
                <a:gd name="connsiteX12-1359" fmla="*/ 332928 w 799957"/>
                <a:gd name="connsiteY12-1360" fmla="*/ 495300 h 720436"/>
                <a:gd name="connsiteX13-1361" fmla="*/ 367853 w 799957"/>
                <a:gd name="connsiteY13-1362" fmla="*/ 577850 h 720436"/>
                <a:gd name="connsiteX14-1363" fmla="*/ 386903 w 799957"/>
                <a:gd name="connsiteY14-1364" fmla="*/ 622300 h 720436"/>
                <a:gd name="connsiteX15-1365" fmla="*/ 307528 w 799957"/>
                <a:gd name="connsiteY15-1366" fmla="*/ 701675 h 720436"/>
                <a:gd name="connsiteX16-1367" fmla="*/ 205928 w 799957"/>
                <a:gd name="connsiteY16-1368" fmla="*/ 717550 h 720436"/>
                <a:gd name="connsiteX17-1369" fmla="*/ 155128 w 799957"/>
                <a:gd name="connsiteY17-1370" fmla="*/ 657225 h 720436"/>
                <a:gd name="connsiteX18-1371" fmla="*/ 136078 w 799957"/>
                <a:gd name="connsiteY18-1372" fmla="*/ 561975 h 720436"/>
                <a:gd name="connsiteX19-1373" fmla="*/ 174178 w 799957"/>
                <a:gd name="connsiteY19-1374" fmla="*/ 511175 h 720436"/>
                <a:gd name="connsiteX20-1375" fmla="*/ 377378 w 799957"/>
                <a:gd name="connsiteY20-1376" fmla="*/ 358775 h 720436"/>
                <a:gd name="connsiteX21-1377" fmla="*/ 504378 w 799957"/>
                <a:gd name="connsiteY21-1378" fmla="*/ 276225 h 720436"/>
                <a:gd name="connsiteX22-1379" fmla="*/ 567878 w 799957"/>
                <a:gd name="connsiteY22-1380" fmla="*/ 161925 h 720436"/>
                <a:gd name="connsiteX23-1381" fmla="*/ 532953 w 799957"/>
                <a:gd name="connsiteY23-1382" fmla="*/ 85725 h 720436"/>
                <a:gd name="connsiteX24-1383" fmla="*/ 383728 w 799957"/>
                <a:gd name="connsiteY24-1384" fmla="*/ 104775 h 720436"/>
                <a:gd name="connsiteX25-1385" fmla="*/ 244028 w 799957"/>
                <a:gd name="connsiteY25-1386" fmla="*/ 225425 h 720436"/>
                <a:gd name="connsiteX26-1387" fmla="*/ 177353 w 799957"/>
                <a:gd name="connsiteY26-1388" fmla="*/ 463550 h 720436"/>
                <a:gd name="connsiteX27-1389" fmla="*/ 91628 w 799957"/>
                <a:gd name="connsiteY27-1390" fmla="*/ 603250 h 720436"/>
                <a:gd name="connsiteX28-1391" fmla="*/ 18603 w 799957"/>
                <a:gd name="connsiteY28-1392" fmla="*/ 549275 h 720436"/>
                <a:gd name="connsiteX0-1393" fmla="*/ 18603 w 799957"/>
                <a:gd name="connsiteY0-1394" fmla="*/ 549738 h 720899"/>
                <a:gd name="connsiteX1-1395" fmla="*/ 2728 w 799957"/>
                <a:gd name="connsiteY1-1396" fmla="*/ 416388 h 720899"/>
                <a:gd name="connsiteX2-1397" fmla="*/ 63053 w 799957"/>
                <a:gd name="connsiteY2-1398" fmla="*/ 206838 h 720899"/>
                <a:gd name="connsiteX3-1399" fmla="*/ 129728 w 799957"/>
                <a:gd name="connsiteY3-1400" fmla="*/ 86188 h 720899"/>
                <a:gd name="connsiteX4-1401" fmla="*/ 196403 w 799957"/>
                <a:gd name="connsiteY4-1402" fmla="*/ 35388 h 720899"/>
                <a:gd name="connsiteX5-1403" fmla="*/ 396428 w 799957"/>
                <a:gd name="connsiteY5-1404" fmla="*/ 463 h 720899"/>
                <a:gd name="connsiteX6-1405" fmla="*/ 640903 w 799957"/>
                <a:gd name="connsiteY6-1406" fmla="*/ 19513 h 720899"/>
                <a:gd name="connsiteX7-1407" fmla="*/ 748853 w 799957"/>
                <a:gd name="connsiteY7-1408" fmla="*/ 76663 h 720899"/>
                <a:gd name="connsiteX8-1409" fmla="*/ 799653 w 799957"/>
                <a:gd name="connsiteY8-1410" fmla="*/ 156038 h 720899"/>
                <a:gd name="connsiteX9-1411" fmla="*/ 764728 w 799957"/>
                <a:gd name="connsiteY9-1412" fmla="*/ 283038 h 720899"/>
                <a:gd name="connsiteX10-1413" fmla="*/ 663128 w 799957"/>
                <a:gd name="connsiteY10-1414" fmla="*/ 356063 h 720899"/>
                <a:gd name="connsiteX11-1415" fmla="*/ 447228 w 799957"/>
                <a:gd name="connsiteY11-1416" fmla="*/ 429088 h 720899"/>
                <a:gd name="connsiteX12-1417" fmla="*/ 332928 w 799957"/>
                <a:gd name="connsiteY12-1418" fmla="*/ 495763 h 720899"/>
                <a:gd name="connsiteX13-1419" fmla="*/ 367853 w 799957"/>
                <a:gd name="connsiteY13-1420" fmla="*/ 578313 h 720899"/>
                <a:gd name="connsiteX14-1421" fmla="*/ 386903 w 799957"/>
                <a:gd name="connsiteY14-1422" fmla="*/ 622763 h 720899"/>
                <a:gd name="connsiteX15-1423" fmla="*/ 307528 w 799957"/>
                <a:gd name="connsiteY15-1424" fmla="*/ 702138 h 720899"/>
                <a:gd name="connsiteX16-1425" fmla="*/ 205928 w 799957"/>
                <a:gd name="connsiteY16-1426" fmla="*/ 718013 h 720899"/>
                <a:gd name="connsiteX17-1427" fmla="*/ 155128 w 799957"/>
                <a:gd name="connsiteY17-1428" fmla="*/ 657688 h 720899"/>
                <a:gd name="connsiteX18-1429" fmla="*/ 136078 w 799957"/>
                <a:gd name="connsiteY18-1430" fmla="*/ 562438 h 720899"/>
                <a:gd name="connsiteX19-1431" fmla="*/ 174178 w 799957"/>
                <a:gd name="connsiteY19-1432" fmla="*/ 511638 h 720899"/>
                <a:gd name="connsiteX20-1433" fmla="*/ 377378 w 799957"/>
                <a:gd name="connsiteY20-1434" fmla="*/ 359238 h 720899"/>
                <a:gd name="connsiteX21-1435" fmla="*/ 504378 w 799957"/>
                <a:gd name="connsiteY21-1436" fmla="*/ 276688 h 720899"/>
                <a:gd name="connsiteX22-1437" fmla="*/ 567878 w 799957"/>
                <a:gd name="connsiteY22-1438" fmla="*/ 162388 h 720899"/>
                <a:gd name="connsiteX23-1439" fmla="*/ 532953 w 799957"/>
                <a:gd name="connsiteY23-1440" fmla="*/ 86188 h 720899"/>
                <a:gd name="connsiteX24-1441" fmla="*/ 383728 w 799957"/>
                <a:gd name="connsiteY24-1442" fmla="*/ 105238 h 720899"/>
                <a:gd name="connsiteX25-1443" fmla="*/ 244028 w 799957"/>
                <a:gd name="connsiteY25-1444" fmla="*/ 225888 h 720899"/>
                <a:gd name="connsiteX26-1445" fmla="*/ 177353 w 799957"/>
                <a:gd name="connsiteY26-1446" fmla="*/ 464013 h 720899"/>
                <a:gd name="connsiteX27-1447" fmla="*/ 91628 w 799957"/>
                <a:gd name="connsiteY27-1448" fmla="*/ 603713 h 720899"/>
                <a:gd name="connsiteX28-1449" fmla="*/ 18603 w 799957"/>
                <a:gd name="connsiteY28-1450" fmla="*/ 549738 h 720899"/>
                <a:gd name="connsiteX0-1451" fmla="*/ 18603 w 799957"/>
                <a:gd name="connsiteY0-1452" fmla="*/ 549738 h 720899"/>
                <a:gd name="connsiteX1-1453" fmla="*/ 2728 w 799957"/>
                <a:gd name="connsiteY1-1454" fmla="*/ 416388 h 720899"/>
                <a:gd name="connsiteX2-1455" fmla="*/ 63053 w 799957"/>
                <a:gd name="connsiteY2-1456" fmla="*/ 206838 h 720899"/>
                <a:gd name="connsiteX3-1457" fmla="*/ 129728 w 799957"/>
                <a:gd name="connsiteY3-1458" fmla="*/ 86188 h 720899"/>
                <a:gd name="connsiteX4-1459" fmla="*/ 196403 w 799957"/>
                <a:gd name="connsiteY4-1460" fmla="*/ 35388 h 720899"/>
                <a:gd name="connsiteX5-1461" fmla="*/ 396428 w 799957"/>
                <a:gd name="connsiteY5-1462" fmla="*/ 463 h 720899"/>
                <a:gd name="connsiteX6-1463" fmla="*/ 640903 w 799957"/>
                <a:gd name="connsiteY6-1464" fmla="*/ 19513 h 720899"/>
                <a:gd name="connsiteX7-1465" fmla="*/ 748853 w 799957"/>
                <a:gd name="connsiteY7-1466" fmla="*/ 76663 h 720899"/>
                <a:gd name="connsiteX8-1467" fmla="*/ 799653 w 799957"/>
                <a:gd name="connsiteY8-1468" fmla="*/ 156038 h 720899"/>
                <a:gd name="connsiteX9-1469" fmla="*/ 764728 w 799957"/>
                <a:gd name="connsiteY9-1470" fmla="*/ 283038 h 720899"/>
                <a:gd name="connsiteX10-1471" fmla="*/ 663128 w 799957"/>
                <a:gd name="connsiteY10-1472" fmla="*/ 356063 h 720899"/>
                <a:gd name="connsiteX11-1473" fmla="*/ 447228 w 799957"/>
                <a:gd name="connsiteY11-1474" fmla="*/ 429088 h 720899"/>
                <a:gd name="connsiteX12-1475" fmla="*/ 332928 w 799957"/>
                <a:gd name="connsiteY12-1476" fmla="*/ 495763 h 720899"/>
                <a:gd name="connsiteX13-1477" fmla="*/ 367853 w 799957"/>
                <a:gd name="connsiteY13-1478" fmla="*/ 578313 h 720899"/>
                <a:gd name="connsiteX14-1479" fmla="*/ 386903 w 799957"/>
                <a:gd name="connsiteY14-1480" fmla="*/ 622763 h 720899"/>
                <a:gd name="connsiteX15-1481" fmla="*/ 307528 w 799957"/>
                <a:gd name="connsiteY15-1482" fmla="*/ 702138 h 720899"/>
                <a:gd name="connsiteX16-1483" fmla="*/ 205928 w 799957"/>
                <a:gd name="connsiteY16-1484" fmla="*/ 718013 h 720899"/>
                <a:gd name="connsiteX17-1485" fmla="*/ 155128 w 799957"/>
                <a:gd name="connsiteY17-1486" fmla="*/ 657688 h 720899"/>
                <a:gd name="connsiteX18-1487" fmla="*/ 136078 w 799957"/>
                <a:gd name="connsiteY18-1488" fmla="*/ 562438 h 720899"/>
                <a:gd name="connsiteX19-1489" fmla="*/ 174178 w 799957"/>
                <a:gd name="connsiteY19-1490" fmla="*/ 511638 h 720899"/>
                <a:gd name="connsiteX20-1491" fmla="*/ 377378 w 799957"/>
                <a:gd name="connsiteY20-1492" fmla="*/ 359238 h 720899"/>
                <a:gd name="connsiteX21-1493" fmla="*/ 504378 w 799957"/>
                <a:gd name="connsiteY21-1494" fmla="*/ 276688 h 720899"/>
                <a:gd name="connsiteX22-1495" fmla="*/ 567878 w 799957"/>
                <a:gd name="connsiteY22-1496" fmla="*/ 162388 h 720899"/>
                <a:gd name="connsiteX23-1497" fmla="*/ 532953 w 799957"/>
                <a:gd name="connsiteY23-1498" fmla="*/ 86188 h 720899"/>
                <a:gd name="connsiteX24-1499" fmla="*/ 383728 w 799957"/>
                <a:gd name="connsiteY24-1500" fmla="*/ 105238 h 720899"/>
                <a:gd name="connsiteX25-1501" fmla="*/ 244028 w 799957"/>
                <a:gd name="connsiteY25-1502" fmla="*/ 225888 h 720899"/>
                <a:gd name="connsiteX26-1503" fmla="*/ 177353 w 799957"/>
                <a:gd name="connsiteY26-1504" fmla="*/ 464013 h 720899"/>
                <a:gd name="connsiteX27-1505" fmla="*/ 91628 w 799957"/>
                <a:gd name="connsiteY27-1506" fmla="*/ 603713 h 720899"/>
                <a:gd name="connsiteX28-1507" fmla="*/ 18603 w 799957"/>
                <a:gd name="connsiteY28-1508" fmla="*/ 549738 h 720899"/>
                <a:gd name="connsiteX0-1509" fmla="*/ 18603 w 799957"/>
                <a:gd name="connsiteY0-1510" fmla="*/ 549738 h 720899"/>
                <a:gd name="connsiteX1-1511" fmla="*/ 2728 w 799957"/>
                <a:gd name="connsiteY1-1512" fmla="*/ 416388 h 720899"/>
                <a:gd name="connsiteX2-1513" fmla="*/ 63053 w 799957"/>
                <a:gd name="connsiteY2-1514" fmla="*/ 206838 h 720899"/>
                <a:gd name="connsiteX3-1515" fmla="*/ 129728 w 799957"/>
                <a:gd name="connsiteY3-1516" fmla="*/ 86188 h 720899"/>
                <a:gd name="connsiteX4-1517" fmla="*/ 247203 w 799957"/>
                <a:gd name="connsiteY4-1518" fmla="*/ 19513 h 720899"/>
                <a:gd name="connsiteX5-1519" fmla="*/ 396428 w 799957"/>
                <a:gd name="connsiteY5-1520" fmla="*/ 463 h 720899"/>
                <a:gd name="connsiteX6-1521" fmla="*/ 640903 w 799957"/>
                <a:gd name="connsiteY6-1522" fmla="*/ 19513 h 720899"/>
                <a:gd name="connsiteX7-1523" fmla="*/ 748853 w 799957"/>
                <a:gd name="connsiteY7-1524" fmla="*/ 76663 h 720899"/>
                <a:gd name="connsiteX8-1525" fmla="*/ 799653 w 799957"/>
                <a:gd name="connsiteY8-1526" fmla="*/ 156038 h 720899"/>
                <a:gd name="connsiteX9-1527" fmla="*/ 764728 w 799957"/>
                <a:gd name="connsiteY9-1528" fmla="*/ 283038 h 720899"/>
                <a:gd name="connsiteX10-1529" fmla="*/ 663128 w 799957"/>
                <a:gd name="connsiteY10-1530" fmla="*/ 356063 h 720899"/>
                <a:gd name="connsiteX11-1531" fmla="*/ 447228 w 799957"/>
                <a:gd name="connsiteY11-1532" fmla="*/ 429088 h 720899"/>
                <a:gd name="connsiteX12-1533" fmla="*/ 332928 w 799957"/>
                <a:gd name="connsiteY12-1534" fmla="*/ 495763 h 720899"/>
                <a:gd name="connsiteX13-1535" fmla="*/ 367853 w 799957"/>
                <a:gd name="connsiteY13-1536" fmla="*/ 578313 h 720899"/>
                <a:gd name="connsiteX14-1537" fmla="*/ 386903 w 799957"/>
                <a:gd name="connsiteY14-1538" fmla="*/ 622763 h 720899"/>
                <a:gd name="connsiteX15-1539" fmla="*/ 307528 w 799957"/>
                <a:gd name="connsiteY15-1540" fmla="*/ 702138 h 720899"/>
                <a:gd name="connsiteX16-1541" fmla="*/ 205928 w 799957"/>
                <a:gd name="connsiteY16-1542" fmla="*/ 718013 h 720899"/>
                <a:gd name="connsiteX17-1543" fmla="*/ 155128 w 799957"/>
                <a:gd name="connsiteY17-1544" fmla="*/ 657688 h 720899"/>
                <a:gd name="connsiteX18-1545" fmla="*/ 136078 w 799957"/>
                <a:gd name="connsiteY18-1546" fmla="*/ 562438 h 720899"/>
                <a:gd name="connsiteX19-1547" fmla="*/ 174178 w 799957"/>
                <a:gd name="connsiteY19-1548" fmla="*/ 511638 h 720899"/>
                <a:gd name="connsiteX20-1549" fmla="*/ 377378 w 799957"/>
                <a:gd name="connsiteY20-1550" fmla="*/ 359238 h 720899"/>
                <a:gd name="connsiteX21-1551" fmla="*/ 504378 w 799957"/>
                <a:gd name="connsiteY21-1552" fmla="*/ 276688 h 720899"/>
                <a:gd name="connsiteX22-1553" fmla="*/ 567878 w 799957"/>
                <a:gd name="connsiteY22-1554" fmla="*/ 162388 h 720899"/>
                <a:gd name="connsiteX23-1555" fmla="*/ 532953 w 799957"/>
                <a:gd name="connsiteY23-1556" fmla="*/ 86188 h 720899"/>
                <a:gd name="connsiteX24-1557" fmla="*/ 383728 w 799957"/>
                <a:gd name="connsiteY24-1558" fmla="*/ 105238 h 720899"/>
                <a:gd name="connsiteX25-1559" fmla="*/ 244028 w 799957"/>
                <a:gd name="connsiteY25-1560" fmla="*/ 225888 h 720899"/>
                <a:gd name="connsiteX26-1561" fmla="*/ 177353 w 799957"/>
                <a:gd name="connsiteY26-1562" fmla="*/ 464013 h 720899"/>
                <a:gd name="connsiteX27-1563" fmla="*/ 91628 w 799957"/>
                <a:gd name="connsiteY27-1564" fmla="*/ 603713 h 720899"/>
                <a:gd name="connsiteX28-1565" fmla="*/ 18603 w 799957"/>
                <a:gd name="connsiteY28-1566" fmla="*/ 549738 h 720899"/>
                <a:gd name="connsiteX0-1567" fmla="*/ 18603 w 799957"/>
                <a:gd name="connsiteY0-1568" fmla="*/ 549738 h 720899"/>
                <a:gd name="connsiteX1-1569" fmla="*/ 2728 w 799957"/>
                <a:gd name="connsiteY1-1570" fmla="*/ 416388 h 720899"/>
                <a:gd name="connsiteX2-1571" fmla="*/ 63053 w 799957"/>
                <a:gd name="connsiteY2-1572" fmla="*/ 206838 h 720899"/>
                <a:gd name="connsiteX3-1573" fmla="*/ 132903 w 799957"/>
                <a:gd name="connsiteY3-1574" fmla="*/ 105238 h 720899"/>
                <a:gd name="connsiteX4-1575" fmla="*/ 247203 w 799957"/>
                <a:gd name="connsiteY4-1576" fmla="*/ 19513 h 720899"/>
                <a:gd name="connsiteX5-1577" fmla="*/ 396428 w 799957"/>
                <a:gd name="connsiteY5-1578" fmla="*/ 463 h 720899"/>
                <a:gd name="connsiteX6-1579" fmla="*/ 640903 w 799957"/>
                <a:gd name="connsiteY6-1580" fmla="*/ 19513 h 720899"/>
                <a:gd name="connsiteX7-1581" fmla="*/ 748853 w 799957"/>
                <a:gd name="connsiteY7-1582" fmla="*/ 76663 h 720899"/>
                <a:gd name="connsiteX8-1583" fmla="*/ 799653 w 799957"/>
                <a:gd name="connsiteY8-1584" fmla="*/ 156038 h 720899"/>
                <a:gd name="connsiteX9-1585" fmla="*/ 764728 w 799957"/>
                <a:gd name="connsiteY9-1586" fmla="*/ 283038 h 720899"/>
                <a:gd name="connsiteX10-1587" fmla="*/ 663128 w 799957"/>
                <a:gd name="connsiteY10-1588" fmla="*/ 356063 h 720899"/>
                <a:gd name="connsiteX11-1589" fmla="*/ 447228 w 799957"/>
                <a:gd name="connsiteY11-1590" fmla="*/ 429088 h 720899"/>
                <a:gd name="connsiteX12-1591" fmla="*/ 332928 w 799957"/>
                <a:gd name="connsiteY12-1592" fmla="*/ 495763 h 720899"/>
                <a:gd name="connsiteX13-1593" fmla="*/ 367853 w 799957"/>
                <a:gd name="connsiteY13-1594" fmla="*/ 578313 h 720899"/>
                <a:gd name="connsiteX14-1595" fmla="*/ 386903 w 799957"/>
                <a:gd name="connsiteY14-1596" fmla="*/ 622763 h 720899"/>
                <a:gd name="connsiteX15-1597" fmla="*/ 307528 w 799957"/>
                <a:gd name="connsiteY15-1598" fmla="*/ 702138 h 720899"/>
                <a:gd name="connsiteX16-1599" fmla="*/ 205928 w 799957"/>
                <a:gd name="connsiteY16-1600" fmla="*/ 718013 h 720899"/>
                <a:gd name="connsiteX17-1601" fmla="*/ 155128 w 799957"/>
                <a:gd name="connsiteY17-1602" fmla="*/ 657688 h 720899"/>
                <a:gd name="connsiteX18-1603" fmla="*/ 136078 w 799957"/>
                <a:gd name="connsiteY18-1604" fmla="*/ 562438 h 720899"/>
                <a:gd name="connsiteX19-1605" fmla="*/ 174178 w 799957"/>
                <a:gd name="connsiteY19-1606" fmla="*/ 511638 h 720899"/>
                <a:gd name="connsiteX20-1607" fmla="*/ 377378 w 799957"/>
                <a:gd name="connsiteY20-1608" fmla="*/ 359238 h 720899"/>
                <a:gd name="connsiteX21-1609" fmla="*/ 504378 w 799957"/>
                <a:gd name="connsiteY21-1610" fmla="*/ 276688 h 720899"/>
                <a:gd name="connsiteX22-1611" fmla="*/ 567878 w 799957"/>
                <a:gd name="connsiteY22-1612" fmla="*/ 162388 h 720899"/>
                <a:gd name="connsiteX23-1613" fmla="*/ 532953 w 799957"/>
                <a:gd name="connsiteY23-1614" fmla="*/ 86188 h 720899"/>
                <a:gd name="connsiteX24-1615" fmla="*/ 383728 w 799957"/>
                <a:gd name="connsiteY24-1616" fmla="*/ 105238 h 720899"/>
                <a:gd name="connsiteX25-1617" fmla="*/ 244028 w 799957"/>
                <a:gd name="connsiteY25-1618" fmla="*/ 225888 h 720899"/>
                <a:gd name="connsiteX26-1619" fmla="*/ 177353 w 799957"/>
                <a:gd name="connsiteY26-1620" fmla="*/ 464013 h 720899"/>
                <a:gd name="connsiteX27-1621" fmla="*/ 91628 w 799957"/>
                <a:gd name="connsiteY27-1622" fmla="*/ 603713 h 720899"/>
                <a:gd name="connsiteX28-1623" fmla="*/ 18603 w 799957"/>
                <a:gd name="connsiteY28-1624" fmla="*/ 549738 h 720899"/>
                <a:gd name="connsiteX0-1625" fmla="*/ 18603 w 799957"/>
                <a:gd name="connsiteY0-1626" fmla="*/ 549738 h 720899"/>
                <a:gd name="connsiteX1-1627" fmla="*/ 2728 w 799957"/>
                <a:gd name="connsiteY1-1628" fmla="*/ 416388 h 720899"/>
                <a:gd name="connsiteX2-1629" fmla="*/ 63053 w 799957"/>
                <a:gd name="connsiteY2-1630" fmla="*/ 206838 h 720899"/>
                <a:gd name="connsiteX3-1631" fmla="*/ 132903 w 799957"/>
                <a:gd name="connsiteY3-1632" fmla="*/ 105238 h 720899"/>
                <a:gd name="connsiteX4-1633" fmla="*/ 247203 w 799957"/>
                <a:gd name="connsiteY4-1634" fmla="*/ 19513 h 720899"/>
                <a:gd name="connsiteX5-1635" fmla="*/ 396428 w 799957"/>
                <a:gd name="connsiteY5-1636" fmla="*/ 463 h 720899"/>
                <a:gd name="connsiteX6-1637" fmla="*/ 640903 w 799957"/>
                <a:gd name="connsiteY6-1638" fmla="*/ 19513 h 720899"/>
                <a:gd name="connsiteX7-1639" fmla="*/ 748853 w 799957"/>
                <a:gd name="connsiteY7-1640" fmla="*/ 76663 h 720899"/>
                <a:gd name="connsiteX8-1641" fmla="*/ 799653 w 799957"/>
                <a:gd name="connsiteY8-1642" fmla="*/ 156038 h 720899"/>
                <a:gd name="connsiteX9-1643" fmla="*/ 764728 w 799957"/>
                <a:gd name="connsiteY9-1644" fmla="*/ 283038 h 720899"/>
                <a:gd name="connsiteX10-1645" fmla="*/ 663128 w 799957"/>
                <a:gd name="connsiteY10-1646" fmla="*/ 356063 h 720899"/>
                <a:gd name="connsiteX11-1647" fmla="*/ 447228 w 799957"/>
                <a:gd name="connsiteY11-1648" fmla="*/ 429088 h 720899"/>
                <a:gd name="connsiteX12-1649" fmla="*/ 332928 w 799957"/>
                <a:gd name="connsiteY12-1650" fmla="*/ 495763 h 720899"/>
                <a:gd name="connsiteX13-1651" fmla="*/ 367853 w 799957"/>
                <a:gd name="connsiteY13-1652" fmla="*/ 578313 h 720899"/>
                <a:gd name="connsiteX14-1653" fmla="*/ 386903 w 799957"/>
                <a:gd name="connsiteY14-1654" fmla="*/ 622763 h 720899"/>
                <a:gd name="connsiteX15-1655" fmla="*/ 307528 w 799957"/>
                <a:gd name="connsiteY15-1656" fmla="*/ 702138 h 720899"/>
                <a:gd name="connsiteX16-1657" fmla="*/ 205928 w 799957"/>
                <a:gd name="connsiteY16-1658" fmla="*/ 718013 h 720899"/>
                <a:gd name="connsiteX17-1659" fmla="*/ 155128 w 799957"/>
                <a:gd name="connsiteY17-1660" fmla="*/ 657688 h 720899"/>
                <a:gd name="connsiteX18-1661" fmla="*/ 136078 w 799957"/>
                <a:gd name="connsiteY18-1662" fmla="*/ 562438 h 720899"/>
                <a:gd name="connsiteX19-1663" fmla="*/ 190053 w 799957"/>
                <a:gd name="connsiteY19-1664" fmla="*/ 511638 h 720899"/>
                <a:gd name="connsiteX20-1665" fmla="*/ 377378 w 799957"/>
                <a:gd name="connsiteY20-1666" fmla="*/ 359238 h 720899"/>
                <a:gd name="connsiteX21-1667" fmla="*/ 504378 w 799957"/>
                <a:gd name="connsiteY21-1668" fmla="*/ 276688 h 720899"/>
                <a:gd name="connsiteX22-1669" fmla="*/ 567878 w 799957"/>
                <a:gd name="connsiteY22-1670" fmla="*/ 162388 h 720899"/>
                <a:gd name="connsiteX23-1671" fmla="*/ 532953 w 799957"/>
                <a:gd name="connsiteY23-1672" fmla="*/ 86188 h 720899"/>
                <a:gd name="connsiteX24-1673" fmla="*/ 383728 w 799957"/>
                <a:gd name="connsiteY24-1674" fmla="*/ 105238 h 720899"/>
                <a:gd name="connsiteX25-1675" fmla="*/ 244028 w 799957"/>
                <a:gd name="connsiteY25-1676" fmla="*/ 225888 h 720899"/>
                <a:gd name="connsiteX26-1677" fmla="*/ 177353 w 799957"/>
                <a:gd name="connsiteY26-1678" fmla="*/ 464013 h 720899"/>
                <a:gd name="connsiteX27-1679" fmla="*/ 91628 w 799957"/>
                <a:gd name="connsiteY27-1680" fmla="*/ 603713 h 720899"/>
                <a:gd name="connsiteX28-1681" fmla="*/ 18603 w 799957"/>
                <a:gd name="connsiteY28-1682" fmla="*/ 549738 h 720899"/>
                <a:gd name="connsiteX0-1683" fmla="*/ 18603 w 799957"/>
                <a:gd name="connsiteY0-1684" fmla="*/ 549738 h 720899"/>
                <a:gd name="connsiteX1-1685" fmla="*/ 2728 w 799957"/>
                <a:gd name="connsiteY1-1686" fmla="*/ 416388 h 720899"/>
                <a:gd name="connsiteX2-1687" fmla="*/ 63053 w 799957"/>
                <a:gd name="connsiteY2-1688" fmla="*/ 206838 h 720899"/>
                <a:gd name="connsiteX3-1689" fmla="*/ 132903 w 799957"/>
                <a:gd name="connsiteY3-1690" fmla="*/ 105238 h 720899"/>
                <a:gd name="connsiteX4-1691" fmla="*/ 247203 w 799957"/>
                <a:gd name="connsiteY4-1692" fmla="*/ 19513 h 720899"/>
                <a:gd name="connsiteX5-1693" fmla="*/ 396428 w 799957"/>
                <a:gd name="connsiteY5-1694" fmla="*/ 463 h 720899"/>
                <a:gd name="connsiteX6-1695" fmla="*/ 640903 w 799957"/>
                <a:gd name="connsiteY6-1696" fmla="*/ 19513 h 720899"/>
                <a:gd name="connsiteX7-1697" fmla="*/ 748853 w 799957"/>
                <a:gd name="connsiteY7-1698" fmla="*/ 76663 h 720899"/>
                <a:gd name="connsiteX8-1699" fmla="*/ 799653 w 799957"/>
                <a:gd name="connsiteY8-1700" fmla="*/ 156038 h 720899"/>
                <a:gd name="connsiteX9-1701" fmla="*/ 764728 w 799957"/>
                <a:gd name="connsiteY9-1702" fmla="*/ 283038 h 720899"/>
                <a:gd name="connsiteX10-1703" fmla="*/ 663128 w 799957"/>
                <a:gd name="connsiteY10-1704" fmla="*/ 356063 h 720899"/>
                <a:gd name="connsiteX11-1705" fmla="*/ 447228 w 799957"/>
                <a:gd name="connsiteY11-1706" fmla="*/ 429088 h 720899"/>
                <a:gd name="connsiteX12-1707" fmla="*/ 332928 w 799957"/>
                <a:gd name="connsiteY12-1708" fmla="*/ 495763 h 720899"/>
                <a:gd name="connsiteX13-1709" fmla="*/ 367853 w 799957"/>
                <a:gd name="connsiteY13-1710" fmla="*/ 578313 h 720899"/>
                <a:gd name="connsiteX14-1711" fmla="*/ 386903 w 799957"/>
                <a:gd name="connsiteY14-1712" fmla="*/ 622763 h 720899"/>
                <a:gd name="connsiteX15-1713" fmla="*/ 307528 w 799957"/>
                <a:gd name="connsiteY15-1714" fmla="*/ 702138 h 720899"/>
                <a:gd name="connsiteX16-1715" fmla="*/ 205928 w 799957"/>
                <a:gd name="connsiteY16-1716" fmla="*/ 718013 h 720899"/>
                <a:gd name="connsiteX17-1717" fmla="*/ 155128 w 799957"/>
                <a:gd name="connsiteY17-1718" fmla="*/ 657688 h 720899"/>
                <a:gd name="connsiteX18-1719" fmla="*/ 136078 w 799957"/>
                <a:gd name="connsiteY18-1720" fmla="*/ 562438 h 720899"/>
                <a:gd name="connsiteX19-1721" fmla="*/ 190053 w 799957"/>
                <a:gd name="connsiteY19-1722" fmla="*/ 511638 h 720899"/>
                <a:gd name="connsiteX20-1723" fmla="*/ 377378 w 799957"/>
                <a:gd name="connsiteY20-1724" fmla="*/ 359238 h 720899"/>
                <a:gd name="connsiteX21-1725" fmla="*/ 504378 w 799957"/>
                <a:gd name="connsiteY21-1726" fmla="*/ 276688 h 720899"/>
                <a:gd name="connsiteX22-1727" fmla="*/ 567878 w 799957"/>
                <a:gd name="connsiteY22-1728" fmla="*/ 162388 h 720899"/>
                <a:gd name="connsiteX23-1729" fmla="*/ 532953 w 799957"/>
                <a:gd name="connsiteY23-1730" fmla="*/ 86188 h 720899"/>
                <a:gd name="connsiteX24-1731" fmla="*/ 383728 w 799957"/>
                <a:gd name="connsiteY24-1732" fmla="*/ 105238 h 720899"/>
                <a:gd name="connsiteX25-1733" fmla="*/ 244028 w 799957"/>
                <a:gd name="connsiteY25-1734" fmla="*/ 225888 h 720899"/>
                <a:gd name="connsiteX26-1735" fmla="*/ 177353 w 799957"/>
                <a:gd name="connsiteY26-1736" fmla="*/ 464013 h 720899"/>
                <a:gd name="connsiteX27-1737" fmla="*/ 91628 w 799957"/>
                <a:gd name="connsiteY27-1738" fmla="*/ 603713 h 720899"/>
                <a:gd name="connsiteX28-1739" fmla="*/ 18603 w 799957"/>
                <a:gd name="connsiteY28-1740" fmla="*/ 549738 h 720899"/>
                <a:gd name="connsiteX0-1741" fmla="*/ 18603 w 799957"/>
                <a:gd name="connsiteY0-1742" fmla="*/ 549738 h 720899"/>
                <a:gd name="connsiteX1-1743" fmla="*/ 2728 w 799957"/>
                <a:gd name="connsiteY1-1744" fmla="*/ 416388 h 720899"/>
                <a:gd name="connsiteX2-1745" fmla="*/ 63053 w 799957"/>
                <a:gd name="connsiteY2-1746" fmla="*/ 206838 h 720899"/>
                <a:gd name="connsiteX3-1747" fmla="*/ 132903 w 799957"/>
                <a:gd name="connsiteY3-1748" fmla="*/ 105238 h 720899"/>
                <a:gd name="connsiteX4-1749" fmla="*/ 247203 w 799957"/>
                <a:gd name="connsiteY4-1750" fmla="*/ 19513 h 720899"/>
                <a:gd name="connsiteX5-1751" fmla="*/ 396428 w 799957"/>
                <a:gd name="connsiteY5-1752" fmla="*/ 463 h 720899"/>
                <a:gd name="connsiteX6-1753" fmla="*/ 640903 w 799957"/>
                <a:gd name="connsiteY6-1754" fmla="*/ 19513 h 720899"/>
                <a:gd name="connsiteX7-1755" fmla="*/ 748853 w 799957"/>
                <a:gd name="connsiteY7-1756" fmla="*/ 76663 h 720899"/>
                <a:gd name="connsiteX8-1757" fmla="*/ 799653 w 799957"/>
                <a:gd name="connsiteY8-1758" fmla="*/ 156038 h 720899"/>
                <a:gd name="connsiteX9-1759" fmla="*/ 764728 w 799957"/>
                <a:gd name="connsiteY9-1760" fmla="*/ 283038 h 720899"/>
                <a:gd name="connsiteX10-1761" fmla="*/ 663128 w 799957"/>
                <a:gd name="connsiteY10-1762" fmla="*/ 356063 h 720899"/>
                <a:gd name="connsiteX11-1763" fmla="*/ 447228 w 799957"/>
                <a:gd name="connsiteY11-1764" fmla="*/ 429088 h 720899"/>
                <a:gd name="connsiteX12-1765" fmla="*/ 332928 w 799957"/>
                <a:gd name="connsiteY12-1766" fmla="*/ 495763 h 720899"/>
                <a:gd name="connsiteX13-1767" fmla="*/ 367853 w 799957"/>
                <a:gd name="connsiteY13-1768" fmla="*/ 578313 h 720899"/>
                <a:gd name="connsiteX14-1769" fmla="*/ 386903 w 799957"/>
                <a:gd name="connsiteY14-1770" fmla="*/ 622763 h 720899"/>
                <a:gd name="connsiteX15-1771" fmla="*/ 307528 w 799957"/>
                <a:gd name="connsiteY15-1772" fmla="*/ 702138 h 720899"/>
                <a:gd name="connsiteX16-1773" fmla="*/ 205928 w 799957"/>
                <a:gd name="connsiteY16-1774" fmla="*/ 718013 h 720899"/>
                <a:gd name="connsiteX17-1775" fmla="*/ 155128 w 799957"/>
                <a:gd name="connsiteY17-1776" fmla="*/ 657688 h 720899"/>
                <a:gd name="connsiteX18-1777" fmla="*/ 161478 w 799957"/>
                <a:gd name="connsiteY18-1778" fmla="*/ 578313 h 720899"/>
                <a:gd name="connsiteX19-1779" fmla="*/ 190053 w 799957"/>
                <a:gd name="connsiteY19-1780" fmla="*/ 511638 h 720899"/>
                <a:gd name="connsiteX20-1781" fmla="*/ 377378 w 799957"/>
                <a:gd name="connsiteY20-1782" fmla="*/ 359238 h 720899"/>
                <a:gd name="connsiteX21-1783" fmla="*/ 504378 w 799957"/>
                <a:gd name="connsiteY21-1784" fmla="*/ 276688 h 720899"/>
                <a:gd name="connsiteX22-1785" fmla="*/ 567878 w 799957"/>
                <a:gd name="connsiteY22-1786" fmla="*/ 162388 h 720899"/>
                <a:gd name="connsiteX23-1787" fmla="*/ 532953 w 799957"/>
                <a:gd name="connsiteY23-1788" fmla="*/ 86188 h 720899"/>
                <a:gd name="connsiteX24-1789" fmla="*/ 383728 w 799957"/>
                <a:gd name="connsiteY24-1790" fmla="*/ 105238 h 720899"/>
                <a:gd name="connsiteX25-1791" fmla="*/ 244028 w 799957"/>
                <a:gd name="connsiteY25-1792" fmla="*/ 225888 h 720899"/>
                <a:gd name="connsiteX26-1793" fmla="*/ 177353 w 799957"/>
                <a:gd name="connsiteY26-1794" fmla="*/ 464013 h 720899"/>
                <a:gd name="connsiteX27-1795" fmla="*/ 91628 w 799957"/>
                <a:gd name="connsiteY27-1796" fmla="*/ 603713 h 720899"/>
                <a:gd name="connsiteX28-1797" fmla="*/ 18603 w 799957"/>
                <a:gd name="connsiteY28-1798" fmla="*/ 549738 h 720899"/>
                <a:gd name="connsiteX0-1799" fmla="*/ 18603 w 799957"/>
                <a:gd name="connsiteY0-1800" fmla="*/ 549738 h 720899"/>
                <a:gd name="connsiteX1-1801" fmla="*/ 2728 w 799957"/>
                <a:gd name="connsiteY1-1802" fmla="*/ 416388 h 720899"/>
                <a:gd name="connsiteX2-1803" fmla="*/ 63053 w 799957"/>
                <a:gd name="connsiteY2-1804" fmla="*/ 206838 h 720899"/>
                <a:gd name="connsiteX3-1805" fmla="*/ 132903 w 799957"/>
                <a:gd name="connsiteY3-1806" fmla="*/ 105238 h 720899"/>
                <a:gd name="connsiteX4-1807" fmla="*/ 247203 w 799957"/>
                <a:gd name="connsiteY4-1808" fmla="*/ 19513 h 720899"/>
                <a:gd name="connsiteX5-1809" fmla="*/ 396428 w 799957"/>
                <a:gd name="connsiteY5-1810" fmla="*/ 463 h 720899"/>
                <a:gd name="connsiteX6-1811" fmla="*/ 640903 w 799957"/>
                <a:gd name="connsiteY6-1812" fmla="*/ 19513 h 720899"/>
                <a:gd name="connsiteX7-1813" fmla="*/ 748853 w 799957"/>
                <a:gd name="connsiteY7-1814" fmla="*/ 76663 h 720899"/>
                <a:gd name="connsiteX8-1815" fmla="*/ 799653 w 799957"/>
                <a:gd name="connsiteY8-1816" fmla="*/ 156038 h 720899"/>
                <a:gd name="connsiteX9-1817" fmla="*/ 764728 w 799957"/>
                <a:gd name="connsiteY9-1818" fmla="*/ 283038 h 720899"/>
                <a:gd name="connsiteX10-1819" fmla="*/ 663128 w 799957"/>
                <a:gd name="connsiteY10-1820" fmla="*/ 356063 h 720899"/>
                <a:gd name="connsiteX11-1821" fmla="*/ 447228 w 799957"/>
                <a:gd name="connsiteY11-1822" fmla="*/ 429088 h 720899"/>
                <a:gd name="connsiteX12-1823" fmla="*/ 332928 w 799957"/>
                <a:gd name="connsiteY12-1824" fmla="*/ 495763 h 720899"/>
                <a:gd name="connsiteX13-1825" fmla="*/ 367853 w 799957"/>
                <a:gd name="connsiteY13-1826" fmla="*/ 578313 h 720899"/>
                <a:gd name="connsiteX14-1827" fmla="*/ 386903 w 799957"/>
                <a:gd name="connsiteY14-1828" fmla="*/ 622763 h 720899"/>
                <a:gd name="connsiteX15-1829" fmla="*/ 307528 w 799957"/>
                <a:gd name="connsiteY15-1830" fmla="*/ 702138 h 720899"/>
                <a:gd name="connsiteX16-1831" fmla="*/ 205928 w 799957"/>
                <a:gd name="connsiteY16-1832" fmla="*/ 718013 h 720899"/>
                <a:gd name="connsiteX17-1833" fmla="*/ 155128 w 799957"/>
                <a:gd name="connsiteY17-1834" fmla="*/ 657688 h 720899"/>
                <a:gd name="connsiteX18-1835" fmla="*/ 190053 w 799957"/>
                <a:gd name="connsiteY18-1836" fmla="*/ 511638 h 720899"/>
                <a:gd name="connsiteX19-1837" fmla="*/ 377378 w 799957"/>
                <a:gd name="connsiteY19-1838" fmla="*/ 359238 h 720899"/>
                <a:gd name="connsiteX20-1839" fmla="*/ 504378 w 799957"/>
                <a:gd name="connsiteY20-1840" fmla="*/ 276688 h 720899"/>
                <a:gd name="connsiteX21-1841" fmla="*/ 567878 w 799957"/>
                <a:gd name="connsiteY21-1842" fmla="*/ 162388 h 720899"/>
                <a:gd name="connsiteX22-1843" fmla="*/ 532953 w 799957"/>
                <a:gd name="connsiteY22-1844" fmla="*/ 86188 h 720899"/>
                <a:gd name="connsiteX23-1845" fmla="*/ 383728 w 799957"/>
                <a:gd name="connsiteY23-1846" fmla="*/ 105238 h 720899"/>
                <a:gd name="connsiteX24-1847" fmla="*/ 244028 w 799957"/>
                <a:gd name="connsiteY24-1848" fmla="*/ 225888 h 720899"/>
                <a:gd name="connsiteX25-1849" fmla="*/ 177353 w 799957"/>
                <a:gd name="connsiteY25-1850" fmla="*/ 464013 h 720899"/>
                <a:gd name="connsiteX26-1851" fmla="*/ 91628 w 799957"/>
                <a:gd name="connsiteY26-1852" fmla="*/ 603713 h 720899"/>
                <a:gd name="connsiteX27-1853" fmla="*/ 18603 w 799957"/>
                <a:gd name="connsiteY27-1854" fmla="*/ 549738 h 720899"/>
                <a:gd name="connsiteX0-1855" fmla="*/ 18603 w 799957"/>
                <a:gd name="connsiteY0-1856" fmla="*/ 549738 h 720899"/>
                <a:gd name="connsiteX1-1857" fmla="*/ 2728 w 799957"/>
                <a:gd name="connsiteY1-1858" fmla="*/ 416388 h 720899"/>
                <a:gd name="connsiteX2-1859" fmla="*/ 63053 w 799957"/>
                <a:gd name="connsiteY2-1860" fmla="*/ 206838 h 720899"/>
                <a:gd name="connsiteX3-1861" fmla="*/ 132903 w 799957"/>
                <a:gd name="connsiteY3-1862" fmla="*/ 105238 h 720899"/>
                <a:gd name="connsiteX4-1863" fmla="*/ 247203 w 799957"/>
                <a:gd name="connsiteY4-1864" fmla="*/ 19513 h 720899"/>
                <a:gd name="connsiteX5-1865" fmla="*/ 396428 w 799957"/>
                <a:gd name="connsiteY5-1866" fmla="*/ 463 h 720899"/>
                <a:gd name="connsiteX6-1867" fmla="*/ 640903 w 799957"/>
                <a:gd name="connsiteY6-1868" fmla="*/ 19513 h 720899"/>
                <a:gd name="connsiteX7-1869" fmla="*/ 748853 w 799957"/>
                <a:gd name="connsiteY7-1870" fmla="*/ 76663 h 720899"/>
                <a:gd name="connsiteX8-1871" fmla="*/ 799653 w 799957"/>
                <a:gd name="connsiteY8-1872" fmla="*/ 156038 h 720899"/>
                <a:gd name="connsiteX9-1873" fmla="*/ 764728 w 799957"/>
                <a:gd name="connsiteY9-1874" fmla="*/ 283038 h 720899"/>
                <a:gd name="connsiteX10-1875" fmla="*/ 663128 w 799957"/>
                <a:gd name="connsiteY10-1876" fmla="*/ 356063 h 720899"/>
                <a:gd name="connsiteX11-1877" fmla="*/ 447228 w 799957"/>
                <a:gd name="connsiteY11-1878" fmla="*/ 429088 h 720899"/>
                <a:gd name="connsiteX12-1879" fmla="*/ 332928 w 799957"/>
                <a:gd name="connsiteY12-1880" fmla="*/ 495763 h 720899"/>
                <a:gd name="connsiteX13-1881" fmla="*/ 367853 w 799957"/>
                <a:gd name="connsiteY13-1882" fmla="*/ 578313 h 720899"/>
                <a:gd name="connsiteX14-1883" fmla="*/ 386903 w 799957"/>
                <a:gd name="connsiteY14-1884" fmla="*/ 622763 h 720899"/>
                <a:gd name="connsiteX15-1885" fmla="*/ 307528 w 799957"/>
                <a:gd name="connsiteY15-1886" fmla="*/ 702138 h 720899"/>
                <a:gd name="connsiteX16-1887" fmla="*/ 205928 w 799957"/>
                <a:gd name="connsiteY16-1888" fmla="*/ 718013 h 720899"/>
                <a:gd name="connsiteX17-1889" fmla="*/ 158303 w 799957"/>
                <a:gd name="connsiteY17-1890" fmla="*/ 638638 h 720899"/>
                <a:gd name="connsiteX18-1891" fmla="*/ 190053 w 799957"/>
                <a:gd name="connsiteY18-1892" fmla="*/ 511638 h 720899"/>
                <a:gd name="connsiteX19-1893" fmla="*/ 377378 w 799957"/>
                <a:gd name="connsiteY19-1894" fmla="*/ 359238 h 720899"/>
                <a:gd name="connsiteX20-1895" fmla="*/ 504378 w 799957"/>
                <a:gd name="connsiteY20-1896" fmla="*/ 276688 h 720899"/>
                <a:gd name="connsiteX21-1897" fmla="*/ 567878 w 799957"/>
                <a:gd name="connsiteY21-1898" fmla="*/ 162388 h 720899"/>
                <a:gd name="connsiteX22-1899" fmla="*/ 532953 w 799957"/>
                <a:gd name="connsiteY22-1900" fmla="*/ 86188 h 720899"/>
                <a:gd name="connsiteX23-1901" fmla="*/ 383728 w 799957"/>
                <a:gd name="connsiteY23-1902" fmla="*/ 105238 h 720899"/>
                <a:gd name="connsiteX24-1903" fmla="*/ 244028 w 799957"/>
                <a:gd name="connsiteY24-1904" fmla="*/ 225888 h 720899"/>
                <a:gd name="connsiteX25-1905" fmla="*/ 177353 w 799957"/>
                <a:gd name="connsiteY25-1906" fmla="*/ 464013 h 720899"/>
                <a:gd name="connsiteX26-1907" fmla="*/ 91628 w 799957"/>
                <a:gd name="connsiteY26-1908" fmla="*/ 603713 h 720899"/>
                <a:gd name="connsiteX27-1909" fmla="*/ 18603 w 799957"/>
                <a:gd name="connsiteY27-1910" fmla="*/ 549738 h 720899"/>
                <a:gd name="connsiteX0-1911" fmla="*/ 18603 w 799957"/>
                <a:gd name="connsiteY0-1912" fmla="*/ 549738 h 720899"/>
                <a:gd name="connsiteX1-1913" fmla="*/ 2728 w 799957"/>
                <a:gd name="connsiteY1-1914" fmla="*/ 416388 h 720899"/>
                <a:gd name="connsiteX2-1915" fmla="*/ 63053 w 799957"/>
                <a:gd name="connsiteY2-1916" fmla="*/ 206838 h 720899"/>
                <a:gd name="connsiteX3-1917" fmla="*/ 132903 w 799957"/>
                <a:gd name="connsiteY3-1918" fmla="*/ 105238 h 720899"/>
                <a:gd name="connsiteX4-1919" fmla="*/ 247203 w 799957"/>
                <a:gd name="connsiteY4-1920" fmla="*/ 19513 h 720899"/>
                <a:gd name="connsiteX5-1921" fmla="*/ 396428 w 799957"/>
                <a:gd name="connsiteY5-1922" fmla="*/ 463 h 720899"/>
                <a:gd name="connsiteX6-1923" fmla="*/ 640903 w 799957"/>
                <a:gd name="connsiteY6-1924" fmla="*/ 19513 h 720899"/>
                <a:gd name="connsiteX7-1925" fmla="*/ 748853 w 799957"/>
                <a:gd name="connsiteY7-1926" fmla="*/ 76663 h 720899"/>
                <a:gd name="connsiteX8-1927" fmla="*/ 799653 w 799957"/>
                <a:gd name="connsiteY8-1928" fmla="*/ 156038 h 720899"/>
                <a:gd name="connsiteX9-1929" fmla="*/ 764728 w 799957"/>
                <a:gd name="connsiteY9-1930" fmla="*/ 283038 h 720899"/>
                <a:gd name="connsiteX10-1931" fmla="*/ 663128 w 799957"/>
                <a:gd name="connsiteY10-1932" fmla="*/ 356063 h 720899"/>
                <a:gd name="connsiteX11-1933" fmla="*/ 447228 w 799957"/>
                <a:gd name="connsiteY11-1934" fmla="*/ 429088 h 720899"/>
                <a:gd name="connsiteX12-1935" fmla="*/ 332928 w 799957"/>
                <a:gd name="connsiteY12-1936" fmla="*/ 495763 h 720899"/>
                <a:gd name="connsiteX13-1937" fmla="*/ 367853 w 799957"/>
                <a:gd name="connsiteY13-1938" fmla="*/ 578313 h 720899"/>
                <a:gd name="connsiteX14-1939" fmla="*/ 386903 w 799957"/>
                <a:gd name="connsiteY14-1940" fmla="*/ 622763 h 720899"/>
                <a:gd name="connsiteX15-1941" fmla="*/ 307528 w 799957"/>
                <a:gd name="connsiteY15-1942" fmla="*/ 702138 h 720899"/>
                <a:gd name="connsiteX16-1943" fmla="*/ 205928 w 799957"/>
                <a:gd name="connsiteY16-1944" fmla="*/ 718013 h 720899"/>
                <a:gd name="connsiteX17-1945" fmla="*/ 158303 w 799957"/>
                <a:gd name="connsiteY17-1946" fmla="*/ 638638 h 720899"/>
                <a:gd name="connsiteX18-1947" fmla="*/ 190053 w 799957"/>
                <a:gd name="connsiteY18-1948" fmla="*/ 511638 h 720899"/>
                <a:gd name="connsiteX19-1949" fmla="*/ 377378 w 799957"/>
                <a:gd name="connsiteY19-1950" fmla="*/ 359238 h 720899"/>
                <a:gd name="connsiteX20-1951" fmla="*/ 504378 w 799957"/>
                <a:gd name="connsiteY20-1952" fmla="*/ 276688 h 720899"/>
                <a:gd name="connsiteX21-1953" fmla="*/ 567878 w 799957"/>
                <a:gd name="connsiteY21-1954" fmla="*/ 162388 h 720899"/>
                <a:gd name="connsiteX22-1955" fmla="*/ 532953 w 799957"/>
                <a:gd name="connsiteY22-1956" fmla="*/ 86188 h 720899"/>
                <a:gd name="connsiteX23-1957" fmla="*/ 383728 w 799957"/>
                <a:gd name="connsiteY23-1958" fmla="*/ 105238 h 720899"/>
                <a:gd name="connsiteX24-1959" fmla="*/ 244028 w 799957"/>
                <a:gd name="connsiteY24-1960" fmla="*/ 225888 h 720899"/>
                <a:gd name="connsiteX25-1961" fmla="*/ 177353 w 799957"/>
                <a:gd name="connsiteY25-1962" fmla="*/ 464013 h 720899"/>
                <a:gd name="connsiteX26-1963" fmla="*/ 91628 w 799957"/>
                <a:gd name="connsiteY26-1964" fmla="*/ 603713 h 720899"/>
                <a:gd name="connsiteX27-1965" fmla="*/ 18603 w 799957"/>
                <a:gd name="connsiteY27-1966" fmla="*/ 549738 h 720899"/>
                <a:gd name="connsiteX0-1967" fmla="*/ 18603 w 799957"/>
                <a:gd name="connsiteY0-1968" fmla="*/ 549738 h 720899"/>
                <a:gd name="connsiteX1-1969" fmla="*/ 2728 w 799957"/>
                <a:gd name="connsiteY1-1970" fmla="*/ 416388 h 720899"/>
                <a:gd name="connsiteX2-1971" fmla="*/ 63053 w 799957"/>
                <a:gd name="connsiteY2-1972" fmla="*/ 206838 h 720899"/>
                <a:gd name="connsiteX3-1973" fmla="*/ 132903 w 799957"/>
                <a:gd name="connsiteY3-1974" fmla="*/ 105238 h 720899"/>
                <a:gd name="connsiteX4-1975" fmla="*/ 247203 w 799957"/>
                <a:gd name="connsiteY4-1976" fmla="*/ 19513 h 720899"/>
                <a:gd name="connsiteX5-1977" fmla="*/ 396428 w 799957"/>
                <a:gd name="connsiteY5-1978" fmla="*/ 463 h 720899"/>
                <a:gd name="connsiteX6-1979" fmla="*/ 640903 w 799957"/>
                <a:gd name="connsiteY6-1980" fmla="*/ 19513 h 720899"/>
                <a:gd name="connsiteX7-1981" fmla="*/ 748853 w 799957"/>
                <a:gd name="connsiteY7-1982" fmla="*/ 76663 h 720899"/>
                <a:gd name="connsiteX8-1983" fmla="*/ 799653 w 799957"/>
                <a:gd name="connsiteY8-1984" fmla="*/ 156038 h 720899"/>
                <a:gd name="connsiteX9-1985" fmla="*/ 764728 w 799957"/>
                <a:gd name="connsiteY9-1986" fmla="*/ 283038 h 720899"/>
                <a:gd name="connsiteX10-1987" fmla="*/ 663128 w 799957"/>
                <a:gd name="connsiteY10-1988" fmla="*/ 356063 h 720899"/>
                <a:gd name="connsiteX11-1989" fmla="*/ 447228 w 799957"/>
                <a:gd name="connsiteY11-1990" fmla="*/ 429088 h 720899"/>
                <a:gd name="connsiteX12-1991" fmla="*/ 332928 w 799957"/>
                <a:gd name="connsiteY12-1992" fmla="*/ 495763 h 720899"/>
                <a:gd name="connsiteX13-1993" fmla="*/ 367853 w 799957"/>
                <a:gd name="connsiteY13-1994" fmla="*/ 552913 h 720899"/>
                <a:gd name="connsiteX14-1995" fmla="*/ 386903 w 799957"/>
                <a:gd name="connsiteY14-1996" fmla="*/ 622763 h 720899"/>
                <a:gd name="connsiteX15-1997" fmla="*/ 307528 w 799957"/>
                <a:gd name="connsiteY15-1998" fmla="*/ 702138 h 720899"/>
                <a:gd name="connsiteX16-1999" fmla="*/ 205928 w 799957"/>
                <a:gd name="connsiteY16-2000" fmla="*/ 718013 h 720899"/>
                <a:gd name="connsiteX17-2001" fmla="*/ 158303 w 799957"/>
                <a:gd name="connsiteY17-2002" fmla="*/ 638638 h 720899"/>
                <a:gd name="connsiteX18-2003" fmla="*/ 190053 w 799957"/>
                <a:gd name="connsiteY18-2004" fmla="*/ 511638 h 720899"/>
                <a:gd name="connsiteX19-2005" fmla="*/ 377378 w 799957"/>
                <a:gd name="connsiteY19-2006" fmla="*/ 359238 h 720899"/>
                <a:gd name="connsiteX20-2007" fmla="*/ 504378 w 799957"/>
                <a:gd name="connsiteY20-2008" fmla="*/ 276688 h 720899"/>
                <a:gd name="connsiteX21-2009" fmla="*/ 567878 w 799957"/>
                <a:gd name="connsiteY21-2010" fmla="*/ 162388 h 720899"/>
                <a:gd name="connsiteX22-2011" fmla="*/ 532953 w 799957"/>
                <a:gd name="connsiteY22-2012" fmla="*/ 86188 h 720899"/>
                <a:gd name="connsiteX23-2013" fmla="*/ 383728 w 799957"/>
                <a:gd name="connsiteY23-2014" fmla="*/ 105238 h 720899"/>
                <a:gd name="connsiteX24-2015" fmla="*/ 244028 w 799957"/>
                <a:gd name="connsiteY24-2016" fmla="*/ 225888 h 720899"/>
                <a:gd name="connsiteX25-2017" fmla="*/ 177353 w 799957"/>
                <a:gd name="connsiteY25-2018" fmla="*/ 464013 h 720899"/>
                <a:gd name="connsiteX26-2019" fmla="*/ 91628 w 799957"/>
                <a:gd name="connsiteY26-2020" fmla="*/ 603713 h 720899"/>
                <a:gd name="connsiteX27-2021" fmla="*/ 18603 w 799957"/>
                <a:gd name="connsiteY27-2022" fmla="*/ 549738 h 720899"/>
                <a:gd name="connsiteX0-2023" fmla="*/ 18603 w 799957"/>
                <a:gd name="connsiteY0-2024" fmla="*/ 549738 h 720899"/>
                <a:gd name="connsiteX1-2025" fmla="*/ 2728 w 799957"/>
                <a:gd name="connsiteY1-2026" fmla="*/ 416388 h 720899"/>
                <a:gd name="connsiteX2-2027" fmla="*/ 63053 w 799957"/>
                <a:gd name="connsiteY2-2028" fmla="*/ 206838 h 720899"/>
                <a:gd name="connsiteX3-2029" fmla="*/ 132903 w 799957"/>
                <a:gd name="connsiteY3-2030" fmla="*/ 105238 h 720899"/>
                <a:gd name="connsiteX4-2031" fmla="*/ 247203 w 799957"/>
                <a:gd name="connsiteY4-2032" fmla="*/ 19513 h 720899"/>
                <a:gd name="connsiteX5-2033" fmla="*/ 396428 w 799957"/>
                <a:gd name="connsiteY5-2034" fmla="*/ 463 h 720899"/>
                <a:gd name="connsiteX6-2035" fmla="*/ 640903 w 799957"/>
                <a:gd name="connsiteY6-2036" fmla="*/ 19513 h 720899"/>
                <a:gd name="connsiteX7-2037" fmla="*/ 748853 w 799957"/>
                <a:gd name="connsiteY7-2038" fmla="*/ 76663 h 720899"/>
                <a:gd name="connsiteX8-2039" fmla="*/ 799653 w 799957"/>
                <a:gd name="connsiteY8-2040" fmla="*/ 156038 h 720899"/>
                <a:gd name="connsiteX9-2041" fmla="*/ 764728 w 799957"/>
                <a:gd name="connsiteY9-2042" fmla="*/ 283038 h 720899"/>
                <a:gd name="connsiteX10-2043" fmla="*/ 663128 w 799957"/>
                <a:gd name="connsiteY10-2044" fmla="*/ 356063 h 720899"/>
                <a:gd name="connsiteX11-2045" fmla="*/ 447228 w 799957"/>
                <a:gd name="connsiteY11-2046" fmla="*/ 429088 h 720899"/>
                <a:gd name="connsiteX12-2047" fmla="*/ 332928 w 799957"/>
                <a:gd name="connsiteY12-2048" fmla="*/ 495763 h 720899"/>
                <a:gd name="connsiteX13-2049" fmla="*/ 386903 w 799957"/>
                <a:gd name="connsiteY13-2050" fmla="*/ 622763 h 720899"/>
                <a:gd name="connsiteX14-2051" fmla="*/ 307528 w 799957"/>
                <a:gd name="connsiteY14-2052" fmla="*/ 702138 h 720899"/>
                <a:gd name="connsiteX15-2053" fmla="*/ 205928 w 799957"/>
                <a:gd name="connsiteY15-2054" fmla="*/ 718013 h 720899"/>
                <a:gd name="connsiteX16-2055" fmla="*/ 158303 w 799957"/>
                <a:gd name="connsiteY16-2056" fmla="*/ 638638 h 720899"/>
                <a:gd name="connsiteX17-2057" fmla="*/ 190053 w 799957"/>
                <a:gd name="connsiteY17-2058" fmla="*/ 511638 h 720899"/>
                <a:gd name="connsiteX18-2059" fmla="*/ 377378 w 799957"/>
                <a:gd name="connsiteY18-2060" fmla="*/ 359238 h 720899"/>
                <a:gd name="connsiteX19-2061" fmla="*/ 504378 w 799957"/>
                <a:gd name="connsiteY19-2062" fmla="*/ 276688 h 720899"/>
                <a:gd name="connsiteX20-2063" fmla="*/ 567878 w 799957"/>
                <a:gd name="connsiteY20-2064" fmla="*/ 162388 h 720899"/>
                <a:gd name="connsiteX21-2065" fmla="*/ 532953 w 799957"/>
                <a:gd name="connsiteY21-2066" fmla="*/ 86188 h 720899"/>
                <a:gd name="connsiteX22-2067" fmla="*/ 383728 w 799957"/>
                <a:gd name="connsiteY22-2068" fmla="*/ 105238 h 720899"/>
                <a:gd name="connsiteX23-2069" fmla="*/ 244028 w 799957"/>
                <a:gd name="connsiteY23-2070" fmla="*/ 225888 h 720899"/>
                <a:gd name="connsiteX24-2071" fmla="*/ 177353 w 799957"/>
                <a:gd name="connsiteY24-2072" fmla="*/ 464013 h 720899"/>
                <a:gd name="connsiteX25-2073" fmla="*/ 91628 w 799957"/>
                <a:gd name="connsiteY25-2074" fmla="*/ 603713 h 720899"/>
                <a:gd name="connsiteX26-2075" fmla="*/ 18603 w 799957"/>
                <a:gd name="connsiteY26-2076" fmla="*/ 549738 h 720899"/>
                <a:gd name="connsiteX0-2077" fmla="*/ 18603 w 799957"/>
                <a:gd name="connsiteY0-2078" fmla="*/ 549738 h 720899"/>
                <a:gd name="connsiteX1-2079" fmla="*/ 2728 w 799957"/>
                <a:gd name="connsiteY1-2080" fmla="*/ 416388 h 720899"/>
                <a:gd name="connsiteX2-2081" fmla="*/ 63053 w 799957"/>
                <a:gd name="connsiteY2-2082" fmla="*/ 206838 h 720899"/>
                <a:gd name="connsiteX3-2083" fmla="*/ 132903 w 799957"/>
                <a:gd name="connsiteY3-2084" fmla="*/ 105238 h 720899"/>
                <a:gd name="connsiteX4-2085" fmla="*/ 247203 w 799957"/>
                <a:gd name="connsiteY4-2086" fmla="*/ 19513 h 720899"/>
                <a:gd name="connsiteX5-2087" fmla="*/ 396428 w 799957"/>
                <a:gd name="connsiteY5-2088" fmla="*/ 463 h 720899"/>
                <a:gd name="connsiteX6-2089" fmla="*/ 640903 w 799957"/>
                <a:gd name="connsiteY6-2090" fmla="*/ 19513 h 720899"/>
                <a:gd name="connsiteX7-2091" fmla="*/ 748853 w 799957"/>
                <a:gd name="connsiteY7-2092" fmla="*/ 76663 h 720899"/>
                <a:gd name="connsiteX8-2093" fmla="*/ 799653 w 799957"/>
                <a:gd name="connsiteY8-2094" fmla="*/ 156038 h 720899"/>
                <a:gd name="connsiteX9-2095" fmla="*/ 764728 w 799957"/>
                <a:gd name="connsiteY9-2096" fmla="*/ 283038 h 720899"/>
                <a:gd name="connsiteX10-2097" fmla="*/ 663128 w 799957"/>
                <a:gd name="connsiteY10-2098" fmla="*/ 356063 h 720899"/>
                <a:gd name="connsiteX11-2099" fmla="*/ 447228 w 799957"/>
                <a:gd name="connsiteY11-2100" fmla="*/ 429088 h 720899"/>
                <a:gd name="connsiteX12-2101" fmla="*/ 332928 w 799957"/>
                <a:gd name="connsiteY12-2102" fmla="*/ 495763 h 720899"/>
                <a:gd name="connsiteX13-2103" fmla="*/ 377378 w 799957"/>
                <a:gd name="connsiteY13-2104" fmla="*/ 606888 h 720899"/>
                <a:gd name="connsiteX14-2105" fmla="*/ 307528 w 799957"/>
                <a:gd name="connsiteY14-2106" fmla="*/ 702138 h 720899"/>
                <a:gd name="connsiteX15-2107" fmla="*/ 205928 w 799957"/>
                <a:gd name="connsiteY15-2108" fmla="*/ 718013 h 720899"/>
                <a:gd name="connsiteX16-2109" fmla="*/ 158303 w 799957"/>
                <a:gd name="connsiteY16-2110" fmla="*/ 638638 h 720899"/>
                <a:gd name="connsiteX17-2111" fmla="*/ 190053 w 799957"/>
                <a:gd name="connsiteY17-2112" fmla="*/ 511638 h 720899"/>
                <a:gd name="connsiteX18-2113" fmla="*/ 377378 w 799957"/>
                <a:gd name="connsiteY18-2114" fmla="*/ 359238 h 720899"/>
                <a:gd name="connsiteX19-2115" fmla="*/ 504378 w 799957"/>
                <a:gd name="connsiteY19-2116" fmla="*/ 276688 h 720899"/>
                <a:gd name="connsiteX20-2117" fmla="*/ 567878 w 799957"/>
                <a:gd name="connsiteY20-2118" fmla="*/ 162388 h 720899"/>
                <a:gd name="connsiteX21-2119" fmla="*/ 532953 w 799957"/>
                <a:gd name="connsiteY21-2120" fmla="*/ 86188 h 720899"/>
                <a:gd name="connsiteX22-2121" fmla="*/ 383728 w 799957"/>
                <a:gd name="connsiteY22-2122" fmla="*/ 105238 h 720899"/>
                <a:gd name="connsiteX23-2123" fmla="*/ 244028 w 799957"/>
                <a:gd name="connsiteY23-2124" fmla="*/ 225888 h 720899"/>
                <a:gd name="connsiteX24-2125" fmla="*/ 177353 w 799957"/>
                <a:gd name="connsiteY24-2126" fmla="*/ 464013 h 720899"/>
                <a:gd name="connsiteX25-2127" fmla="*/ 91628 w 799957"/>
                <a:gd name="connsiteY25-2128" fmla="*/ 603713 h 720899"/>
                <a:gd name="connsiteX26-2129" fmla="*/ 18603 w 799957"/>
                <a:gd name="connsiteY26-2130" fmla="*/ 549738 h 720899"/>
                <a:gd name="connsiteX0-2131" fmla="*/ 18603 w 799957"/>
                <a:gd name="connsiteY0-2132" fmla="*/ 549738 h 720899"/>
                <a:gd name="connsiteX1-2133" fmla="*/ 2728 w 799957"/>
                <a:gd name="connsiteY1-2134" fmla="*/ 416388 h 720899"/>
                <a:gd name="connsiteX2-2135" fmla="*/ 63053 w 799957"/>
                <a:gd name="connsiteY2-2136" fmla="*/ 206838 h 720899"/>
                <a:gd name="connsiteX3-2137" fmla="*/ 132903 w 799957"/>
                <a:gd name="connsiteY3-2138" fmla="*/ 105238 h 720899"/>
                <a:gd name="connsiteX4-2139" fmla="*/ 247203 w 799957"/>
                <a:gd name="connsiteY4-2140" fmla="*/ 19513 h 720899"/>
                <a:gd name="connsiteX5-2141" fmla="*/ 396428 w 799957"/>
                <a:gd name="connsiteY5-2142" fmla="*/ 463 h 720899"/>
                <a:gd name="connsiteX6-2143" fmla="*/ 640903 w 799957"/>
                <a:gd name="connsiteY6-2144" fmla="*/ 19513 h 720899"/>
                <a:gd name="connsiteX7-2145" fmla="*/ 748853 w 799957"/>
                <a:gd name="connsiteY7-2146" fmla="*/ 76663 h 720899"/>
                <a:gd name="connsiteX8-2147" fmla="*/ 799653 w 799957"/>
                <a:gd name="connsiteY8-2148" fmla="*/ 156038 h 720899"/>
                <a:gd name="connsiteX9-2149" fmla="*/ 764728 w 799957"/>
                <a:gd name="connsiteY9-2150" fmla="*/ 283038 h 720899"/>
                <a:gd name="connsiteX10-2151" fmla="*/ 663128 w 799957"/>
                <a:gd name="connsiteY10-2152" fmla="*/ 356063 h 720899"/>
                <a:gd name="connsiteX11-2153" fmla="*/ 447228 w 799957"/>
                <a:gd name="connsiteY11-2154" fmla="*/ 429088 h 720899"/>
                <a:gd name="connsiteX12-2155" fmla="*/ 332928 w 799957"/>
                <a:gd name="connsiteY12-2156" fmla="*/ 495763 h 720899"/>
                <a:gd name="connsiteX13-2157" fmla="*/ 377378 w 799957"/>
                <a:gd name="connsiteY13-2158" fmla="*/ 606888 h 720899"/>
                <a:gd name="connsiteX14-2159" fmla="*/ 307528 w 799957"/>
                <a:gd name="connsiteY14-2160" fmla="*/ 702138 h 720899"/>
                <a:gd name="connsiteX15-2161" fmla="*/ 205928 w 799957"/>
                <a:gd name="connsiteY15-2162" fmla="*/ 718013 h 720899"/>
                <a:gd name="connsiteX16-2163" fmla="*/ 158303 w 799957"/>
                <a:gd name="connsiteY16-2164" fmla="*/ 638638 h 720899"/>
                <a:gd name="connsiteX17-2165" fmla="*/ 190053 w 799957"/>
                <a:gd name="connsiteY17-2166" fmla="*/ 511638 h 720899"/>
                <a:gd name="connsiteX18-2167" fmla="*/ 377378 w 799957"/>
                <a:gd name="connsiteY18-2168" fmla="*/ 359238 h 720899"/>
                <a:gd name="connsiteX19-2169" fmla="*/ 504378 w 799957"/>
                <a:gd name="connsiteY19-2170" fmla="*/ 276688 h 720899"/>
                <a:gd name="connsiteX20-2171" fmla="*/ 567878 w 799957"/>
                <a:gd name="connsiteY20-2172" fmla="*/ 162388 h 720899"/>
                <a:gd name="connsiteX21-2173" fmla="*/ 532953 w 799957"/>
                <a:gd name="connsiteY21-2174" fmla="*/ 86188 h 720899"/>
                <a:gd name="connsiteX22-2175" fmla="*/ 383728 w 799957"/>
                <a:gd name="connsiteY22-2176" fmla="*/ 105238 h 720899"/>
                <a:gd name="connsiteX23-2177" fmla="*/ 244028 w 799957"/>
                <a:gd name="connsiteY23-2178" fmla="*/ 225888 h 720899"/>
                <a:gd name="connsiteX24-2179" fmla="*/ 167828 w 799957"/>
                <a:gd name="connsiteY24-2180" fmla="*/ 448138 h 720899"/>
                <a:gd name="connsiteX25-2181" fmla="*/ 91628 w 799957"/>
                <a:gd name="connsiteY25-2182" fmla="*/ 603713 h 720899"/>
                <a:gd name="connsiteX26-2183" fmla="*/ 18603 w 799957"/>
                <a:gd name="connsiteY26-2184" fmla="*/ 549738 h 720899"/>
                <a:gd name="connsiteX0-2185" fmla="*/ 18603 w 799957"/>
                <a:gd name="connsiteY0-2186" fmla="*/ 549738 h 720899"/>
                <a:gd name="connsiteX1-2187" fmla="*/ 2728 w 799957"/>
                <a:gd name="connsiteY1-2188" fmla="*/ 416388 h 720899"/>
                <a:gd name="connsiteX2-2189" fmla="*/ 63053 w 799957"/>
                <a:gd name="connsiteY2-2190" fmla="*/ 206838 h 720899"/>
                <a:gd name="connsiteX3-2191" fmla="*/ 132903 w 799957"/>
                <a:gd name="connsiteY3-2192" fmla="*/ 105238 h 720899"/>
                <a:gd name="connsiteX4-2193" fmla="*/ 247203 w 799957"/>
                <a:gd name="connsiteY4-2194" fmla="*/ 19513 h 720899"/>
                <a:gd name="connsiteX5-2195" fmla="*/ 396428 w 799957"/>
                <a:gd name="connsiteY5-2196" fmla="*/ 463 h 720899"/>
                <a:gd name="connsiteX6-2197" fmla="*/ 640903 w 799957"/>
                <a:gd name="connsiteY6-2198" fmla="*/ 19513 h 720899"/>
                <a:gd name="connsiteX7-2199" fmla="*/ 748853 w 799957"/>
                <a:gd name="connsiteY7-2200" fmla="*/ 76663 h 720899"/>
                <a:gd name="connsiteX8-2201" fmla="*/ 799653 w 799957"/>
                <a:gd name="connsiteY8-2202" fmla="*/ 156038 h 720899"/>
                <a:gd name="connsiteX9-2203" fmla="*/ 764728 w 799957"/>
                <a:gd name="connsiteY9-2204" fmla="*/ 283038 h 720899"/>
                <a:gd name="connsiteX10-2205" fmla="*/ 663128 w 799957"/>
                <a:gd name="connsiteY10-2206" fmla="*/ 356063 h 720899"/>
                <a:gd name="connsiteX11-2207" fmla="*/ 447228 w 799957"/>
                <a:gd name="connsiteY11-2208" fmla="*/ 429088 h 720899"/>
                <a:gd name="connsiteX12-2209" fmla="*/ 332928 w 799957"/>
                <a:gd name="connsiteY12-2210" fmla="*/ 495763 h 720899"/>
                <a:gd name="connsiteX13-2211" fmla="*/ 377378 w 799957"/>
                <a:gd name="connsiteY13-2212" fmla="*/ 606888 h 720899"/>
                <a:gd name="connsiteX14-2213" fmla="*/ 307528 w 799957"/>
                <a:gd name="connsiteY14-2214" fmla="*/ 702138 h 720899"/>
                <a:gd name="connsiteX15-2215" fmla="*/ 205928 w 799957"/>
                <a:gd name="connsiteY15-2216" fmla="*/ 718013 h 720899"/>
                <a:gd name="connsiteX16-2217" fmla="*/ 158303 w 799957"/>
                <a:gd name="connsiteY16-2218" fmla="*/ 638638 h 720899"/>
                <a:gd name="connsiteX17-2219" fmla="*/ 190053 w 799957"/>
                <a:gd name="connsiteY17-2220" fmla="*/ 511638 h 720899"/>
                <a:gd name="connsiteX18-2221" fmla="*/ 377378 w 799957"/>
                <a:gd name="connsiteY18-2222" fmla="*/ 359238 h 720899"/>
                <a:gd name="connsiteX19-2223" fmla="*/ 504378 w 799957"/>
                <a:gd name="connsiteY19-2224" fmla="*/ 276688 h 720899"/>
                <a:gd name="connsiteX20-2225" fmla="*/ 567878 w 799957"/>
                <a:gd name="connsiteY20-2226" fmla="*/ 162388 h 720899"/>
                <a:gd name="connsiteX21-2227" fmla="*/ 532953 w 799957"/>
                <a:gd name="connsiteY21-2228" fmla="*/ 86188 h 720899"/>
                <a:gd name="connsiteX22-2229" fmla="*/ 383728 w 799957"/>
                <a:gd name="connsiteY22-2230" fmla="*/ 105238 h 720899"/>
                <a:gd name="connsiteX23-2231" fmla="*/ 244028 w 799957"/>
                <a:gd name="connsiteY23-2232" fmla="*/ 225888 h 720899"/>
                <a:gd name="connsiteX24-2233" fmla="*/ 161478 w 799957"/>
                <a:gd name="connsiteY24-2234" fmla="*/ 422738 h 720899"/>
                <a:gd name="connsiteX25-2235" fmla="*/ 91628 w 799957"/>
                <a:gd name="connsiteY25-2236" fmla="*/ 603713 h 720899"/>
                <a:gd name="connsiteX26-2237" fmla="*/ 18603 w 799957"/>
                <a:gd name="connsiteY26-2238" fmla="*/ 549738 h 720899"/>
                <a:gd name="connsiteX0-2239" fmla="*/ 18603 w 799957"/>
                <a:gd name="connsiteY0-2240" fmla="*/ 549738 h 720899"/>
                <a:gd name="connsiteX1-2241" fmla="*/ 2728 w 799957"/>
                <a:gd name="connsiteY1-2242" fmla="*/ 416388 h 720899"/>
                <a:gd name="connsiteX2-2243" fmla="*/ 63053 w 799957"/>
                <a:gd name="connsiteY2-2244" fmla="*/ 206838 h 720899"/>
                <a:gd name="connsiteX3-2245" fmla="*/ 132903 w 799957"/>
                <a:gd name="connsiteY3-2246" fmla="*/ 105238 h 720899"/>
                <a:gd name="connsiteX4-2247" fmla="*/ 247203 w 799957"/>
                <a:gd name="connsiteY4-2248" fmla="*/ 19513 h 720899"/>
                <a:gd name="connsiteX5-2249" fmla="*/ 396428 w 799957"/>
                <a:gd name="connsiteY5-2250" fmla="*/ 463 h 720899"/>
                <a:gd name="connsiteX6-2251" fmla="*/ 640903 w 799957"/>
                <a:gd name="connsiteY6-2252" fmla="*/ 19513 h 720899"/>
                <a:gd name="connsiteX7-2253" fmla="*/ 748853 w 799957"/>
                <a:gd name="connsiteY7-2254" fmla="*/ 76663 h 720899"/>
                <a:gd name="connsiteX8-2255" fmla="*/ 799653 w 799957"/>
                <a:gd name="connsiteY8-2256" fmla="*/ 156038 h 720899"/>
                <a:gd name="connsiteX9-2257" fmla="*/ 764728 w 799957"/>
                <a:gd name="connsiteY9-2258" fmla="*/ 283038 h 720899"/>
                <a:gd name="connsiteX10-2259" fmla="*/ 663128 w 799957"/>
                <a:gd name="connsiteY10-2260" fmla="*/ 356063 h 720899"/>
                <a:gd name="connsiteX11-2261" fmla="*/ 447228 w 799957"/>
                <a:gd name="connsiteY11-2262" fmla="*/ 429088 h 720899"/>
                <a:gd name="connsiteX12-2263" fmla="*/ 332928 w 799957"/>
                <a:gd name="connsiteY12-2264" fmla="*/ 495763 h 720899"/>
                <a:gd name="connsiteX13-2265" fmla="*/ 377378 w 799957"/>
                <a:gd name="connsiteY13-2266" fmla="*/ 606888 h 720899"/>
                <a:gd name="connsiteX14-2267" fmla="*/ 307528 w 799957"/>
                <a:gd name="connsiteY14-2268" fmla="*/ 702138 h 720899"/>
                <a:gd name="connsiteX15-2269" fmla="*/ 205928 w 799957"/>
                <a:gd name="connsiteY15-2270" fmla="*/ 718013 h 720899"/>
                <a:gd name="connsiteX16-2271" fmla="*/ 158303 w 799957"/>
                <a:gd name="connsiteY16-2272" fmla="*/ 638638 h 720899"/>
                <a:gd name="connsiteX17-2273" fmla="*/ 190053 w 799957"/>
                <a:gd name="connsiteY17-2274" fmla="*/ 511638 h 720899"/>
                <a:gd name="connsiteX18-2275" fmla="*/ 377378 w 799957"/>
                <a:gd name="connsiteY18-2276" fmla="*/ 359238 h 720899"/>
                <a:gd name="connsiteX19-2277" fmla="*/ 504378 w 799957"/>
                <a:gd name="connsiteY19-2278" fmla="*/ 276688 h 720899"/>
                <a:gd name="connsiteX20-2279" fmla="*/ 567878 w 799957"/>
                <a:gd name="connsiteY20-2280" fmla="*/ 162388 h 720899"/>
                <a:gd name="connsiteX21-2281" fmla="*/ 532953 w 799957"/>
                <a:gd name="connsiteY21-2282" fmla="*/ 86188 h 720899"/>
                <a:gd name="connsiteX22-2283" fmla="*/ 383728 w 799957"/>
                <a:gd name="connsiteY22-2284" fmla="*/ 105238 h 720899"/>
                <a:gd name="connsiteX23-2285" fmla="*/ 234503 w 799957"/>
                <a:gd name="connsiteY23-2286" fmla="*/ 210013 h 720899"/>
                <a:gd name="connsiteX24-2287" fmla="*/ 161478 w 799957"/>
                <a:gd name="connsiteY24-2288" fmla="*/ 422738 h 720899"/>
                <a:gd name="connsiteX25-2289" fmla="*/ 91628 w 799957"/>
                <a:gd name="connsiteY25-2290" fmla="*/ 603713 h 720899"/>
                <a:gd name="connsiteX26-2291" fmla="*/ 18603 w 799957"/>
                <a:gd name="connsiteY26-2292" fmla="*/ 549738 h 720899"/>
                <a:gd name="connsiteX0-2293" fmla="*/ 18603 w 799957"/>
                <a:gd name="connsiteY0-2294" fmla="*/ 549738 h 720899"/>
                <a:gd name="connsiteX1-2295" fmla="*/ 2728 w 799957"/>
                <a:gd name="connsiteY1-2296" fmla="*/ 416388 h 720899"/>
                <a:gd name="connsiteX2-2297" fmla="*/ 63053 w 799957"/>
                <a:gd name="connsiteY2-2298" fmla="*/ 206838 h 720899"/>
                <a:gd name="connsiteX3-2299" fmla="*/ 132903 w 799957"/>
                <a:gd name="connsiteY3-2300" fmla="*/ 83013 h 720899"/>
                <a:gd name="connsiteX4-2301" fmla="*/ 247203 w 799957"/>
                <a:gd name="connsiteY4-2302" fmla="*/ 19513 h 720899"/>
                <a:gd name="connsiteX5-2303" fmla="*/ 396428 w 799957"/>
                <a:gd name="connsiteY5-2304" fmla="*/ 463 h 720899"/>
                <a:gd name="connsiteX6-2305" fmla="*/ 640903 w 799957"/>
                <a:gd name="connsiteY6-2306" fmla="*/ 19513 h 720899"/>
                <a:gd name="connsiteX7-2307" fmla="*/ 748853 w 799957"/>
                <a:gd name="connsiteY7-2308" fmla="*/ 76663 h 720899"/>
                <a:gd name="connsiteX8-2309" fmla="*/ 799653 w 799957"/>
                <a:gd name="connsiteY8-2310" fmla="*/ 156038 h 720899"/>
                <a:gd name="connsiteX9-2311" fmla="*/ 764728 w 799957"/>
                <a:gd name="connsiteY9-2312" fmla="*/ 283038 h 720899"/>
                <a:gd name="connsiteX10-2313" fmla="*/ 663128 w 799957"/>
                <a:gd name="connsiteY10-2314" fmla="*/ 356063 h 720899"/>
                <a:gd name="connsiteX11-2315" fmla="*/ 447228 w 799957"/>
                <a:gd name="connsiteY11-2316" fmla="*/ 429088 h 720899"/>
                <a:gd name="connsiteX12-2317" fmla="*/ 332928 w 799957"/>
                <a:gd name="connsiteY12-2318" fmla="*/ 495763 h 720899"/>
                <a:gd name="connsiteX13-2319" fmla="*/ 377378 w 799957"/>
                <a:gd name="connsiteY13-2320" fmla="*/ 606888 h 720899"/>
                <a:gd name="connsiteX14-2321" fmla="*/ 307528 w 799957"/>
                <a:gd name="connsiteY14-2322" fmla="*/ 702138 h 720899"/>
                <a:gd name="connsiteX15-2323" fmla="*/ 205928 w 799957"/>
                <a:gd name="connsiteY15-2324" fmla="*/ 718013 h 720899"/>
                <a:gd name="connsiteX16-2325" fmla="*/ 158303 w 799957"/>
                <a:gd name="connsiteY16-2326" fmla="*/ 638638 h 720899"/>
                <a:gd name="connsiteX17-2327" fmla="*/ 190053 w 799957"/>
                <a:gd name="connsiteY17-2328" fmla="*/ 511638 h 720899"/>
                <a:gd name="connsiteX18-2329" fmla="*/ 377378 w 799957"/>
                <a:gd name="connsiteY18-2330" fmla="*/ 359238 h 720899"/>
                <a:gd name="connsiteX19-2331" fmla="*/ 504378 w 799957"/>
                <a:gd name="connsiteY19-2332" fmla="*/ 276688 h 720899"/>
                <a:gd name="connsiteX20-2333" fmla="*/ 567878 w 799957"/>
                <a:gd name="connsiteY20-2334" fmla="*/ 162388 h 720899"/>
                <a:gd name="connsiteX21-2335" fmla="*/ 532953 w 799957"/>
                <a:gd name="connsiteY21-2336" fmla="*/ 86188 h 720899"/>
                <a:gd name="connsiteX22-2337" fmla="*/ 383728 w 799957"/>
                <a:gd name="connsiteY22-2338" fmla="*/ 105238 h 720899"/>
                <a:gd name="connsiteX23-2339" fmla="*/ 234503 w 799957"/>
                <a:gd name="connsiteY23-2340" fmla="*/ 210013 h 720899"/>
                <a:gd name="connsiteX24-2341" fmla="*/ 161478 w 799957"/>
                <a:gd name="connsiteY24-2342" fmla="*/ 422738 h 720899"/>
                <a:gd name="connsiteX25-2343" fmla="*/ 91628 w 799957"/>
                <a:gd name="connsiteY25-2344" fmla="*/ 603713 h 720899"/>
                <a:gd name="connsiteX26-2345" fmla="*/ 18603 w 799957"/>
                <a:gd name="connsiteY26-2346" fmla="*/ 549738 h 720899"/>
                <a:gd name="connsiteX0-2347" fmla="*/ 18603 w 799957"/>
                <a:gd name="connsiteY0-2348" fmla="*/ 549738 h 720899"/>
                <a:gd name="connsiteX1-2349" fmla="*/ 2728 w 799957"/>
                <a:gd name="connsiteY1-2350" fmla="*/ 416388 h 720899"/>
                <a:gd name="connsiteX2-2351" fmla="*/ 63053 w 799957"/>
                <a:gd name="connsiteY2-2352" fmla="*/ 206838 h 720899"/>
                <a:gd name="connsiteX3-2353" fmla="*/ 132903 w 799957"/>
                <a:gd name="connsiteY3-2354" fmla="*/ 83013 h 720899"/>
                <a:gd name="connsiteX4-2355" fmla="*/ 247203 w 799957"/>
                <a:gd name="connsiteY4-2356" fmla="*/ 19513 h 720899"/>
                <a:gd name="connsiteX5-2357" fmla="*/ 396428 w 799957"/>
                <a:gd name="connsiteY5-2358" fmla="*/ 463 h 720899"/>
                <a:gd name="connsiteX6-2359" fmla="*/ 640903 w 799957"/>
                <a:gd name="connsiteY6-2360" fmla="*/ 19513 h 720899"/>
                <a:gd name="connsiteX7-2361" fmla="*/ 748853 w 799957"/>
                <a:gd name="connsiteY7-2362" fmla="*/ 76663 h 720899"/>
                <a:gd name="connsiteX8-2363" fmla="*/ 799653 w 799957"/>
                <a:gd name="connsiteY8-2364" fmla="*/ 156038 h 720899"/>
                <a:gd name="connsiteX9-2365" fmla="*/ 764728 w 799957"/>
                <a:gd name="connsiteY9-2366" fmla="*/ 283038 h 720899"/>
                <a:gd name="connsiteX10-2367" fmla="*/ 663128 w 799957"/>
                <a:gd name="connsiteY10-2368" fmla="*/ 356063 h 720899"/>
                <a:gd name="connsiteX11-2369" fmla="*/ 447228 w 799957"/>
                <a:gd name="connsiteY11-2370" fmla="*/ 429088 h 720899"/>
                <a:gd name="connsiteX12-2371" fmla="*/ 332928 w 799957"/>
                <a:gd name="connsiteY12-2372" fmla="*/ 495763 h 720899"/>
                <a:gd name="connsiteX13-2373" fmla="*/ 377378 w 799957"/>
                <a:gd name="connsiteY13-2374" fmla="*/ 606888 h 720899"/>
                <a:gd name="connsiteX14-2375" fmla="*/ 307528 w 799957"/>
                <a:gd name="connsiteY14-2376" fmla="*/ 702138 h 720899"/>
                <a:gd name="connsiteX15-2377" fmla="*/ 205928 w 799957"/>
                <a:gd name="connsiteY15-2378" fmla="*/ 718013 h 720899"/>
                <a:gd name="connsiteX16-2379" fmla="*/ 158303 w 799957"/>
                <a:gd name="connsiteY16-2380" fmla="*/ 638638 h 720899"/>
                <a:gd name="connsiteX17-2381" fmla="*/ 190053 w 799957"/>
                <a:gd name="connsiteY17-2382" fmla="*/ 511638 h 720899"/>
                <a:gd name="connsiteX18-2383" fmla="*/ 377378 w 799957"/>
                <a:gd name="connsiteY18-2384" fmla="*/ 359238 h 720899"/>
                <a:gd name="connsiteX19-2385" fmla="*/ 504378 w 799957"/>
                <a:gd name="connsiteY19-2386" fmla="*/ 276688 h 720899"/>
                <a:gd name="connsiteX20-2387" fmla="*/ 567878 w 799957"/>
                <a:gd name="connsiteY20-2388" fmla="*/ 162388 h 720899"/>
                <a:gd name="connsiteX21-2389" fmla="*/ 532953 w 799957"/>
                <a:gd name="connsiteY21-2390" fmla="*/ 86188 h 720899"/>
                <a:gd name="connsiteX22-2391" fmla="*/ 383728 w 799957"/>
                <a:gd name="connsiteY22-2392" fmla="*/ 105238 h 720899"/>
                <a:gd name="connsiteX23-2393" fmla="*/ 234503 w 799957"/>
                <a:gd name="connsiteY23-2394" fmla="*/ 210013 h 720899"/>
                <a:gd name="connsiteX24-2395" fmla="*/ 139253 w 799957"/>
                <a:gd name="connsiteY24-2396" fmla="*/ 406863 h 720899"/>
                <a:gd name="connsiteX25-2397" fmla="*/ 91628 w 799957"/>
                <a:gd name="connsiteY25-2398" fmla="*/ 603713 h 720899"/>
                <a:gd name="connsiteX26-2399" fmla="*/ 18603 w 799957"/>
                <a:gd name="connsiteY26-2400" fmla="*/ 549738 h 720899"/>
                <a:gd name="connsiteX0-2401" fmla="*/ 18603 w 799957"/>
                <a:gd name="connsiteY0-2402" fmla="*/ 549738 h 720899"/>
                <a:gd name="connsiteX1-2403" fmla="*/ 2728 w 799957"/>
                <a:gd name="connsiteY1-2404" fmla="*/ 416388 h 720899"/>
                <a:gd name="connsiteX2-2405" fmla="*/ 63053 w 799957"/>
                <a:gd name="connsiteY2-2406" fmla="*/ 206838 h 720899"/>
                <a:gd name="connsiteX3-2407" fmla="*/ 132903 w 799957"/>
                <a:gd name="connsiteY3-2408" fmla="*/ 83013 h 720899"/>
                <a:gd name="connsiteX4-2409" fmla="*/ 247203 w 799957"/>
                <a:gd name="connsiteY4-2410" fmla="*/ 19513 h 720899"/>
                <a:gd name="connsiteX5-2411" fmla="*/ 396428 w 799957"/>
                <a:gd name="connsiteY5-2412" fmla="*/ 463 h 720899"/>
                <a:gd name="connsiteX6-2413" fmla="*/ 640903 w 799957"/>
                <a:gd name="connsiteY6-2414" fmla="*/ 19513 h 720899"/>
                <a:gd name="connsiteX7-2415" fmla="*/ 748853 w 799957"/>
                <a:gd name="connsiteY7-2416" fmla="*/ 76663 h 720899"/>
                <a:gd name="connsiteX8-2417" fmla="*/ 799653 w 799957"/>
                <a:gd name="connsiteY8-2418" fmla="*/ 156038 h 720899"/>
                <a:gd name="connsiteX9-2419" fmla="*/ 764728 w 799957"/>
                <a:gd name="connsiteY9-2420" fmla="*/ 283038 h 720899"/>
                <a:gd name="connsiteX10-2421" fmla="*/ 663128 w 799957"/>
                <a:gd name="connsiteY10-2422" fmla="*/ 356063 h 720899"/>
                <a:gd name="connsiteX11-2423" fmla="*/ 447228 w 799957"/>
                <a:gd name="connsiteY11-2424" fmla="*/ 429088 h 720899"/>
                <a:gd name="connsiteX12-2425" fmla="*/ 332928 w 799957"/>
                <a:gd name="connsiteY12-2426" fmla="*/ 495763 h 720899"/>
                <a:gd name="connsiteX13-2427" fmla="*/ 377378 w 799957"/>
                <a:gd name="connsiteY13-2428" fmla="*/ 606888 h 720899"/>
                <a:gd name="connsiteX14-2429" fmla="*/ 307528 w 799957"/>
                <a:gd name="connsiteY14-2430" fmla="*/ 702138 h 720899"/>
                <a:gd name="connsiteX15-2431" fmla="*/ 205928 w 799957"/>
                <a:gd name="connsiteY15-2432" fmla="*/ 718013 h 720899"/>
                <a:gd name="connsiteX16-2433" fmla="*/ 158303 w 799957"/>
                <a:gd name="connsiteY16-2434" fmla="*/ 638638 h 720899"/>
                <a:gd name="connsiteX17-2435" fmla="*/ 190053 w 799957"/>
                <a:gd name="connsiteY17-2436" fmla="*/ 511638 h 720899"/>
                <a:gd name="connsiteX18-2437" fmla="*/ 377378 w 799957"/>
                <a:gd name="connsiteY18-2438" fmla="*/ 359238 h 720899"/>
                <a:gd name="connsiteX19-2439" fmla="*/ 504378 w 799957"/>
                <a:gd name="connsiteY19-2440" fmla="*/ 276688 h 720899"/>
                <a:gd name="connsiteX20-2441" fmla="*/ 567878 w 799957"/>
                <a:gd name="connsiteY20-2442" fmla="*/ 162388 h 720899"/>
                <a:gd name="connsiteX21-2443" fmla="*/ 532953 w 799957"/>
                <a:gd name="connsiteY21-2444" fmla="*/ 86188 h 720899"/>
                <a:gd name="connsiteX22-2445" fmla="*/ 383728 w 799957"/>
                <a:gd name="connsiteY22-2446" fmla="*/ 105238 h 720899"/>
                <a:gd name="connsiteX23-2447" fmla="*/ 234503 w 799957"/>
                <a:gd name="connsiteY23-2448" fmla="*/ 210013 h 720899"/>
                <a:gd name="connsiteX24-2449" fmla="*/ 171003 w 799957"/>
                <a:gd name="connsiteY24-2450" fmla="*/ 413213 h 720899"/>
                <a:gd name="connsiteX25-2451" fmla="*/ 91628 w 799957"/>
                <a:gd name="connsiteY25-2452" fmla="*/ 603713 h 720899"/>
                <a:gd name="connsiteX26-2453" fmla="*/ 18603 w 799957"/>
                <a:gd name="connsiteY26-2454" fmla="*/ 549738 h 720899"/>
                <a:gd name="connsiteX0-2455" fmla="*/ 18603 w 799957"/>
                <a:gd name="connsiteY0-2456" fmla="*/ 549738 h 720899"/>
                <a:gd name="connsiteX1-2457" fmla="*/ 2728 w 799957"/>
                <a:gd name="connsiteY1-2458" fmla="*/ 416388 h 720899"/>
                <a:gd name="connsiteX2-2459" fmla="*/ 63053 w 799957"/>
                <a:gd name="connsiteY2-2460" fmla="*/ 206838 h 720899"/>
                <a:gd name="connsiteX3-2461" fmla="*/ 132903 w 799957"/>
                <a:gd name="connsiteY3-2462" fmla="*/ 83013 h 720899"/>
                <a:gd name="connsiteX4-2463" fmla="*/ 247203 w 799957"/>
                <a:gd name="connsiteY4-2464" fmla="*/ 19513 h 720899"/>
                <a:gd name="connsiteX5-2465" fmla="*/ 396428 w 799957"/>
                <a:gd name="connsiteY5-2466" fmla="*/ 463 h 720899"/>
                <a:gd name="connsiteX6-2467" fmla="*/ 640903 w 799957"/>
                <a:gd name="connsiteY6-2468" fmla="*/ 19513 h 720899"/>
                <a:gd name="connsiteX7-2469" fmla="*/ 748853 w 799957"/>
                <a:gd name="connsiteY7-2470" fmla="*/ 76663 h 720899"/>
                <a:gd name="connsiteX8-2471" fmla="*/ 799653 w 799957"/>
                <a:gd name="connsiteY8-2472" fmla="*/ 156038 h 720899"/>
                <a:gd name="connsiteX9-2473" fmla="*/ 764728 w 799957"/>
                <a:gd name="connsiteY9-2474" fmla="*/ 283038 h 720899"/>
                <a:gd name="connsiteX10-2475" fmla="*/ 663128 w 799957"/>
                <a:gd name="connsiteY10-2476" fmla="*/ 356063 h 720899"/>
                <a:gd name="connsiteX11-2477" fmla="*/ 447228 w 799957"/>
                <a:gd name="connsiteY11-2478" fmla="*/ 429088 h 720899"/>
                <a:gd name="connsiteX12-2479" fmla="*/ 332928 w 799957"/>
                <a:gd name="connsiteY12-2480" fmla="*/ 495763 h 720899"/>
                <a:gd name="connsiteX13-2481" fmla="*/ 377378 w 799957"/>
                <a:gd name="connsiteY13-2482" fmla="*/ 606888 h 720899"/>
                <a:gd name="connsiteX14-2483" fmla="*/ 307528 w 799957"/>
                <a:gd name="connsiteY14-2484" fmla="*/ 702138 h 720899"/>
                <a:gd name="connsiteX15-2485" fmla="*/ 205928 w 799957"/>
                <a:gd name="connsiteY15-2486" fmla="*/ 718013 h 720899"/>
                <a:gd name="connsiteX16-2487" fmla="*/ 158303 w 799957"/>
                <a:gd name="connsiteY16-2488" fmla="*/ 638638 h 720899"/>
                <a:gd name="connsiteX17-2489" fmla="*/ 190053 w 799957"/>
                <a:gd name="connsiteY17-2490" fmla="*/ 511638 h 720899"/>
                <a:gd name="connsiteX18-2491" fmla="*/ 377378 w 799957"/>
                <a:gd name="connsiteY18-2492" fmla="*/ 359238 h 720899"/>
                <a:gd name="connsiteX19-2493" fmla="*/ 504378 w 799957"/>
                <a:gd name="connsiteY19-2494" fmla="*/ 276688 h 720899"/>
                <a:gd name="connsiteX20-2495" fmla="*/ 567878 w 799957"/>
                <a:gd name="connsiteY20-2496" fmla="*/ 162388 h 720899"/>
                <a:gd name="connsiteX21-2497" fmla="*/ 532953 w 799957"/>
                <a:gd name="connsiteY21-2498" fmla="*/ 86188 h 720899"/>
                <a:gd name="connsiteX22-2499" fmla="*/ 383728 w 799957"/>
                <a:gd name="connsiteY22-2500" fmla="*/ 105238 h 720899"/>
                <a:gd name="connsiteX23-2501" fmla="*/ 234503 w 799957"/>
                <a:gd name="connsiteY23-2502" fmla="*/ 210013 h 720899"/>
                <a:gd name="connsiteX24-2503" fmla="*/ 171003 w 799957"/>
                <a:gd name="connsiteY24-2504" fmla="*/ 413213 h 720899"/>
                <a:gd name="connsiteX25-2505" fmla="*/ 78928 w 799957"/>
                <a:gd name="connsiteY25-2506" fmla="*/ 597363 h 720899"/>
                <a:gd name="connsiteX26-2507" fmla="*/ 18603 w 799957"/>
                <a:gd name="connsiteY26-2508" fmla="*/ 549738 h 720899"/>
                <a:gd name="connsiteX0-2509" fmla="*/ 18603 w 799957"/>
                <a:gd name="connsiteY0-2510" fmla="*/ 549738 h 720899"/>
                <a:gd name="connsiteX1-2511" fmla="*/ 2728 w 799957"/>
                <a:gd name="connsiteY1-2512" fmla="*/ 416388 h 720899"/>
                <a:gd name="connsiteX2-2513" fmla="*/ 63053 w 799957"/>
                <a:gd name="connsiteY2-2514" fmla="*/ 206838 h 720899"/>
                <a:gd name="connsiteX3-2515" fmla="*/ 132903 w 799957"/>
                <a:gd name="connsiteY3-2516" fmla="*/ 83013 h 720899"/>
                <a:gd name="connsiteX4-2517" fmla="*/ 247203 w 799957"/>
                <a:gd name="connsiteY4-2518" fmla="*/ 19513 h 720899"/>
                <a:gd name="connsiteX5-2519" fmla="*/ 396428 w 799957"/>
                <a:gd name="connsiteY5-2520" fmla="*/ 463 h 720899"/>
                <a:gd name="connsiteX6-2521" fmla="*/ 640903 w 799957"/>
                <a:gd name="connsiteY6-2522" fmla="*/ 19513 h 720899"/>
                <a:gd name="connsiteX7-2523" fmla="*/ 748853 w 799957"/>
                <a:gd name="connsiteY7-2524" fmla="*/ 76663 h 720899"/>
                <a:gd name="connsiteX8-2525" fmla="*/ 799653 w 799957"/>
                <a:gd name="connsiteY8-2526" fmla="*/ 156038 h 720899"/>
                <a:gd name="connsiteX9-2527" fmla="*/ 764728 w 799957"/>
                <a:gd name="connsiteY9-2528" fmla="*/ 283038 h 720899"/>
                <a:gd name="connsiteX10-2529" fmla="*/ 663128 w 799957"/>
                <a:gd name="connsiteY10-2530" fmla="*/ 356063 h 720899"/>
                <a:gd name="connsiteX11-2531" fmla="*/ 447228 w 799957"/>
                <a:gd name="connsiteY11-2532" fmla="*/ 429088 h 720899"/>
                <a:gd name="connsiteX12-2533" fmla="*/ 332928 w 799957"/>
                <a:gd name="connsiteY12-2534" fmla="*/ 495763 h 720899"/>
                <a:gd name="connsiteX13-2535" fmla="*/ 377378 w 799957"/>
                <a:gd name="connsiteY13-2536" fmla="*/ 606888 h 720899"/>
                <a:gd name="connsiteX14-2537" fmla="*/ 307528 w 799957"/>
                <a:gd name="connsiteY14-2538" fmla="*/ 702138 h 720899"/>
                <a:gd name="connsiteX15-2539" fmla="*/ 205928 w 799957"/>
                <a:gd name="connsiteY15-2540" fmla="*/ 718013 h 720899"/>
                <a:gd name="connsiteX16-2541" fmla="*/ 158303 w 799957"/>
                <a:gd name="connsiteY16-2542" fmla="*/ 638638 h 720899"/>
                <a:gd name="connsiteX17-2543" fmla="*/ 190053 w 799957"/>
                <a:gd name="connsiteY17-2544" fmla="*/ 511638 h 720899"/>
                <a:gd name="connsiteX18-2545" fmla="*/ 377378 w 799957"/>
                <a:gd name="connsiteY18-2546" fmla="*/ 359238 h 720899"/>
                <a:gd name="connsiteX19-2547" fmla="*/ 504378 w 799957"/>
                <a:gd name="connsiteY19-2548" fmla="*/ 276688 h 720899"/>
                <a:gd name="connsiteX20-2549" fmla="*/ 567878 w 799957"/>
                <a:gd name="connsiteY20-2550" fmla="*/ 162388 h 720899"/>
                <a:gd name="connsiteX21-2551" fmla="*/ 532953 w 799957"/>
                <a:gd name="connsiteY21-2552" fmla="*/ 86188 h 720899"/>
                <a:gd name="connsiteX22-2553" fmla="*/ 383728 w 799957"/>
                <a:gd name="connsiteY22-2554" fmla="*/ 105238 h 720899"/>
                <a:gd name="connsiteX23-2555" fmla="*/ 221803 w 799957"/>
                <a:gd name="connsiteY23-2556" fmla="*/ 229063 h 720899"/>
                <a:gd name="connsiteX24-2557" fmla="*/ 171003 w 799957"/>
                <a:gd name="connsiteY24-2558" fmla="*/ 413213 h 720899"/>
                <a:gd name="connsiteX25-2559" fmla="*/ 78928 w 799957"/>
                <a:gd name="connsiteY25-2560" fmla="*/ 597363 h 720899"/>
                <a:gd name="connsiteX26-2561" fmla="*/ 18603 w 799957"/>
                <a:gd name="connsiteY26-2562" fmla="*/ 549738 h 720899"/>
                <a:gd name="connsiteX0-2563" fmla="*/ 18603 w 799957"/>
                <a:gd name="connsiteY0-2564" fmla="*/ 549738 h 720899"/>
                <a:gd name="connsiteX1-2565" fmla="*/ 2728 w 799957"/>
                <a:gd name="connsiteY1-2566" fmla="*/ 416388 h 720899"/>
                <a:gd name="connsiteX2-2567" fmla="*/ 63053 w 799957"/>
                <a:gd name="connsiteY2-2568" fmla="*/ 206838 h 720899"/>
                <a:gd name="connsiteX3-2569" fmla="*/ 132903 w 799957"/>
                <a:gd name="connsiteY3-2570" fmla="*/ 83013 h 720899"/>
                <a:gd name="connsiteX4-2571" fmla="*/ 247203 w 799957"/>
                <a:gd name="connsiteY4-2572" fmla="*/ 19513 h 720899"/>
                <a:gd name="connsiteX5-2573" fmla="*/ 396428 w 799957"/>
                <a:gd name="connsiteY5-2574" fmla="*/ 463 h 720899"/>
                <a:gd name="connsiteX6-2575" fmla="*/ 640903 w 799957"/>
                <a:gd name="connsiteY6-2576" fmla="*/ 19513 h 720899"/>
                <a:gd name="connsiteX7-2577" fmla="*/ 748853 w 799957"/>
                <a:gd name="connsiteY7-2578" fmla="*/ 76663 h 720899"/>
                <a:gd name="connsiteX8-2579" fmla="*/ 799653 w 799957"/>
                <a:gd name="connsiteY8-2580" fmla="*/ 156038 h 720899"/>
                <a:gd name="connsiteX9-2581" fmla="*/ 764728 w 799957"/>
                <a:gd name="connsiteY9-2582" fmla="*/ 283038 h 720899"/>
                <a:gd name="connsiteX10-2583" fmla="*/ 663128 w 799957"/>
                <a:gd name="connsiteY10-2584" fmla="*/ 356063 h 720899"/>
                <a:gd name="connsiteX11-2585" fmla="*/ 447228 w 799957"/>
                <a:gd name="connsiteY11-2586" fmla="*/ 429088 h 720899"/>
                <a:gd name="connsiteX12-2587" fmla="*/ 332928 w 799957"/>
                <a:gd name="connsiteY12-2588" fmla="*/ 495763 h 720899"/>
                <a:gd name="connsiteX13-2589" fmla="*/ 377378 w 799957"/>
                <a:gd name="connsiteY13-2590" fmla="*/ 606888 h 720899"/>
                <a:gd name="connsiteX14-2591" fmla="*/ 307528 w 799957"/>
                <a:gd name="connsiteY14-2592" fmla="*/ 702138 h 720899"/>
                <a:gd name="connsiteX15-2593" fmla="*/ 205928 w 799957"/>
                <a:gd name="connsiteY15-2594" fmla="*/ 718013 h 720899"/>
                <a:gd name="connsiteX16-2595" fmla="*/ 158303 w 799957"/>
                <a:gd name="connsiteY16-2596" fmla="*/ 638638 h 720899"/>
                <a:gd name="connsiteX17-2597" fmla="*/ 190053 w 799957"/>
                <a:gd name="connsiteY17-2598" fmla="*/ 511638 h 720899"/>
                <a:gd name="connsiteX18-2599" fmla="*/ 377378 w 799957"/>
                <a:gd name="connsiteY18-2600" fmla="*/ 359238 h 720899"/>
                <a:gd name="connsiteX19-2601" fmla="*/ 504378 w 799957"/>
                <a:gd name="connsiteY19-2602" fmla="*/ 276688 h 720899"/>
                <a:gd name="connsiteX20-2603" fmla="*/ 555178 w 799957"/>
                <a:gd name="connsiteY20-2604" fmla="*/ 149688 h 720899"/>
                <a:gd name="connsiteX21-2605" fmla="*/ 532953 w 799957"/>
                <a:gd name="connsiteY21-2606" fmla="*/ 86188 h 720899"/>
                <a:gd name="connsiteX22-2607" fmla="*/ 383728 w 799957"/>
                <a:gd name="connsiteY22-2608" fmla="*/ 105238 h 720899"/>
                <a:gd name="connsiteX23-2609" fmla="*/ 221803 w 799957"/>
                <a:gd name="connsiteY23-2610" fmla="*/ 229063 h 720899"/>
                <a:gd name="connsiteX24-2611" fmla="*/ 171003 w 799957"/>
                <a:gd name="connsiteY24-2612" fmla="*/ 413213 h 720899"/>
                <a:gd name="connsiteX25-2613" fmla="*/ 78928 w 799957"/>
                <a:gd name="connsiteY25-2614" fmla="*/ 597363 h 720899"/>
                <a:gd name="connsiteX26-2615" fmla="*/ 18603 w 799957"/>
                <a:gd name="connsiteY26-2616" fmla="*/ 549738 h 720899"/>
                <a:gd name="connsiteX0-2617" fmla="*/ 18603 w 799957"/>
                <a:gd name="connsiteY0-2618" fmla="*/ 549738 h 720899"/>
                <a:gd name="connsiteX1-2619" fmla="*/ 2728 w 799957"/>
                <a:gd name="connsiteY1-2620" fmla="*/ 416388 h 720899"/>
                <a:gd name="connsiteX2-2621" fmla="*/ 63053 w 799957"/>
                <a:gd name="connsiteY2-2622" fmla="*/ 206838 h 720899"/>
                <a:gd name="connsiteX3-2623" fmla="*/ 132903 w 799957"/>
                <a:gd name="connsiteY3-2624" fmla="*/ 83013 h 720899"/>
                <a:gd name="connsiteX4-2625" fmla="*/ 247203 w 799957"/>
                <a:gd name="connsiteY4-2626" fmla="*/ 19513 h 720899"/>
                <a:gd name="connsiteX5-2627" fmla="*/ 396428 w 799957"/>
                <a:gd name="connsiteY5-2628" fmla="*/ 463 h 720899"/>
                <a:gd name="connsiteX6-2629" fmla="*/ 640903 w 799957"/>
                <a:gd name="connsiteY6-2630" fmla="*/ 19513 h 720899"/>
                <a:gd name="connsiteX7-2631" fmla="*/ 748853 w 799957"/>
                <a:gd name="connsiteY7-2632" fmla="*/ 76663 h 720899"/>
                <a:gd name="connsiteX8-2633" fmla="*/ 799653 w 799957"/>
                <a:gd name="connsiteY8-2634" fmla="*/ 156038 h 720899"/>
                <a:gd name="connsiteX9-2635" fmla="*/ 764728 w 799957"/>
                <a:gd name="connsiteY9-2636" fmla="*/ 283038 h 720899"/>
                <a:gd name="connsiteX10-2637" fmla="*/ 663128 w 799957"/>
                <a:gd name="connsiteY10-2638" fmla="*/ 356063 h 720899"/>
                <a:gd name="connsiteX11-2639" fmla="*/ 447228 w 799957"/>
                <a:gd name="connsiteY11-2640" fmla="*/ 429088 h 720899"/>
                <a:gd name="connsiteX12-2641" fmla="*/ 332928 w 799957"/>
                <a:gd name="connsiteY12-2642" fmla="*/ 495763 h 720899"/>
                <a:gd name="connsiteX13-2643" fmla="*/ 377378 w 799957"/>
                <a:gd name="connsiteY13-2644" fmla="*/ 606888 h 720899"/>
                <a:gd name="connsiteX14-2645" fmla="*/ 307528 w 799957"/>
                <a:gd name="connsiteY14-2646" fmla="*/ 702138 h 720899"/>
                <a:gd name="connsiteX15-2647" fmla="*/ 205928 w 799957"/>
                <a:gd name="connsiteY15-2648" fmla="*/ 718013 h 720899"/>
                <a:gd name="connsiteX16-2649" fmla="*/ 158303 w 799957"/>
                <a:gd name="connsiteY16-2650" fmla="*/ 638638 h 720899"/>
                <a:gd name="connsiteX17-2651" fmla="*/ 190053 w 799957"/>
                <a:gd name="connsiteY17-2652" fmla="*/ 511638 h 720899"/>
                <a:gd name="connsiteX18-2653" fmla="*/ 377378 w 799957"/>
                <a:gd name="connsiteY18-2654" fmla="*/ 359238 h 720899"/>
                <a:gd name="connsiteX19-2655" fmla="*/ 491678 w 799957"/>
                <a:gd name="connsiteY19-2656" fmla="*/ 270338 h 720899"/>
                <a:gd name="connsiteX20-2657" fmla="*/ 555178 w 799957"/>
                <a:gd name="connsiteY20-2658" fmla="*/ 149688 h 720899"/>
                <a:gd name="connsiteX21-2659" fmla="*/ 532953 w 799957"/>
                <a:gd name="connsiteY21-2660" fmla="*/ 86188 h 720899"/>
                <a:gd name="connsiteX22-2661" fmla="*/ 383728 w 799957"/>
                <a:gd name="connsiteY22-2662" fmla="*/ 105238 h 720899"/>
                <a:gd name="connsiteX23-2663" fmla="*/ 221803 w 799957"/>
                <a:gd name="connsiteY23-2664" fmla="*/ 229063 h 720899"/>
                <a:gd name="connsiteX24-2665" fmla="*/ 171003 w 799957"/>
                <a:gd name="connsiteY24-2666" fmla="*/ 413213 h 720899"/>
                <a:gd name="connsiteX25-2667" fmla="*/ 78928 w 799957"/>
                <a:gd name="connsiteY25-2668" fmla="*/ 597363 h 720899"/>
                <a:gd name="connsiteX26-2669" fmla="*/ 18603 w 799957"/>
                <a:gd name="connsiteY26-2670" fmla="*/ 549738 h 720899"/>
                <a:gd name="connsiteX0-2671" fmla="*/ 18603 w 799957"/>
                <a:gd name="connsiteY0-2672" fmla="*/ 549738 h 720899"/>
                <a:gd name="connsiteX1-2673" fmla="*/ 2728 w 799957"/>
                <a:gd name="connsiteY1-2674" fmla="*/ 416388 h 720899"/>
                <a:gd name="connsiteX2-2675" fmla="*/ 63053 w 799957"/>
                <a:gd name="connsiteY2-2676" fmla="*/ 206838 h 720899"/>
                <a:gd name="connsiteX3-2677" fmla="*/ 132903 w 799957"/>
                <a:gd name="connsiteY3-2678" fmla="*/ 83013 h 720899"/>
                <a:gd name="connsiteX4-2679" fmla="*/ 247203 w 799957"/>
                <a:gd name="connsiteY4-2680" fmla="*/ 19513 h 720899"/>
                <a:gd name="connsiteX5-2681" fmla="*/ 396428 w 799957"/>
                <a:gd name="connsiteY5-2682" fmla="*/ 463 h 720899"/>
                <a:gd name="connsiteX6-2683" fmla="*/ 640903 w 799957"/>
                <a:gd name="connsiteY6-2684" fmla="*/ 19513 h 720899"/>
                <a:gd name="connsiteX7-2685" fmla="*/ 748853 w 799957"/>
                <a:gd name="connsiteY7-2686" fmla="*/ 76663 h 720899"/>
                <a:gd name="connsiteX8-2687" fmla="*/ 799653 w 799957"/>
                <a:gd name="connsiteY8-2688" fmla="*/ 156038 h 720899"/>
                <a:gd name="connsiteX9-2689" fmla="*/ 764728 w 799957"/>
                <a:gd name="connsiteY9-2690" fmla="*/ 283038 h 720899"/>
                <a:gd name="connsiteX10-2691" fmla="*/ 663128 w 799957"/>
                <a:gd name="connsiteY10-2692" fmla="*/ 356063 h 720899"/>
                <a:gd name="connsiteX11-2693" fmla="*/ 447228 w 799957"/>
                <a:gd name="connsiteY11-2694" fmla="*/ 429088 h 720899"/>
                <a:gd name="connsiteX12-2695" fmla="*/ 332928 w 799957"/>
                <a:gd name="connsiteY12-2696" fmla="*/ 495763 h 720899"/>
                <a:gd name="connsiteX13-2697" fmla="*/ 377378 w 799957"/>
                <a:gd name="connsiteY13-2698" fmla="*/ 606888 h 720899"/>
                <a:gd name="connsiteX14-2699" fmla="*/ 307528 w 799957"/>
                <a:gd name="connsiteY14-2700" fmla="*/ 702138 h 720899"/>
                <a:gd name="connsiteX15-2701" fmla="*/ 205928 w 799957"/>
                <a:gd name="connsiteY15-2702" fmla="*/ 718013 h 720899"/>
                <a:gd name="connsiteX16-2703" fmla="*/ 158303 w 799957"/>
                <a:gd name="connsiteY16-2704" fmla="*/ 638638 h 720899"/>
                <a:gd name="connsiteX17-2705" fmla="*/ 167828 w 799957"/>
                <a:gd name="connsiteY17-2706" fmla="*/ 533863 h 720899"/>
                <a:gd name="connsiteX18-2707" fmla="*/ 377378 w 799957"/>
                <a:gd name="connsiteY18-2708" fmla="*/ 359238 h 720899"/>
                <a:gd name="connsiteX19-2709" fmla="*/ 491678 w 799957"/>
                <a:gd name="connsiteY19-2710" fmla="*/ 270338 h 720899"/>
                <a:gd name="connsiteX20-2711" fmla="*/ 555178 w 799957"/>
                <a:gd name="connsiteY20-2712" fmla="*/ 149688 h 720899"/>
                <a:gd name="connsiteX21-2713" fmla="*/ 532953 w 799957"/>
                <a:gd name="connsiteY21-2714" fmla="*/ 86188 h 720899"/>
                <a:gd name="connsiteX22-2715" fmla="*/ 383728 w 799957"/>
                <a:gd name="connsiteY22-2716" fmla="*/ 105238 h 720899"/>
                <a:gd name="connsiteX23-2717" fmla="*/ 221803 w 799957"/>
                <a:gd name="connsiteY23-2718" fmla="*/ 229063 h 720899"/>
                <a:gd name="connsiteX24-2719" fmla="*/ 171003 w 799957"/>
                <a:gd name="connsiteY24-2720" fmla="*/ 413213 h 720899"/>
                <a:gd name="connsiteX25-2721" fmla="*/ 78928 w 799957"/>
                <a:gd name="connsiteY25-2722" fmla="*/ 597363 h 720899"/>
                <a:gd name="connsiteX26-2723" fmla="*/ 18603 w 799957"/>
                <a:gd name="connsiteY26-2724" fmla="*/ 549738 h 720899"/>
                <a:gd name="connsiteX0-2725" fmla="*/ 18603 w 799957"/>
                <a:gd name="connsiteY0-2726" fmla="*/ 549738 h 720899"/>
                <a:gd name="connsiteX1-2727" fmla="*/ 2728 w 799957"/>
                <a:gd name="connsiteY1-2728" fmla="*/ 416388 h 720899"/>
                <a:gd name="connsiteX2-2729" fmla="*/ 63053 w 799957"/>
                <a:gd name="connsiteY2-2730" fmla="*/ 206838 h 720899"/>
                <a:gd name="connsiteX3-2731" fmla="*/ 132903 w 799957"/>
                <a:gd name="connsiteY3-2732" fmla="*/ 83013 h 720899"/>
                <a:gd name="connsiteX4-2733" fmla="*/ 247203 w 799957"/>
                <a:gd name="connsiteY4-2734" fmla="*/ 19513 h 720899"/>
                <a:gd name="connsiteX5-2735" fmla="*/ 396428 w 799957"/>
                <a:gd name="connsiteY5-2736" fmla="*/ 463 h 720899"/>
                <a:gd name="connsiteX6-2737" fmla="*/ 640903 w 799957"/>
                <a:gd name="connsiteY6-2738" fmla="*/ 19513 h 720899"/>
                <a:gd name="connsiteX7-2739" fmla="*/ 748853 w 799957"/>
                <a:gd name="connsiteY7-2740" fmla="*/ 76663 h 720899"/>
                <a:gd name="connsiteX8-2741" fmla="*/ 799653 w 799957"/>
                <a:gd name="connsiteY8-2742" fmla="*/ 156038 h 720899"/>
                <a:gd name="connsiteX9-2743" fmla="*/ 764728 w 799957"/>
                <a:gd name="connsiteY9-2744" fmla="*/ 283038 h 720899"/>
                <a:gd name="connsiteX10-2745" fmla="*/ 663128 w 799957"/>
                <a:gd name="connsiteY10-2746" fmla="*/ 356063 h 720899"/>
                <a:gd name="connsiteX11-2747" fmla="*/ 447228 w 799957"/>
                <a:gd name="connsiteY11-2748" fmla="*/ 429088 h 720899"/>
                <a:gd name="connsiteX12-2749" fmla="*/ 332928 w 799957"/>
                <a:gd name="connsiteY12-2750" fmla="*/ 495763 h 720899"/>
                <a:gd name="connsiteX13-2751" fmla="*/ 377378 w 799957"/>
                <a:gd name="connsiteY13-2752" fmla="*/ 606888 h 720899"/>
                <a:gd name="connsiteX14-2753" fmla="*/ 307528 w 799957"/>
                <a:gd name="connsiteY14-2754" fmla="*/ 702138 h 720899"/>
                <a:gd name="connsiteX15-2755" fmla="*/ 205928 w 799957"/>
                <a:gd name="connsiteY15-2756" fmla="*/ 718013 h 720899"/>
                <a:gd name="connsiteX16-2757" fmla="*/ 145603 w 799957"/>
                <a:gd name="connsiteY16-2758" fmla="*/ 638638 h 720899"/>
                <a:gd name="connsiteX17-2759" fmla="*/ 167828 w 799957"/>
                <a:gd name="connsiteY17-2760" fmla="*/ 533863 h 720899"/>
                <a:gd name="connsiteX18-2761" fmla="*/ 377378 w 799957"/>
                <a:gd name="connsiteY18-2762" fmla="*/ 359238 h 720899"/>
                <a:gd name="connsiteX19-2763" fmla="*/ 491678 w 799957"/>
                <a:gd name="connsiteY19-2764" fmla="*/ 270338 h 720899"/>
                <a:gd name="connsiteX20-2765" fmla="*/ 555178 w 799957"/>
                <a:gd name="connsiteY20-2766" fmla="*/ 149688 h 720899"/>
                <a:gd name="connsiteX21-2767" fmla="*/ 532953 w 799957"/>
                <a:gd name="connsiteY21-2768" fmla="*/ 86188 h 720899"/>
                <a:gd name="connsiteX22-2769" fmla="*/ 383728 w 799957"/>
                <a:gd name="connsiteY22-2770" fmla="*/ 105238 h 720899"/>
                <a:gd name="connsiteX23-2771" fmla="*/ 221803 w 799957"/>
                <a:gd name="connsiteY23-2772" fmla="*/ 229063 h 720899"/>
                <a:gd name="connsiteX24-2773" fmla="*/ 171003 w 799957"/>
                <a:gd name="connsiteY24-2774" fmla="*/ 413213 h 720899"/>
                <a:gd name="connsiteX25-2775" fmla="*/ 78928 w 799957"/>
                <a:gd name="connsiteY25-2776" fmla="*/ 597363 h 720899"/>
                <a:gd name="connsiteX26-2777" fmla="*/ 18603 w 799957"/>
                <a:gd name="connsiteY26-2778" fmla="*/ 549738 h 72089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  <a:cxn ang="0">
                  <a:pos x="connsiteX25-51" y="connsiteY25-52"/>
                </a:cxn>
                <a:cxn ang="0">
                  <a:pos x="connsiteX26-53" y="connsiteY26-54"/>
                </a:cxn>
              </a:cxnLst>
              <a:rect l="l" t="t" r="r" b="b"/>
              <a:pathLst>
                <a:path w="799957" h="720899">
                  <a:moveTo>
                    <a:pt x="18603" y="549738"/>
                  </a:moveTo>
                  <a:cubicBezTo>
                    <a:pt x="3786" y="518517"/>
                    <a:pt x="-4680" y="473538"/>
                    <a:pt x="2728" y="416388"/>
                  </a:cubicBezTo>
                  <a:cubicBezTo>
                    <a:pt x="10136" y="359238"/>
                    <a:pt x="41886" y="261871"/>
                    <a:pt x="63053" y="206838"/>
                  </a:cubicBezTo>
                  <a:cubicBezTo>
                    <a:pt x="84220" y="151805"/>
                    <a:pt x="110678" y="111588"/>
                    <a:pt x="132903" y="83013"/>
                  </a:cubicBezTo>
                  <a:lnTo>
                    <a:pt x="247203" y="19513"/>
                  </a:lnTo>
                  <a:cubicBezTo>
                    <a:pt x="291653" y="5226"/>
                    <a:pt x="322345" y="3109"/>
                    <a:pt x="396428" y="463"/>
                  </a:cubicBezTo>
                  <a:cubicBezTo>
                    <a:pt x="470511" y="-2183"/>
                    <a:pt x="582166" y="6813"/>
                    <a:pt x="640903" y="19513"/>
                  </a:cubicBezTo>
                  <a:cubicBezTo>
                    <a:pt x="699641" y="32213"/>
                    <a:pt x="722395" y="53909"/>
                    <a:pt x="748853" y="76663"/>
                  </a:cubicBezTo>
                  <a:cubicBezTo>
                    <a:pt x="775311" y="99417"/>
                    <a:pt x="797007" y="121642"/>
                    <a:pt x="799653" y="156038"/>
                  </a:cubicBezTo>
                  <a:cubicBezTo>
                    <a:pt x="802299" y="190434"/>
                    <a:pt x="787482" y="249701"/>
                    <a:pt x="764728" y="283038"/>
                  </a:cubicBezTo>
                  <a:cubicBezTo>
                    <a:pt x="741974" y="316376"/>
                    <a:pt x="716045" y="331721"/>
                    <a:pt x="663128" y="356063"/>
                  </a:cubicBezTo>
                  <a:cubicBezTo>
                    <a:pt x="610211" y="380405"/>
                    <a:pt x="502261" y="405805"/>
                    <a:pt x="447228" y="429088"/>
                  </a:cubicBezTo>
                  <a:cubicBezTo>
                    <a:pt x="392195" y="452371"/>
                    <a:pt x="342982" y="463484"/>
                    <a:pt x="332928" y="495763"/>
                  </a:cubicBezTo>
                  <a:cubicBezTo>
                    <a:pt x="322874" y="528042"/>
                    <a:pt x="381611" y="572492"/>
                    <a:pt x="377378" y="606888"/>
                  </a:cubicBezTo>
                  <a:cubicBezTo>
                    <a:pt x="373145" y="641284"/>
                    <a:pt x="337690" y="686263"/>
                    <a:pt x="307528" y="702138"/>
                  </a:cubicBezTo>
                  <a:cubicBezTo>
                    <a:pt x="277366" y="718013"/>
                    <a:pt x="231328" y="725421"/>
                    <a:pt x="205928" y="718013"/>
                  </a:cubicBezTo>
                  <a:cubicBezTo>
                    <a:pt x="180528" y="710605"/>
                    <a:pt x="148249" y="673034"/>
                    <a:pt x="145603" y="638638"/>
                  </a:cubicBezTo>
                  <a:cubicBezTo>
                    <a:pt x="142957" y="604242"/>
                    <a:pt x="130786" y="583605"/>
                    <a:pt x="167828" y="533863"/>
                  </a:cubicBezTo>
                  <a:cubicBezTo>
                    <a:pt x="204870" y="484121"/>
                    <a:pt x="322345" y="398396"/>
                    <a:pt x="377378" y="359238"/>
                  </a:cubicBezTo>
                  <a:cubicBezTo>
                    <a:pt x="432411" y="320080"/>
                    <a:pt x="459928" y="303146"/>
                    <a:pt x="491678" y="270338"/>
                  </a:cubicBezTo>
                  <a:cubicBezTo>
                    <a:pt x="523428" y="237530"/>
                    <a:pt x="550416" y="181438"/>
                    <a:pt x="555178" y="149688"/>
                  </a:cubicBezTo>
                  <a:cubicBezTo>
                    <a:pt x="559940" y="117938"/>
                    <a:pt x="563645" y="95713"/>
                    <a:pt x="532953" y="86188"/>
                  </a:cubicBezTo>
                  <a:cubicBezTo>
                    <a:pt x="502261" y="76663"/>
                    <a:pt x="431882" y="81955"/>
                    <a:pt x="383728" y="105238"/>
                  </a:cubicBezTo>
                  <a:cubicBezTo>
                    <a:pt x="335574" y="128521"/>
                    <a:pt x="256199" y="169267"/>
                    <a:pt x="221803" y="229063"/>
                  </a:cubicBezTo>
                  <a:cubicBezTo>
                    <a:pt x="187407" y="288859"/>
                    <a:pt x="196403" y="350242"/>
                    <a:pt x="171003" y="413213"/>
                  </a:cubicBezTo>
                  <a:cubicBezTo>
                    <a:pt x="145603" y="476184"/>
                    <a:pt x="105386" y="583076"/>
                    <a:pt x="78928" y="597363"/>
                  </a:cubicBezTo>
                  <a:cubicBezTo>
                    <a:pt x="52470" y="611650"/>
                    <a:pt x="33420" y="580959"/>
                    <a:pt x="18603" y="549738"/>
                  </a:cubicBezTo>
                  <a:close/>
                </a:path>
              </a:pathLst>
            </a:custGeom>
            <a:solidFill>
              <a:srgbClr val="D301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/>
              <a:endParaRPr lang="zh-CN" altLang="en-US" strike="noStrike" noProof="1">
                <a:solidFill>
                  <a:prstClr val="white"/>
                </a:solidFill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>
              <a:off x="10036868" y="6133997"/>
              <a:ext cx="315678" cy="225642"/>
            </a:xfrm>
            <a:custGeom>
              <a:avLst/>
              <a:gdLst>
                <a:gd name="connsiteX0" fmla="*/ 9525 w 307975"/>
                <a:gd name="connsiteY0" fmla="*/ 225425 h 225425"/>
                <a:gd name="connsiteX1" fmla="*/ 120650 w 307975"/>
                <a:gd name="connsiteY1" fmla="*/ 76200 h 225425"/>
                <a:gd name="connsiteX2" fmla="*/ 184150 w 307975"/>
                <a:gd name="connsiteY2" fmla="*/ 19050 h 225425"/>
                <a:gd name="connsiteX3" fmla="*/ 307975 w 307975"/>
                <a:gd name="connsiteY3" fmla="*/ 9525 h 225425"/>
                <a:gd name="connsiteX4" fmla="*/ 158750 w 307975"/>
                <a:gd name="connsiteY4" fmla="*/ 0 h 225425"/>
                <a:gd name="connsiteX5" fmla="*/ 82550 w 307975"/>
                <a:gd name="connsiteY5" fmla="*/ 44450 h 225425"/>
                <a:gd name="connsiteX6" fmla="*/ 0 w 307975"/>
                <a:gd name="connsiteY6" fmla="*/ 107950 h 225425"/>
                <a:gd name="connsiteX7" fmla="*/ 9525 w 307975"/>
                <a:gd name="connsiteY7" fmla="*/ 225425 h 225425"/>
                <a:gd name="connsiteX0-1" fmla="*/ 9525 w 307975"/>
                <a:gd name="connsiteY0-2" fmla="*/ 225425 h 225425"/>
                <a:gd name="connsiteX1-3" fmla="*/ 120650 w 307975"/>
                <a:gd name="connsiteY1-4" fmla="*/ 76200 h 225425"/>
                <a:gd name="connsiteX2-5" fmla="*/ 184150 w 307975"/>
                <a:gd name="connsiteY2-6" fmla="*/ 19050 h 225425"/>
                <a:gd name="connsiteX3-7" fmla="*/ 307975 w 307975"/>
                <a:gd name="connsiteY3-8" fmla="*/ 9525 h 225425"/>
                <a:gd name="connsiteX4-9" fmla="*/ 158750 w 307975"/>
                <a:gd name="connsiteY4-10" fmla="*/ 0 h 225425"/>
                <a:gd name="connsiteX5-11" fmla="*/ 82550 w 307975"/>
                <a:gd name="connsiteY5-12" fmla="*/ 44450 h 225425"/>
                <a:gd name="connsiteX6-13" fmla="*/ 0 w 307975"/>
                <a:gd name="connsiteY6-14" fmla="*/ 107950 h 225425"/>
                <a:gd name="connsiteX7-15" fmla="*/ 9525 w 307975"/>
                <a:gd name="connsiteY7-16" fmla="*/ 225425 h 225425"/>
                <a:gd name="connsiteX0-17" fmla="*/ 17228 w 315678"/>
                <a:gd name="connsiteY0-18" fmla="*/ 225425 h 225642"/>
                <a:gd name="connsiteX1-19" fmla="*/ 128353 w 315678"/>
                <a:gd name="connsiteY1-20" fmla="*/ 76200 h 225642"/>
                <a:gd name="connsiteX2-21" fmla="*/ 191853 w 315678"/>
                <a:gd name="connsiteY2-22" fmla="*/ 19050 h 225642"/>
                <a:gd name="connsiteX3-23" fmla="*/ 315678 w 315678"/>
                <a:gd name="connsiteY3-24" fmla="*/ 9525 h 225642"/>
                <a:gd name="connsiteX4-25" fmla="*/ 166453 w 315678"/>
                <a:gd name="connsiteY4-26" fmla="*/ 0 h 225642"/>
                <a:gd name="connsiteX5-27" fmla="*/ 90253 w 315678"/>
                <a:gd name="connsiteY5-28" fmla="*/ 44450 h 225642"/>
                <a:gd name="connsiteX6-29" fmla="*/ 7703 w 315678"/>
                <a:gd name="connsiteY6-30" fmla="*/ 107950 h 225642"/>
                <a:gd name="connsiteX7-31" fmla="*/ 17228 w 315678"/>
                <a:gd name="connsiteY7-32" fmla="*/ 225425 h 225642"/>
                <a:gd name="connsiteX0-33" fmla="*/ 17228 w 315678"/>
                <a:gd name="connsiteY0-34" fmla="*/ 225425 h 225642"/>
                <a:gd name="connsiteX1-35" fmla="*/ 128353 w 315678"/>
                <a:gd name="connsiteY1-36" fmla="*/ 76200 h 225642"/>
                <a:gd name="connsiteX2-37" fmla="*/ 191853 w 315678"/>
                <a:gd name="connsiteY2-38" fmla="*/ 19050 h 225642"/>
                <a:gd name="connsiteX3-39" fmla="*/ 315678 w 315678"/>
                <a:gd name="connsiteY3-40" fmla="*/ 9525 h 225642"/>
                <a:gd name="connsiteX4-41" fmla="*/ 166453 w 315678"/>
                <a:gd name="connsiteY4-42" fmla="*/ 0 h 225642"/>
                <a:gd name="connsiteX5-43" fmla="*/ 90253 w 315678"/>
                <a:gd name="connsiteY5-44" fmla="*/ 44450 h 225642"/>
                <a:gd name="connsiteX6-45" fmla="*/ 7703 w 315678"/>
                <a:gd name="connsiteY6-46" fmla="*/ 107950 h 225642"/>
                <a:gd name="connsiteX7-47" fmla="*/ 17228 w 315678"/>
                <a:gd name="connsiteY7-48" fmla="*/ 225425 h 225642"/>
                <a:gd name="connsiteX0-49" fmla="*/ 17228 w 315678"/>
                <a:gd name="connsiteY0-50" fmla="*/ 225425 h 225642"/>
                <a:gd name="connsiteX1-51" fmla="*/ 128353 w 315678"/>
                <a:gd name="connsiteY1-52" fmla="*/ 76200 h 225642"/>
                <a:gd name="connsiteX2-53" fmla="*/ 191853 w 315678"/>
                <a:gd name="connsiteY2-54" fmla="*/ 19050 h 225642"/>
                <a:gd name="connsiteX3-55" fmla="*/ 315678 w 315678"/>
                <a:gd name="connsiteY3-56" fmla="*/ 9525 h 225642"/>
                <a:gd name="connsiteX4-57" fmla="*/ 166453 w 315678"/>
                <a:gd name="connsiteY4-58" fmla="*/ 0 h 225642"/>
                <a:gd name="connsiteX5-59" fmla="*/ 80728 w 315678"/>
                <a:gd name="connsiteY5-60" fmla="*/ 28575 h 225642"/>
                <a:gd name="connsiteX6-61" fmla="*/ 7703 w 315678"/>
                <a:gd name="connsiteY6-62" fmla="*/ 107950 h 225642"/>
                <a:gd name="connsiteX7-63" fmla="*/ 17228 w 315678"/>
                <a:gd name="connsiteY7-64" fmla="*/ 225425 h 225642"/>
                <a:gd name="connsiteX0-65" fmla="*/ 17228 w 315678"/>
                <a:gd name="connsiteY0-66" fmla="*/ 225425 h 225642"/>
                <a:gd name="connsiteX1-67" fmla="*/ 128353 w 315678"/>
                <a:gd name="connsiteY1-68" fmla="*/ 76200 h 225642"/>
                <a:gd name="connsiteX2-69" fmla="*/ 191853 w 315678"/>
                <a:gd name="connsiteY2-70" fmla="*/ 19050 h 225642"/>
                <a:gd name="connsiteX3-71" fmla="*/ 315678 w 315678"/>
                <a:gd name="connsiteY3-72" fmla="*/ 9525 h 225642"/>
                <a:gd name="connsiteX4-73" fmla="*/ 166453 w 315678"/>
                <a:gd name="connsiteY4-74" fmla="*/ 0 h 225642"/>
                <a:gd name="connsiteX5-75" fmla="*/ 80728 w 315678"/>
                <a:gd name="connsiteY5-76" fmla="*/ 28575 h 225642"/>
                <a:gd name="connsiteX6-77" fmla="*/ 7703 w 315678"/>
                <a:gd name="connsiteY6-78" fmla="*/ 107950 h 225642"/>
                <a:gd name="connsiteX7-79" fmla="*/ 17228 w 315678"/>
                <a:gd name="connsiteY7-80" fmla="*/ 225425 h 225642"/>
                <a:gd name="connsiteX0-81" fmla="*/ 17228 w 315678"/>
                <a:gd name="connsiteY0-82" fmla="*/ 225425 h 225642"/>
                <a:gd name="connsiteX1-83" fmla="*/ 128353 w 315678"/>
                <a:gd name="connsiteY1-84" fmla="*/ 76200 h 225642"/>
                <a:gd name="connsiteX2-85" fmla="*/ 191853 w 315678"/>
                <a:gd name="connsiteY2-86" fmla="*/ 19050 h 225642"/>
                <a:gd name="connsiteX3-87" fmla="*/ 315678 w 315678"/>
                <a:gd name="connsiteY3-88" fmla="*/ 9525 h 225642"/>
                <a:gd name="connsiteX4-89" fmla="*/ 166453 w 315678"/>
                <a:gd name="connsiteY4-90" fmla="*/ 0 h 225642"/>
                <a:gd name="connsiteX5-91" fmla="*/ 80728 w 315678"/>
                <a:gd name="connsiteY5-92" fmla="*/ 28575 h 225642"/>
                <a:gd name="connsiteX6-93" fmla="*/ 7703 w 315678"/>
                <a:gd name="connsiteY6-94" fmla="*/ 107950 h 225642"/>
                <a:gd name="connsiteX7-95" fmla="*/ 17228 w 315678"/>
                <a:gd name="connsiteY7-96" fmla="*/ 225425 h 22564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</a:cxnLst>
              <a:rect l="l" t="t" r="r" b="b"/>
              <a:pathLst>
                <a:path w="315678" h="225642">
                  <a:moveTo>
                    <a:pt x="17228" y="225425"/>
                  </a:moveTo>
                  <a:cubicBezTo>
                    <a:pt x="37336" y="220133"/>
                    <a:pt x="99249" y="110596"/>
                    <a:pt x="128353" y="76200"/>
                  </a:cubicBezTo>
                  <a:cubicBezTo>
                    <a:pt x="157457" y="41804"/>
                    <a:pt x="160632" y="30162"/>
                    <a:pt x="191853" y="19050"/>
                  </a:cubicBezTo>
                  <a:lnTo>
                    <a:pt x="315678" y="9525"/>
                  </a:lnTo>
                  <a:lnTo>
                    <a:pt x="166453" y="0"/>
                  </a:lnTo>
                  <a:cubicBezTo>
                    <a:pt x="128882" y="5821"/>
                    <a:pt x="107186" y="10583"/>
                    <a:pt x="80728" y="28575"/>
                  </a:cubicBezTo>
                  <a:cubicBezTo>
                    <a:pt x="54270" y="46567"/>
                    <a:pt x="19874" y="77788"/>
                    <a:pt x="7703" y="107950"/>
                  </a:cubicBezTo>
                  <a:cubicBezTo>
                    <a:pt x="-4468" y="138112"/>
                    <a:pt x="-2880" y="230717"/>
                    <a:pt x="17228" y="22542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/>
              <a:endParaRPr lang="zh-CN" altLang="en-US" strike="noStrike" noProof="1">
                <a:solidFill>
                  <a:prstClr val="white"/>
                </a:solidFill>
              </a:endParaRPr>
            </a:p>
          </p:txBody>
        </p:sp>
        <p:sp>
          <p:nvSpPr>
            <p:cNvPr id="15" name="任意多边形 14"/>
            <p:cNvSpPr/>
            <p:nvPr/>
          </p:nvSpPr>
          <p:spPr>
            <a:xfrm>
              <a:off x="9062919" y="6207396"/>
              <a:ext cx="652464" cy="95250"/>
            </a:xfrm>
            <a:custGeom>
              <a:avLst/>
              <a:gdLst>
                <a:gd name="connsiteX0" fmla="*/ 0 w 621507"/>
                <a:gd name="connsiteY0" fmla="*/ 85725 h 85725"/>
                <a:gd name="connsiteX1" fmla="*/ 76200 w 621507"/>
                <a:gd name="connsiteY1" fmla="*/ 28575 h 85725"/>
                <a:gd name="connsiteX2" fmla="*/ 80963 w 621507"/>
                <a:gd name="connsiteY2" fmla="*/ 80963 h 85725"/>
                <a:gd name="connsiteX3" fmla="*/ 104775 w 621507"/>
                <a:gd name="connsiteY3" fmla="*/ 33338 h 85725"/>
                <a:gd name="connsiteX4" fmla="*/ 133350 w 621507"/>
                <a:gd name="connsiteY4" fmla="*/ 76200 h 85725"/>
                <a:gd name="connsiteX5" fmla="*/ 178594 w 621507"/>
                <a:gd name="connsiteY5" fmla="*/ 11907 h 85725"/>
                <a:gd name="connsiteX6" fmla="*/ 207169 w 621507"/>
                <a:gd name="connsiteY6" fmla="*/ 66675 h 85725"/>
                <a:gd name="connsiteX7" fmla="*/ 235744 w 621507"/>
                <a:gd name="connsiteY7" fmla="*/ 7144 h 85725"/>
                <a:gd name="connsiteX8" fmla="*/ 278607 w 621507"/>
                <a:gd name="connsiteY8" fmla="*/ 69057 h 85725"/>
                <a:gd name="connsiteX9" fmla="*/ 302419 w 621507"/>
                <a:gd name="connsiteY9" fmla="*/ 16669 h 85725"/>
                <a:gd name="connsiteX10" fmla="*/ 345282 w 621507"/>
                <a:gd name="connsiteY10" fmla="*/ 64294 h 85725"/>
                <a:gd name="connsiteX11" fmla="*/ 369094 w 621507"/>
                <a:gd name="connsiteY11" fmla="*/ 11907 h 85725"/>
                <a:gd name="connsiteX12" fmla="*/ 409575 w 621507"/>
                <a:gd name="connsiteY12" fmla="*/ 66675 h 85725"/>
                <a:gd name="connsiteX13" fmla="*/ 431007 w 621507"/>
                <a:gd name="connsiteY13" fmla="*/ 7144 h 85725"/>
                <a:gd name="connsiteX14" fmla="*/ 488157 w 621507"/>
                <a:gd name="connsiteY14" fmla="*/ 66675 h 85725"/>
                <a:gd name="connsiteX15" fmla="*/ 488157 w 621507"/>
                <a:gd name="connsiteY15" fmla="*/ 14288 h 85725"/>
                <a:gd name="connsiteX16" fmla="*/ 545307 w 621507"/>
                <a:gd name="connsiteY16" fmla="*/ 66675 h 85725"/>
                <a:gd name="connsiteX17" fmla="*/ 528638 w 621507"/>
                <a:gd name="connsiteY17" fmla="*/ 0 h 85725"/>
                <a:gd name="connsiteX18" fmla="*/ 621507 w 621507"/>
                <a:gd name="connsiteY18" fmla="*/ 80963 h 85725"/>
                <a:gd name="connsiteX19" fmla="*/ 0 w 621507"/>
                <a:gd name="connsiteY19" fmla="*/ 85725 h 85725"/>
                <a:gd name="connsiteX0-1" fmla="*/ 0 w 621507"/>
                <a:gd name="connsiteY0-2" fmla="*/ 85725 h 92040"/>
                <a:gd name="connsiteX1-3" fmla="*/ 76200 w 621507"/>
                <a:gd name="connsiteY1-4" fmla="*/ 28575 h 92040"/>
                <a:gd name="connsiteX2-5" fmla="*/ 80963 w 621507"/>
                <a:gd name="connsiteY2-6" fmla="*/ 80963 h 92040"/>
                <a:gd name="connsiteX3-7" fmla="*/ 104775 w 621507"/>
                <a:gd name="connsiteY3-8" fmla="*/ 33338 h 92040"/>
                <a:gd name="connsiteX4-9" fmla="*/ 133350 w 621507"/>
                <a:gd name="connsiteY4-10" fmla="*/ 76200 h 92040"/>
                <a:gd name="connsiteX5-11" fmla="*/ 178594 w 621507"/>
                <a:gd name="connsiteY5-12" fmla="*/ 11907 h 92040"/>
                <a:gd name="connsiteX6-13" fmla="*/ 207169 w 621507"/>
                <a:gd name="connsiteY6-14" fmla="*/ 66675 h 92040"/>
                <a:gd name="connsiteX7-15" fmla="*/ 235744 w 621507"/>
                <a:gd name="connsiteY7-16" fmla="*/ 7144 h 92040"/>
                <a:gd name="connsiteX8-17" fmla="*/ 278607 w 621507"/>
                <a:gd name="connsiteY8-18" fmla="*/ 69057 h 92040"/>
                <a:gd name="connsiteX9-19" fmla="*/ 302419 w 621507"/>
                <a:gd name="connsiteY9-20" fmla="*/ 16669 h 92040"/>
                <a:gd name="connsiteX10-21" fmla="*/ 345282 w 621507"/>
                <a:gd name="connsiteY10-22" fmla="*/ 64294 h 92040"/>
                <a:gd name="connsiteX11-23" fmla="*/ 369094 w 621507"/>
                <a:gd name="connsiteY11-24" fmla="*/ 11907 h 92040"/>
                <a:gd name="connsiteX12-25" fmla="*/ 409575 w 621507"/>
                <a:gd name="connsiteY12-26" fmla="*/ 66675 h 92040"/>
                <a:gd name="connsiteX13-27" fmla="*/ 431007 w 621507"/>
                <a:gd name="connsiteY13-28" fmla="*/ 7144 h 92040"/>
                <a:gd name="connsiteX14-29" fmla="*/ 488157 w 621507"/>
                <a:gd name="connsiteY14-30" fmla="*/ 66675 h 92040"/>
                <a:gd name="connsiteX15-31" fmla="*/ 488157 w 621507"/>
                <a:gd name="connsiteY15-32" fmla="*/ 14288 h 92040"/>
                <a:gd name="connsiteX16-33" fmla="*/ 545307 w 621507"/>
                <a:gd name="connsiteY16-34" fmla="*/ 66675 h 92040"/>
                <a:gd name="connsiteX17-35" fmla="*/ 528638 w 621507"/>
                <a:gd name="connsiteY17-36" fmla="*/ 0 h 92040"/>
                <a:gd name="connsiteX18-37" fmla="*/ 621507 w 621507"/>
                <a:gd name="connsiteY18-38" fmla="*/ 80963 h 92040"/>
                <a:gd name="connsiteX19-39" fmla="*/ 0 w 621507"/>
                <a:gd name="connsiteY19-40" fmla="*/ 85725 h 92040"/>
                <a:gd name="connsiteX0-41" fmla="*/ 0 w 635795"/>
                <a:gd name="connsiteY0-42" fmla="*/ 95250 h 98739"/>
                <a:gd name="connsiteX1-43" fmla="*/ 90488 w 635795"/>
                <a:gd name="connsiteY1-44" fmla="*/ 28575 h 98739"/>
                <a:gd name="connsiteX2-45" fmla="*/ 95251 w 635795"/>
                <a:gd name="connsiteY2-46" fmla="*/ 80963 h 98739"/>
                <a:gd name="connsiteX3-47" fmla="*/ 119063 w 635795"/>
                <a:gd name="connsiteY3-48" fmla="*/ 33338 h 98739"/>
                <a:gd name="connsiteX4-49" fmla="*/ 147638 w 635795"/>
                <a:gd name="connsiteY4-50" fmla="*/ 76200 h 98739"/>
                <a:gd name="connsiteX5-51" fmla="*/ 192882 w 635795"/>
                <a:gd name="connsiteY5-52" fmla="*/ 11907 h 98739"/>
                <a:gd name="connsiteX6-53" fmla="*/ 221457 w 635795"/>
                <a:gd name="connsiteY6-54" fmla="*/ 66675 h 98739"/>
                <a:gd name="connsiteX7-55" fmla="*/ 250032 w 635795"/>
                <a:gd name="connsiteY7-56" fmla="*/ 7144 h 98739"/>
                <a:gd name="connsiteX8-57" fmla="*/ 292895 w 635795"/>
                <a:gd name="connsiteY8-58" fmla="*/ 69057 h 98739"/>
                <a:gd name="connsiteX9-59" fmla="*/ 316707 w 635795"/>
                <a:gd name="connsiteY9-60" fmla="*/ 16669 h 98739"/>
                <a:gd name="connsiteX10-61" fmla="*/ 359570 w 635795"/>
                <a:gd name="connsiteY10-62" fmla="*/ 64294 h 98739"/>
                <a:gd name="connsiteX11-63" fmla="*/ 383382 w 635795"/>
                <a:gd name="connsiteY11-64" fmla="*/ 11907 h 98739"/>
                <a:gd name="connsiteX12-65" fmla="*/ 423863 w 635795"/>
                <a:gd name="connsiteY12-66" fmla="*/ 66675 h 98739"/>
                <a:gd name="connsiteX13-67" fmla="*/ 445295 w 635795"/>
                <a:gd name="connsiteY13-68" fmla="*/ 7144 h 98739"/>
                <a:gd name="connsiteX14-69" fmla="*/ 502445 w 635795"/>
                <a:gd name="connsiteY14-70" fmla="*/ 66675 h 98739"/>
                <a:gd name="connsiteX15-71" fmla="*/ 502445 w 635795"/>
                <a:gd name="connsiteY15-72" fmla="*/ 14288 h 98739"/>
                <a:gd name="connsiteX16-73" fmla="*/ 559595 w 635795"/>
                <a:gd name="connsiteY16-74" fmla="*/ 66675 h 98739"/>
                <a:gd name="connsiteX17-75" fmla="*/ 542926 w 635795"/>
                <a:gd name="connsiteY17-76" fmla="*/ 0 h 98739"/>
                <a:gd name="connsiteX18-77" fmla="*/ 635795 w 635795"/>
                <a:gd name="connsiteY18-78" fmla="*/ 80963 h 98739"/>
                <a:gd name="connsiteX19-79" fmla="*/ 0 w 635795"/>
                <a:gd name="connsiteY19-80" fmla="*/ 95250 h 98739"/>
                <a:gd name="connsiteX0-81" fmla="*/ 0 w 635795"/>
                <a:gd name="connsiteY0-82" fmla="*/ 95250 h 95250"/>
                <a:gd name="connsiteX1-83" fmla="*/ 90488 w 635795"/>
                <a:gd name="connsiteY1-84" fmla="*/ 28575 h 95250"/>
                <a:gd name="connsiteX2-85" fmla="*/ 95251 w 635795"/>
                <a:gd name="connsiteY2-86" fmla="*/ 80963 h 95250"/>
                <a:gd name="connsiteX3-87" fmla="*/ 119063 w 635795"/>
                <a:gd name="connsiteY3-88" fmla="*/ 33338 h 95250"/>
                <a:gd name="connsiteX4-89" fmla="*/ 147638 w 635795"/>
                <a:gd name="connsiteY4-90" fmla="*/ 76200 h 95250"/>
                <a:gd name="connsiteX5-91" fmla="*/ 192882 w 635795"/>
                <a:gd name="connsiteY5-92" fmla="*/ 11907 h 95250"/>
                <a:gd name="connsiteX6-93" fmla="*/ 221457 w 635795"/>
                <a:gd name="connsiteY6-94" fmla="*/ 66675 h 95250"/>
                <a:gd name="connsiteX7-95" fmla="*/ 250032 w 635795"/>
                <a:gd name="connsiteY7-96" fmla="*/ 7144 h 95250"/>
                <a:gd name="connsiteX8-97" fmla="*/ 292895 w 635795"/>
                <a:gd name="connsiteY8-98" fmla="*/ 69057 h 95250"/>
                <a:gd name="connsiteX9-99" fmla="*/ 316707 w 635795"/>
                <a:gd name="connsiteY9-100" fmla="*/ 16669 h 95250"/>
                <a:gd name="connsiteX10-101" fmla="*/ 359570 w 635795"/>
                <a:gd name="connsiteY10-102" fmla="*/ 64294 h 95250"/>
                <a:gd name="connsiteX11-103" fmla="*/ 383382 w 635795"/>
                <a:gd name="connsiteY11-104" fmla="*/ 11907 h 95250"/>
                <a:gd name="connsiteX12-105" fmla="*/ 423863 w 635795"/>
                <a:gd name="connsiteY12-106" fmla="*/ 66675 h 95250"/>
                <a:gd name="connsiteX13-107" fmla="*/ 445295 w 635795"/>
                <a:gd name="connsiteY13-108" fmla="*/ 7144 h 95250"/>
                <a:gd name="connsiteX14-109" fmla="*/ 502445 w 635795"/>
                <a:gd name="connsiteY14-110" fmla="*/ 66675 h 95250"/>
                <a:gd name="connsiteX15-111" fmla="*/ 502445 w 635795"/>
                <a:gd name="connsiteY15-112" fmla="*/ 14288 h 95250"/>
                <a:gd name="connsiteX16-113" fmla="*/ 559595 w 635795"/>
                <a:gd name="connsiteY16-114" fmla="*/ 66675 h 95250"/>
                <a:gd name="connsiteX17-115" fmla="*/ 542926 w 635795"/>
                <a:gd name="connsiteY17-116" fmla="*/ 0 h 95250"/>
                <a:gd name="connsiteX18-117" fmla="*/ 635795 w 635795"/>
                <a:gd name="connsiteY18-118" fmla="*/ 80963 h 95250"/>
                <a:gd name="connsiteX19-119" fmla="*/ 0 w 635795"/>
                <a:gd name="connsiteY19-120" fmla="*/ 95250 h 95250"/>
                <a:gd name="connsiteX0-121" fmla="*/ 0 w 635795"/>
                <a:gd name="connsiteY0-122" fmla="*/ 95250 h 95250"/>
                <a:gd name="connsiteX1-123" fmla="*/ 90488 w 635795"/>
                <a:gd name="connsiteY1-124" fmla="*/ 28575 h 95250"/>
                <a:gd name="connsiteX2-125" fmla="*/ 95251 w 635795"/>
                <a:gd name="connsiteY2-126" fmla="*/ 80963 h 95250"/>
                <a:gd name="connsiteX3-127" fmla="*/ 119063 w 635795"/>
                <a:gd name="connsiteY3-128" fmla="*/ 33338 h 95250"/>
                <a:gd name="connsiteX4-129" fmla="*/ 147638 w 635795"/>
                <a:gd name="connsiteY4-130" fmla="*/ 76200 h 95250"/>
                <a:gd name="connsiteX5-131" fmla="*/ 192882 w 635795"/>
                <a:gd name="connsiteY5-132" fmla="*/ 11907 h 95250"/>
                <a:gd name="connsiteX6-133" fmla="*/ 221457 w 635795"/>
                <a:gd name="connsiteY6-134" fmla="*/ 66675 h 95250"/>
                <a:gd name="connsiteX7-135" fmla="*/ 250032 w 635795"/>
                <a:gd name="connsiteY7-136" fmla="*/ 7144 h 95250"/>
                <a:gd name="connsiteX8-137" fmla="*/ 292895 w 635795"/>
                <a:gd name="connsiteY8-138" fmla="*/ 69057 h 95250"/>
                <a:gd name="connsiteX9-139" fmla="*/ 316707 w 635795"/>
                <a:gd name="connsiteY9-140" fmla="*/ 16669 h 95250"/>
                <a:gd name="connsiteX10-141" fmla="*/ 359570 w 635795"/>
                <a:gd name="connsiteY10-142" fmla="*/ 64294 h 95250"/>
                <a:gd name="connsiteX11-143" fmla="*/ 383382 w 635795"/>
                <a:gd name="connsiteY11-144" fmla="*/ 11907 h 95250"/>
                <a:gd name="connsiteX12-145" fmla="*/ 423863 w 635795"/>
                <a:gd name="connsiteY12-146" fmla="*/ 66675 h 95250"/>
                <a:gd name="connsiteX13-147" fmla="*/ 445295 w 635795"/>
                <a:gd name="connsiteY13-148" fmla="*/ 7144 h 95250"/>
                <a:gd name="connsiteX14-149" fmla="*/ 502445 w 635795"/>
                <a:gd name="connsiteY14-150" fmla="*/ 66675 h 95250"/>
                <a:gd name="connsiteX15-151" fmla="*/ 502445 w 635795"/>
                <a:gd name="connsiteY15-152" fmla="*/ 14288 h 95250"/>
                <a:gd name="connsiteX16-153" fmla="*/ 559595 w 635795"/>
                <a:gd name="connsiteY16-154" fmla="*/ 66675 h 95250"/>
                <a:gd name="connsiteX17-155" fmla="*/ 542926 w 635795"/>
                <a:gd name="connsiteY17-156" fmla="*/ 0 h 95250"/>
                <a:gd name="connsiteX18-157" fmla="*/ 635795 w 635795"/>
                <a:gd name="connsiteY18-158" fmla="*/ 80963 h 95250"/>
                <a:gd name="connsiteX19-159" fmla="*/ 0 w 635795"/>
                <a:gd name="connsiteY19-160" fmla="*/ 95250 h 95250"/>
                <a:gd name="connsiteX0-161" fmla="*/ 0 w 652464"/>
                <a:gd name="connsiteY0-162" fmla="*/ 95250 h 95250"/>
                <a:gd name="connsiteX1-163" fmla="*/ 90488 w 652464"/>
                <a:gd name="connsiteY1-164" fmla="*/ 28575 h 95250"/>
                <a:gd name="connsiteX2-165" fmla="*/ 95251 w 652464"/>
                <a:gd name="connsiteY2-166" fmla="*/ 80963 h 95250"/>
                <a:gd name="connsiteX3-167" fmla="*/ 119063 w 652464"/>
                <a:gd name="connsiteY3-168" fmla="*/ 33338 h 95250"/>
                <a:gd name="connsiteX4-169" fmla="*/ 147638 w 652464"/>
                <a:gd name="connsiteY4-170" fmla="*/ 76200 h 95250"/>
                <a:gd name="connsiteX5-171" fmla="*/ 192882 w 652464"/>
                <a:gd name="connsiteY5-172" fmla="*/ 11907 h 95250"/>
                <a:gd name="connsiteX6-173" fmla="*/ 221457 w 652464"/>
                <a:gd name="connsiteY6-174" fmla="*/ 66675 h 95250"/>
                <a:gd name="connsiteX7-175" fmla="*/ 250032 w 652464"/>
                <a:gd name="connsiteY7-176" fmla="*/ 7144 h 95250"/>
                <a:gd name="connsiteX8-177" fmla="*/ 292895 w 652464"/>
                <a:gd name="connsiteY8-178" fmla="*/ 69057 h 95250"/>
                <a:gd name="connsiteX9-179" fmla="*/ 316707 w 652464"/>
                <a:gd name="connsiteY9-180" fmla="*/ 16669 h 95250"/>
                <a:gd name="connsiteX10-181" fmla="*/ 359570 w 652464"/>
                <a:gd name="connsiteY10-182" fmla="*/ 64294 h 95250"/>
                <a:gd name="connsiteX11-183" fmla="*/ 383382 w 652464"/>
                <a:gd name="connsiteY11-184" fmla="*/ 11907 h 95250"/>
                <a:gd name="connsiteX12-185" fmla="*/ 423863 w 652464"/>
                <a:gd name="connsiteY12-186" fmla="*/ 66675 h 95250"/>
                <a:gd name="connsiteX13-187" fmla="*/ 445295 w 652464"/>
                <a:gd name="connsiteY13-188" fmla="*/ 7144 h 95250"/>
                <a:gd name="connsiteX14-189" fmla="*/ 502445 w 652464"/>
                <a:gd name="connsiteY14-190" fmla="*/ 66675 h 95250"/>
                <a:gd name="connsiteX15-191" fmla="*/ 502445 w 652464"/>
                <a:gd name="connsiteY15-192" fmla="*/ 14288 h 95250"/>
                <a:gd name="connsiteX16-193" fmla="*/ 559595 w 652464"/>
                <a:gd name="connsiteY16-194" fmla="*/ 66675 h 95250"/>
                <a:gd name="connsiteX17-195" fmla="*/ 542926 w 652464"/>
                <a:gd name="connsiteY17-196" fmla="*/ 0 h 95250"/>
                <a:gd name="connsiteX18-197" fmla="*/ 652464 w 652464"/>
                <a:gd name="connsiteY18-198" fmla="*/ 88107 h 95250"/>
                <a:gd name="connsiteX19-199" fmla="*/ 0 w 652464"/>
                <a:gd name="connsiteY19-200" fmla="*/ 95250 h 95250"/>
                <a:gd name="connsiteX0-201" fmla="*/ 0 w 652464"/>
                <a:gd name="connsiteY0-202" fmla="*/ 95250 h 95250"/>
                <a:gd name="connsiteX1-203" fmla="*/ 90488 w 652464"/>
                <a:gd name="connsiteY1-204" fmla="*/ 28575 h 95250"/>
                <a:gd name="connsiteX2-205" fmla="*/ 95251 w 652464"/>
                <a:gd name="connsiteY2-206" fmla="*/ 80963 h 95250"/>
                <a:gd name="connsiteX3-207" fmla="*/ 119063 w 652464"/>
                <a:gd name="connsiteY3-208" fmla="*/ 33338 h 95250"/>
                <a:gd name="connsiteX4-209" fmla="*/ 147638 w 652464"/>
                <a:gd name="connsiteY4-210" fmla="*/ 76200 h 95250"/>
                <a:gd name="connsiteX5-211" fmla="*/ 192882 w 652464"/>
                <a:gd name="connsiteY5-212" fmla="*/ 11907 h 95250"/>
                <a:gd name="connsiteX6-213" fmla="*/ 221457 w 652464"/>
                <a:gd name="connsiteY6-214" fmla="*/ 66675 h 95250"/>
                <a:gd name="connsiteX7-215" fmla="*/ 250032 w 652464"/>
                <a:gd name="connsiteY7-216" fmla="*/ 7144 h 95250"/>
                <a:gd name="connsiteX8-217" fmla="*/ 292895 w 652464"/>
                <a:gd name="connsiteY8-218" fmla="*/ 69057 h 95250"/>
                <a:gd name="connsiteX9-219" fmla="*/ 321470 w 652464"/>
                <a:gd name="connsiteY9-220" fmla="*/ 11907 h 95250"/>
                <a:gd name="connsiteX10-221" fmla="*/ 359570 w 652464"/>
                <a:gd name="connsiteY10-222" fmla="*/ 64294 h 95250"/>
                <a:gd name="connsiteX11-223" fmla="*/ 383382 w 652464"/>
                <a:gd name="connsiteY11-224" fmla="*/ 11907 h 95250"/>
                <a:gd name="connsiteX12-225" fmla="*/ 423863 w 652464"/>
                <a:gd name="connsiteY12-226" fmla="*/ 66675 h 95250"/>
                <a:gd name="connsiteX13-227" fmla="*/ 445295 w 652464"/>
                <a:gd name="connsiteY13-228" fmla="*/ 7144 h 95250"/>
                <a:gd name="connsiteX14-229" fmla="*/ 502445 w 652464"/>
                <a:gd name="connsiteY14-230" fmla="*/ 66675 h 95250"/>
                <a:gd name="connsiteX15-231" fmla="*/ 502445 w 652464"/>
                <a:gd name="connsiteY15-232" fmla="*/ 14288 h 95250"/>
                <a:gd name="connsiteX16-233" fmla="*/ 559595 w 652464"/>
                <a:gd name="connsiteY16-234" fmla="*/ 66675 h 95250"/>
                <a:gd name="connsiteX17-235" fmla="*/ 542926 w 652464"/>
                <a:gd name="connsiteY17-236" fmla="*/ 0 h 95250"/>
                <a:gd name="connsiteX18-237" fmla="*/ 652464 w 652464"/>
                <a:gd name="connsiteY18-238" fmla="*/ 88107 h 95250"/>
                <a:gd name="connsiteX19-239" fmla="*/ 0 w 652464"/>
                <a:gd name="connsiteY19-240" fmla="*/ 95250 h 952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</a:cxnLst>
              <a:rect l="l" t="t" r="r" b="b"/>
              <a:pathLst>
                <a:path w="652464" h="95250">
                  <a:moveTo>
                    <a:pt x="0" y="95250"/>
                  </a:moveTo>
                  <a:lnTo>
                    <a:pt x="90488" y="28575"/>
                  </a:lnTo>
                  <a:lnTo>
                    <a:pt x="95251" y="80963"/>
                  </a:lnTo>
                  <a:lnTo>
                    <a:pt x="119063" y="33338"/>
                  </a:lnTo>
                  <a:lnTo>
                    <a:pt x="147638" y="76200"/>
                  </a:lnTo>
                  <a:lnTo>
                    <a:pt x="192882" y="11907"/>
                  </a:lnTo>
                  <a:lnTo>
                    <a:pt x="221457" y="66675"/>
                  </a:lnTo>
                  <a:lnTo>
                    <a:pt x="250032" y="7144"/>
                  </a:lnTo>
                  <a:lnTo>
                    <a:pt x="292895" y="69057"/>
                  </a:lnTo>
                  <a:lnTo>
                    <a:pt x="321470" y="11907"/>
                  </a:lnTo>
                  <a:lnTo>
                    <a:pt x="359570" y="64294"/>
                  </a:lnTo>
                  <a:lnTo>
                    <a:pt x="383382" y="11907"/>
                  </a:lnTo>
                  <a:lnTo>
                    <a:pt x="423863" y="66675"/>
                  </a:lnTo>
                  <a:lnTo>
                    <a:pt x="445295" y="7144"/>
                  </a:lnTo>
                  <a:lnTo>
                    <a:pt x="502445" y="66675"/>
                  </a:lnTo>
                  <a:lnTo>
                    <a:pt x="502445" y="14288"/>
                  </a:lnTo>
                  <a:lnTo>
                    <a:pt x="559595" y="66675"/>
                  </a:lnTo>
                  <a:lnTo>
                    <a:pt x="542926" y="0"/>
                  </a:lnTo>
                  <a:lnTo>
                    <a:pt x="652464" y="88107"/>
                  </a:lnTo>
                  <a:cubicBezTo>
                    <a:pt x="550071" y="80964"/>
                    <a:pt x="90885" y="75406"/>
                    <a:pt x="0" y="9525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/>
              <a:endParaRPr lang="zh-CN" altLang="en-US" strike="noStrike" noProof="1">
                <a:solidFill>
                  <a:prstClr val="white"/>
                </a:solidFill>
              </a:endParaRPr>
            </a:p>
          </p:txBody>
        </p:sp>
      </p:grpSp>
      <p:pic>
        <p:nvPicPr>
          <p:cNvPr id="3" name="配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V="1">
            <a:off x="11171220" y="5199573"/>
            <a:ext cx="333204" cy="371162"/>
          </a:xfrm>
          <a:prstGeom prst="rect">
            <a:avLst/>
          </a:prstGeom>
        </p:spPr>
      </p:pic>
      <p:sp>
        <p:nvSpPr>
          <p:cNvPr id="52" name="文本框 51"/>
          <p:cNvSpPr txBox="1"/>
          <p:nvPr/>
        </p:nvSpPr>
        <p:spPr>
          <a:xfrm>
            <a:off x="6815639" y="4076580"/>
            <a:ext cx="34823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/>
              <a:t>宣讲人：庄茹茹</a:t>
            </a:r>
            <a:endParaRPr lang="zh-CN" altLang="en-US" sz="3600"/>
          </a:p>
        </p:txBody>
      </p:sp>
    </p:spTree>
  </p:cSld>
  <p:clrMapOvr>
    <a:masterClrMapping/>
  </p:clrMapOvr>
  <p:transition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2" y="-709"/>
            <a:ext cx="12192000" cy="685800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-131734" y="-565278"/>
            <a:ext cx="12959266" cy="9020559"/>
            <a:chOff x="-195234" y="-551943"/>
            <a:chExt cx="12959266" cy="9020559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47452" y="-551943"/>
              <a:ext cx="12811484" cy="8765981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88836" y="5075975"/>
              <a:ext cx="4571570" cy="2492868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398"/>
            <a:stretch>
              <a:fillRect/>
            </a:stretch>
          </p:blipFill>
          <p:spPr>
            <a:xfrm>
              <a:off x="-195234" y="5181923"/>
              <a:ext cx="4571570" cy="2492868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727766" y="4753241"/>
              <a:ext cx="4571570" cy="2492868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398"/>
            <a:stretch>
              <a:fillRect/>
            </a:stretch>
          </p:blipFill>
          <p:spPr>
            <a:xfrm>
              <a:off x="6096000" y="5975748"/>
              <a:ext cx="4571570" cy="2492868"/>
            </a:xfrm>
            <a:prstGeom prst="rect">
              <a:avLst/>
            </a:prstGeom>
          </p:spPr>
        </p:pic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879" y="230180"/>
            <a:ext cx="1066011" cy="1023889"/>
          </a:xfrm>
          <a:prstGeom prst="rect">
            <a:avLst/>
          </a:prstGeom>
        </p:spPr>
      </p:pic>
      <p:sp>
        <p:nvSpPr>
          <p:cNvPr id="3" name="矩形: 圆角 2"/>
          <p:cNvSpPr/>
          <p:nvPr/>
        </p:nvSpPr>
        <p:spPr>
          <a:xfrm>
            <a:off x="0" y="1741805"/>
            <a:ext cx="12192000" cy="3047365"/>
          </a:xfrm>
          <a:prstGeom prst="roundRect">
            <a:avLst/>
          </a:prstGeom>
          <a:solidFill>
            <a:srgbClr val="FFFFFF"/>
          </a:solidFill>
          <a:ln w="22225">
            <a:solidFill>
              <a:srgbClr val="C0080A"/>
            </a:solidFill>
            <a:prstDash val="solid"/>
          </a:ln>
          <a:effectLst>
            <a:outerShdw blurRad="63500" sx="102000" sy="102000" algn="ctr" rotWithShape="0">
              <a:srgbClr val="34E3FD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7168" y="785321"/>
            <a:ext cx="3055315" cy="427744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69"/>
          <a:stretch>
            <a:fillRect/>
          </a:stretch>
        </p:blipFill>
        <p:spPr>
          <a:xfrm>
            <a:off x="4171950" y="233680"/>
            <a:ext cx="4810760" cy="1478915"/>
          </a:xfrm>
          <a:prstGeom prst="rect">
            <a:avLst/>
          </a:prstGeom>
        </p:spPr>
      </p:pic>
      <p:pic>
        <p:nvPicPr>
          <p:cNvPr id="4" name="PA-10226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64311" y="-798"/>
            <a:ext cx="3742719" cy="3742719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1584960" y="1732280"/>
            <a:ext cx="9177655" cy="2357755"/>
            <a:chOff x="2398" y="1975"/>
            <a:chExt cx="14453" cy="3713"/>
          </a:xfrm>
        </p:grpSpPr>
        <p:sp>
          <p:nvSpPr>
            <p:cNvPr id="5" name="PA-102223"/>
            <p:cNvSpPr txBox="1"/>
            <p:nvPr>
              <p:custDataLst>
                <p:tags r:id="rId10"/>
              </p:custDataLst>
            </p:nvPr>
          </p:nvSpPr>
          <p:spPr>
            <a:xfrm>
              <a:off x="2398" y="1975"/>
              <a:ext cx="14453" cy="1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6000" b="1" dirty="0">
                  <a:solidFill>
                    <a:srgbClr val="C00000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  <a:cs typeface="+mn-ea"/>
                  <a:sym typeface="+mn-lt"/>
                </a:rPr>
                <a:t>★第二篇章★</a:t>
              </a:r>
              <a:endParaRPr lang="zh-CN" altLang="en-US" sz="6000" b="1" dirty="0">
                <a:solidFill>
                  <a:srgbClr val="C0000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cs typeface="+mn-ea"/>
                <a:sym typeface="+mn-lt"/>
              </a:endParaRPr>
            </a:p>
          </p:txBody>
        </p:sp>
        <p:pic>
          <p:nvPicPr>
            <p:cNvPr id="8" name="PA-102224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4" y="3104"/>
              <a:ext cx="10800" cy="1817"/>
            </a:xfrm>
            <a:prstGeom prst="rect">
              <a:avLst/>
            </a:prstGeom>
          </p:spPr>
        </p:pic>
        <p:sp>
          <p:nvSpPr>
            <p:cNvPr id="9" name="PA-102225"/>
            <p:cNvSpPr txBox="1"/>
            <p:nvPr>
              <p:custDataLst>
                <p:tags r:id="rId13"/>
              </p:custDataLst>
            </p:nvPr>
          </p:nvSpPr>
          <p:spPr>
            <a:xfrm>
              <a:off x="3925" y="4236"/>
              <a:ext cx="11357" cy="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5400" b="1" dirty="0">
                  <a:ln w="0"/>
                  <a:solidFill>
                    <a:srgbClr val="C00000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  <a:cs typeface="+mn-ea"/>
                  <a:sym typeface="+mn-lt"/>
                </a:rPr>
                <a:t>童心向党</a:t>
              </a:r>
              <a:endParaRPr lang="zh-CN" altLang="en-US" sz="5400" b="1" dirty="0">
                <a:ln w="0"/>
                <a:solidFill>
                  <a:srgbClr val="C0000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tags/tag1.xml><?xml version="1.0" encoding="utf-8"?>
<p:tagLst xmlns:p="http://schemas.openxmlformats.org/presentationml/2006/main">
  <p:tag name="PA" val="v5.2.5"/>
</p:tagLst>
</file>

<file path=ppt/tags/tag10.xml><?xml version="1.0" encoding="utf-8"?>
<p:tagLst xmlns:p="http://schemas.openxmlformats.org/presentationml/2006/main">
  <p:tag name="PA" val="v5.2.5"/>
</p:tagLst>
</file>

<file path=ppt/tags/tag11.xml><?xml version="1.0" encoding="utf-8"?>
<p:tagLst xmlns:p="http://schemas.openxmlformats.org/presentationml/2006/main">
  <p:tag name="PA" val="v5.2.5"/>
</p:tagLst>
</file>

<file path=ppt/tags/tag12.xml><?xml version="1.0" encoding="utf-8"?>
<p:tagLst xmlns:p="http://schemas.openxmlformats.org/presentationml/2006/main">
  <p:tag name="PA" val="v5.2.5"/>
</p:tagLst>
</file>

<file path=ppt/tags/tag13.xml><?xml version="1.0" encoding="utf-8"?>
<p:tagLst xmlns:p="http://schemas.openxmlformats.org/presentationml/2006/main">
  <p:tag name="PA" val="v5.2.5"/>
</p:tagLst>
</file>

<file path=ppt/tags/tag14.xml><?xml version="1.0" encoding="utf-8"?>
<p:tagLst xmlns:p="http://schemas.openxmlformats.org/presentationml/2006/main">
  <p:tag name="PA" val="v5.2.5"/>
</p:tagLst>
</file>

<file path=ppt/tags/tag15.xml><?xml version="1.0" encoding="utf-8"?>
<p:tagLst xmlns:p="http://schemas.openxmlformats.org/presentationml/2006/main">
  <p:tag name="PA" val="v5.2.5"/>
</p:tagLst>
</file>

<file path=ppt/tags/tag16.xml><?xml version="1.0" encoding="utf-8"?>
<p:tagLst xmlns:p="http://schemas.openxmlformats.org/presentationml/2006/main">
  <p:tag name="PA" val="v5.2.5"/>
</p:tagLst>
</file>

<file path=ppt/tags/tag17.xml><?xml version="1.0" encoding="utf-8"?>
<p:tagLst xmlns:p="http://schemas.openxmlformats.org/presentationml/2006/main">
  <p:tag name="PA" val="v5.2.5"/>
</p:tagLst>
</file>

<file path=ppt/tags/tag18.xml><?xml version="1.0" encoding="utf-8"?>
<p:tagLst xmlns:p="http://schemas.openxmlformats.org/presentationml/2006/main">
  <p:tag name="PA" val="v5.2.5"/>
</p:tagLst>
</file>

<file path=ppt/tags/tag19.xml><?xml version="1.0" encoding="utf-8"?>
<p:tagLst xmlns:p="http://schemas.openxmlformats.org/presentationml/2006/main">
  <p:tag name="PA" val="v5.2.5"/>
</p:tagLst>
</file>

<file path=ppt/tags/tag2.xml><?xml version="1.0" encoding="utf-8"?>
<p:tagLst xmlns:p="http://schemas.openxmlformats.org/presentationml/2006/main">
  <p:tag name="PA" val="v5.2.5"/>
</p:tagLst>
</file>

<file path=ppt/tags/tag20.xml><?xml version="1.0" encoding="utf-8"?>
<p:tagLst xmlns:p="http://schemas.openxmlformats.org/presentationml/2006/main">
  <p:tag name="PA" val="v5.2.5"/>
</p:tagLst>
</file>

<file path=ppt/tags/tag21.xml><?xml version="1.0" encoding="utf-8"?>
<p:tagLst xmlns:p="http://schemas.openxmlformats.org/presentationml/2006/main">
  <p:tag name="PA" val="v5.2.5"/>
</p:tagLst>
</file>

<file path=ppt/tags/tag22.xml><?xml version="1.0" encoding="utf-8"?>
<p:tagLst xmlns:p="http://schemas.openxmlformats.org/presentationml/2006/main">
  <p:tag name="PA" val="v5.2.5"/>
</p:tagLst>
</file>

<file path=ppt/tags/tag23.xml><?xml version="1.0" encoding="utf-8"?>
<p:tagLst xmlns:p="http://schemas.openxmlformats.org/presentationml/2006/main">
  <p:tag name="PA" val="v5.2.5"/>
</p:tagLst>
</file>

<file path=ppt/tags/tag24.xml><?xml version="1.0" encoding="utf-8"?>
<p:tagLst xmlns:p="http://schemas.openxmlformats.org/presentationml/2006/main">
  <p:tag name="PA" val="v5.2.5"/>
  <p:tag name="KSO_WM_UNIT_PLACING_PICTURE_USER_VIEWPORT" val="{&quot;height&quot;:9600.018897637796,&quot;width&quot;:9600.018897637796}"/>
</p:tagLst>
</file>

<file path=ppt/tags/tag3.xml><?xml version="1.0" encoding="utf-8"?>
<p:tagLst xmlns:p="http://schemas.openxmlformats.org/presentationml/2006/main">
  <p:tag name="PA" val="v5.2.5"/>
</p:tagLst>
</file>

<file path=ppt/tags/tag4.xml><?xml version="1.0" encoding="utf-8"?>
<p:tagLst xmlns:p="http://schemas.openxmlformats.org/presentationml/2006/main">
  <p:tag name="PA" val="v5.2.5"/>
</p:tagLst>
</file>

<file path=ppt/tags/tag5.xml><?xml version="1.0" encoding="utf-8"?>
<p:tagLst xmlns:p="http://schemas.openxmlformats.org/presentationml/2006/main">
  <p:tag name="PA" val="v5.2.5"/>
</p:tagLst>
</file>

<file path=ppt/tags/tag6.xml><?xml version="1.0" encoding="utf-8"?>
<p:tagLst xmlns:p="http://schemas.openxmlformats.org/presentationml/2006/main">
  <p:tag name="PA" val="v5.2.5"/>
</p:tagLst>
</file>

<file path=ppt/tags/tag7.xml><?xml version="1.0" encoding="utf-8"?>
<p:tagLst xmlns:p="http://schemas.openxmlformats.org/presentationml/2006/main">
  <p:tag name="PA" val="v5.2.5"/>
</p:tagLst>
</file>

<file path=ppt/tags/tag8.xml><?xml version="1.0" encoding="utf-8"?>
<p:tagLst xmlns:p="http://schemas.openxmlformats.org/presentationml/2006/main">
  <p:tag name="PA" val="v5.2.5"/>
</p:tagLst>
</file>

<file path=ppt/tags/tag9.xml><?xml version="1.0" encoding="utf-8"?>
<p:tagLst xmlns:p="http://schemas.openxmlformats.org/presentationml/2006/main">
  <p:tag name="PA" val="v5.2.5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雷锋PPT网www.LFPPT.com">
  <a:themeElements>
    <a:clrScheme name="蓝色暖调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216</Words>
  <Application>WPS 演示</Application>
  <PresentationFormat>宽屏</PresentationFormat>
  <Paragraphs>62</Paragraphs>
  <Slides>13</Slides>
  <Notes>30</Notes>
  <HiddenSlides>0</HiddenSlides>
  <MMClips>1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13</vt:i4>
      </vt:variant>
    </vt:vector>
  </HeadingPairs>
  <TitlesOfParts>
    <vt:vector size="39" baseType="lpstr">
      <vt:lpstr>Arial</vt:lpstr>
      <vt:lpstr>宋体</vt:lpstr>
      <vt:lpstr>Wingdings</vt:lpstr>
      <vt:lpstr>Calibri</vt:lpstr>
      <vt:lpstr>字魂35号-经典雅黑</vt:lpstr>
      <vt:lpstr>黑体</vt:lpstr>
      <vt:lpstr>微软雅黑</vt:lpstr>
      <vt:lpstr>等线</vt:lpstr>
      <vt:lpstr>字魂105号-简雅黑</vt:lpstr>
      <vt:lpstr>华文彩云</vt:lpstr>
      <vt:lpstr>方正兰亭黑_GBK</vt:lpstr>
      <vt:lpstr>思源黑体 CN Heavy</vt:lpstr>
      <vt:lpstr>Arial Unicode MS</vt:lpstr>
      <vt:lpstr>Calibri</vt:lpstr>
      <vt:lpstr>汉仪太极体简</vt:lpstr>
      <vt:lpstr>汉真广标</vt:lpstr>
      <vt:lpstr>方正卡通简体</vt:lpstr>
      <vt:lpstr>楷体</vt:lpstr>
      <vt:lpstr>思源宋体 CN Heavy</vt:lpstr>
      <vt:lpstr>字魂58号-创中黑</vt:lpstr>
      <vt:lpstr>字魂73号-江南手书</vt:lpstr>
      <vt:lpstr>Impact</vt:lpstr>
      <vt:lpstr>字魂95号-手刻宋</vt:lpstr>
      <vt:lpstr>等线 Light</vt:lpstr>
      <vt:lpstr>Office 主题​​</vt:lpstr>
      <vt:lpstr>雷锋PPT网www.LFPPT.com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朱健</dc:creator>
  <cp:lastModifiedBy>暖心</cp:lastModifiedBy>
  <cp:revision>88</cp:revision>
  <dcterms:created xsi:type="dcterms:W3CDTF">2021-01-26T09:37:00Z</dcterms:created>
  <dcterms:modified xsi:type="dcterms:W3CDTF">2021-06-08T04:37:30Z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2052-11.1.0.10495</vt:lpwstr>
  </property>
  <property fmtid="{D5CDD505-2E9C-101B-9397-08002B2CF9AE}" pid="3" name="ICV">
    <vt:lpwstr>423F380E05E44EB8802C839603A36ACA</vt:lpwstr>
  </property>
</Properties>
</file>