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18"/>
  </p:handoutMasterIdLst>
  <p:sldIdLst>
    <p:sldId id="289" r:id="rId3"/>
    <p:sldId id="260" r:id="rId5"/>
    <p:sldId id="266" r:id="rId6"/>
    <p:sldId id="3482" r:id="rId7"/>
    <p:sldId id="3428" r:id="rId8"/>
    <p:sldId id="3412" r:id="rId9"/>
    <p:sldId id="3483" r:id="rId10"/>
    <p:sldId id="3484" r:id="rId11"/>
    <p:sldId id="3462" r:id="rId12"/>
    <p:sldId id="3461" r:id="rId13"/>
    <p:sldId id="3413" r:id="rId14"/>
    <p:sldId id="3486" r:id="rId15"/>
    <p:sldId id="3487" r:id="rId16"/>
    <p:sldId id="3416" r:id="rId17"/>
  </p:sldIdLst>
  <p:sldSz cx="12192000" cy="6858000"/>
  <p:notesSz cx="6858000" cy="9144000"/>
  <p:custDataLst>
    <p:tags r:id="rId2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9095"/>
    <a:srgbClr val="63A1BB"/>
    <a:srgbClr val="95D4CA"/>
    <a:srgbClr val="639DB3"/>
    <a:srgbClr val="467592"/>
    <a:srgbClr val="037578"/>
    <a:srgbClr val="79A6AB"/>
    <a:srgbClr val="027A7B"/>
    <a:srgbClr val="038587"/>
    <a:srgbClr val="0151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26" autoAdjust="0"/>
    <p:restoredTop sz="94660"/>
  </p:normalViewPr>
  <p:slideViewPr>
    <p:cSldViewPr snapToGrid="0">
      <p:cViewPr varScale="1">
        <p:scale>
          <a:sx n="73" d="100"/>
          <a:sy n="73" d="100"/>
        </p:scale>
        <p:origin x="60" y="546"/>
      </p:cViewPr>
      <p:guideLst/>
    </p:cSldViewPr>
  </p:slideViewPr>
  <p:notesTextViewPr>
    <p:cViewPr>
      <p:scale>
        <a:sx n="1" d="1"/>
        <a:sy n="1" d="1"/>
      </p:scale>
      <p:origin x="0" y="0"/>
    </p:cViewPr>
  </p:notesTextViewPr>
  <p:notesViewPr>
    <p:cSldViewPr snapToGrid="0">
      <p:cViewPr varScale="1">
        <p:scale>
          <a:sx n="48" d="100"/>
          <a:sy n="48" d="100"/>
        </p:scale>
        <p:origin x="2958" y="36"/>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2" Type="http://schemas.openxmlformats.org/officeDocument/2006/relationships/tags" Target="tags/tag6.xml"/><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handoutMaster" Target="handoutMasters/handoutMaster1.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DF84F4-2195-4C7B-98D4-AFEA882300F7}"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12827C6-5836-418C-AC48-498D763FFA7D}"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69E6BD-A8CE-4BA3-B5CB-A90D2281228E}"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195A0C-3424-434E-A54A-6E7221FC354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7195A0C-3424-434E-A54A-6E7221FC354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7195A0C-3424-434E-A54A-6E7221FC354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7195A0C-3424-434E-A54A-6E7221FC354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7195A0C-3424-434E-A54A-6E7221FC354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7195A0C-3424-434E-A54A-6E7221FC354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7195A0C-3424-434E-A54A-6E7221FC354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7195A0C-3424-434E-A54A-6E7221FC354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7195A0C-3424-434E-A54A-6E7221FC354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7195A0C-3424-434E-A54A-6E7221FC354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7195A0C-3424-434E-A54A-6E7221FC354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7195A0C-3424-434E-A54A-6E7221FC354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83D7695-A8F0-48C7-BAFA-3F48A95C752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7195A0C-3424-434E-A54A-6E7221FC354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7195A0C-3424-434E-A54A-6E7221FC354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8" name="图片 7" descr="c9a3518df25aaba5dc1c58860c727841"/>
          <p:cNvPicPr>
            <a:picLocks noChangeAspect="1"/>
          </p:cNvPicPr>
          <p:nvPr userDrawn="1"/>
        </p:nvPicPr>
        <p:blipFill>
          <a:blip r:embed="rId2"/>
          <a:stretch>
            <a:fillRect/>
          </a:stretch>
        </p:blipFill>
        <p:spPr>
          <a:xfrm rot="16200000">
            <a:off x="2380615" y="-2978150"/>
            <a:ext cx="7525385" cy="12965430"/>
          </a:xfrm>
          <a:prstGeom prst="rect">
            <a:avLst/>
          </a:prstGeom>
        </p:spPr>
      </p:pic>
      <p:pic>
        <p:nvPicPr>
          <p:cNvPr id="4" name="图片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flipH="1">
            <a:off x="2667789" y="-2666999"/>
            <a:ext cx="6856422" cy="12191999"/>
          </a:xfrm>
          <a:prstGeom prst="rect">
            <a:avLst/>
          </a:prstGeom>
        </p:spPr>
      </p:pic>
      <p:sp>
        <p:nvSpPr>
          <p:cNvPr id="3" name="矩形 2"/>
          <p:cNvSpPr/>
          <p:nvPr userDrawn="1"/>
        </p:nvSpPr>
        <p:spPr>
          <a:xfrm>
            <a:off x="337003" y="275772"/>
            <a:ext cx="11535682" cy="6299200"/>
          </a:xfrm>
          <a:prstGeom prst="rect">
            <a:avLst/>
          </a:prstGeom>
          <a:solidFill>
            <a:srgbClr val="FFFFFF">
              <a:alpha val="56000"/>
            </a:srgbClr>
          </a:solidFill>
          <a:ln w="28575">
            <a:solidFill>
              <a:srgbClr val="0375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dbe4b52eb19ce32fb157bd865dd38c43"/>
          <p:cNvPicPr>
            <a:picLocks noChangeAspect="1"/>
          </p:cNvPicPr>
          <p:nvPr userDrawn="1"/>
        </p:nvPicPr>
        <p:blipFill>
          <a:blip r:embed="rId4"/>
          <a:stretch>
            <a:fillRect/>
          </a:stretch>
        </p:blipFill>
        <p:spPr>
          <a:xfrm rot="9060000">
            <a:off x="274320" y="-189230"/>
            <a:ext cx="853440" cy="22091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00">
        <p:random/>
      </p:transition>
    </mc:Choice>
    <mc:Fallback>
      <p:transition spd="slow" advTm="2000">
        <p:random/>
      </p:transition>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mc:AlternateContent xmlns:mc="http://schemas.openxmlformats.org/markup-compatibility/2006">
    <mc:Choice xmlns:p14="http://schemas.microsoft.com/office/powerpoint/2010/main" Requires="p14">
      <p:transition spd="slow" p14:dur="2000" advTm="2000">
        <p:random/>
      </p:transition>
    </mc:Choice>
    <mc:Fallback>
      <p:transition spd="slow"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tags" Target="../tags/tag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xml"/><Relationship Id="rId4" Type="http://schemas.openxmlformats.org/officeDocument/2006/relationships/image" Target="../media/image6.jpeg"/><Relationship Id="rId3" Type="http://schemas.openxmlformats.org/officeDocument/2006/relationships/tags" Target="../tags/tag3.xml"/><Relationship Id="rId2" Type="http://schemas.openxmlformats.org/officeDocument/2006/relationships/image" Target="../media/image5.png"/><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xml"/><Relationship Id="rId2" Type="http://schemas.openxmlformats.org/officeDocument/2006/relationships/image" Target="file:///C:\Users\Administrator\AppData\Local\Temp\wps\INetCache\7919d5fdc2386f6af628bbc2118e0f02" TargetMode="External"/><Relationship Id="rId1" Type="http://schemas.openxmlformats.org/officeDocument/2006/relationships/image" Target="../media/image7.jpe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A_库_文本框 5"/>
          <p:cNvSpPr txBox="1"/>
          <p:nvPr>
            <p:custDataLst>
              <p:tags r:id="rId1"/>
            </p:custDataLst>
          </p:nvPr>
        </p:nvSpPr>
        <p:spPr>
          <a:xfrm>
            <a:off x="2083147" y="1097374"/>
            <a:ext cx="5897880" cy="2245360"/>
          </a:xfrm>
          <a:prstGeom prst="rect">
            <a:avLst/>
          </a:prstGeom>
          <a:noFill/>
        </p:spPr>
        <p:txBody>
          <a:bodyPr wrap="none" rtlCol="0" anchor="ctr" anchorCtr="0">
            <a:spAutoFit/>
          </a:bodyPr>
          <a:lstStyle>
            <a:defPPr>
              <a:defRPr lang="zh-CN"/>
            </a:defPPr>
            <a:lvl1pPr algn="ctr">
              <a:defRPr sz="7200" b="1">
                <a:solidFill>
                  <a:srgbClr val="51A2AE"/>
                </a:solidFill>
                <a:effectLst>
                  <a:innerShdw blurRad="63500" dist="50800" dir="18900000">
                    <a:prstClr val="black">
                      <a:alpha val="50000"/>
                    </a:prstClr>
                  </a:innerShdw>
                </a:effectLst>
                <a:latin typeface="印品丫丫体-D版" panose="02010601030101010101" pitchFamily="2" charset="-122"/>
                <a:ea typeface="印品丫丫体-D版" panose="02010601030101010101" pitchFamily="2" charset="-122"/>
              </a:defRPr>
            </a:lvl1pPr>
          </a:lstStyle>
          <a:p>
            <a:pPr algn="ctr"/>
            <a:r>
              <a:rPr lang="en-US" altLang="zh-CN" sz="8000" b="0" kern="900" dirty="0">
                <a:solidFill>
                  <a:srgbClr val="5D9095"/>
                </a:solidFill>
                <a:effectLst/>
                <a:uFillTx/>
                <a:latin typeface="站酷快乐体2016修订版" panose="02010600030101010101" charset="-122"/>
                <a:ea typeface="站酷快乐体2016修订版" panose="02010600030101010101" charset="-122"/>
                <a:sym typeface="+mn-ea"/>
              </a:rPr>
              <a:t>  </a:t>
            </a:r>
            <a:r>
              <a:rPr lang="zh-CN" altLang="en-US" sz="6000" b="0" kern="900" dirty="0">
                <a:solidFill>
                  <a:srgbClr val="5D9095"/>
                </a:solidFill>
                <a:effectLst/>
                <a:uFillTx/>
                <a:latin typeface="站酷快乐体2016修订版" panose="02010600030101010101" charset="-122"/>
                <a:ea typeface="站酷快乐体2016修订版" panose="02010600030101010101" charset="-122"/>
                <a:sym typeface="+mn-ea"/>
              </a:rPr>
              <a:t>关注语用教学</a:t>
            </a:r>
            <a:endParaRPr lang="zh-CN" altLang="en-US" sz="6000" b="0" kern="900" dirty="0">
              <a:solidFill>
                <a:srgbClr val="5D9095"/>
              </a:solidFill>
              <a:effectLst/>
              <a:uFillTx/>
              <a:latin typeface="站酷快乐体2016修订版" panose="02010600030101010101" charset="-122"/>
              <a:ea typeface="站酷快乐体2016修订版" panose="02010600030101010101" charset="-122"/>
              <a:sym typeface="+mn-ea"/>
            </a:endParaRPr>
          </a:p>
          <a:p>
            <a:pPr algn="ctr"/>
            <a:r>
              <a:rPr lang="en-US" altLang="zh-CN" sz="6000" b="0" kern="900" dirty="0">
                <a:solidFill>
                  <a:srgbClr val="5D9095"/>
                </a:solidFill>
                <a:effectLst/>
                <a:uFillTx/>
                <a:latin typeface="站酷快乐体2016修订版" panose="02010600030101010101" charset="-122"/>
                <a:ea typeface="站酷快乐体2016修订版" panose="02010600030101010101" charset="-122"/>
                <a:sym typeface="+mn-ea"/>
              </a:rPr>
              <a:t>   </a:t>
            </a:r>
            <a:r>
              <a:rPr lang="zh-CN" altLang="en-US" sz="6000" b="0" kern="900" dirty="0">
                <a:solidFill>
                  <a:srgbClr val="5D9095"/>
                </a:solidFill>
                <a:effectLst/>
                <a:uFillTx/>
                <a:latin typeface="站酷快乐体2016修订版" panose="02010600030101010101" charset="-122"/>
                <a:ea typeface="站酷快乐体2016修订版" panose="02010600030101010101" charset="-122"/>
                <a:sym typeface="+mn-ea"/>
              </a:rPr>
              <a:t>拓宽言说之路</a:t>
            </a:r>
            <a:endParaRPr lang="zh-CN" altLang="en-US" sz="6000" b="0" kern="900" dirty="0">
              <a:solidFill>
                <a:srgbClr val="5D9095"/>
              </a:solidFill>
              <a:effectLst/>
              <a:uFillTx/>
              <a:latin typeface="站酷快乐体2016修订版" panose="02010600030101010101" charset="-122"/>
              <a:ea typeface="站酷快乐体2016修订版" panose="02010600030101010101" charset="-122"/>
              <a:sym typeface="+mn-ea"/>
            </a:endParaRPr>
          </a:p>
        </p:txBody>
      </p:sp>
      <p:sp>
        <p:nvSpPr>
          <p:cNvPr id="14" name="矩形 13"/>
          <p:cNvSpPr/>
          <p:nvPr/>
        </p:nvSpPr>
        <p:spPr>
          <a:xfrm>
            <a:off x="3963670" y="3804920"/>
            <a:ext cx="4566285" cy="1291590"/>
          </a:xfrm>
          <a:prstGeom prst="rect">
            <a:avLst/>
          </a:prstGeom>
        </p:spPr>
        <p:txBody>
          <a:bodyPr wrap="square">
            <a:spAutoFit/>
          </a:bodyPr>
          <a:lstStyle/>
          <a:p>
            <a:pPr algn="l">
              <a:lnSpc>
                <a:spcPct val="130000"/>
              </a:lnSpc>
            </a:pPr>
            <a:r>
              <a:rPr lang="zh-CN" altLang="en-US" sz="3000" kern="900" dirty="0">
                <a:solidFill>
                  <a:srgbClr val="5D9095"/>
                </a:solidFill>
                <a:effectLst/>
                <a:uFillTx/>
                <a:latin typeface="站酷快乐体2016修订版" panose="02010600030101010101" charset="-122"/>
                <a:ea typeface="站酷快乐体2016修订版" panose="02010600030101010101" charset="-122"/>
                <a:sym typeface="华文细黑" panose="02010600040101010101" pitchFamily="2" charset="-122"/>
              </a:rPr>
              <a:t>分享人：王琼琼</a:t>
            </a:r>
            <a:endParaRPr lang="zh-CN" altLang="en-US" sz="3000" kern="900" dirty="0">
              <a:solidFill>
                <a:srgbClr val="5D9095"/>
              </a:solidFill>
              <a:effectLst/>
              <a:uFillTx/>
              <a:latin typeface="站酷快乐体2016修订版" panose="02010600030101010101" charset="-122"/>
              <a:ea typeface="站酷快乐体2016修订版" panose="02010600030101010101" charset="-122"/>
              <a:sym typeface="华文细黑" panose="02010600040101010101" pitchFamily="2" charset="-122"/>
            </a:endParaRPr>
          </a:p>
          <a:p>
            <a:pPr algn="l">
              <a:lnSpc>
                <a:spcPct val="130000"/>
              </a:lnSpc>
            </a:pPr>
            <a:r>
              <a:rPr lang="en-US" altLang="zh-CN" sz="3000" kern="900" dirty="0">
                <a:solidFill>
                  <a:srgbClr val="5D9095"/>
                </a:solidFill>
                <a:effectLst/>
                <a:uFillTx/>
                <a:latin typeface="站酷快乐体2016修订版" panose="02010600030101010101" charset="-122"/>
                <a:ea typeface="站酷快乐体2016修订版" panose="02010600030101010101" charset="-122"/>
                <a:sym typeface="华文细黑" panose="02010600040101010101" pitchFamily="2" charset="-122"/>
              </a:rPr>
              <a:t>        </a:t>
            </a:r>
            <a:r>
              <a:rPr lang="zh-CN" altLang="en-US" sz="3000" kern="900" dirty="0">
                <a:solidFill>
                  <a:srgbClr val="5D9095"/>
                </a:solidFill>
                <a:effectLst/>
                <a:uFillTx/>
                <a:latin typeface="站酷快乐体2016修订版" panose="02010600030101010101" charset="-122"/>
                <a:ea typeface="站酷快乐体2016修订版" panose="02010600030101010101" charset="-122"/>
                <a:sym typeface="华文细黑" panose="02010600040101010101" pitchFamily="2" charset="-122"/>
              </a:rPr>
              <a:t>孟河实验小学</a:t>
            </a:r>
            <a:endParaRPr lang="zh-CN" altLang="en-US" sz="3000" kern="900" dirty="0">
              <a:solidFill>
                <a:srgbClr val="5D9095"/>
              </a:solidFill>
              <a:effectLst/>
              <a:uFillTx/>
              <a:latin typeface="站酷快乐体2016修订版" panose="02010600030101010101" charset="-122"/>
              <a:ea typeface="站酷快乐体2016修订版" panose="02010600030101010101" charset="-122"/>
              <a:sym typeface="华文细黑" panose="02010600040101010101" pitchFamily="2" charset="-122"/>
            </a:endParaRPr>
          </a:p>
        </p:txBody>
      </p:sp>
      <p:pic>
        <p:nvPicPr>
          <p:cNvPr id="6" name="图片 5" descr="3"/>
          <p:cNvPicPr>
            <a:picLocks noChangeAspect="1"/>
          </p:cNvPicPr>
          <p:nvPr/>
        </p:nvPicPr>
        <p:blipFill>
          <a:blip r:embed="rId2"/>
          <a:stretch>
            <a:fillRect/>
          </a:stretch>
        </p:blipFill>
        <p:spPr>
          <a:xfrm flipH="1" flipV="1">
            <a:off x="7382510" y="1597025"/>
            <a:ext cx="4809490" cy="52609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6"/>
          <p:cNvPicPr>
            <a:picLocks noChangeAspect="1"/>
          </p:cNvPicPr>
          <p:nvPr/>
        </p:nvPicPr>
        <p:blipFill>
          <a:blip r:embed="rId1"/>
          <a:stretch>
            <a:fillRect/>
          </a:stretch>
        </p:blipFill>
        <p:spPr>
          <a:xfrm rot="4860000">
            <a:off x="6658610" y="1085215"/>
            <a:ext cx="5327015" cy="4967605"/>
          </a:xfrm>
          <a:prstGeom prst="rect">
            <a:avLst/>
          </a:prstGeom>
        </p:spPr>
      </p:pic>
      <p:sp>
        <p:nvSpPr>
          <p:cNvPr id="2" name="矩形 1"/>
          <p:cNvSpPr/>
          <p:nvPr/>
        </p:nvSpPr>
        <p:spPr>
          <a:xfrm>
            <a:off x="1466850" y="1932940"/>
            <a:ext cx="5477510" cy="353822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00000"/>
              </a:lnSpc>
            </a:pPr>
            <a:r>
              <a:rPr lang="en-US" altLang="zh-CN" sz="170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rPr>
              <a:t>     </a:t>
            </a:r>
            <a:r>
              <a:rPr lang="en-US" altLang="zh-CN" sz="280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rPr>
              <a:t> </a:t>
            </a:r>
            <a:r>
              <a:rPr sz="280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rPr>
              <a:t>语文教学的价值取向体现在言语智慧，能实现“例”的增值。首先体现在目标定位上</a:t>
            </a:r>
            <a:r>
              <a:rPr lang="zh-CN" sz="280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rPr>
              <a:t>。</a:t>
            </a:r>
            <a:r>
              <a:rPr sz="280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rPr>
              <a:t>其次，体现在学点的选择上。再次，体现在语料的使用上。</a:t>
            </a:r>
            <a:endParaRPr sz="280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endParaRPr>
          </a:p>
          <a:p>
            <a:pPr fontAlgn="auto">
              <a:lnSpc>
                <a:spcPct val="100000"/>
              </a:lnSpc>
            </a:pPr>
            <a:r>
              <a:rPr lang="en-US" sz="280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rPr>
              <a:t>   </a:t>
            </a:r>
            <a:r>
              <a:rPr sz="280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rPr>
              <a:t>语文教学的价值取向还体现在指向阅读品质，建构“读”的策略。</a:t>
            </a:r>
            <a:endParaRPr sz="280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endParaRPr>
          </a:p>
        </p:txBody>
      </p:sp>
      <p:sp>
        <p:nvSpPr>
          <p:cNvPr id="5" name="矩形 4"/>
          <p:cNvSpPr/>
          <p:nvPr/>
        </p:nvSpPr>
        <p:spPr>
          <a:xfrm>
            <a:off x="8510270" y="2585720"/>
            <a:ext cx="1887220" cy="155575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70000"/>
              </a:lnSpc>
              <a:spcBef>
                <a:spcPts val="0"/>
              </a:spcBef>
              <a:spcAft>
                <a:spcPts val="0"/>
              </a:spcAft>
              <a:buClrTx/>
              <a:buSzTx/>
              <a:buFontTx/>
              <a:buNone/>
              <a:defRPr/>
            </a:pPr>
            <a:r>
              <a:rPr kumimoji="0" lang="zh-CN" altLang="en-US" sz="2800" b="1" i="0" u="sng" strike="noStrike" kern="0" cap="none" spc="50" normalizeH="0" baseline="0" noProof="0" dirty="0">
                <a:ln>
                  <a:noFill/>
                </a:ln>
                <a:solidFill>
                  <a:srgbClr val="467592"/>
                </a:solidFill>
                <a:effectLst/>
                <a:uLnTx/>
                <a:uFillTx/>
                <a:latin typeface="OPPOSans R" panose="00020600040101010101" charset="-122"/>
                <a:ea typeface="OPPOSans R" panose="00020600040101010101" charset="-122"/>
                <a:cs typeface="Arial" panose="020B0604020202020204" pitchFamily="34" charset="0"/>
              </a:rPr>
              <a:t>语用教学价值取向</a:t>
            </a:r>
            <a:endParaRPr kumimoji="0" lang="zh-CN" altLang="en-US" sz="2800" b="1" i="0" u="sng" strike="noStrike" kern="0" cap="none" spc="50" normalizeH="0" baseline="0" noProof="0" dirty="0">
              <a:ln>
                <a:noFill/>
              </a:ln>
              <a:solidFill>
                <a:srgbClr val="467592"/>
              </a:solidFill>
              <a:effectLst/>
              <a:uLnTx/>
              <a:uFillTx/>
              <a:latin typeface="OPPOSans R" panose="00020600040101010101" charset="-122"/>
              <a:ea typeface="OPPOSans R" panose="00020600040101010101" charset="-122"/>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a:spLocks noChangeArrowheads="1"/>
          </p:cNvSpPr>
          <p:nvPr/>
        </p:nvSpPr>
        <p:spPr bwMode="black">
          <a:xfrm>
            <a:off x="1875155" y="2754630"/>
            <a:ext cx="5232400" cy="3361055"/>
          </a:xfrm>
          <a:prstGeom prst="rect">
            <a:avLst/>
          </a:prstGeom>
          <a:noFill/>
          <a:ln w="9525" algn="ctr">
            <a:noFill/>
            <a:miter lim="800000"/>
          </a:ln>
        </p:spPr>
        <p:txBody>
          <a:bodyPr vert="horz" wrap="square">
            <a:spAutoFit/>
          </a:bodyPr>
          <a:p>
            <a:pPr>
              <a:spcBef>
                <a:spcPct val="50000"/>
              </a:spcBef>
              <a:defRPr/>
            </a:pPr>
            <a:r>
              <a:rPr lang="en-US" altLang="zh-CN" sz="170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rPr>
              <a:t>     </a:t>
            </a:r>
            <a:r>
              <a:rPr lang="en-US" altLang="zh-CN" sz="250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rPr>
              <a:t>    二下</a:t>
            </a:r>
            <a:r>
              <a:rPr lang="zh-CN" altLang="en-US" sz="250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rPr>
              <a:t>《找春天》</a:t>
            </a:r>
            <a:endParaRPr lang="zh-CN" altLang="en-US" sz="250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endParaRPr>
          </a:p>
          <a:p>
            <a:pPr>
              <a:spcBef>
                <a:spcPct val="50000"/>
              </a:spcBef>
              <a:defRPr/>
            </a:pPr>
            <a:r>
              <a:rPr lang="zh-CN" altLang="en-US" sz="250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rPr>
              <a:t>复说句“春天来了！春天来了！”。</a:t>
            </a:r>
            <a:endParaRPr lang="zh-CN" altLang="en-US" sz="250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endParaRPr>
          </a:p>
          <a:p>
            <a:pPr>
              <a:spcBef>
                <a:spcPct val="50000"/>
              </a:spcBef>
              <a:defRPr/>
            </a:pPr>
            <a:r>
              <a:rPr lang="zh-CN" altLang="en-US" sz="250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rPr>
              <a:t>比喻句：春天像个害羞的小姑娘，遮遮掩掩，躲躲藏藏。</a:t>
            </a:r>
            <a:endParaRPr lang="zh-CN" altLang="en-US" sz="250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endParaRPr>
          </a:p>
          <a:p>
            <a:pPr>
              <a:spcBef>
                <a:spcPct val="50000"/>
              </a:spcBef>
              <a:defRPr/>
            </a:pPr>
            <a:r>
              <a:rPr lang="zh-CN" altLang="en-US" sz="250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rPr>
              <a:t>排比句：我们看到了她，我们听到了她，我们触到了她，我们闻到了她。</a:t>
            </a:r>
            <a:endParaRPr lang="zh-CN" altLang="en-US" sz="250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endParaRPr>
          </a:p>
        </p:txBody>
      </p:sp>
      <p:sp>
        <p:nvSpPr>
          <p:cNvPr id="14" name="矩形 13"/>
          <p:cNvSpPr/>
          <p:nvPr/>
        </p:nvSpPr>
        <p:spPr>
          <a:xfrm>
            <a:off x="1978660" y="2109470"/>
            <a:ext cx="4848225" cy="429895"/>
          </a:xfrm>
          <a:prstGeom prst="rect">
            <a:avLst/>
          </a:prstGeom>
          <a:solidFill>
            <a:srgbClr val="5D9095"/>
          </a:solidFill>
        </p:spPr>
        <p:txBody>
          <a:bodyPr wrap="square">
            <a:spAutoFit/>
          </a:bodyPr>
          <a:p>
            <a:pPr algn="ctr"/>
            <a:r>
              <a:rPr lang="zh-CN" altLang="en-US" sz="2200" b="1" u="sng" dirty="0">
                <a:solidFill>
                  <a:schemeClr val="bg1"/>
                </a:solidFill>
                <a:latin typeface="OPPOSans R" panose="00020600040101010101" charset="-122"/>
                <a:ea typeface="OPPOSans R" panose="00020600040101010101" charset="-122"/>
              </a:rPr>
              <a:t>选准</a:t>
            </a:r>
            <a:r>
              <a:rPr lang="en-US" altLang="zh-CN" sz="2200" b="1" u="sng" dirty="0">
                <a:solidFill>
                  <a:schemeClr val="bg1"/>
                </a:solidFill>
                <a:latin typeface="OPPOSans R" panose="00020600040101010101" charset="-122"/>
                <a:ea typeface="OPPOSans R" panose="00020600040101010101" charset="-122"/>
              </a:rPr>
              <a:t>“</a:t>
            </a:r>
            <a:r>
              <a:rPr lang="zh-CN" altLang="en-US" sz="2200" b="1" u="sng" dirty="0">
                <a:solidFill>
                  <a:schemeClr val="bg1"/>
                </a:solidFill>
                <a:latin typeface="OPPOSans R" panose="00020600040101010101" charset="-122"/>
                <a:ea typeface="OPPOSans R" panose="00020600040101010101" charset="-122"/>
              </a:rPr>
              <a:t>语料</a:t>
            </a:r>
            <a:r>
              <a:rPr lang="en-US" altLang="zh-CN" sz="2200" b="1" u="sng" dirty="0">
                <a:solidFill>
                  <a:schemeClr val="bg1"/>
                </a:solidFill>
                <a:latin typeface="OPPOSans R" panose="00020600040101010101" charset="-122"/>
                <a:ea typeface="OPPOSans R" panose="00020600040101010101" charset="-122"/>
              </a:rPr>
              <a:t>”</a:t>
            </a:r>
            <a:endParaRPr lang="en-US" altLang="zh-CN" sz="2200" b="1" u="sng" dirty="0">
              <a:solidFill>
                <a:schemeClr val="bg1"/>
              </a:solidFill>
              <a:latin typeface="OPPOSans R" panose="00020600040101010101" charset="-122"/>
              <a:ea typeface="OPPOSans R" panose="00020600040101010101" charset="-122"/>
            </a:endParaRPr>
          </a:p>
        </p:txBody>
      </p:sp>
      <p:sp>
        <p:nvSpPr>
          <p:cNvPr id="8" name="矩形 7"/>
          <p:cNvSpPr/>
          <p:nvPr/>
        </p:nvSpPr>
        <p:spPr>
          <a:xfrm>
            <a:off x="1296863" y="458376"/>
            <a:ext cx="4200525" cy="629920"/>
          </a:xfrm>
          <a:prstGeom prst="rect">
            <a:avLst/>
          </a:prstGeom>
        </p:spPr>
        <p:txBody>
          <a:bodyPr wrap="none">
            <a:spAutoFit/>
          </a:bodyPr>
          <a:p>
            <a:pPr algn="l"/>
            <a:r>
              <a:rPr lang="zh-CN" altLang="en-US" sz="3500" b="1" dirty="0">
                <a:solidFill>
                  <a:srgbClr val="5D9095"/>
                </a:solidFill>
                <a:latin typeface="Noto Sans CJK Bold" panose="020B0800000000000000" charset="-122"/>
                <a:ea typeface="Noto Sans CJK Bold" panose="020B0800000000000000" charset="-122"/>
                <a:cs typeface="Noto Sans CJK Bold" panose="020B0800000000000000" charset="-122"/>
                <a:sym typeface="华文细黑" panose="02010600040101010101" pitchFamily="2" charset="-122"/>
              </a:rPr>
              <a:t>如何设计语用训练？</a:t>
            </a:r>
            <a:endParaRPr lang="zh-CN" altLang="en-US" sz="3500" b="1" dirty="0">
              <a:solidFill>
                <a:srgbClr val="5D9095"/>
              </a:solidFill>
              <a:latin typeface="Noto Sans CJK Bold" panose="020B0800000000000000" charset="-122"/>
              <a:ea typeface="Noto Sans CJK Bold" panose="020B0800000000000000" charset="-122"/>
              <a:cs typeface="Noto Sans CJK Bold" panose="020B0800000000000000" charset="-122"/>
              <a:sym typeface="华文细黑" panose="02010600040101010101" pitchFamily="2" charset="-122"/>
            </a:endParaRPr>
          </a:p>
        </p:txBody>
      </p:sp>
      <p:pic>
        <p:nvPicPr>
          <p:cNvPr id="2" name="图片 1" descr="6eeba7c6312bf526b6476fbead59030f"/>
          <p:cNvPicPr>
            <a:picLocks noChangeAspect="1"/>
          </p:cNvPicPr>
          <p:nvPr/>
        </p:nvPicPr>
        <p:blipFill>
          <a:blip r:embed="rId1"/>
          <a:stretch>
            <a:fillRect/>
          </a:stretch>
        </p:blipFill>
        <p:spPr>
          <a:xfrm rot="19980000" flipH="1">
            <a:off x="7166610" y="1057910"/>
            <a:ext cx="4681855" cy="42735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a:spLocks noChangeArrowheads="1"/>
          </p:cNvSpPr>
          <p:nvPr/>
        </p:nvSpPr>
        <p:spPr bwMode="black">
          <a:xfrm>
            <a:off x="1875155" y="2754630"/>
            <a:ext cx="5232400" cy="2207260"/>
          </a:xfrm>
          <a:prstGeom prst="rect">
            <a:avLst/>
          </a:prstGeom>
          <a:noFill/>
          <a:ln w="9525" algn="ctr">
            <a:noFill/>
            <a:miter lim="800000"/>
          </a:ln>
        </p:spPr>
        <p:txBody>
          <a:bodyPr vert="horz" wrap="square">
            <a:spAutoFit/>
          </a:bodyPr>
          <a:p>
            <a:pPr algn="ctr">
              <a:spcBef>
                <a:spcPct val="50000"/>
              </a:spcBef>
              <a:defRPr/>
            </a:pPr>
            <a:r>
              <a:rPr lang="zh-CN" altLang="en-US" sz="250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rPr>
              <a:t>读懂语言之意</a:t>
            </a:r>
            <a:endParaRPr lang="zh-CN" altLang="en-US" sz="250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endParaRPr>
          </a:p>
          <a:p>
            <a:pPr algn="ctr">
              <a:spcBef>
                <a:spcPct val="50000"/>
              </a:spcBef>
              <a:defRPr/>
            </a:pPr>
            <a:r>
              <a:rPr lang="zh-CN" altLang="en-US" sz="250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rPr>
              <a:t>发现语言之形</a:t>
            </a:r>
            <a:endParaRPr lang="zh-CN" altLang="en-US" sz="250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endParaRPr>
          </a:p>
          <a:p>
            <a:pPr algn="ctr">
              <a:spcBef>
                <a:spcPct val="50000"/>
              </a:spcBef>
              <a:defRPr/>
            </a:pPr>
            <a:r>
              <a:rPr lang="zh-CN" altLang="en-US" sz="250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rPr>
              <a:t>品味表达之妙</a:t>
            </a:r>
            <a:endParaRPr lang="zh-CN" altLang="en-US" sz="250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endParaRPr>
          </a:p>
          <a:p>
            <a:pPr algn="ctr">
              <a:spcBef>
                <a:spcPct val="50000"/>
              </a:spcBef>
              <a:defRPr/>
            </a:pPr>
            <a:r>
              <a:rPr lang="zh-CN" altLang="en-US" sz="250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rPr>
              <a:t>内化表达之法</a:t>
            </a:r>
            <a:endParaRPr lang="zh-CN" altLang="en-US" sz="250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endParaRPr>
          </a:p>
        </p:txBody>
      </p:sp>
      <p:sp>
        <p:nvSpPr>
          <p:cNvPr id="14" name="矩形 13"/>
          <p:cNvSpPr/>
          <p:nvPr/>
        </p:nvSpPr>
        <p:spPr>
          <a:xfrm>
            <a:off x="1978660" y="2109470"/>
            <a:ext cx="4848225" cy="429895"/>
          </a:xfrm>
          <a:prstGeom prst="rect">
            <a:avLst/>
          </a:prstGeom>
          <a:solidFill>
            <a:srgbClr val="5D9095"/>
          </a:solidFill>
        </p:spPr>
        <p:txBody>
          <a:bodyPr wrap="square">
            <a:spAutoFit/>
          </a:bodyPr>
          <a:p>
            <a:pPr algn="ctr"/>
            <a:r>
              <a:rPr lang="zh-CN" altLang="en-US" sz="2200" b="1" u="sng" dirty="0">
                <a:solidFill>
                  <a:schemeClr val="bg1"/>
                </a:solidFill>
                <a:latin typeface="OPPOSans R" panose="00020600040101010101" charset="-122"/>
                <a:ea typeface="OPPOSans R" panose="00020600040101010101" charset="-122"/>
              </a:rPr>
              <a:t>教活“语料”</a:t>
            </a:r>
            <a:endParaRPr lang="en-US" altLang="zh-CN" sz="2200" b="1" u="sng" dirty="0">
              <a:solidFill>
                <a:schemeClr val="bg1"/>
              </a:solidFill>
              <a:latin typeface="OPPOSans R" panose="00020600040101010101" charset="-122"/>
              <a:ea typeface="OPPOSans R" panose="00020600040101010101" charset="-122"/>
            </a:endParaRPr>
          </a:p>
        </p:txBody>
      </p:sp>
      <p:sp>
        <p:nvSpPr>
          <p:cNvPr id="8" name="矩形 7"/>
          <p:cNvSpPr/>
          <p:nvPr/>
        </p:nvSpPr>
        <p:spPr>
          <a:xfrm>
            <a:off x="1296863" y="458376"/>
            <a:ext cx="4200525" cy="629920"/>
          </a:xfrm>
          <a:prstGeom prst="rect">
            <a:avLst/>
          </a:prstGeom>
        </p:spPr>
        <p:txBody>
          <a:bodyPr wrap="none">
            <a:spAutoFit/>
          </a:bodyPr>
          <a:p>
            <a:pPr algn="l"/>
            <a:r>
              <a:rPr lang="zh-CN" altLang="en-US" sz="3500" b="1" dirty="0">
                <a:solidFill>
                  <a:srgbClr val="5D9095"/>
                </a:solidFill>
                <a:latin typeface="Noto Sans CJK Bold" panose="020B0800000000000000" charset="-122"/>
                <a:ea typeface="Noto Sans CJK Bold" panose="020B0800000000000000" charset="-122"/>
                <a:cs typeface="Noto Sans CJK Bold" panose="020B0800000000000000" charset="-122"/>
                <a:sym typeface="华文细黑" panose="02010600040101010101" pitchFamily="2" charset="-122"/>
              </a:rPr>
              <a:t>如何设计语用训练？</a:t>
            </a:r>
            <a:endParaRPr lang="zh-CN" altLang="en-US" sz="3500" b="1" dirty="0">
              <a:solidFill>
                <a:srgbClr val="5D9095"/>
              </a:solidFill>
              <a:latin typeface="Noto Sans CJK Bold" panose="020B0800000000000000" charset="-122"/>
              <a:ea typeface="Noto Sans CJK Bold" panose="020B0800000000000000" charset="-122"/>
              <a:cs typeface="Noto Sans CJK Bold" panose="020B0800000000000000" charset="-122"/>
              <a:sym typeface="华文细黑" panose="02010600040101010101" pitchFamily="2" charset="-122"/>
            </a:endParaRPr>
          </a:p>
        </p:txBody>
      </p:sp>
      <p:pic>
        <p:nvPicPr>
          <p:cNvPr id="2" name="图片 1" descr="6eeba7c6312bf526b6476fbead59030f"/>
          <p:cNvPicPr>
            <a:picLocks noChangeAspect="1"/>
          </p:cNvPicPr>
          <p:nvPr/>
        </p:nvPicPr>
        <p:blipFill>
          <a:blip r:embed="rId1"/>
          <a:stretch>
            <a:fillRect/>
          </a:stretch>
        </p:blipFill>
        <p:spPr>
          <a:xfrm rot="19980000" flipH="1">
            <a:off x="7166610" y="1057910"/>
            <a:ext cx="4681855" cy="42735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a:spLocks noChangeArrowheads="1"/>
          </p:cNvSpPr>
          <p:nvPr/>
        </p:nvSpPr>
        <p:spPr bwMode="black">
          <a:xfrm>
            <a:off x="1875155" y="2754630"/>
            <a:ext cx="5232400" cy="2784475"/>
          </a:xfrm>
          <a:prstGeom prst="rect">
            <a:avLst/>
          </a:prstGeom>
          <a:noFill/>
          <a:ln w="9525" algn="ctr">
            <a:noFill/>
            <a:miter lim="800000"/>
          </a:ln>
        </p:spPr>
        <p:txBody>
          <a:bodyPr vert="horz" wrap="square">
            <a:spAutoFit/>
          </a:bodyPr>
          <a:p>
            <a:pPr algn="ctr">
              <a:spcBef>
                <a:spcPct val="50000"/>
              </a:spcBef>
              <a:defRPr/>
            </a:pPr>
            <a:r>
              <a:rPr lang="zh-CN" altLang="en-US" sz="250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sym typeface="+mn-lt"/>
              </a:rPr>
              <a:t>语言形式仿写</a:t>
            </a:r>
            <a:endParaRPr lang="zh-CN" altLang="en-US" sz="250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sym typeface="+mn-lt"/>
            </a:endParaRPr>
          </a:p>
          <a:p>
            <a:pPr algn="ctr">
              <a:spcBef>
                <a:spcPct val="50000"/>
              </a:spcBef>
              <a:defRPr/>
            </a:pPr>
            <a:r>
              <a:rPr lang="zh-CN" altLang="en-US" sz="250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sym typeface="+mn-lt"/>
              </a:rPr>
              <a:t>言语材料活用</a:t>
            </a:r>
            <a:endParaRPr lang="zh-CN" altLang="en-US" sz="250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sym typeface="+mn-lt"/>
            </a:endParaRPr>
          </a:p>
          <a:p>
            <a:pPr algn="ctr">
              <a:spcBef>
                <a:spcPct val="50000"/>
              </a:spcBef>
              <a:defRPr/>
            </a:pPr>
            <a:r>
              <a:rPr lang="zh-CN" altLang="en-US" sz="250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sym typeface="+mn-lt"/>
              </a:rPr>
              <a:t>文本内容创生</a:t>
            </a:r>
            <a:endParaRPr lang="zh-CN" altLang="en-US" sz="250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sym typeface="+mn-lt"/>
            </a:endParaRPr>
          </a:p>
          <a:p>
            <a:pPr algn="ctr">
              <a:spcBef>
                <a:spcPct val="50000"/>
              </a:spcBef>
              <a:defRPr/>
            </a:pPr>
            <a:r>
              <a:rPr lang="zh-CN" altLang="en-US" sz="250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sym typeface="+mn-lt"/>
              </a:rPr>
              <a:t>读写方法迁移</a:t>
            </a:r>
            <a:endParaRPr lang="zh-CN" altLang="en-US" sz="250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sym typeface="+mn-lt"/>
            </a:endParaRPr>
          </a:p>
          <a:p>
            <a:pPr algn="ctr">
              <a:spcBef>
                <a:spcPct val="50000"/>
              </a:spcBef>
              <a:defRPr/>
            </a:pPr>
            <a:endParaRPr lang="zh-CN" altLang="en-US" sz="250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endParaRPr>
          </a:p>
        </p:txBody>
      </p:sp>
      <p:sp>
        <p:nvSpPr>
          <p:cNvPr id="14" name="矩形 13"/>
          <p:cNvSpPr/>
          <p:nvPr/>
        </p:nvSpPr>
        <p:spPr>
          <a:xfrm>
            <a:off x="1978660" y="2109470"/>
            <a:ext cx="4848225" cy="429895"/>
          </a:xfrm>
          <a:prstGeom prst="rect">
            <a:avLst/>
          </a:prstGeom>
          <a:solidFill>
            <a:srgbClr val="5D9095"/>
          </a:solidFill>
        </p:spPr>
        <p:txBody>
          <a:bodyPr wrap="square">
            <a:spAutoFit/>
          </a:bodyPr>
          <a:p>
            <a:pPr algn="ctr"/>
            <a:r>
              <a:rPr lang="zh-CN" altLang="en-US" sz="2200" b="1" u="sng" dirty="0">
                <a:solidFill>
                  <a:schemeClr val="bg1"/>
                </a:solidFill>
                <a:latin typeface="OPPOSans R" panose="00020600040101010101" charset="-122"/>
                <a:ea typeface="OPPOSans R" panose="00020600040101010101" charset="-122"/>
              </a:rPr>
              <a:t>用足“语料”</a:t>
            </a:r>
            <a:endParaRPr lang="en-US" altLang="zh-CN" sz="2200" b="1" u="sng" dirty="0">
              <a:solidFill>
                <a:schemeClr val="bg1"/>
              </a:solidFill>
              <a:latin typeface="OPPOSans R" panose="00020600040101010101" charset="-122"/>
              <a:ea typeface="OPPOSans R" panose="00020600040101010101" charset="-122"/>
            </a:endParaRPr>
          </a:p>
        </p:txBody>
      </p:sp>
      <p:sp>
        <p:nvSpPr>
          <p:cNvPr id="8" name="矩形 7"/>
          <p:cNvSpPr/>
          <p:nvPr/>
        </p:nvSpPr>
        <p:spPr>
          <a:xfrm>
            <a:off x="1296863" y="458376"/>
            <a:ext cx="4200525" cy="629920"/>
          </a:xfrm>
          <a:prstGeom prst="rect">
            <a:avLst/>
          </a:prstGeom>
        </p:spPr>
        <p:txBody>
          <a:bodyPr wrap="none">
            <a:spAutoFit/>
          </a:bodyPr>
          <a:p>
            <a:pPr algn="l"/>
            <a:r>
              <a:rPr lang="zh-CN" altLang="en-US" sz="3500" b="1" dirty="0">
                <a:solidFill>
                  <a:srgbClr val="5D9095"/>
                </a:solidFill>
                <a:latin typeface="Noto Sans CJK Bold" panose="020B0800000000000000" charset="-122"/>
                <a:ea typeface="Noto Sans CJK Bold" panose="020B0800000000000000" charset="-122"/>
                <a:cs typeface="Noto Sans CJK Bold" panose="020B0800000000000000" charset="-122"/>
                <a:sym typeface="华文细黑" panose="02010600040101010101" pitchFamily="2" charset="-122"/>
              </a:rPr>
              <a:t>如何设计语用训练？</a:t>
            </a:r>
            <a:endParaRPr lang="zh-CN" altLang="en-US" sz="3500" b="1" dirty="0">
              <a:solidFill>
                <a:srgbClr val="5D9095"/>
              </a:solidFill>
              <a:latin typeface="Noto Sans CJK Bold" panose="020B0800000000000000" charset="-122"/>
              <a:ea typeface="Noto Sans CJK Bold" panose="020B0800000000000000" charset="-122"/>
              <a:cs typeface="Noto Sans CJK Bold" panose="020B0800000000000000" charset="-122"/>
              <a:sym typeface="华文细黑" panose="02010600040101010101" pitchFamily="2" charset="-122"/>
            </a:endParaRPr>
          </a:p>
        </p:txBody>
      </p:sp>
      <p:pic>
        <p:nvPicPr>
          <p:cNvPr id="2" name="图片 1" descr="6eeba7c6312bf526b6476fbead59030f"/>
          <p:cNvPicPr>
            <a:picLocks noChangeAspect="1"/>
          </p:cNvPicPr>
          <p:nvPr/>
        </p:nvPicPr>
        <p:blipFill>
          <a:blip r:embed="rId1"/>
          <a:stretch>
            <a:fillRect/>
          </a:stretch>
        </p:blipFill>
        <p:spPr>
          <a:xfrm rot="19980000" flipH="1">
            <a:off x="7166610" y="1057910"/>
            <a:ext cx="4681855" cy="42735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_库_文本框 5"/>
          <p:cNvSpPr txBox="1"/>
          <p:nvPr>
            <p:custDataLst>
              <p:tags r:id="rId1"/>
            </p:custDataLst>
          </p:nvPr>
        </p:nvSpPr>
        <p:spPr>
          <a:xfrm>
            <a:off x="696942" y="2537236"/>
            <a:ext cx="7866380" cy="1783715"/>
          </a:xfrm>
          <a:prstGeom prst="rect">
            <a:avLst/>
          </a:prstGeom>
          <a:noFill/>
        </p:spPr>
        <p:txBody>
          <a:bodyPr wrap="none" rtlCol="0" anchor="ctr" anchorCtr="0">
            <a:spAutoFit/>
          </a:bodyPr>
          <a:lstStyle>
            <a:defPPr>
              <a:defRPr lang="zh-CN"/>
            </a:defPPr>
            <a:lvl1pPr algn="ctr">
              <a:defRPr sz="7200" b="1">
                <a:solidFill>
                  <a:srgbClr val="51A2AE"/>
                </a:solidFill>
                <a:effectLst>
                  <a:innerShdw blurRad="63500" dist="50800" dir="18900000">
                    <a:prstClr val="black">
                      <a:alpha val="50000"/>
                    </a:prstClr>
                  </a:innerShdw>
                </a:effectLst>
                <a:latin typeface="印品丫丫体-D版" panose="02010601030101010101" pitchFamily="2" charset="-122"/>
                <a:ea typeface="印品丫丫体-D版" panose="02010601030101010101" pitchFamily="2" charset="-122"/>
              </a:defRPr>
            </a:lvl1pPr>
          </a:lstStyle>
          <a:p>
            <a:pPr algn="ctr"/>
            <a:r>
              <a:rPr lang="en-US" altLang="zh-CN" sz="11000" b="0" kern="900" dirty="0">
                <a:solidFill>
                  <a:srgbClr val="5D9095"/>
                </a:solidFill>
                <a:effectLst/>
                <a:uFillTx/>
                <a:latin typeface="站酷快乐体2016修订版" panose="02010600030101010101" charset="-122"/>
                <a:ea typeface="站酷快乐体2016修订版" panose="02010600030101010101" charset="-122"/>
              </a:rPr>
              <a:t>   </a:t>
            </a:r>
            <a:r>
              <a:rPr lang="zh-CN" altLang="en-US" sz="11000" b="0" kern="900" dirty="0">
                <a:solidFill>
                  <a:srgbClr val="5D9095"/>
                </a:solidFill>
                <a:effectLst/>
                <a:uFillTx/>
                <a:latin typeface="站酷快乐体2016修订版" panose="02010600030101010101" charset="-122"/>
                <a:ea typeface="站酷快乐体2016修订版" panose="02010600030101010101" charset="-122"/>
              </a:rPr>
              <a:t>感谢聆听</a:t>
            </a:r>
            <a:endParaRPr lang="zh-CN" altLang="en-US" sz="11000" b="0" kern="900" dirty="0">
              <a:solidFill>
                <a:srgbClr val="5D9095"/>
              </a:solidFill>
              <a:effectLst/>
              <a:uFillTx/>
              <a:latin typeface="站酷快乐体2016修订版" panose="02010600030101010101" charset="-122"/>
              <a:ea typeface="站酷快乐体2016修订版" panose="02010600030101010101" charset="-122"/>
              <a:sym typeface="+mn-ea"/>
            </a:endParaRPr>
          </a:p>
        </p:txBody>
      </p:sp>
      <p:pic>
        <p:nvPicPr>
          <p:cNvPr id="6" name="图片 5" descr="3"/>
          <p:cNvPicPr>
            <a:picLocks noChangeAspect="1"/>
          </p:cNvPicPr>
          <p:nvPr/>
        </p:nvPicPr>
        <p:blipFill>
          <a:blip r:embed="rId2"/>
          <a:stretch>
            <a:fillRect/>
          </a:stretch>
        </p:blipFill>
        <p:spPr>
          <a:xfrm flipH="1" flipV="1">
            <a:off x="7382510" y="1597025"/>
            <a:ext cx="4809490" cy="52609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939861" y="779079"/>
            <a:ext cx="1540510" cy="829945"/>
          </a:xfrm>
          <a:prstGeom prst="rect">
            <a:avLst/>
          </a:prstGeom>
        </p:spPr>
        <p:txBody>
          <a:bodyPr vert="horz" wrap="none">
            <a:spAutoFit/>
          </a:bodyPr>
          <a:lstStyle/>
          <a:p>
            <a:pPr algn="ctr"/>
            <a:r>
              <a:rPr lang="zh-CN" altLang="en-US" sz="4800" b="1" dirty="0">
                <a:solidFill>
                  <a:srgbClr val="5D9095"/>
                </a:solidFill>
                <a:latin typeface="Noto Sans CJK Bold" panose="020B0800000000000000" charset="-122"/>
                <a:ea typeface="Noto Sans CJK Bold" panose="020B0800000000000000" charset="-122"/>
                <a:cs typeface="Noto Sans CJK Bold" panose="020B0800000000000000" charset="-122"/>
                <a:sym typeface="华文细黑" panose="02010600040101010101" pitchFamily="2" charset="-122"/>
              </a:rPr>
              <a:t>目 录</a:t>
            </a:r>
            <a:endParaRPr lang="zh-CN" altLang="en-US" sz="4800" b="1" i="0" dirty="0">
              <a:solidFill>
                <a:srgbClr val="5D9095"/>
              </a:solidFill>
              <a:effectLst/>
              <a:latin typeface="Noto Sans CJK Bold" panose="020B0800000000000000" charset="-122"/>
              <a:ea typeface="Noto Sans CJK Bold" panose="020B0800000000000000" charset="-122"/>
              <a:cs typeface="Noto Sans CJK Bold" panose="020B0800000000000000" charset="-122"/>
              <a:sym typeface="华文细黑" panose="02010600040101010101" pitchFamily="2" charset="-122"/>
            </a:endParaRPr>
          </a:p>
        </p:txBody>
      </p:sp>
      <p:sp>
        <p:nvSpPr>
          <p:cNvPr id="6" name="矩形 5"/>
          <p:cNvSpPr/>
          <p:nvPr/>
        </p:nvSpPr>
        <p:spPr>
          <a:xfrm>
            <a:off x="4391290" y="2251664"/>
            <a:ext cx="2495550" cy="706755"/>
          </a:xfrm>
          <a:prstGeom prst="rect">
            <a:avLst/>
          </a:prstGeom>
        </p:spPr>
        <p:txBody>
          <a:bodyPr wrap="none">
            <a:spAutoFit/>
          </a:bodyPr>
          <a:lstStyle/>
          <a:p>
            <a:r>
              <a:rPr lang="en-US" altLang="zh-CN" sz="2400" b="1" spc="200" dirty="0">
                <a:solidFill>
                  <a:srgbClr val="5D9095"/>
                </a:solidFill>
                <a:latin typeface="Noto Serif CJK SC Black" panose="02020900000000000000" charset="-122"/>
                <a:ea typeface="Noto Serif CJK SC Black" panose="02020900000000000000" charset="-122"/>
                <a:cs typeface="Noto Serif CJK SC Black" panose="02020900000000000000" charset="-122"/>
                <a:sym typeface="华文细黑" panose="02010600040101010101" pitchFamily="2" charset="-122"/>
              </a:rPr>
              <a:t> </a:t>
            </a:r>
            <a:r>
              <a:rPr lang="zh-CN" altLang="en-US" sz="4000" spc="200" dirty="0">
                <a:solidFill>
                  <a:schemeClr val="tx1"/>
                </a:solidFill>
                <a:latin typeface="Noto Serif CJK SC Black" panose="02020900000000000000" charset="-122"/>
                <a:ea typeface="Noto Serif CJK SC Black" panose="02020900000000000000" charset="-122"/>
                <a:cs typeface="Noto Serif CJK SC Black" panose="02020900000000000000" charset="-122"/>
                <a:sym typeface="华文细黑" panose="02010600040101010101" pitchFamily="2" charset="-122"/>
              </a:rPr>
              <a:t>作者介绍</a:t>
            </a:r>
            <a:endParaRPr lang="zh-CN" altLang="en-US" sz="4000" spc="200" dirty="0">
              <a:solidFill>
                <a:schemeClr val="tx1"/>
              </a:solidFill>
              <a:latin typeface="Noto Serif CJK SC Black" panose="02020900000000000000" charset="-122"/>
              <a:ea typeface="Noto Serif CJK SC Black" panose="02020900000000000000" charset="-122"/>
              <a:cs typeface="Noto Serif CJK SC Black" panose="02020900000000000000" charset="-122"/>
              <a:sym typeface="华文细黑" panose="02010600040101010101" pitchFamily="2" charset="-122"/>
            </a:endParaRPr>
          </a:p>
        </p:txBody>
      </p:sp>
      <p:sp>
        <p:nvSpPr>
          <p:cNvPr id="18" name="矩形 17"/>
          <p:cNvSpPr/>
          <p:nvPr/>
        </p:nvSpPr>
        <p:spPr>
          <a:xfrm>
            <a:off x="4524640" y="3243095"/>
            <a:ext cx="2495550" cy="706755"/>
          </a:xfrm>
          <a:prstGeom prst="rect">
            <a:avLst/>
          </a:prstGeom>
        </p:spPr>
        <p:txBody>
          <a:bodyPr wrap="none">
            <a:spAutoFit/>
          </a:bodyPr>
          <a:lstStyle/>
          <a:p>
            <a:pPr algn="l"/>
            <a:r>
              <a:rPr lang="en-US" altLang="zh-CN" sz="2400" b="1" spc="200" dirty="0">
                <a:solidFill>
                  <a:srgbClr val="5D9095"/>
                </a:solidFill>
                <a:latin typeface="Noto Serif CJK SC Black" panose="02020900000000000000" charset="-122"/>
                <a:ea typeface="Noto Serif CJK SC Black" panose="02020900000000000000" charset="-122"/>
                <a:cs typeface="Noto Serif CJK SC Black" panose="02020900000000000000" charset="-122"/>
                <a:sym typeface="华文细黑" panose="02010600040101010101" pitchFamily="2" charset="-122"/>
              </a:rPr>
              <a:t> </a:t>
            </a:r>
            <a:r>
              <a:rPr lang="zh-CN" altLang="en-US" sz="4000" spc="200" dirty="0">
                <a:solidFill>
                  <a:schemeClr val="tx1"/>
                </a:solidFill>
                <a:latin typeface="Noto Serif CJK SC Black" panose="02020900000000000000" charset="-122"/>
                <a:ea typeface="Noto Serif CJK SC Black" panose="02020900000000000000" charset="-122"/>
                <a:cs typeface="Noto Serif CJK SC Black" panose="02020900000000000000" charset="-122"/>
                <a:sym typeface="华文细黑" panose="02010600040101010101" pitchFamily="2" charset="-122"/>
              </a:rPr>
              <a:t>精彩章节</a:t>
            </a:r>
            <a:endParaRPr lang="zh-CN" altLang="en-US" sz="4000" spc="200" dirty="0">
              <a:solidFill>
                <a:schemeClr val="tx1"/>
              </a:solidFill>
              <a:latin typeface="Noto Serif CJK SC Black" panose="02020900000000000000" charset="-122"/>
              <a:ea typeface="Noto Serif CJK SC Black" panose="02020900000000000000" charset="-122"/>
              <a:cs typeface="Noto Serif CJK SC Black" panose="02020900000000000000" charset="-122"/>
              <a:sym typeface="华文细黑" panose="02010600040101010101" pitchFamily="2" charset="-122"/>
            </a:endParaRPr>
          </a:p>
        </p:txBody>
      </p:sp>
      <p:sp>
        <p:nvSpPr>
          <p:cNvPr id="30" name="矩形 29"/>
          <p:cNvSpPr/>
          <p:nvPr/>
        </p:nvSpPr>
        <p:spPr>
          <a:xfrm>
            <a:off x="4391290" y="4234158"/>
            <a:ext cx="2777490" cy="706755"/>
          </a:xfrm>
          <a:prstGeom prst="rect">
            <a:avLst/>
          </a:prstGeom>
        </p:spPr>
        <p:txBody>
          <a:bodyPr wrap="none">
            <a:spAutoFit/>
          </a:bodyPr>
          <a:lstStyle/>
          <a:p>
            <a:pPr algn="l"/>
            <a:r>
              <a:rPr lang="en-US" altLang="zh-CN" sz="4000" b="1" spc="200" dirty="0">
                <a:solidFill>
                  <a:schemeClr val="tx1"/>
                </a:solidFill>
                <a:latin typeface="Noto Serif CJK SC Black" panose="02020900000000000000" charset="-122"/>
                <a:ea typeface="Noto Serif CJK SC Black" panose="02020900000000000000" charset="-122"/>
                <a:cs typeface="Noto Serif CJK SC Black" panose="02020900000000000000" charset="-122"/>
                <a:sym typeface="华文细黑" panose="02010600040101010101" pitchFamily="2" charset="-122"/>
              </a:rPr>
              <a:t> </a:t>
            </a:r>
            <a:r>
              <a:rPr lang="zh-CN" altLang="en-US" sz="4000" spc="200" dirty="0">
                <a:solidFill>
                  <a:schemeClr val="tx1"/>
                </a:solidFill>
                <a:latin typeface="Noto Serif CJK SC Black" panose="02020900000000000000" charset="-122"/>
                <a:ea typeface="Noto Serif CJK SC Black" panose="02020900000000000000" charset="-122"/>
                <a:cs typeface="Noto Serif CJK SC Black" panose="02020900000000000000" charset="-122"/>
                <a:sym typeface="华文细黑" panose="02010600040101010101" pitchFamily="2" charset="-122"/>
              </a:rPr>
              <a:t>读后感悟</a:t>
            </a:r>
            <a:r>
              <a:rPr lang="zh-CN" altLang="en-US" sz="2400" b="1" spc="200" dirty="0">
                <a:solidFill>
                  <a:srgbClr val="5D9095"/>
                </a:solidFill>
                <a:latin typeface="Noto Serif CJK SC Black" panose="02020900000000000000" charset="-122"/>
                <a:ea typeface="Noto Serif CJK SC Black" panose="02020900000000000000" charset="-122"/>
                <a:cs typeface="Noto Serif CJK SC Black" panose="02020900000000000000" charset="-122"/>
                <a:sym typeface="华文细黑" panose="02010600040101010101" pitchFamily="2" charset="-122"/>
              </a:rPr>
              <a:t> </a:t>
            </a:r>
            <a:endParaRPr lang="en-US" altLang="zh-CN" sz="2400" b="1" spc="200" dirty="0">
              <a:solidFill>
                <a:srgbClr val="5D9095"/>
              </a:solidFill>
              <a:latin typeface="Noto Serif CJK SC Black" panose="02020900000000000000" charset="-122"/>
              <a:ea typeface="Noto Serif CJK SC Black" panose="02020900000000000000" charset="-122"/>
              <a:cs typeface="Noto Serif CJK SC Black" panose="02020900000000000000" charset="-122"/>
              <a:sym typeface="华文细黑" panose="02010600040101010101" pitchFamily="2" charset="-122"/>
            </a:endParaRPr>
          </a:p>
        </p:txBody>
      </p:sp>
      <p:cxnSp>
        <p:nvCxnSpPr>
          <p:cNvPr id="45" name="直接连接符 44"/>
          <p:cNvCxnSpPr/>
          <p:nvPr/>
        </p:nvCxnSpPr>
        <p:spPr>
          <a:xfrm>
            <a:off x="1985645" y="1516380"/>
            <a:ext cx="8637270" cy="0"/>
          </a:xfrm>
          <a:prstGeom prst="line">
            <a:avLst/>
          </a:prstGeom>
          <a:ln>
            <a:solidFill>
              <a:srgbClr val="467592"/>
            </a:solidFill>
          </a:ln>
        </p:spPr>
        <p:style>
          <a:lnRef idx="1">
            <a:schemeClr val="accent1"/>
          </a:lnRef>
          <a:fillRef idx="0">
            <a:schemeClr val="accent1"/>
          </a:fillRef>
          <a:effectRef idx="0">
            <a:schemeClr val="accent1"/>
          </a:effectRef>
          <a:fontRef idx="minor">
            <a:schemeClr val="tx1"/>
          </a:fontRef>
        </p:style>
      </p:cxnSp>
      <p:pic>
        <p:nvPicPr>
          <p:cNvPr id="43" name="图片 42" descr="dbe4b52eb19ce32fb157bd865dd38c43"/>
          <p:cNvPicPr>
            <a:picLocks noChangeAspect="1"/>
          </p:cNvPicPr>
          <p:nvPr/>
        </p:nvPicPr>
        <p:blipFill>
          <a:blip r:embed="rId1"/>
          <a:stretch>
            <a:fillRect/>
          </a:stretch>
        </p:blipFill>
        <p:spPr>
          <a:xfrm rot="20280000">
            <a:off x="9413240" y="1468120"/>
            <a:ext cx="2118360" cy="5480050"/>
          </a:xfrm>
          <a:prstGeom prst="rect">
            <a:avLst/>
          </a:prstGeom>
        </p:spPr>
      </p:pic>
      <p:grpSp>
        <p:nvGrpSpPr>
          <p:cNvPr id="17" name="组合 16"/>
          <p:cNvGrpSpPr/>
          <p:nvPr/>
        </p:nvGrpSpPr>
        <p:grpSpPr>
          <a:xfrm>
            <a:off x="4142103" y="2398721"/>
            <a:ext cx="107853" cy="2328810"/>
            <a:chOff x="5547359" y="1648398"/>
            <a:chExt cx="107853" cy="2328810"/>
          </a:xfrm>
        </p:grpSpPr>
        <p:sp>
          <p:nvSpPr>
            <p:cNvPr id="12" name="椭圆 11"/>
            <p:cNvSpPr/>
            <p:nvPr/>
          </p:nvSpPr>
          <p:spPr>
            <a:xfrm flipV="1">
              <a:off x="5547359" y="1648398"/>
              <a:ext cx="107853" cy="107853"/>
            </a:xfrm>
            <a:prstGeom prst="ellipse">
              <a:avLst/>
            </a:prstGeom>
            <a:solidFill>
              <a:srgbClr val="0B71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3" name="椭圆 12"/>
            <p:cNvSpPr/>
            <p:nvPr/>
          </p:nvSpPr>
          <p:spPr>
            <a:xfrm flipV="1">
              <a:off x="5547359" y="2758877"/>
              <a:ext cx="107853" cy="107853"/>
            </a:xfrm>
            <a:prstGeom prst="ellipse">
              <a:avLst/>
            </a:prstGeom>
            <a:solidFill>
              <a:srgbClr val="0B71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4" name="椭圆 13"/>
            <p:cNvSpPr/>
            <p:nvPr/>
          </p:nvSpPr>
          <p:spPr>
            <a:xfrm flipV="1">
              <a:off x="5547359" y="3869355"/>
              <a:ext cx="107853" cy="107853"/>
            </a:xfrm>
            <a:prstGeom prst="ellipse">
              <a:avLst/>
            </a:prstGeom>
            <a:solidFill>
              <a:srgbClr val="0B71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6eeba7c6312bf526b6476fbead59030f"/>
          <p:cNvPicPr>
            <a:picLocks noChangeAspect="1"/>
          </p:cNvPicPr>
          <p:nvPr>
            <p:custDataLst>
              <p:tags r:id="rId1"/>
            </p:custDataLst>
          </p:nvPr>
        </p:nvPicPr>
        <p:blipFill>
          <a:blip r:embed="rId2"/>
          <a:stretch>
            <a:fillRect/>
          </a:stretch>
        </p:blipFill>
        <p:spPr>
          <a:xfrm>
            <a:off x="6168390" y="679450"/>
            <a:ext cx="5676900" cy="5181600"/>
          </a:xfrm>
          <a:prstGeom prst="rect">
            <a:avLst/>
          </a:prstGeom>
        </p:spPr>
      </p:pic>
      <p:pic>
        <p:nvPicPr>
          <p:cNvPr id="3" name="图片 2" descr="IMG20210530132825"/>
          <p:cNvPicPr>
            <a:picLocks noChangeAspect="1"/>
          </p:cNvPicPr>
          <p:nvPr>
            <p:custDataLst>
              <p:tags r:id="rId3"/>
            </p:custDataLst>
          </p:nvPr>
        </p:nvPicPr>
        <p:blipFill>
          <a:blip r:embed="rId4"/>
          <a:stretch>
            <a:fillRect/>
          </a:stretch>
        </p:blipFill>
        <p:spPr>
          <a:xfrm>
            <a:off x="1463040" y="632460"/>
            <a:ext cx="4087495" cy="54502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弧形 3"/>
          <p:cNvSpPr/>
          <p:nvPr/>
        </p:nvSpPr>
        <p:spPr>
          <a:xfrm flipH="1">
            <a:off x="6239510" y="1400484"/>
            <a:ext cx="4343724" cy="5145869"/>
          </a:xfrm>
          <a:prstGeom prst="arc">
            <a:avLst>
              <a:gd name="adj1" fmla="val 16199999"/>
              <a:gd name="adj2" fmla="val 3061440"/>
            </a:avLst>
          </a:prstGeom>
          <a:ln>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
        <p:nvSpPr>
          <p:cNvPr id="5" name="矩形 4"/>
          <p:cNvSpPr/>
          <p:nvPr/>
        </p:nvSpPr>
        <p:spPr>
          <a:xfrm>
            <a:off x="2528570" y="1755140"/>
            <a:ext cx="3710940" cy="86042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00000"/>
              </a:lnSpc>
              <a:spcBef>
                <a:spcPts val="600"/>
              </a:spcBef>
              <a:defRPr/>
            </a:pPr>
            <a:r>
              <a:rPr kumimoji="0" lang="zh-CN" altLang="en-US" sz="2500" i="0" strike="noStrike" kern="0" cap="none" spc="50" normalizeH="0" baseline="0" noProof="0" dirty="0">
                <a:ln>
                  <a:noFill/>
                </a:ln>
                <a:solidFill>
                  <a:schemeClr val="tx1"/>
                </a:solidFill>
                <a:effectLst/>
                <a:uLnTx/>
                <a:uFillTx/>
                <a:latin typeface="宋体" panose="02010600030101010101" pitchFamily="2" charset="-122"/>
                <a:ea typeface="宋体" panose="02010600030101010101" pitchFamily="2" charset="-122"/>
                <a:cs typeface="Arial" panose="020B0604020202020204" pitchFamily="34" charset="0"/>
              </a:rPr>
              <a:t>他是全国小语界语用教学首倡者和领军人。</a:t>
            </a:r>
            <a:endParaRPr kumimoji="0" lang="zh-CN" altLang="en-US" sz="2500" i="0" strike="noStrike" kern="0" cap="none" spc="50" normalizeH="0" baseline="0" noProof="0" dirty="0">
              <a:ln>
                <a:noFill/>
              </a:ln>
              <a:solidFill>
                <a:schemeClr val="tx1"/>
              </a:solidFill>
              <a:effectLst/>
              <a:uLnTx/>
              <a:uFillTx/>
              <a:latin typeface="宋体" panose="02010600030101010101" pitchFamily="2" charset="-122"/>
              <a:ea typeface="宋体" panose="02010600030101010101" pitchFamily="2" charset="-122"/>
              <a:cs typeface="Arial" panose="020B0604020202020204" pitchFamily="34" charset="0"/>
            </a:endParaRPr>
          </a:p>
        </p:txBody>
      </p:sp>
      <p:sp>
        <p:nvSpPr>
          <p:cNvPr id="6" name="矩形 5"/>
          <p:cNvSpPr/>
          <p:nvPr/>
        </p:nvSpPr>
        <p:spPr>
          <a:xfrm>
            <a:off x="1403350" y="2840355"/>
            <a:ext cx="4177665" cy="201485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00000"/>
              </a:lnSpc>
              <a:spcBef>
                <a:spcPts val="600"/>
              </a:spcBef>
              <a:defRPr/>
            </a:pPr>
            <a:r>
              <a:rPr lang="zh-CN" altLang="en-US" sz="2500" kern="0" spc="50" noProof="0" dirty="0">
                <a:ln>
                  <a:noFill/>
                </a:ln>
                <a:effectLst/>
                <a:uLnTx/>
                <a:uFillTx/>
                <a:latin typeface="宋体" panose="02010600030101010101" pitchFamily="2" charset="-122"/>
                <a:ea typeface="宋体" panose="02010600030101010101" pitchFamily="2" charset="-122"/>
                <a:cs typeface="Arial" panose="020B0604020202020204" pitchFamily="34" charset="0"/>
                <a:sym typeface="+mn-ea"/>
              </a:rPr>
              <a:t>他扎根边远地区，靠“狠”劲备课、靠“韧”劲学习、靠“横”劲积累、靠“闯”劲写作，不断对自己的专业进行探索。</a:t>
            </a:r>
            <a:endParaRPr lang="zh-CN" altLang="en-US" sz="2500" kern="0" spc="50" noProof="0" dirty="0">
              <a:ln>
                <a:noFill/>
              </a:ln>
              <a:effectLst/>
              <a:uLnTx/>
              <a:uFillTx/>
              <a:latin typeface="宋体" panose="02010600030101010101" pitchFamily="2" charset="-122"/>
              <a:ea typeface="宋体" panose="02010600030101010101" pitchFamily="2" charset="-122"/>
              <a:cs typeface="Arial" panose="020B0604020202020204" pitchFamily="34" charset="0"/>
              <a:sym typeface="+mn-ea"/>
            </a:endParaRPr>
          </a:p>
        </p:txBody>
      </p:sp>
      <p:sp>
        <p:nvSpPr>
          <p:cNvPr id="7" name="矩形 6"/>
          <p:cNvSpPr/>
          <p:nvPr/>
        </p:nvSpPr>
        <p:spPr>
          <a:xfrm>
            <a:off x="1610995" y="5080000"/>
            <a:ext cx="4120515" cy="124523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lnSpc>
                <a:spcPct val="100000"/>
              </a:lnSpc>
              <a:spcBef>
                <a:spcPts val="600"/>
              </a:spcBef>
              <a:buClrTx/>
              <a:buSzTx/>
              <a:buFontTx/>
              <a:defRPr/>
            </a:pPr>
            <a:r>
              <a:rPr lang="zh-CN" altLang="en-US" sz="2500" kern="0" spc="50" noProof="0" dirty="0">
                <a:ln>
                  <a:noFill/>
                </a:ln>
                <a:effectLst/>
                <a:uLnTx/>
                <a:uFillTx/>
                <a:latin typeface="宋体" panose="02010600030101010101" pitchFamily="2" charset="-122"/>
                <a:ea typeface="宋体" panose="02010600030101010101" pitchFamily="2" charset="-122"/>
                <a:cs typeface="Arial" panose="020B0604020202020204" pitchFamily="34" charset="0"/>
                <a:sym typeface="+mn-ea"/>
              </a:rPr>
              <a:t>他提出以语文的方式走语文的路，走出了一道回归语文本然的教学风景。</a:t>
            </a:r>
            <a:endParaRPr lang="zh-CN" altLang="en-US" sz="2500" kern="0" spc="50" noProof="0" dirty="0">
              <a:ln>
                <a:noFill/>
              </a:ln>
              <a:effectLst/>
              <a:uLnTx/>
              <a:uFillTx/>
              <a:latin typeface="宋体" panose="02010600030101010101" pitchFamily="2" charset="-122"/>
              <a:ea typeface="宋体" panose="02010600030101010101" pitchFamily="2" charset="-122"/>
              <a:cs typeface="Arial" panose="020B0604020202020204" pitchFamily="34" charset="0"/>
              <a:sym typeface="+mn-ea"/>
            </a:endParaRPr>
          </a:p>
        </p:txBody>
      </p:sp>
      <p:sp>
        <p:nvSpPr>
          <p:cNvPr id="15" name="椭圆 14"/>
          <p:cNvSpPr/>
          <p:nvPr/>
        </p:nvSpPr>
        <p:spPr>
          <a:xfrm>
            <a:off x="6673482" y="1552023"/>
            <a:ext cx="754419" cy="754419"/>
          </a:xfrm>
          <a:prstGeom prst="ellipse">
            <a:avLst/>
          </a:prstGeom>
          <a:solidFill>
            <a:srgbClr val="5D90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01</a:t>
            </a:r>
            <a:endParaRPr lang="zh-CN" altLang="en-US" dirty="0"/>
          </a:p>
        </p:txBody>
      </p:sp>
      <p:sp>
        <p:nvSpPr>
          <p:cNvPr id="16" name="椭圆 15"/>
          <p:cNvSpPr/>
          <p:nvPr/>
        </p:nvSpPr>
        <p:spPr>
          <a:xfrm>
            <a:off x="5918668" y="3051875"/>
            <a:ext cx="754419" cy="75441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5D9095"/>
                </a:solidFill>
              </a:rPr>
              <a:t>02</a:t>
            </a:r>
            <a:endParaRPr lang="en-US" altLang="zh-CN" dirty="0">
              <a:solidFill>
                <a:srgbClr val="5D9095"/>
              </a:solidFill>
            </a:endParaRPr>
          </a:p>
        </p:txBody>
      </p:sp>
      <p:sp>
        <p:nvSpPr>
          <p:cNvPr id="17" name="椭圆 16"/>
          <p:cNvSpPr/>
          <p:nvPr/>
        </p:nvSpPr>
        <p:spPr>
          <a:xfrm>
            <a:off x="5997400" y="4579499"/>
            <a:ext cx="754419" cy="754419"/>
          </a:xfrm>
          <a:prstGeom prst="ellipse">
            <a:avLst/>
          </a:prstGeom>
          <a:solidFill>
            <a:srgbClr val="5D90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03</a:t>
            </a:r>
            <a:endParaRPr lang="zh-CN" altLang="en-US" dirty="0"/>
          </a:p>
        </p:txBody>
      </p:sp>
      <p:pic>
        <p:nvPicPr>
          <p:cNvPr id="100" name="图片 99"/>
          <p:cNvPicPr/>
          <p:nvPr/>
        </p:nvPicPr>
        <p:blipFill>
          <a:blip r:embed="rId1" r:link="rId2"/>
          <a:stretch>
            <a:fillRect/>
          </a:stretch>
        </p:blipFill>
        <p:spPr>
          <a:xfrm>
            <a:off x="7224395" y="2118995"/>
            <a:ext cx="3776980" cy="3014345"/>
          </a:xfrm>
          <a:prstGeom prst="rect">
            <a:avLst/>
          </a:prstGeom>
          <a:noFill/>
          <a:ln w="9525">
            <a:noFill/>
          </a:ln>
        </p:spPr>
      </p:pic>
      <p:sp>
        <p:nvSpPr>
          <p:cNvPr id="2" name="文本框 1"/>
          <p:cNvSpPr txBox="1"/>
          <p:nvPr/>
        </p:nvSpPr>
        <p:spPr>
          <a:xfrm>
            <a:off x="7644130" y="5334000"/>
            <a:ext cx="2522855" cy="553085"/>
          </a:xfrm>
          <a:prstGeom prst="rect">
            <a:avLst/>
          </a:prstGeom>
          <a:noFill/>
        </p:spPr>
        <p:txBody>
          <a:bodyPr wrap="square" rtlCol="0">
            <a:spAutoFit/>
          </a:bodyPr>
          <a:p>
            <a:r>
              <a:rPr lang="zh-CN" altLang="en-US" sz="3000">
                <a:latin typeface="宋体" panose="02010600030101010101" pitchFamily="2" charset="-122"/>
                <a:ea typeface="宋体" panose="02010600030101010101" pitchFamily="2" charset="-122"/>
              </a:rPr>
              <a:t>刘仁增老师</a:t>
            </a:r>
            <a:endParaRPr lang="zh-CN" altLang="en-US" sz="3000">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6eeba7c6312bf526b6476fbead59030f"/>
          <p:cNvPicPr>
            <a:picLocks noChangeAspect="1"/>
          </p:cNvPicPr>
          <p:nvPr>
            <p:custDataLst>
              <p:tags r:id="rId1"/>
            </p:custDataLst>
          </p:nvPr>
        </p:nvPicPr>
        <p:blipFill>
          <a:blip r:embed="rId2"/>
          <a:stretch>
            <a:fillRect/>
          </a:stretch>
        </p:blipFill>
        <p:spPr>
          <a:xfrm flipH="1">
            <a:off x="294005" y="933450"/>
            <a:ext cx="5676900" cy="5181600"/>
          </a:xfrm>
          <a:prstGeom prst="rect">
            <a:avLst/>
          </a:prstGeom>
        </p:spPr>
      </p:pic>
      <p:sp>
        <p:nvSpPr>
          <p:cNvPr id="2" name="矩形 1"/>
          <p:cNvSpPr/>
          <p:nvPr/>
        </p:nvSpPr>
        <p:spPr>
          <a:xfrm>
            <a:off x="5718368" y="420911"/>
            <a:ext cx="1522095" cy="629920"/>
          </a:xfrm>
          <a:prstGeom prst="rect">
            <a:avLst/>
          </a:prstGeom>
        </p:spPr>
        <p:txBody>
          <a:bodyPr wrap="none">
            <a:spAutoFit/>
          </a:bodyPr>
          <a:lstStyle/>
          <a:p>
            <a:r>
              <a:rPr lang="zh-CN" altLang="en-US" sz="3500" b="1" dirty="0">
                <a:solidFill>
                  <a:srgbClr val="5D9095"/>
                </a:solidFill>
                <a:latin typeface="Noto Sans CJK Bold" panose="020B0800000000000000" charset="-122"/>
                <a:ea typeface="Noto Sans CJK Bold" panose="020B0800000000000000" charset="-122"/>
                <a:cs typeface="Noto Sans CJK Bold" panose="020B0800000000000000" charset="-122"/>
                <a:sym typeface="华文细黑" panose="02010600040101010101" pitchFamily="2" charset="-122"/>
              </a:rPr>
              <a:t>语用学</a:t>
            </a:r>
            <a:endParaRPr lang="zh-CN" altLang="en-US" sz="3500" b="1" dirty="0">
              <a:solidFill>
                <a:srgbClr val="5D9095"/>
              </a:solidFill>
              <a:latin typeface="Noto Sans CJK Bold" panose="020B0800000000000000" charset="-122"/>
              <a:ea typeface="Noto Sans CJK Bold" panose="020B0800000000000000" charset="-122"/>
              <a:cs typeface="Noto Sans CJK Bold" panose="020B0800000000000000" charset="-122"/>
              <a:sym typeface="华文细黑" panose="02010600040101010101" pitchFamily="2" charset="-122"/>
            </a:endParaRPr>
          </a:p>
        </p:txBody>
      </p:sp>
      <p:sp>
        <p:nvSpPr>
          <p:cNvPr id="9" name="矩形 8"/>
          <p:cNvSpPr/>
          <p:nvPr/>
        </p:nvSpPr>
        <p:spPr>
          <a:xfrm>
            <a:off x="4550410" y="1611630"/>
            <a:ext cx="6384290" cy="4246245"/>
          </a:xfrm>
          <a:prstGeom prst="rect">
            <a:avLst/>
          </a:prstGeom>
        </p:spPr>
        <p:txBody>
          <a:bodyPr wrap="square">
            <a:spAutoFit/>
          </a:bodyPr>
          <a:lstStyle/>
          <a:p>
            <a:pPr algn="l">
              <a:lnSpc>
                <a:spcPct val="150000"/>
              </a:lnSpc>
            </a:pPr>
            <a:r>
              <a:rPr lang="en-US" sz="160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sym typeface="+mn-ea"/>
              </a:rPr>
              <a:t>      </a:t>
            </a:r>
            <a:r>
              <a:rPr lang="en-US" sz="3000" dirty="0">
                <a:solidFill>
                  <a:schemeClr val="tx1">
                    <a:lumMod val="65000"/>
                    <a:lumOff val="35000"/>
                  </a:schemeClr>
                </a:solidFill>
                <a:latin typeface="宋体" panose="02010600030101010101" pitchFamily="2" charset="-122"/>
                <a:ea typeface="宋体" panose="02010600030101010101" pitchFamily="2" charset="-122"/>
                <a:cs typeface="宋体" panose="02010600030101010101" pitchFamily="2" charset="-122"/>
                <a:sym typeface="+mn-ea"/>
              </a:rPr>
              <a:t> </a:t>
            </a:r>
            <a:r>
              <a:rPr sz="3000" dirty="0">
                <a:solidFill>
                  <a:schemeClr val="tx1">
                    <a:lumMod val="65000"/>
                    <a:lumOff val="35000"/>
                  </a:schemeClr>
                </a:solidFill>
                <a:latin typeface="宋体" panose="02010600030101010101" pitchFamily="2" charset="-122"/>
                <a:ea typeface="宋体" panose="02010600030101010101" pitchFamily="2" charset="-122"/>
                <a:cs typeface="宋体" panose="02010600030101010101" pitchFamily="2" charset="-122"/>
                <a:sym typeface="+mn-ea"/>
              </a:rPr>
              <a:t>语用学是语言学各个分支中一个以语言意义为研究对象的新兴学科领域，是专门研究语言的理解和使用的学问，它研究在特定情境中的特定话语，研究如何通过语境来理解和使用语言。</a:t>
            </a:r>
            <a:endParaRPr sz="3000" dirty="0">
              <a:solidFill>
                <a:schemeClr val="tx1">
                  <a:lumMod val="65000"/>
                  <a:lumOff val="35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416050" y="1478280"/>
            <a:ext cx="9384030" cy="5017770"/>
            <a:chOff x="2230" y="2328"/>
            <a:chExt cx="14778" cy="7902"/>
          </a:xfrm>
        </p:grpSpPr>
        <p:pic>
          <p:nvPicPr>
            <p:cNvPr id="7" name="图片 6" descr="4a8b5dee043598d45655780ffe32e5b6"/>
            <p:cNvPicPr>
              <a:picLocks noChangeAspect="1"/>
            </p:cNvPicPr>
            <p:nvPr/>
          </p:nvPicPr>
          <p:blipFill>
            <a:blip r:embed="rId1"/>
            <a:stretch>
              <a:fillRect/>
            </a:stretch>
          </p:blipFill>
          <p:spPr>
            <a:xfrm>
              <a:off x="12230" y="2328"/>
              <a:ext cx="4779" cy="4779"/>
            </a:xfrm>
            <a:prstGeom prst="rect">
              <a:avLst/>
            </a:prstGeom>
          </p:spPr>
        </p:pic>
        <p:pic>
          <p:nvPicPr>
            <p:cNvPr id="9" name="图片 8" descr="4a8b5dee043598d45655780ffe32e5b6"/>
            <p:cNvPicPr>
              <a:picLocks noChangeAspect="1"/>
            </p:cNvPicPr>
            <p:nvPr/>
          </p:nvPicPr>
          <p:blipFill>
            <a:blip r:embed="rId1"/>
            <a:stretch>
              <a:fillRect/>
            </a:stretch>
          </p:blipFill>
          <p:spPr>
            <a:xfrm rot="960000" flipH="1" flipV="1">
              <a:off x="2230" y="5452"/>
              <a:ext cx="4779" cy="4779"/>
            </a:xfrm>
            <a:prstGeom prst="rect">
              <a:avLst/>
            </a:prstGeom>
          </p:spPr>
        </p:pic>
      </p:grpSp>
      <p:grpSp>
        <p:nvGrpSpPr>
          <p:cNvPr id="3" name="组合 2"/>
          <p:cNvGrpSpPr/>
          <p:nvPr/>
        </p:nvGrpSpPr>
        <p:grpSpPr>
          <a:xfrm>
            <a:off x="1957705" y="1828800"/>
            <a:ext cx="8462645" cy="4139565"/>
            <a:chOff x="3083" y="2880"/>
            <a:chExt cx="13327" cy="6519"/>
          </a:xfrm>
        </p:grpSpPr>
        <p:sp>
          <p:nvSpPr>
            <p:cNvPr id="5" name="矩形 4"/>
            <p:cNvSpPr/>
            <p:nvPr/>
          </p:nvSpPr>
          <p:spPr>
            <a:xfrm>
              <a:off x="3083" y="6285"/>
              <a:ext cx="6548" cy="3114"/>
            </a:xfrm>
            <a:prstGeom prst="rect">
              <a:avLst/>
            </a:prstGeom>
            <a:noFill/>
            <a:ln>
              <a:solidFill>
                <a:srgbClr val="467592"/>
              </a:solidFill>
              <a:prstDash val="dash"/>
            </a:ln>
            <a:extLst>
              <a:ext uri="{909E8E84-426E-40DD-AFC4-6F175D3DCCD1}">
                <a14:hiddenFill xmlns:a14="http://schemas.microsoft.com/office/drawing/2010/main">
                  <a:solidFill>
                    <a:srgbClr val="79B7B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endParaRPr>
            </a:p>
          </p:txBody>
        </p:sp>
        <p:sp>
          <p:nvSpPr>
            <p:cNvPr id="6" name="矩形 5"/>
            <p:cNvSpPr/>
            <p:nvPr/>
          </p:nvSpPr>
          <p:spPr>
            <a:xfrm>
              <a:off x="9900" y="2880"/>
              <a:ext cx="6510" cy="3114"/>
            </a:xfrm>
            <a:prstGeom prst="rect">
              <a:avLst/>
            </a:prstGeom>
            <a:noFill/>
            <a:ln>
              <a:solidFill>
                <a:srgbClr val="467592"/>
              </a:solidFill>
              <a:prstDash val="dash"/>
            </a:ln>
            <a:extLst>
              <a:ext uri="{909E8E84-426E-40DD-AFC4-6F175D3DCCD1}">
                <a14:hiddenFill xmlns:a14="http://schemas.microsoft.com/office/drawing/2010/main">
                  <a:solidFill>
                    <a:srgbClr val="79B7B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endParaRPr>
            </a:p>
          </p:txBody>
        </p:sp>
      </p:grpSp>
      <p:sp>
        <p:nvSpPr>
          <p:cNvPr id="2" name="矩形 1"/>
          <p:cNvSpPr/>
          <p:nvPr/>
        </p:nvSpPr>
        <p:spPr>
          <a:xfrm>
            <a:off x="1296863" y="458376"/>
            <a:ext cx="2416810" cy="629920"/>
          </a:xfrm>
          <a:prstGeom prst="rect">
            <a:avLst/>
          </a:prstGeom>
        </p:spPr>
        <p:txBody>
          <a:bodyPr wrap="none">
            <a:spAutoFit/>
          </a:bodyPr>
          <a:lstStyle/>
          <a:p>
            <a:pPr algn="l"/>
            <a:r>
              <a:rPr lang="en-US" altLang="zh-CN" sz="3500" b="1" dirty="0">
                <a:solidFill>
                  <a:srgbClr val="5D9095"/>
                </a:solidFill>
                <a:latin typeface="Noto Sans CJK Bold" panose="020B0800000000000000" charset="-122"/>
                <a:ea typeface="Noto Sans CJK Bold" panose="020B0800000000000000" charset="-122"/>
                <a:cs typeface="Noto Sans CJK Bold" panose="020B0800000000000000" charset="-122"/>
                <a:sym typeface="华文细黑" panose="02010600040101010101" pitchFamily="2" charset="-122"/>
              </a:rPr>
              <a:t> </a:t>
            </a:r>
            <a:r>
              <a:rPr lang="zh-CN" altLang="en-US" sz="3500" b="1" dirty="0">
                <a:solidFill>
                  <a:srgbClr val="5D9095"/>
                </a:solidFill>
                <a:latin typeface="Noto Sans CJK Bold" panose="020B0800000000000000" charset="-122"/>
                <a:ea typeface="Noto Sans CJK Bold" panose="020B0800000000000000" charset="-122"/>
                <a:cs typeface="Noto Sans CJK Bold" panose="020B0800000000000000" charset="-122"/>
                <a:sym typeface="华文细黑" panose="02010600040101010101" pitchFamily="2" charset="-122"/>
              </a:rPr>
              <a:t>语言学习 </a:t>
            </a:r>
            <a:endParaRPr lang="en-US" altLang="zh-CN" sz="3500" b="1" dirty="0">
              <a:solidFill>
                <a:srgbClr val="5D9095"/>
              </a:solidFill>
              <a:latin typeface="Noto Sans CJK Bold" panose="020B0800000000000000" charset="-122"/>
              <a:ea typeface="Noto Sans CJK Bold" panose="020B0800000000000000" charset="-122"/>
              <a:cs typeface="Noto Sans CJK Bold" panose="020B0800000000000000" charset="-122"/>
              <a:sym typeface="华文细黑" panose="02010600040101010101" pitchFamily="2" charset="-122"/>
            </a:endParaRPr>
          </a:p>
        </p:txBody>
      </p:sp>
      <p:sp>
        <p:nvSpPr>
          <p:cNvPr id="11" name="矩形 10"/>
          <p:cNvSpPr/>
          <p:nvPr/>
        </p:nvSpPr>
        <p:spPr>
          <a:xfrm>
            <a:off x="1957705" y="1828800"/>
            <a:ext cx="4157345" cy="2621280"/>
          </a:xfrm>
          <a:prstGeom prst="rect">
            <a:avLst/>
          </a:prstGeom>
          <a:solidFill>
            <a:srgbClr val="5D909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56765" y="2397125"/>
            <a:ext cx="3938905" cy="782320"/>
          </a:xfrm>
          <a:prstGeom prst="rect">
            <a:avLst/>
          </a:prstGeom>
          <a:noFill/>
        </p:spPr>
        <p:txBody>
          <a:bodyPr vert="horz" wrap="square" lIns="91384" tIns="45693" rIns="91384" bIns="45693">
            <a:spAutoFit/>
          </a:bodyPr>
          <a:lstStyle/>
          <a:p>
            <a:pPr algn="l">
              <a:lnSpc>
                <a:spcPct val="150000"/>
              </a:lnSpc>
            </a:pPr>
            <a:r>
              <a:rPr lang="en-US" altLang="zh-CN" sz="3000" dirty="0">
                <a:solidFill>
                  <a:schemeClr val="bg1"/>
                </a:solidFill>
                <a:latin typeface="宋体" panose="02010600030101010101" pitchFamily="2" charset="-122"/>
                <a:ea typeface="宋体" panose="02010600030101010101" pitchFamily="2" charset="-122"/>
                <a:cs typeface="OPPOSans R" panose="00020600040101010101" charset="-122"/>
              </a:rPr>
              <a:t> </a:t>
            </a:r>
            <a:r>
              <a:rPr lang="zh-CN" altLang="en-US" sz="3000" dirty="0">
                <a:solidFill>
                  <a:schemeClr val="bg1"/>
                </a:solidFill>
                <a:latin typeface="宋体" panose="02010600030101010101" pitchFamily="2" charset="-122"/>
                <a:ea typeface="宋体" panose="02010600030101010101" pitchFamily="2" charset="-122"/>
                <a:cs typeface="OPPOSans R" panose="00020600040101010101" charset="-122"/>
              </a:rPr>
              <a:t>弄清楚语言意义</a:t>
            </a:r>
            <a:endParaRPr lang="zh-CN" altLang="en-US" sz="3000" dirty="0">
              <a:solidFill>
                <a:schemeClr val="bg1"/>
              </a:solidFill>
              <a:latin typeface="宋体" panose="02010600030101010101" pitchFamily="2" charset="-122"/>
              <a:ea typeface="宋体" panose="02010600030101010101" pitchFamily="2" charset="-122"/>
              <a:cs typeface="OPPOSans R" panose="00020600040101010101" charset="-122"/>
            </a:endParaRPr>
          </a:p>
        </p:txBody>
      </p:sp>
      <p:sp>
        <p:nvSpPr>
          <p:cNvPr id="27" name="矩形 26"/>
          <p:cNvSpPr/>
          <p:nvPr/>
        </p:nvSpPr>
        <p:spPr>
          <a:xfrm>
            <a:off x="6286500" y="3102610"/>
            <a:ext cx="4133850" cy="2865755"/>
          </a:xfrm>
          <a:prstGeom prst="rect">
            <a:avLst/>
          </a:prstGeom>
          <a:solidFill>
            <a:srgbClr val="5D909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000" dirty="0">
                <a:solidFill>
                  <a:schemeClr val="bg1"/>
                </a:solidFill>
                <a:latin typeface="宋体" panose="02010600030101010101" pitchFamily="2" charset="-122"/>
                <a:ea typeface="宋体" panose="02010600030101010101" pitchFamily="2" charset="-122"/>
                <a:cs typeface="OPPOSans R" panose="00020600040101010101" charset="-122"/>
              </a:rPr>
              <a:t>准确地把握话语的语用意义</a:t>
            </a:r>
            <a:endParaRPr lang="zh-CN" altLang="en-US">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isľîḓê"/>
          <p:cNvGrpSpPr/>
          <p:nvPr/>
        </p:nvGrpSpPr>
        <p:grpSpPr>
          <a:xfrm flipV="1">
            <a:off x="3372695" y="5185488"/>
            <a:ext cx="1146391" cy="437942"/>
            <a:chOff x="3633439" y="5269809"/>
            <a:chExt cx="1146391" cy="437942"/>
          </a:xfrm>
        </p:grpSpPr>
        <p:cxnSp>
          <p:nvCxnSpPr>
            <p:cNvPr id="13" name="直接连接符 12"/>
            <p:cNvCxnSpPr/>
            <p:nvPr/>
          </p:nvCxnSpPr>
          <p:spPr>
            <a:xfrm flipH="1" flipV="1">
              <a:off x="4622410" y="5269809"/>
              <a:ext cx="157420" cy="437942"/>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3633439" y="5272862"/>
              <a:ext cx="988971" cy="0"/>
            </a:xfrm>
            <a:prstGeom prst="line">
              <a:avLst/>
            </a:prstGeom>
            <a:ln>
              <a:solidFill>
                <a:schemeClr val="bg1">
                  <a:lumMod val="75000"/>
                </a:schemeClr>
              </a:solidFill>
              <a:prstDash val="sysDash"/>
              <a:tailEnd type="oval"/>
            </a:ln>
          </p:spPr>
          <p:style>
            <a:lnRef idx="1">
              <a:schemeClr val="accent1"/>
            </a:lnRef>
            <a:fillRef idx="0">
              <a:schemeClr val="accent1"/>
            </a:fillRef>
            <a:effectRef idx="0">
              <a:schemeClr val="accent1"/>
            </a:effectRef>
            <a:fontRef idx="minor">
              <a:schemeClr val="tx1"/>
            </a:fontRef>
          </p:style>
        </p:cxnSp>
      </p:grpSp>
      <p:grpSp>
        <p:nvGrpSpPr>
          <p:cNvPr id="15" name="íṧľidè"/>
          <p:cNvGrpSpPr/>
          <p:nvPr/>
        </p:nvGrpSpPr>
        <p:grpSpPr>
          <a:xfrm>
            <a:off x="6725950" y="1588210"/>
            <a:ext cx="1366099" cy="437942"/>
            <a:chOff x="6725950" y="1588210"/>
            <a:chExt cx="1366099" cy="437942"/>
          </a:xfrm>
        </p:grpSpPr>
        <p:cxnSp>
          <p:nvCxnSpPr>
            <p:cNvPr id="16" name="直接连接符 15"/>
            <p:cNvCxnSpPr/>
            <p:nvPr/>
          </p:nvCxnSpPr>
          <p:spPr>
            <a:xfrm flipV="1">
              <a:off x="6725950" y="1588210"/>
              <a:ext cx="187589" cy="437942"/>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6913539" y="1591263"/>
              <a:ext cx="1178510" cy="0"/>
            </a:xfrm>
            <a:prstGeom prst="line">
              <a:avLst/>
            </a:prstGeom>
            <a:ln>
              <a:solidFill>
                <a:schemeClr val="bg1">
                  <a:lumMod val="75000"/>
                </a:schemeClr>
              </a:solidFill>
              <a:prstDash val="sysDash"/>
              <a:tailEnd type="oval"/>
            </a:ln>
          </p:spPr>
          <p:style>
            <a:lnRef idx="1">
              <a:schemeClr val="accent1"/>
            </a:lnRef>
            <a:fillRef idx="0">
              <a:schemeClr val="accent1"/>
            </a:fillRef>
            <a:effectRef idx="0">
              <a:schemeClr val="accent1"/>
            </a:effectRef>
            <a:fontRef idx="minor">
              <a:schemeClr val="tx1"/>
            </a:fontRef>
          </p:style>
        </p:cxnSp>
      </p:grpSp>
      <p:grpSp>
        <p:nvGrpSpPr>
          <p:cNvPr id="3" name="组合 2"/>
          <p:cNvGrpSpPr/>
          <p:nvPr/>
        </p:nvGrpSpPr>
        <p:grpSpPr>
          <a:xfrm>
            <a:off x="4041930" y="1749091"/>
            <a:ext cx="4088458" cy="4079042"/>
            <a:chOff x="4041930" y="1749091"/>
            <a:chExt cx="4088458" cy="4079042"/>
          </a:xfrm>
          <a:solidFill>
            <a:srgbClr val="467592"/>
          </a:solidFill>
        </p:grpSpPr>
        <p:sp>
          <p:nvSpPr>
            <p:cNvPr id="23" name="íṧļïḍé"/>
            <p:cNvSpPr/>
            <p:nvPr/>
          </p:nvSpPr>
          <p:spPr bwMode="auto">
            <a:xfrm>
              <a:off x="8052714" y="3674455"/>
              <a:ext cx="77674" cy="7767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24" name="í$ļide"/>
            <p:cNvSpPr/>
            <p:nvPr/>
          </p:nvSpPr>
          <p:spPr bwMode="auto">
            <a:xfrm>
              <a:off x="8040945" y="3552060"/>
              <a:ext cx="56490" cy="4942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25" name="ïšľîḓe"/>
            <p:cNvSpPr/>
            <p:nvPr/>
          </p:nvSpPr>
          <p:spPr bwMode="auto">
            <a:xfrm>
              <a:off x="8007993" y="3401421"/>
              <a:ext cx="77674" cy="7296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26" name="iŝḷîḑè"/>
            <p:cNvSpPr/>
            <p:nvPr/>
          </p:nvSpPr>
          <p:spPr bwMode="auto">
            <a:xfrm>
              <a:off x="7996224" y="3271965"/>
              <a:ext cx="56490" cy="5178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27" name="îSḷíḍé"/>
            <p:cNvSpPr/>
            <p:nvPr/>
          </p:nvSpPr>
          <p:spPr bwMode="auto">
            <a:xfrm>
              <a:off x="7967979" y="3128386"/>
              <a:ext cx="68259" cy="6119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28" name="iś1idê"/>
            <p:cNvSpPr/>
            <p:nvPr/>
          </p:nvSpPr>
          <p:spPr bwMode="auto">
            <a:xfrm>
              <a:off x="7913843" y="3003638"/>
              <a:ext cx="54136" cy="5649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29" name="ïš1îḍe"/>
            <p:cNvSpPr/>
            <p:nvPr/>
          </p:nvSpPr>
          <p:spPr bwMode="auto">
            <a:xfrm>
              <a:off x="7840877" y="2871828"/>
              <a:ext cx="65905" cy="706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30" name="íšḷïḋe"/>
            <p:cNvSpPr/>
            <p:nvPr/>
          </p:nvSpPr>
          <p:spPr bwMode="auto">
            <a:xfrm>
              <a:off x="7784387" y="2754140"/>
              <a:ext cx="51782" cy="5649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31" name="ïś1idè"/>
            <p:cNvSpPr/>
            <p:nvPr/>
          </p:nvSpPr>
          <p:spPr bwMode="auto">
            <a:xfrm>
              <a:off x="7706713" y="2619977"/>
              <a:ext cx="77674" cy="7767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32" name="íṣ1íḋè"/>
            <p:cNvSpPr/>
            <p:nvPr/>
          </p:nvSpPr>
          <p:spPr bwMode="auto">
            <a:xfrm>
              <a:off x="7617271" y="2502290"/>
              <a:ext cx="89442" cy="8473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33" name="ïşḷïďé"/>
            <p:cNvSpPr/>
            <p:nvPr/>
          </p:nvSpPr>
          <p:spPr bwMode="auto">
            <a:xfrm>
              <a:off x="7534890" y="2419908"/>
              <a:ext cx="54136" cy="5413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34" name="ïşḷîḓê"/>
            <p:cNvSpPr/>
            <p:nvPr/>
          </p:nvSpPr>
          <p:spPr bwMode="auto">
            <a:xfrm>
              <a:off x="7417202" y="2302221"/>
              <a:ext cx="89442" cy="8944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35" name="ïṩlîḋé"/>
            <p:cNvSpPr/>
            <p:nvPr/>
          </p:nvSpPr>
          <p:spPr bwMode="auto">
            <a:xfrm>
              <a:off x="7327760" y="2205718"/>
              <a:ext cx="72966" cy="8002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36" name="íšḷîḓe"/>
            <p:cNvSpPr/>
            <p:nvPr/>
          </p:nvSpPr>
          <p:spPr bwMode="auto">
            <a:xfrm>
              <a:off x="7226549" y="2118629"/>
              <a:ext cx="68259" cy="6590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dirty="0">
                <a:ln>
                  <a:noFill/>
                </a:ln>
                <a:solidFill>
                  <a:srgbClr val="467592"/>
                </a:solidFill>
                <a:effectLst/>
                <a:uLnTx/>
                <a:uFillTx/>
                <a:ea typeface="+mn-ea"/>
                <a:cs typeface="+mn-cs"/>
              </a:endParaRPr>
            </a:p>
          </p:txBody>
        </p:sp>
        <p:sp>
          <p:nvSpPr>
            <p:cNvPr id="37" name="î$lîḑè"/>
            <p:cNvSpPr/>
            <p:nvPr/>
          </p:nvSpPr>
          <p:spPr bwMode="auto">
            <a:xfrm>
              <a:off x="7092385" y="2050370"/>
              <a:ext cx="77674" cy="7767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38" name="îṥḷîḓé"/>
            <p:cNvSpPr/>
            <p:nvPr/>
          </p:nvSpPr>
          <p:spPr bwMode="auto">
            <a:xfrm>
              <a:off x="6974698" y="1989173"/>
              <a:ext cx="68259" cy="6590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39" name="íṥḻiďè"/>
            <p:cNvSpPr/>
            <p:nvPr/>
          </p:nvSpPr>
          <p:spPr bwMode="auto">
            <a:xfrm>
              <a:off x="6847596" y="1923268"/>
              <a:ext cx="72966" cy="706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40" name="í$ļíḋé"/>
            <p:cNvSpPr/>
            <p:nvPr/>
          </p:nvSpPr>
          <p:spPr bwMode="auto">
            <a:xfrm>
              <a:off x="6725201" y="1862071"/>
              <a:ext cx="65905" cy="6119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41" name="iṧľíḓè"/>
            <p:cNvSpPr/>
            <p:nvPr/>
          </p:nvSpPr>
          <p:spPr bwMode="auto">
            <a:xfrm>
              <a:off x="6586330" y="1822057"/>
              <a:ext cx="70612" cy="7296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42" name="îślîḋê"/>
            <p:cNvSpPr/>
            <p:nvPr/>
          </p:nvSpPr>
          <p:spPr bwMode="auto">
            <a:xfrm>
              <a:off x="6440398" y="1793812"/>
              <a:ext cx="82381" cy="8473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43" name="ísľiďe"/>
            <p:cNvSpPr/>
            <p:nvPr/>
          </p:nvSpPr>
          <p:spPr bwMode="auto">
            <a:xfrm>
              <a:off x="6318003" y="1789104"/>
              <a:ext cx="54136" cy="5413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44" name="i$ļîḋé"/>
            <p:cNvSpPr/>
            <p:nvPr/>
          </p:nvSpPr>
          <p:spPr bwMode="auto">
            <a:xfrm>
              <a:off x="6167363" y="1753798"/>
              <a:ext cx="77674" cy="8002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45" name="ïṡḻíḍè"/>
            <p:cNvSpPr/>
            <p:nvPr/>
          </p:nvSpPr>
          <p:spPr bwMode="auto">
            <a:xfrm>
              <a:off x="6037907" y="1749091"/>
              <a:ext cx="56490" cy="5649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46" name="îṩḻîḑê"/>
            <p:cNvSpPr/>
            <p:nvPr/>
          </p:nvSpPr>
          <p:spPr bwMode="auto">
            <a:xfrm>
              <a:off x="5899036" y="1772628"/>
              <a:ext cx="61197" cy="6119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47" name="i$ḷíďé"/>
            <p:cNvSpPr/>
            <p:nvPr/>
          </p:nvSpPr>
          <p:spPr bwMode="auto">
            <a:xfrm>
              <a:off x="5743689" y="1777336"/>
              <a:ext cx="87089" cy="8944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48" name="iṧľiḑê"/>
            <p:cNvSpPr/>
            <p:nvPr/>
          </p:nvSpPr>
          <p:spPr bwMode="auto">
            <a:xfrm>
              <a:off x="5602464" y="1798519"/>
              <a:ext cx="89442" cy="8944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49" name="iSlídê"/>
            <p:cNvSpPr/>
            <p:nvPr/>
          </p:nvSpPr>
          <p:spPr bwMode="auto">
            <a:xfrm>
              <a:off x="5480069" y="1838533"/>
              <a:ext cx="61197" cy="5649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50" name="ïṥļïḓè"/>
            <p:cNvSpPr/>
            <p:nvPr/>
          </p:nvSpPr>
          <p:spPr bwMode="auto">
            <a:xfrm>
              <a:off x="5341198" y="1878547"/>
              <a:ext cx="77674" cy="706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51" name="íṡḷïďê"/>
            <p:cNvSpPr/>
            <p:nvPr/>
          </p:nvSpPr>
          <p:spPr bwMode="auto">
            <a:xfrm>
              <a:off x="5218803" y="1939744"/>
              <a:ext cx="72966" cy="7767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52" name="ïṧļîḋê"/>
            <p:cNvSpPr/>
            <p:nvPr/>
          </p:nvSpPr>
          <p:spPr bwMode="auto">
            <a:xfrm>
              <a:off x="5084640" y="2000942"/>
              <a:ext cx="89442" cy="8238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53" name="íṧliḍè"/>
            <p:cNvSpPr/>
            <p:nvPr/>
          </p:nvSpPr>
          <p:spPr bwMode="auto">
            <a:xfrm>
              <a:off x="4971660" y="2078615"/>
              <a:ext cx="61197" cy="6119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54" name="íṥḷiḋè"/>
            <p:cNvSpPr/>
            <p:nvPr/>
          </p:nvSpPr>
          <p:spPr bwMode="auto">
            <a:xfrm>
              <a:off x="4844558" y="2144520"/>
              <a:ext cx="72966" cy="6825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55" name="iślïḓê"/>
            <p:cNvSpPr/>
            <p:nvPr/>
          </p:nvSpPr>
          <p:spPr bwMode="auto">
            <a:xfrm>
              <a:off x="4738639" y="2233962"/>
              <a:ext cx="89442" cy="8944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56" name="i$ļíḓé"/>
            <p:cNvSpPr/>
            <p:nvPr/>
          </p:nvSpPr>
          <p:spPr bwMode="auto">
            <a:xfrm>
              <a:off x="4653904" y="2346942"/>
              <a:ext cx="61197" cy="6119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57" name="îṡḻîḍê"/>
            <p:cNvSpPr/>
            <p:nvPr/>
          </p:nvSpPr>
          <p:spPr bwMode="auto">
            <a:xfrm>
              <a:off x="4543278" y="2436385"/>
              <a:ext cx="77674" cy="7767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58" name="iṩḷíďè"/>
            <p:cNvSpPr/>
            <p:nvPr/>
          </p:nvSpPr>
          <p:spPr bwMode="auto">
            <a:xfrm>
              <a:off x="4442067" y="2535242"/>
              <a:ext cx="77674" cy="8002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59" name="ïš1iḑe"/>
            <p:cNvSpPr/>
            <p:nvPr/>
          </p:nvSpPr>
          <p:spPr bwMode="auto">
            <a:xfrm>
              <a:off x="4369101" y="2652929"/>
              <a:ext cx="84735" cy="8473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60" name="îṩlíḑé"/>
            <p:cNvSpPr/>
            <p:nvPr/>
          </p:nvSpPr>
          <p:spPr bwMode="auto">
            <a:xfrm>
              <a:off x="4303196" y="2775324"/>
              <a:ext cx="82381" cy="8944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61" name="íṧ1îḍê"/>
            <p:cNvSpPr/>
            <p:nvPr/>
          </p:nvSpPr>
          <p:spPr bwMode="auto">
            <a:xfrm>
              <a:off x="4246706" y="2909488"/>
              <a:ext cx="68259" cy="7296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62" name="íşḻîḍe"/>
            <p:cNvSpPr/>
            <p:nvPr/>
          </p:nvSpPr>
          <p:spPr bwMode="auto">
            <a:xfrm>
              <a:off x="4180801" y="3031883"/>
              <a:ext cx="72966" cy="8002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63" name="îŝ1ïḓê"/>
            <p:cNvSpPr/>
            <p:nvPr/>
          </p:nvSpPr>
          <p:spPr bwMode="auto">
            <a:xfrm>
              <a:off x="4136080" y="3173107"/>
              <a:ext cx="61197" cy="6119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64" name="îšľïḋê"/>
            <p:cNvSpPr/>
            <p:nvPr/>
          </p:nvSpPr>
          <p:spPr bwMode="auto">
            <a:xfrm>
              <a:off x="4103128" y="3300210"/>
              <a:ext cx="82381" cy="8473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65" name="ïsḷíďè"/>
            <p:cNvSpPr/>
            <p:nvPr/>
          </p:nvSpPr>
          <p:spPr bwMode="auto">
            <a:xfrm>
              <a:off x="4091359" y="3446142"/>
              <a:ext cx="61197" cy="6590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66" name="íśḷidé"/>
            <p:cNvSpPr/>
            <p:nvPr/>
          </p:nvSpPr>
          <p:spPr bwMode="auto">
            <a:xfrm>
              <a:off x="4067821" y="3589720"/>
              <a:ext cx="61197" cy="5649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67" name="ïṥ1ïdê"/>
            <p:cNvSpPr/>
            <p:nvPr/>
          </p:nvSpPr>
          <p:spPr bwMode="auto">
            <a:xfrm>
              <a:off x="4041930" y="3719176"/>
              <a:ext cx="70612" cy="7767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68" name="í$ľiḍê"/>
            <p:cNvSpPr/>
            <p:nvPr/>
          </p:nvSpPr>
          <p:spPr bwMode="auto">
            <a:xfrm>
              <a:off x="4058406" y="3869816"/>
              <a:ext cx="61197" cy="5649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69" name="iṣḷíďé"/>
            <p:cNvSpPr/>
            <p:nvPr/>
          </p:nvSpPr>
          <p:spPr bwMode="auto">
            <a:xfrm>
              <a:off x="4084298" y="4008687"/>
              <a:ext cx="56490" cy="5649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70" name="iṥļiḓe"/>
            <p:cNvSpPr/>
            <p:nvPr/>
          </p:nvSpPr>
          <p:spPr bwMode="auto">
            <a:xfrm>
              <a:off x="4091359" y="4131082"/>
              <a:ext cx="89442" cy="8944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71" name="íš1îḋe"/>
            <p:cNvSpPr/>
            <p:nvPr/>
          </p:nvSpPr>
          <p:spPr bwMode="auto">
            <a:xfrm>
              <a:off x="4112543" y="4272307"/>
              <a:ext cx="89442" cy="8944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72" name="iṡļíḋe"/>
            <p:cNvSpPr/>
            <p:nvPr/>
          </p:nvSpPr>
          <p:spPr bwMode="auto">
            <a:xfrm>
              <a:off x="4157264" y="4422947"/>
              <a:ext cx="56490" cy="6119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73" name="îṧḷîḑe"/>
            <p:cNvSpPr/>
            <p:nvPr/>
          </p:nvSpPr>
          <p:spPr bwMode="auto">
            <a:xfrm>
              <a:off x="4209046" y="4533573"/>
              <a:ext cx="89442" cy="8473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74" name="íšļïḍè"/>
            <p:cNvSpPr/>
            <p:nvPr/>
          </p:nvSpPr>
          <p:spPr bwMode="auto">
            <a:xfrm>
              <a:off x="4279659" y="4667736"/>
              <a:ext cx="72966" cy="7296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75" name="îşľidé"/>
            <p:cNvSpPr/>
            <p:nvPr/>
          </p:nvSpPr>
          <p:spPr bwMode="auto">
            <a:xfrm>
              <a:off x="4352625" y="4801900"/>
              <a:ext cx="56490" cy="4942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76" name="iṥḷïḑe"/>
            <p:cNvSpPr/>
            <p:nvPr/>
          </p:nvSpPr>
          <p:spPr bwMode="auto">
            <a:xfrm>
              <a:off x="4420883" y="4924295"/>
              <a:ext cx="54136" cy="5649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77" name="ïŝḻíḓe"/>
            <p:cNvSpPr/>
            <p:nvPr/>
          </p:nvSpPr>
          <p:spPr bwMode="auto">
            <a:xfrm>
              <a:off x="4493849" y="5013737"/>
              <a:ext cx="87089" cy="8238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78" name="íṣľíḓe"/>
            <p:cNvSpPr/>
            <p:nvPr/>
          </p:nvSpPr>
          <p:spPr bwMode="auto">
            <a:xfrm>
              <a:off x="4599768" y="5119656"/>
              <a:ext cx="77674" cy="7767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79" name="ïŝḻîḓê"/>
            <p:cNvSpPr/>
            <p:nvPr/>
          </p:nvSpPr>
          <p:spPr bwMode="auto">
            <a:xfrm>
              <a:off x="4705687" y="5225574"/>
              <a:ext cx="61197" cy="6119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80" name="îṡļïde"/>
            <p:cNvSpPr/>
            <p:nvPr/>
          </p:nvSpPr>
          <p:spPr bwMode="auto">
            <a:xfrm>
              <a:off x="4804544" y="5326785"/>
              <a:ext cx="61197" cy="6119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81" name="îslïḋé"/>
            <p:cNvSpPr/>
            <p:nvPr/>
          </p:nvSpPr>
          <p:spPr bwMode="auto">
            <a:xfrm>
              <a:off x="4901048" y="5397398"/>
              <a:ext cx="89442" cy="8944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82" name="íŝlîḑê"/>
            <p:cNvSpPr/>
            <p:nvPr/>
          </p:nvSpPr>
          <p:spPr bwMode="auto">
            <a:xfrm>
              <a:off x="5039919" y="5477425"/>
              <a:ext cx="61197" cy="6119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83" name="iş1íḑé"/>
            <p:cNvSpPr/>
            <p:nvPr/>
          </p:nvSpPr>
          <p:spPr bwMode="auto">
            <a:xfrm>
              <a:off x="5157606" y="5531561"/>
              <a:ext cx="77674" cy="8002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84" name="ïslídè"/>
            <p:cNvSpPr/>
            <p:nvPr/>
          </p:nvSpPr>
          <p:spPr bwMode="auto">
            <a:xfrm>
              <a:off x="5291769" y="5604527"/>
              <a:ext cx="61197" cy="6119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85" name="îṥḷïḋe"/>
            <p:cNvSpPr/>
            <p:nvPr/>
          </p:nvSpPr>
          <p:spPr bwMode="auto">
            <a:xfrm>
              <a:off x="5414164" y="5672786"/>
              <a:ext cx="65905" cy="6119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86" name="îSļïḓé"/>
            <p:cNvSpPr/>
            <p:nvPr/>
          </p:nvSpPr>
          <p:spPr bwMode="auto">
            <a:xfrm>
              <a:off x="5557743" y="5698677"/>
              <a:ext cx="51782" cy="5178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87" name="ïṡľîde"/>
            <p:cNvSpPr/>
            <p:nvPr/>
          </p:nvSpPr>
          <p:spPr bwMode="auto">
            <a:xfrm>
              <a:off x="5680138" y="5705739"/>
              <a:ext cx="89442" cy="8944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88" name="ïṡ1iḑê"/>
            <p:cNvSpPr/>
            <p:nvPr/>
          </p:nvSpPr>
          <p:spPr bwMode="auto">
            <a:xfrm>
              <a:off x="5821362" y="5726922"/>
              <a:ext cx="89442" cy="8944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89" name="îSḷïďê"/>
            <p:cNvSpPr/>
            <p:nvPr/>
          </p:nvSpPr>
          <p:spPr bwMode="auto">
            <a:xfrm>
              <a:off x="5976710" y="5766936"/>
              <a:ext cx="49429" cy="4942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90" name="iś1ïdé"/>
            <p:cNvSpPr/>
            <p:nvPr/>
          </p:nvSpPr>
          <p:spPr bwMode="auto">
            <a:xfrm>
              <a:off x="6110873" y="5766936"/>
              <a:ext cx="61197" cy="6119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91" name="ïṩľiďé"/>
            <p:cNvSpPr/>
            <p:nvPr/>
          </p:nvSpPr>
          <p:spPr bwMode="auto">
            <a:xfrm>
              <a:off x="6245037" y="5738691"/>
              <a:ext cx="72966" cy="7296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92" name="íślíḑe"/>
            <p:cNvSpPr/>
            <p:nvPr/>
          </p:nvSpPr>
          <p:spPr bwMode="auto">
            <a:xfrm>
              <a:off x="6379200" y="5710446"/>
              <a:ext cx="82381" cy="8473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93" name="í$1iḍé"/>
            <p:cNvSpPr/>
            <p:nvPr/>
          </p:nvSpPr>
          <p:spPr bwMode="auto">
            <a:xfrm>
              <a:off x="6522779" y="5693970"/>
              <a:ext cx="72966" cy="7296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94" name="íŝḻïḋè"/>
            <p:cNvSpPr/>
            <p:nvPr/>
          </p:nvSpPr>
          <p:spPr bwMode="auto">
            <a:xfrm>
              <a:off x="6664003" y="5672786"/>
              <a:ext cx="65905" cy="706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95" name="íṧ1ïḓè"/>
            <p:cNvSpPr/>
            <p:nvPr/>
          </p:nvSpPr>
          <p:spPr bwMode="auto">
            <a:xfrm>
              <a:off x="6791106" y="5621004"/>
              <a:ext cx="68259" cy="6119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96" name="îşlîḓé"/>
            <p:cNvSpPr/>
            <p:nvPr/>
          </p:nvSpPr>
          <p:spPr bwMode="auto">
            <a:xfrm>
              <a:off x="6913501" y="5555099"/>
              <a:ext cx="72966" cy="6590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97" name="îšľíḓè"/>
            <p:cNvSpPr/>
            <p:nvPr/>
          </p:nvSpPr>
          <p:spPr bwMode="auto">
            <a:xfrm>
              <a:off x="7042957" y="5486840"/>
              <a:ext cx="65905" cy="6825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98" name="î$ľîḍé"/>
            <p:cNvSpPr/>
            <p:nvPr/>
          </p:nvSpPr>
          <p:spPr bwMode="auto">
            <a:xfrm>
              <a:off x="7170059" y="5425643"/>
              <a:ext cx="61197" cy="6119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99" name="ïşḻíḑè"/>
            <p:cNvSpPr/>
            <p:nvPr/>
          </p:nvSpPr>
          <p:spPr bwMode="auto">
            <a:xfrm>
              <a:off x="7283039" y="5343262"/>
              <a:ext cx="72966" cy="7296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100" name="îşliḑe"/>
            <p:cNvSpPr/>
            <p:nvPr/>
          </p:nvSpPr>
          <p:spPr bwMode="auto">
            <a:xfrm>
              <a:off x="7377189" y="5237343"/>
              <a:ext cx="77674" cy="8238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101" name="íṩļïďé"/>
            <p:cNvSpPr/>
            <p:nvPr/>
          </p:nvSpPr>
          <p:spPr bwMode="auto">
            <a:xfrm>
              <a:off x="7483107" y="5147901"/>
              <a:ext cx="68259" cy="6590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102" name="ïṧľîḍé"/>
            <p:cNvSpPr/>
            <p:nvPr/>
          </p:nvSpPr>
          <p:spPr bwMode="auto">
            <a:xfrm>
              <a:off x="7589026" y="5051397"/>
              <a:ext cx="56490" cy="5649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103" name="íşḻîḋe"/>
            <p:cNvSpPr/>
            <p:nvPr/>
          </p:nvSpPr>
          <p:spPr bwMode="auto">
            <a:xfrm>
              <a:off x="7685529" y="4945478"/>
              <a:ext cx="65905" cy="6825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104" name="ïşlídê"/>
            <p:cNvSpPr/>
            <p:nvPr/>
          </p:nvSpPr>
          <p:spPr bwMode="auto">
            <a:xfrm>
              <a:off x="7751434" y="4830145"/>
              <a:ext cx="56490" cy="5413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105" name="îṡľïďê"/>
            <p:cNvSpPr/>
            <p:nvPr/>
          </p:nvSpPr>
          <p:spPr bwMode="auto">
            <a:xfrm>
              <a:off x="7800863" y="4688920"/>
              <a:ext cx="84735" cy="8473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106" name="íṥlíďè"/>
            <p:cNvSpPr/>
            <p:nvPr/>
          </p:nvSpPr>
          <p:spPr bwMode="auto">
            <a:xfrm>
              <a:off x="7873829" y="4573586"/>
              <a:ext cx="72966" cy="6590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107" name="îṧľîḑé"/>
            <p:cNvSpPr/>
            <p:nvPr/>
          </p:nvSpPr>
          <p:spPr bwMode="auto">
            <a:xfrm>
              <a:off x="7930319" y="4439423"/>
              <a:ext cx="89442" cy="8238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108" name="í$ļíďé"/>
            <p:cNvSpPr/>
            <p:nvPr/>
          </p:nvSpPr>
          <p:spPr bwMode="auto">
            <a:xfrm>
              <a:off x="7986809" y="4317028"/>
              <a:ext cx="61197" cy="6119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109" name="íSḷiḋé"/>
            <p:cNvSpPr/>
            <p:nvPr/>
          </p:nvSpPr>
          <p:spPr bwMode="auto">
            <a:xfrm>
              <a:off x="7996224" y="4166388"/>
              <a:ext cx="84735" cy="8238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110" name="ïSľïḋé"/>
            <p:cNvSpPr/>
            <p:nvPr/>
          </p:nvSpPr>
          <p:spPr bwMode="auto">
            <a:xfrm>
              <a:off x="8029176" y="4036932"/>
              <a:ext cx="63551" cy="6119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111" name="í$ḻîdê"/>
            <p:cNvSpPr/>
            <p:nvPr/>
          </p:nvSpPr>
          <p:spPr bwMode="auto">
            <a:xfrm>
              <a:off x="8048006" y="3898061"/>
              <a:ext cx="65905" cy="6590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grpSp>
      <p:grpSp>
        <p:nvGrpSpPr>
          <p:cNvPr id="2" name="组合 1"/>
          <p:cNvGrpSpPr/>
          <p:nvPr/>
        </p:nvGrpSpPr>
        <p:grpSpPr>
          <a:xfrm>
            <a:off x="4005989" y="1658779"/>
            <a:ext cx="4212975" cy="3758184"/>
            <a:chOff x="4006624" y="1663224"/>
            <a:chExt cx="4212975" cy="3758184"/>
          </a:xfrm>
          <a:solidFill>
            <a:srgbClr val="5D9095"/>
          </a:solidFill>
        </p:grpSpPr>
        <p:sp>
          <p:nvSpPr>
            <p:cNvPr id="112" name="íS1îďé"/>
            <p:cNvSpPr/>
            <p:nvPr/>
          </p:nvSpPr>
          <p:spPr bwMode="auto">
            <a:xfrm>
              <a:off x="6515746" y="1663224"/>
              <a:ext cx="476575" cy="476575"/>
            </a:xfrm>
            <a:prstGeom prst="ellipse">
              <a:avLst/>
            </a:prstGeom>
            <a:grpFill/>
            <a:ln w="3810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113" name="îSľîdê"/>
            <p:cNvSpPr/>
            <p:nvPr/>
          </p:nvSpPr>
          <p:spPr bwMode="auto">
            <a:xfrm>
              <a:off x="7702141" y="4202061"/>
              <a:ext cx="517458" cy="517458"/>
            </a:xfrm>
            <a:prstGeom prst="ellipse">
              <a:avLst/>
            </a:prstGeom>
            <a:grpFill/>
            <a:ln w="3810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114" name="iśľîḍê"/>
            <p:cNvSpPr/>
            <p:nvPr/>
          </p:nvSpPr>
          <p:spPr bwMode="auto">
            <a:xfrm>
              <a:off x="4332428" y="4880043"/>
              <a:ext cx="539899" cy="541365"/>
            </a:xfrm>
            <a:prstGeom prst="ellipse">
              <a:avLst/>
            </a:prstGeom>
            <a:grpFill/>
            <a:ln w="3810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67592"/>
                </a:solidFill>
                <a:effectLst/>
                <a:uLnTx/>
                <a:uFillTx/>
                <a:ea typeface="+mn-ea"/>
                <a:cs typeface="+mn-cs"/>
              </a:endParaRPr>
            </a:p>
          </p:txBody>
        </p:sp>
        <p:sp>
          <p:nvSpPr>
            <p:cNvPr id="115" name="i$lîḍê"/>
            <p:cNvSpPr/>
            <p:nvPr/>
          </p:nvSpPr>
          <p:spPr bwMode="auto">
            <a:xfrm>
              <a:off x="4006624" y="2676466"/>
              <a:ext cx="513492" cy="517825"/>
            </a:xfrm>
            <a:prstGeom prst="ellipse">
              <a:avLst/>
            </a:prstGeom>
            <a:grpFill/>
            <a:ln w="3810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dirty="0">
                <a:ln>
                  <a:noFill/>
                </a:ln>
                <a:solidFill>
                  <a:srgbClr val="467592"/>
                </a:solidFill>
                <a:effectLst/>
                <a:uLnTx/>
                <a:uFillTx/>
                <a:ea typeface="+mn-ea"/>
                <a:cs typeface="+mn-cs"/>
              </a:endParaRPr>
            </a:p>
          </p:txBody>
        </p:sp>
      </p:grpSp>
      <p:sp>
        <p:nvSpPr>
          <p:cNvPr id="118" name="文本框 117"/>
          <p:cNvSpPr txBox="1"/>
          <p:nvPr/>
        </p:nvSpPr>
        <p:spPr>
          <a:xfrm>
            <a:off x="462280" y="2050415"/>
            <a:ext cx="2954655" cy="553085"/>
          </a:xfrm>
          <a:prstGeom prst="rect">
            <a:avLst/>
          </a:prstGeom>
          <a:noFill/>
        </p:spPr>
        <p:txBody>
          <a:bodyPr wrap="square" rtlCol="0">
            <a:spAutoFit/>
          </a:bodyPr>
          <a:lstStyle/>
          <a:p>
            <a:pPr>
              <a:spcBef>
                <a:spcPct val="50000"/>
              </a:spcBef>
              <a:defRPr/>
            </a:pPr>
            <a:r>
              <a:rPr lang="zh-CN" sz="300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sym typeface="+mn-ea"/>
              </a:rPr>
              <a:t>教学内容明朗化</a:t>
            </a:r>
            <a:endParaRPr lang="zh-CN" sz="300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sym typeface="+mn-ea"/>
            </a:endParaRPr>
          </a:p>
        </p:txBody>
      </p:sp>
      <p:sp>
        <p:nvSpPr>
          <p:cNvPr id="121" name="文本框 120"/>
          <p:cNvSpPr txBox="1"/>
          <p:nvPr/>
        </p:nvSpPr>
        <p:spPr>
          <a:xfrm>
            <a:off x="700405" y="5426075"/>
            <a:ext cx="3102610" cy="347345"/>
          </a:xfrm>
          <a:prstGeom prst="rect">
            <a:avLst/>
          </a:prstGeom>
          <a:noFill/>
        </p:spPr>
        <p:txBody>
          <a:bodyPr wrap="square" rtlCol="0">
            <a:spAutoFit/>
          </a:bodyPr>
          <a:lstStyle>
            <a:defPPr>
              <a:defRPr lang="zh-CN"/>
            </a:defPPr>
            <a:lvl1pPr algn="ctr">
              <a:lnSpc>
                <a:spcPts val="2000"/>
              </a:lnSpc>
              <a:spcBef>
                <a:spcPts val="600"/>
              </a:spcBef>
              <a:defRPr sz="1200">
                <a:solidFill>
                  <a:schemeClr val="tx1">
                    <a:lumMod val="85000"/>
                    <a:lumOff val="15000"/>
                  </a:schemeClr>
                </a:solidFill>
                <a:cs typeface="宋体" panose="02010600030101010101" pitchFamily="2" charset="-122"/>
              </a:defRPr>
            </a:lvl1pPr>
          </a:lstStyle>
          <a:p>
            <a:pPr algn="l">
              <a:spcBef>
                <a:spcPct val="50000"/>
              </a:spcBef>
              <a:defRPr/>
            </a:pPr>
            <a:r>
              <a:rPr lang="zh-CN" sz="300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sym typeface="+mn-ea"/>
              </a:rPr>
              <a:t>教学思路简约化</a:t>
            </a:r>
            <a:endParaRPr lang="zh-CN" sz="300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sym typeface="+mn-ea"/>
            </a:endParaRPr>
          </a:p>
        </p:txBody>
      </p:sp>
      <p:sp>
        <p:nvSpPr>
          <p:cNvPr id="124" name="文本框 123"/>
          <p:cNvSpPr txBox="1"/>
          <p:nvPr/>
        </p:nvSpPr>
        <p:spPr>
          <a:xfrm>
            <a:off x="8114030" y="1417955"/>
            <a:ext cx="3180715" cy="347345"/>
          </a:xfrm>
          <a:prstGeom prst="rect">
            <a:avLst/>
          </a:prstGeom>
          <a:noFill/>
        </p:spPr>
        <p:txBody>
          <a:bodyPr wrap="square" rtlCol="0">
            <a:spAutoFit/>
          </a:bodyPr>
          <a:lstStyle>
            <a:defPPr>
              <a:defRPr lang="zh-CN"/>
            </a:defPPr>
            <a:lvl1pPr algn="ctr">
              <a:lnSpc>
                <a:spcPts val="2000"/>
              </a:lnSpc>
              <a:spcBef>
                <a:spcPts val="600"/>
              </a:spcBef>
              <a:defRPr sz="1200">
                <a:solidFill>
                  <a:schemeClr val="tx1">
                    <a:lumMod val="85000"/>
                    <a:lumOff val="15000"/>
                  </a:schemeClr>
                </a:solidFill>
                <a:cs typeface="宋体" panose="02010600030101010101" pitchFamily="2" charset="-122"/>
              </a:defRPr>
            </a:lvl1pPr>
          </a:lstStyle>
          <a:p>
            <a:pPr algn="l"/>
            <a:r>
              <a:rPr lang="zh-CN" altLang="en-US" sz="3000" dirty="0">
                <a:solidFill>
                  <a:schemeClr val="tx1">
                    <a:lumMod val="65000"/>
                    <a:lumOff val="35000"/>
                  </a:schemeClr>
                </a:solidFill>
                <a:latin typeface="OPPOSans R" panose="00020600040101010101" charset="-122"/>
                <a:ea typeface="OPPOSans R" panose="00020600040101010101" charset="-122"/>
              </a:rPr>
              <a:t>学习活动结构化</a:t>
            </a:r>
            <a:endParaRPr lang="zh-CN" altLang="en-US" sz="3000" dirty="0">
              <a:solidFill>
                <a:schemeClr val="tx1">
                  <a:lumMod val="65000"/>
                  <a:lumOff val="35000"/>
                </a:schemeClr>
              </a:solidFill>
              <a:latin typeface="OPPOSans R" panose="00020600040101010101" charset="-122"/>
              <a:ea typeface="OPPOSans R" panose="00020600040101010101" charset="-122"/>
            </a:endParaRPr>
          </a:p>
        </p:txBody>
      </p:sp>
      <p:sp>
        <p:nvSpPr>
          <p:cNvPr id="127" name="文本框 126"/>
          <p:cNvSpPr txBox="1"/>
          <p:nvPr/>
        </p:nvSpPr>
        <p:spPr>
          <a:xfrm>
            <a:off x="8887460" y="3969385"/>
            <a:ext cx="3107690" cy="347345"/>
          </a:xfrm>
          <a:prstGeom prst="rect">
            <a:avLst/>
          </a:prstGeom>
          <a:noFill/>
        </p:spPr>
        <p:txBody>
          <a:bodyPr wrap="square" rtlCol="0">
            <a:spAutoFit/>
          </a:bodyPr>
          <a:lstStyle>
            <a:defPPr>
              <a:defRPr lang="zh-CN"/>
            </a:defPPr>
            <a:lvl1pPr algn="ctr">
              <a:lnSpc>
                <a:spcPts val="2000"/>
              </a:lnSpc>
              <a:spcBef>
                <a:spcPts val="600"/>
              </a:spcBef>
              <a:defRPr sz="1200">
                <a:solidFill>
                  <a:schemeClr val="tx1">
                    <a:lumMod val="85000"/>
                    <a:lumOff val="15000"/>
                  </a:schemeClr>
                </a:solidFill>
                <a:cs typeface="宋体" panose="02010600030101010101" pitchFamily="2" charset="-122"/>
              </a:defRPr>
            </a:lvl1pPr>
          </a:lstStyle>
          <a:p>
            <a:pPr algn="l">
              <a:spcBef>
                <a:spcPct val="50000"/>
              </a:spcBef>
              <a:defRPr/>
            </a:pPr>
            <a:r>
              <a:rPr lang="zh-CN" sz="300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sym typeface="+mn-ea"/>
              </a:rPr>
              <a:t>语言体验品质化</a:t>
            </a:r>
            <a:endParaRPr lang="zh-CN" sz="300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sym typeface="+mn-ea"/>
            </a:endParaRPr>
          </a:p>
        </p:txBody>
      </p:sp>
      <p:grpSp>
        <p:nvGrpSpPr>
          <p:cNvPr id="128" name="íṧľidè"/>
          <p:cNvGrpSpPr/>
          <p:nvPr/>
        </p:nvGrpSpPr>
        <p:grpSpPr>
          <a:xfrm>
            <a:off x="6645524" y="5512021"/>
            <a:ext cx="749307" cy="437942"/>
            <a:chOff x="6725950" y="1588210"/>
            <a:chExt cx="1366099" cy="437942"/>
          </a:xfrm>
        </p:grpSpPr>
        <p:cxnSp>
          <p:nvCxnSpPr>
            <p:cNvPr id="129" name="直接连接符 128"/>
            <p:cNvCxnSpPr/>
            <p:nvPr/>
          </p:nvCxnSpPr>
          <p:spPr>
            <a:xfrm flipV="1">
              <a:off x="6725950" y="1588210"/>
              <a:ext cx="187589" cy="437942"/>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0" name="直接连接符 129"/>
            <p:cNvCxnSpPr/>
            <p:nvPr/>
          </p:nvCxnSpPr>
          <p:spPr>
            <a:xfrm>
              <a:off x="6913539" y="1591263"/>
              <a:ext cx="1178510" cy="0"/>
            </a:xfrm>
            <a:prstGeom prst="line">
              <a:avLst/>
            </a:prstGeom>
            <a:ln>
              <a:solidFill>
                <a:schemeClr val="bg1">
                  <a:lumMod val="75000"/>
                </a:schemeClr>
              </a:solidFill>
              <a:prstDash val="sysDash"/>
              <a:tailEnd type="oval"/>
            </a:ln>
          </p:spPr>
          <p:style>
            <a:lnRef idx="1">
              <a:schemeClr val="accent1"/>
            </a:lnRef>
            <a:fillRef idx="0">
              <a:schemeClr val="accent1"/>
            </a:fillRef>
            <a:effectRef idx="0">
              <a:schemeClr val="accent1"/>
            </a:effectRef>
            <a:fontRef idx="minor">
              <a:schemeClr val="tx1"/>
            </a:fontRef>
          </p:style>
        </p:cxnSp>
      </p:grpSp>
      <p:grpSp>
        <p:nvGrpSpPr>
          <p:cNvPr id="134" name="íṧľidè"/>
          <p:cNvGrpSpPr/>
          <p:nvPr/>
        </p:nvGrpSpPr>
        <p:grpSpPr>
          <a:xfrm flipH="1">
            <a:off x="3416654" y="2363060"/>
            <a:ext cx="736300" cy="437942"/>
            <a:chOff x="6725950" y="1588210"/>
            <a:chExt cx="1366099" cy="437942"/>
          </a:xfrm>
        </p:grpSpPr>
        <p:cxnSp>
          <p:nvCxnSpPr>
            <p:cNvPr id="135" name="直接连接符 134"/>
            <p:cNvCxnSpPr/>
            <p:nvPr/>
          </p:nvCxnSpPr>
          <p:spPr>
            <a:xfrm flipV="1">
              <a:off x="6725950" y="1588210"/>
              <a:ext cx="187589" cy="437942"/>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6" name="直接连接符 135"/>
            <p:cNvCxnSpPr/>
            <p:nvPr/>
          </p:nvCxnSpPr>
          <p:spPr>
            <a:xfrm>
              <a:off x="6913539" y="1591263"/>
              <a:ext cx="1178510" cy="0"/>
            </a:xfrm>
            <a:prstGeom prst="line">
              <a:avLst/>
            </a:prstGeom>
            <a:ln>
              <a:solidFill>
                <a:schemeClr val="bg1">
                  <a:lumMod val="75000"/>
                </a:schemeClr>
              </a:solidFill>
              <a:prstDash val="sysDash"/>
              <a:tailEnd type="oval"/>
            </a:ln>
          </p:spPr>
          <p:style>
            <a:lnRef idx="1">
              <a:schemeClr val="accent1"/>
            </a:lnRef>
            <a:fillRef idx="0">
              <a:schemeClr val="accent1"/>
            </a:fillRef>
            <a:effectRef idx="0">
              <a:schemeClr val="accent1"/>
            </a:effectRef>
            <a:fontRef idx="minor">
              <a:schemeClr val="tx1"/>
            </a:fontRef>
          </p:style>
        </p:cxnSp>
      </p:grpSp>
      <p:grpSp>
        <p:nvGrpSpPr>
          <p:cNvPr id="7" name="组合 6"/>
          <p:cNvGrpSpPr/>
          <p:nvPr/>
        </p:nvGrpSpPr>
        <p:grpSpPr>
          <a:xfrm>
            <a:off x="4449445" y="1490980"/>
            <a:ext cx="3197860" cy="4074160"/>
            <a:chOff x="6855" y="2792"/>
            <a:chExt cx="5535" cy="7052"/>
          </a:xfrm>
        </p:grpSpPr>
        <p:pic>
          <p:nvPicPr>
            <p:cNvPr id="4" name="图片 3" descr="1"/>
            <p:cNvPicPr>
              <a:picLocks noChangeAspect="1"/>
            </p:cNvPicPr>
            <p:nvPr/>
          </p:nvPicPr>
          <p:blipFill>
            <a:blip r:embed="rId1"/>
            <a:stretch>
              <a:fillRect/>
            </a:stretch>
          </p:blipFill>
          <p:spPr>
            <a:xfrm>
              <a:off x="6855" y="2792"/>
              <a:ext cx="5459" cy="3554"/>
            </a:xfrm>
            <a:prstGeom prst="rect">
              <a:avLst/>
            </a:prstGeom>
          </p:spPr>
        </p:pic>
        <p:pic>
          <p:nvPicPr>
            <p:cNvPr id="5" name="图片 4" descr="1"/>
            <p:cNvPicPr>
              <a:picLocks noChangeAspect="1"/>
            </p:cNvPicPr>
            <p:nvPr/>
          </p:nvPicPr>
          <p:blipFill>
            <a:blip r:embed="rId1"/>
            <a:stretch>
              <a:fillRect/>
            </a:stretch>
          </p:blipFill>
          <p:spPr>
            <a:xfrm flipV="1">
              <a:off x="6932" y="6290"/>
              <a:ext cx="5459" cy="3554"/>
            </a:xfrm>
            <a:prstGeom prst="rect">
              <a:avLst/>
            </a:prstGeom>
          </p:spPr>
        </p:pic>
      </p:grpSp>
      <p:sp>
        <p:nvSpPr>
          <p:cNvPr id="6" name="TextBox 76"/>
          <p:cNvSpPr txBox="1"/>
          <p:nvPr/>
        </p:nvSpPr>
        <p:spPr>
          <a:xfrm>
            <a:off x="5235575" y="3032125"/>
            <a:ext cx="1739900" cy="1476375"/>
          </a:xfrm>
          <a:prstGeom prst="rect">
            <a:avLst/>
          </a:prstGeom>
          <a:solidFill>
            <a:srgbClr val="5D9095"/>
          </a:solidFill>
        </p:spPr>
        <p:txBody>
          <a:bodyPr wrap="square" rtlCol="0">
            <a:spAutoFit/>
          </a:bodyPr>
          <a:p>
            <a:pPr marR="0" indent="0" algn="ctr" defTabSz="914400" fontAlgn="auto">
              <a:lnSpc>
                <a:spcPct val="100000"/>
              </a:lnSpc>
              <a:spcBef>
                <a:spcPts val="0"/>
              </a:spcBef>
              <a:spcAft>
                <a:spcPts val="0"/>
              </a:spcAft>
              <a:buClrTx/>
              <a:buSzTx/>
              <a:buFontTx/>
              <a:buNone/>
              <a:defRPr/>
            </a:pPr>
            <a:r>
              <a:rPr kumimoji="0" lang="zh-CN" altLang="en-US" sz="4500" b="1" i="0" kern="1200" cap="none" spc="0" normalizeH="0" baseline="0" noProof="0" dirty="0">
                <a:solidFill>
                  <a:schemeClr val="bg1"/>
                </a:solidFill>
                <a:latin typeface="OPPOSans R" panose="00020600040101010101" charset="-122"/>
                <a:ea typeface="OPPOSans R" panose="00020600040101010101" charset="-122"/>
                <a:cs typeface="+mn-cs"/>
              </a:rPr>
              <a:t>五化</a:t>
            </a:r>
            <a:endParaRPr kumimoji="0" lang="zh-CN" altLang="en-US" sz="4500" b="1" i="0" kern="1200" cap="none" spc="0" normalizeH="0" baseline="0" noProof="0" dirty="0">
              <a:solidFill>
                <a:schemeClr val="bg1"/>
              </a:solidFill>
              <a:latin typeface="OPPOSans R" panose="00020600040101010101" charset="-122"/>
              <a:ea typeface="OPPOSans R" panose="00020600040101010101" charset="-122"/>
              <a:cs typeface="+mn-cs"/>
            </a:endParaRPr>
          </a:p>
          <a:p>
            <a:pPr marR="0" indent="0" algn="ctr" defTabSz="914400" fontAlgn="auto">
              <a:lnSpc>
                <a:spcPct val="100000"/>
              </a:lnSpc>
              <a:spcBef>
                <a:spcPts val="0"/>
              </a:spcBef>
              <a:spcAft>
                <a:spcPts val="0"/>
              </a:spcAft>
              <a:buClrTx/>
              <a:buSzTx/>
              <a:buFontTx/>
              <a:buNone/>
              <a:defRPr/>
            </a:pPr>
            <a:r>
              <a:rPr kumimoji="0" lang="zh-CN" altLang="en-US" sz="4500" b="1" i="0" kern="1200" cap="none" spc="0" normalizeH="0" baseline="0" noProof="0" dirty="0">
                <a:solidFill>
                  <a:schemeClr val="bg1"/>
                </a:solidFill>
                <a:latin typeface="OPPOSans R" panose="00020600040101010101" charset="-122"/>
                <a:ea typeface="OPPOSans R" panose="00020600040101010101" charset="-122"/>
                <a:cs typeface="+mn-cs"/>
              </a:rPr>
              <a:t>课堂</a:t>
            </a:r>
            <a:endParaRPr kumimoji="0" lang="zh-CN" altLang="en-US" sz="4500" b="1" i="0" kern="1200" cap="none" spc="0" normalizeH="0" baseline="0" noProof="0" dirty="0">
              <a:solidFill>
                <a:schemeClr val="bg1"/>
              </a:solidFill>
              <a:latin typeface="OPPOSans R" panose="00020600040101010101" charset="-122"/>
              <a:ea typeface="OPPOSans R" panose="00020600040101010101" charset="-122"/>
              <a:cs typeface="+mn-cs"/>
            </a:endParaRPr>
          </a:p>
        </p:txBody>
      </p:sp>
      <p:sp>
        <p:nvSpPr>
          <p:cNvPr id="9" name="i$lîḍê"/>
          <p:cNvSpPr/>
          <p:nvPr/>
        </p:nvSpPr>
        <p:spPr bwMode="auto">
          <a:xfrm>
            <a:off x="6142764" y="5554921"/>
            <a:ext cx="513492" cy="517825"/>
          </a:xfrm>
          <a:prstGeom prst="ellipse">
            <a:avLst/>
          </a:prstGeom>
          <a:solidFill>
            <a:srgbClr val="5D9095"/>
          </a:solidFill>
          <a:ln w="3810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dirty="0">
              <a:ln>
                <a:noFill/>
              </a:ln>
              <a:solidFill>
                <a:srgbClr val="467592"/>
              </a:solidFill>
              <a:effectLst/>
              <a:uLnTx/>
              <a:uFillTx/>
              <a:ea typeface="+mn-ea"/>
              <a:cs typeface="+mn-cs"/>
            </a:endParaRPr>
          </a:p>
        </p:txBody>
      </p:sp>
      <p:grpSp>
        <p:nvGrpSpPr>
          <p:cNvPr id="10" name="íṧľidè"/>
          <p:cNvGrpSpPr/>
          <p:nvPr/>
        </p:nvGrpSpPr>
        <p:grpSpPr>
          <a:xfrm>
            <a:off x="8189209" y="4102956"/>
            <a:ext cx="749307" cy="437942"/>
            <a:chOff x="6725950" y="1588210"/>
            <a:chExt cx="1366099" cy="437942"/>
          </a:xfrm>
        </p:grpSpPr>
        <p:cxnSp>
          <p:nvCxnSpPr>
            <p:cNvPr id="11" name="直接连接符 10"/>
            <p:cNvCxnSpPr/>
            <p:nvPr/>
          </p:nvCxnSpPr>
          <p:spPr>
            <a:xfrm flipV="1">
              <a:off x="6725950" y="1588210"/>
              <a:ext cx="187589" cy="437942"/>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6913539" y="1591263"/>
              <a:ext cx="1178510" cy="0"/>
            </a:xfrm>
            <a:prstGeom prst="line">
              <a:avLst/>
            </a:prstGeom>
            <a:ln>
              <a:solidFill>
                <a:schemeClr val="bg1">
                  <a:lumMod val="75000"/>
                </a:schemeClr>
              </a:solidFill>
              <a:prstDash val="sysDash"/>
              <a:tailEnd type="oval"/>
            </a:ln>
          </p:spPr>
          <p:style>
            <a:lnRef idx="1">
              <a:schemeClr val="accent1"/>
            </a:lnRef>
            <a:fillRef idx="0">
              <a:schemeClr val="accent1"/>
            </a:fillRef>
            <a:effectRef idx="0">
              <a:schemeClr val="accent1"/>
            </a:effectRef>
            <a:fontRef idx="minor">
              <a:schemeClr val="tx1"/>
            </a:fontRef>
          </p:style>
        </p:cxnSp>
      </p:grpSp>
      <p:sp>
        <p:nvSpPr>
          <p:cNvPr id="19" name="文本框 18"/>
          <p:cNvSpPr txBox="1"/>
          <p:nvPr/>
        </p:nvSpPr>
        <p:spPr>
          <a:xfrm>
            <a:off x="7685405" y="5396865"/>
            <a:ext cx="5029835" cy="553085"/>
          </a:xfrm>
          <a:prstGeom prst="rect">
            <a:avLst/>
          </a:prstGeom>
          <a:noFill/>
          <a:ln w="9525">
            <a:noFill/>
          </a:ln>
        </p:spPr>
        <p:txBody>
          <a:bodyPr wrap="square">
            <a:spAutoFit/>
          </a:bodyPr>
          <a:p>
            <a:pPr indent="0"/>
            <a:r>
              <a:rPr lang="zh-CN" sz="3000" b="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rPr>
              <a:t>言语实践增值化</a:t>
            </a:r>
            <a:endParaRPr lang="zh-CN" sz="3000" dirty="0">
              <a:solidFill>
                <a:schemeClr val="tx1">
                  <a:lumMod val="65000"/>
                  <a:lumOff val="35000"/>
                </a:schemeClr>
              </a:solidFill>
              <a:latin typeface="OPPOSans R" panose="00020600040101010101" charset="-122"/>
              <a:ea typeface="OPPOSans R" panose="00020600040101010101" charset="-122"/>
              <a:cs typeface="OPPOSans R" panose="0002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4281170" y="1771650"/>
            <a:ext cx="3276600" cy="3700145"/>
            <a:chOff x="5765" y="2897"/>
            <a:chExt cx="7622" cy="8606"/>
          </a:xfrm>
        </p:grpSpPr>
        <p:pic>
          <p:nvPicPr>
            <p:cNvPr id="9" name="图片 8" descr="4"/>
            <p:cNvPicPr>
              <a:picLocks noChangeAspect="1"/>
            </p:cNvPicPr>
            <p:nvPr/>
          </p:nvPicPr>
          <p:blipFill>
            <a:blip r:embed="rId1"/>
            <a:stretch>
              <a:fillRect/>
            </a:stretch>
          </p:blipFill>
          <p:spPr>
            <a:xfrm>
              <a:off x="5813" y="2897"/>
              <a:ext cx="7574" cy="5006"/>
            </a:xfrm>
            <a:prstGeom prst="rect">
              <a:avLst/>
            </a:prstGeom>
          </p:spPr>
        </p:pic>
        <p:pic>
          <p:nvPicPr>
            <p:cNvPr id="11" name="图片 10" descr="4"/>
            <p:cNvPicPr>
              <a:picLocks noChangeAspect="1"/>
            </p:cNvPicPr>
            <p:nvPr/>
          </p:nvPicPr>
          <p:blipFill>
            <a:blip r:embed="rId1"/>
            <a:stretch>
              <a:fillRect/>
            </a:stretch>
          </p:blipFill>
          <p:spPr>
            <a:xfrm flipV="1">
              <a:off x="5765" y="6497"/>
              <a:ext cx="7574" cy="5006"/>
            </a:xfrm>
            <a:prstGeom prst="rect">
              <a:avLst/>
            </a:prstGeom>
          </p:spPr>
        </p:pic>
      </p:grpSp>
      <p:sp>
        <p:nvSpPr>
          <p:cNvPr id="15" name="矩形 14"/>
          <p:cNvSpPr/>
          <p:nvPr/>
        </p:nvSpPr>
        <p:spPr>
          <a:xfrm>
            <a:off x="1137920" y="1968500"/>
            <a:ext cx="3588385" cy="1591310"/>
          </a:xfrm>
          <a:prstGeom prst="rect">
            <a:avLst/>
          </a:prstGeom>
        </p:spPr>
        <p:txBody>
          <a:bodyPr wrap="square">
            <a:spAutoFit/>
          </a:bodyPr>
          <a:lstStyle/>
          <a:p>
            <a:pPr>
              <a:lnSpc>
                <a:spcPct val="130000"/>
              </a:lnSpc>
            </a:pPr>
            <a:r>
              <a:rPr lang="zh-CN" altLang="en-US" sz="2500" b="1" spc="100" dirty="0">
                <a:solidFill>
                  <a:srgbClr val="467592"/>
                </a:solidFill>
                <a:latin typeface="OPPOSans R" panose="00020600040101010101" charset="-122"/>
                <a:ea typeface="OPPOSans R" panose="00020600040101010101" charset="-122"/>
                <a:cs typeface="OPPOSans R" panose="00020600040101010101" charset="-122"/>
                <a:sym typeface="华文细黑" panose="02010600040101010101" pitchFamily="2" charset="-122"/>
              </a:rPr>
              <a:t>指向语言习得的理解式运用</a:t>
            </a:r>
            <a:endParaRPr lang="zh-CN" altLang="en-US" sz="2500" b="1" spc="100" dirty="0">
              <a:solidFill>
                <a:srgbClr val="467592"/>
              </a:solidFill>
              <a:latin typeface="OPPOSans R" panose="00020600040101010101" charset="-122"/>
              <a:ea typeface="OPPOSans R" panose="00020600040101010101" charset="-122"/>
              <a:cs typeface="OPPOSans R" panose="00020600040101010101" charset="-122"/>
              <a:sym typeface="华文细黑" panose="02010600040101010101" pitchFamily="2" charset="-122"/>
            </a:endParaRPr>
          </a:p>
          <a:p>
            <a:pPr>
              <a:lnSpc>
                <a:spcPct val="130000"/>
              </a:lnSpc>
            </a:pPr>
            <a:endParaRPr lang="zh-CN" altLang="en-US" sz="2500" b="1" spc="100" dirty="0">
              <a:solidFill>
                <a:srgbClr val="467592"/>
              </a:solidFill>
              <a:latin typeface="OPPOSans R" panose="00020600040101010101" charset="-122"/>
              <a:ea typeface="OPPOSans R" panose="00020600040101010101" charset="-122"/>
              <a:cs typeface="OPPOSans R" panose="00020600040101010101" charset="-122"/>
              <a:sym typeface="华文细黑" panose="02010600040101010101" pitchFamily="2" charset="-122"/>
            </a:endParaRPr>
          </a:p>
        </p:txBody>
      </p:sp>
      <p:sp>
        <p:nvSpPr>
          <p:cNvPr id="6" name="矩形 5"/>
          <p:cNvSpPr/>
          <p:nvPr/>
        </p:nvSpPr>
        <p:spPr>
          <a:xfrm>
            <a:off x="7307580" y="1657985"/>
            <a:ext cx="3588385" cy="1091565"/>
          </a:xfrm>
          <a:prstGeom prst="rect">
            <a:avLst/>
          </a:prstGeom>
        </p:spPr>
        <p:txBody>
          <a:bodyPr wrap="square">
            <a:spAutoFit/>
          </a:bodyPr>
          <a:p>
            <a:pPr>
              <a:lnSpc>
                <a:spcPct val="130000"/>
              </a:lnSpc>
            </a:pPr>
            <a:r>
              <a:rPr lang="zh-CN" altLang="en-US" sz="2500" b="1" spc="100" dirty="0">
                <a:solidFill>
                  <a:srgbClr val="467592"/>
                </a:solidFill>
                <a:latin typeface="OPPOSans R" panose="00020600040101010101" charset="-122"/>
                <a:ea typeface="OPPOSans R" panose="00020600040101010101" charset="-122"/>
                <a:cs typeface="OPPOSans R" panose="00020600040101010101" charset="-122"/>
                <a:sym typeface="华文细黑" panose="02010600040101010101" pitchFamily="2" charset="-122"/>
              </a:rPr>
              <a:t>指向言语转换的创生式应用</a:t>
            </a:r>
            <a:endParaRPr lang="zh-CN" altLang="en-US" sz="2500" b="1" spc="100" dirty="0">
              <a:solidFill>
                <a:srgbClr val="467592"/>
              </a:solidFill>
              <a:latin typeface="OPPOSans R" panose="00020600040101010101" charset="-122"/>
              <a:ea typeface="OPPOSans R" panose="00020600040101010101" charset="-122"/>
              <a:cs typeface="OPPOSans R" panose="00020600040101010101" charset="-122"/>
              <a:sym typeface="华文细黑" panose="02010600040101010101" pitchFamily="2" charset="-122"/>
            </a:endParaRPr>
          </a:p>
        </p:txBody>
      </p:sp>
      <p:sp>
        <p:nvSpPr>
          <p:cNvPr id="16" name="矩形 15"/>
          <p:cNvSpPr/>
          <p:nvPr/>
        </p:nvSpPr>
        <p:spPr>
          <a:xfrm>
            <a:off x="7461250" y="3094355"/>
            <a:ext cx="3588385" cy="1091565"/>
          </a:xfrm>
          <a:prstGeom prst="rect">
            <a:avLst/>
          </a:prstGeom>
        </p:spPr>
        <p:txBody>
          <a:bodyPr wrap="square">
            <a:spAutoFit/>
          </a:bodyPr>
          <a:p>
            <a:pPr>
              <a:lnSpc>
                <a:spcPct val="130000"/>
              </a:lnSpc>
            </a:pPr>
            <a:r>
              <a:rPr lang="zh-CN" altLang="en-US" sz="2500" b="1" spc="100" dirty="0">
                <a:solidFill>
                  <a:srgbClr val="467592"/>
                </a:solidFill>
                <a:latin typeface="OPPOSans R" panose="00020600040101010101" charset="-122"/>
                <a:ea typeface="OPPOSans R" panose="00020600040101010101" charset="-122"/>
                <a:cs typeface="OPPOSans R" panose="00020600040101010101" charset="-122"/>
                <a:sym typeface="华文细黑" panose="02010600040101010101" pitchFamily="2" charset="-122"/>
              </a:rPr>
              <a:t>指向读写策略的学用型运用</a:t>
            </a:r>
            <a:endParaRPr lang="zh-CN" altLang="en-US" sz="2500" b="1" spc="100" dirty="0">
              <a:solidFill>
                <a:srgbClr val="467592"/>
              </a:solidFill>
              <a:latin typeface="OPPOSans R" panose="00020600040101010101" charset="-122"/>
              <a:ea typeface="OPPOSans R" panose="00020600040101010101" charset="-122"/>
              <a:cs typeface="OPPOSans R" panose="00020600040101010101" charset="-122"/>
              <a:sym typeface="华文细黑" panose="02010600040101010101" pitchFamily="2" charset="-122"/>
            </a:endParaRPr>
          </a:p>
        </p:txBody>
      </p:sp>
      <p:sp>
        <p:nvSpPr>
          <p:cNvPr id="17" name="矩形 16"/>
          <p:cNvSpPr/>
          <p:nvPr/>
        </p:nvSpPr>
        <p:spPr>
          <a:xfrm>
            <a:off x="7307580" y="4445000"/>
            <a:ext cx="3895725" cy="1450975"/>
          </a:xfrm>
          <a:prstGeom prst="rect">
            <a:avLst/>
          </a:prstGeom>
        </p:spPr>
        <p:txBody>
          <a:bodyPr wrap="square">
            <a:spAutoFit/>
          </a:bodyPr>
          <a:p>
            <a:pPr>
              <a:lnSpc>
                <a:spcPct val="130000"/>
              </a:lnSpc>
            </a:pPr>
            <a:endParaRPr lang="zh-CN" altLang="en-US" spc="100" dirty="0">
              <a:solidFill>
                <a:srgbClr val="467592"/>
              </a:solidFill>
              <a:latin typeface="OPPOSans R" panose="00020600040101010101" charset="-122"/>
              <a:ea typeface="OPPOSans R" panose="00020600040101010101" charset="-122"/>
              <a:cs typeface="OPPOSans R" panose="00020600040101010101" charset="-122"/>
              <a:sym typeface="华文细黑" panose="02010600040101010101" pitchFamily="2" charset="-122"/>
            </a:endParaRPr>
          </a:p>
          <a:p>
            <a:pPr>
              <a:lnSpc>
                <a:spcPct val="130000"/>
              </a:lnSpc>
            </a:pPr>
            <a:r>
              <a:rPr lang="zh-CN" altLang="en-US" sz="2500" b="1" spc="100" dirty="0">
                <a:solidFill>
                  <a:srgbClr val="467592"/>
                </a:solidFill>
                <a:latin typeface="OPPOSans R" panose="00020600040101010101" charset="-122"/>
                <a:ea typeface="OPPOSans R" panose="00020600040101010101" charset="-122"/>
                <a:cs typeface="OPPOSans R" panose="00020600040101010101" charset="-122"/>
                <a:sym typeface="华文细黑" panose="02010600040101010101" pitchFamily="2" charset="-122"/>
              </a:rPr>
              <a:t>指向读写知识的积累型</a:t>
            </a:r>
            <a:endParaRPr lang="zh-CN" altLang="en-US" sz="2500" b="1" spc="100" dirty="0">
              <a:solidFill>
                <a:srgbClr val="467592"/>
              </a:solidFill>
              <a:latin typeface="OPPOSans R" panose="00020600040101010101" charset="-122"/>
              <a:ea typeface="OPPOSans R" panose="00020600040101010101" charset="-122"/>
              <a:cs typeface="OPPOSans R" panose="00020600040101010101" charset="-122"/>
              <a:sym typeface="华文细黑" panose="02010600040101010101" pitchFamily="2" charset="-122"/>
            </a:endParaRPr>
          </a:p>
          <a:p>
            <a:pPr>
              <a:lnSpc>
                <a:spcPct val="130000"/>
              </a:lnSpc>
            </a:pPr>
            <a:r>
              <a:rPr lang="zh-CN" altLang="en-US" sz="2500" b="1" spc="100" dirty="0">
                <a:solidFill>
                  <a:srgbClr val="467592"/>
                </a:solidFill>
                <a:latin typeface="OPPOSans R" panose="00020600040101010101" charset="-122"/>
                <a:ea typeface="OPPOSans R" panose="00020600040101010101" charset="-122"/>
                <a:cs typeface="OPPOSans R" panose="00020600040101010101" charset="-122"/>
                <a:sym typeface="华文细黑" panose="02010600040101010101" pitchFamily="2" charset="-122"/>
              </a:rPr>
              <a:t>运用</a:t>
            </a:r>
            <a:endParaRPr lang="zh-CN" altLang="en-US" sz="2500" b="1" spc="100" dirty="0">
              <a:solidFill>
                <a:srgbClr val="467592"/>
              </a:solidFill>
              <a:latin typeface="OPPOSans R" panose="00020600040101010101" charset="-122"/>
              <a:ea typeface="OPPOSans R" panose="00020600040101010101" charset="-122"/>
              <a:cs typeface="OPPOSans R" panose="00020600040101010101" charset="-122"/>
              <a:sym typeface="华文细黑" panose="02010600040101010101" pitchFamily="2" charset="-122"/>
            </a:endParaRPr>
          </a:p>
        </p:txBody>
      </p:sp>
      <p:sp>
        <p:nvSpPr>
          <p:cNvPr id="18" name="矩形 17"/>
          <p:cNvSpPr/>
          <p:nvPr/>
        </p:nvSpPr>
        <p:spPr>
          <a:xfrm>
            <a:off x="1137920" y="3496310"/>
            <a:ext cx="3874135" cy="1091565"/>
          </a:xfrm>
          <a:prstGeom prst="rect">
            <a:avLst/>
          </a:prstGeom>
        </p:spPr>
        <p:txBody>
          <a:bodyPr wrap="square">
            <a:spAutoFit/>
          </a:bodyPr>
          <a:p>
            <a:pPr>
              <a:lnSpc>
                <a:spcPct val="130000"/>
              </a:lnSpc>
            </a:pPr>
            <a:r>
              <a:rPr lang="zh-CN" altLang="en-US" sz="2500" b="1" spc="100" dirty="0">
                <a:solidFill>
                  <a:srgbClr val="467592"/>
                </a:solidFill>
                <a:latin typeface="OPPOSans R" panose="00020600040101010101" charset="-122"/>
                <a:ea typeface="OPPOSans R" panose="00020600040101010101" charset="-122"/>
                <a:cs typeface="OPPOSans R" panose="00020600040101010101" charset="-122"/>
                <a:sym typeface="华文细黑" panose="02010600040101010101" pitchFamily="2" charset="-122"/>
              </a:rPr>
              <a:t>指向语言形式的迁移式</a:t>
            </a:r>
            <a:endParaRPr lang="zh-CN" altLang="en-US" sz="2500" b="1" spc="100" dirty="0">
              <a:solidFill>
                <a:srgbClr val="467592"/>
              </a:solidFill>
              <a:latin typeface="OPPOSans R" panose="00020600040101010101" charset="-122"/>
              <a:ea typeface="OPPOSans R" panose="00020600040101010101" charset="-122"/>
              <a:cs typeface="OPPOSans R" panose="00020600040101010101" charset="-122"/>
              <a:sym typeface="华文细黑" panose="02010600040101010101" pitchFamily="2" charset="-122"/>
            </a:endParaRPr>
          </a:p>
          <a:p>
            <a:pPr>
              <a:lnSpc>
                <a:spcPct val="130000"/>
              </a:lnSpc>
            </a:pPr>
            <a:r>
              <a:rPr lang="zh-CN" altLang="en-US" sz="2500" b="1" spc="100" dirty="0">
                <a:solidFill>
                  <a:srgbClr val="467592"/>
                </a:solidFill>
                <a:latin typeface="OPPOSans R" panose="00020600040101010101" charset="-122"/>
                <a:ea typeface="OPPOSans R" panose="00020600040101010101" charset="-122"/>
                <a:cs typeface="OPPOSans R" panose="00020600040101010101" charset="-122"/>
                <a:sym typeface="华文细黑" panose="02010600040101010101" pitchFamily="2" charset="-122"/>
              </a:rPr>
              <a:t>运用</a:t>
            </a:r>
            <a:endParaRPr lang="zh-CN" altLang="en-US" sz="2500" b="1" spc="100" dirty="0">
              <a:solidFill>
                <a:srgbClr val="467592"/>
              </a:solidFill>
              <a:latin typeface="OPPOSans R" panose="00020600040101010101" charset="-122"/>
              <a:ea typeface="OPPOSans R" panose="00020600040101010101" charset="-122"/>
              <a:cs typeface="OPPOSans R" panose="00020600040101010101" charset="-122"/>
              <a:sym typeface="华文细黑" panose="020106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542415" y="2690495"/>
            <a:ext cx="6724650" cy="1476375"/>
          </a:xfrm>
          <a:prstGeom prst="rect">
            <a:avLst/>
          </a:prstGeom>
        </p:spPr>
        <p:txBody>
          <a:bodyPr wrap="square">
            <a:spAutoFit/>
          </a:bodyPr>
          <a:p>
            <a:pPr algn="l"/>
            <a:r>
              <a:rPr lang="en-US" altLang="zh-CN" sz="3000" b="1" dirty="0">
                <a:solidFill>
                  <a:srgbClr val="5D9095"/>
                </a:solidFill>
                <a:latin typeface="Noto Sans CJK Bold" panose="020B0800000000000000" charset="-122"/>
                <a:ea typeface="Noto Sans CJK Bold" panose="020B0800000000000000" charset="-122"/>
                <a:cs typeface="Noto Sans CJK Bold" panose="020B0800000000000000" charset="-122"/>
                <a:sym typeface="华文细黑" panose="02010600040101010101" pitchFamily="2" charset="-122"/>
              </a:rPr>
              <a:t>   </a:t>
            </a:r>
            <a:r>
              <a:rPr lang="zh-CN" altLang="en-US" sz="3000" b="1" dirty="0">
                <a:solidFill>
                  <a:srgbClr val="5D9095"/>
                </a:solidFill>
                <a:latin typeface="Noto Sans CJK Bold" panose="020B0800000000000000" charset="-122"/>
                <a:ea typeface="Noto Sans CJK Bold" panose="020B0800000000000000" charset="-122"/>
                <a:cs typeface="Noto Sans CJK Bold" panose="020B0800000000000000" charset="-122"/>
                <a:sym typeface="华文细黑" panose="02010600040101010101" pitchFamily="2" charset="-122"/>
              </a:rPr>
              <a:t>语文教学不是语法教学，不是语形教学，也不是语义教学，而是语用教学。</a:t>
            </a:r>
            <a:endParaRPr lang="zh-CN" altLang="en-US" sz="3000" b="1" dirty="0">
              <a:solidFill>
                <a:srgbClr val="5D9095"/>
              </a:solidFill>
              <a:latin typeface="Noto Sans CJK Bold" panose="020B0800000000000000" charset="-122"/>
              <a:ea typeface="Noto Sans CJK Bold" panose="020B0800000000000000" charset="-122"/>
              <a:cs typeface="Noto Sans CJK Bold" panose="020B0800000000000000" charset="-122"/>
              <a:sym typeface="华文细黑" panose="02010600040101010101" pitchFamily="2" charset="-122"/>
            </a:endParaRPr>
          </a:p>
          <a:p>
            <a:pPr algn="l"/>
            <a:r>
              <a:rPr lang="zh-CN" altLang="en-US" sz="3000" b="1" dirty="0">
                <a:solidFill>
                  <a:srgbClr val="5D9095"/>
                </a:solidFill>
                <a:latin typeface="Noto Sans CJK Bold" panose="020B0800000000000000" charset="-122"/>
                <a:ea typeface="Noto Sans CJK Bold" panose="020B0800000000000000" charset="-122"/>
                <a:cs typeface="Noto Sans CJK Bold" panose="020B0800000000000000" charset="-122"/>
                <a:sym typeface="华文细黑" panose="02010600040101010101" pitchFamily="2" charset="-122"/>
              </a:rPr>
              <a:t>语用，是语文教学的本然。 </a:t>
            </a:r>
            <a:endParaRPr lang="en-US" altLang="zh-CN" sz="3000" b="1" dirty="0">
              <a:solidFill>
                <a:srgbClr val="5D9095"/>
              </a:solidFill>
              <a:latin typeface="Noto Sans CJK Bold" panose="020B0800000000000000" charset="-122"/>
              <a:ea typeface="Noto Sans CJK Bold" panose="020B0800000000000000" charset="-122"/>
              <a:cs typeface="Noto Sans CJK Bold" panose="020B0800000000000000" charset="-122"/>
              <a:sym typeface="华文细黑" panose="02010600040101010101" pitchFamily="2" charset="-122"/>
            </a:endParaRPr>
          </a:p>
        </p:txBody>
      </p:sp>
      <p:pic>
        <p:nvPicPr>
          <p:cNvPr id="2" name="图片 1" descr="dbe4b52eb19ce32fb157bd865dd38c43"/>
          <p:cNvPicPr>
            <a:picLocks noChangeAspect="1"/>
          </p:cNvPicPr>
          <p:nvPr/>
        </p:nvPicPr>
        <p:blipFill>
          <a:blip r:embed="rId1"/>
          <a:stretch>
            <a:fillRect/>
          </a:stretch>
        </p:blipFill>
        <p:spPr>
          <a:xfrm rot="20280000">
            <a:off x="9292590" y="1042035"/>
            <a:ext cx="2289175" cy="59201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tags/tag1.xml><?xml version="1.0" encoding="utf-8"?>
<p:tagLst xmlns:p="http://schemas.openxmlformats.org/presentationml/2006/main">
  <p:tag name="PA" val="v4.0.0"/>
</p:tagLst>
</file>

<file path=ppt/tags/tag2.xml><?xml version="1.0" encoding="utf-8"?>
<p:tagLst xmlns:p="http://schemas.openxmlformats.org/presentationml/2006/main">
  <p:tag name="KSO_WM_UNIT_PLACING_PICTURE_USER_VIEWPORT" val="{&quot;height&quot;:8160,&quot;width&quot;:8940}"/>
</p:tagLst>
</file>

<file path=ppt/tags/tag3.xml><?xml version="1.0" encoding="utf-8"?>
<p:tagLst xmlns:p="http://schemas.openxmlformats.org/presentationml/2006/main">
  <p:tag name="KSO_WM_UNIT_PLACING_PICTURE_USER_VIEWPORT" val="{&quot;height&quot;:10800,&quot;width&quot;:8100}"/>
</p:tagLst>
</file>

<file path=ppt/tags/tag4.xml><?xml version="1.0" encoding="utf-8"?>
<p:tagLst xmlns:p="http://schemas.openxmlformats.org/presentationml/2006/main">
  <p:tag name="REFSHAPE" val="898505532"/>
</p:tagLst>
</file>

<file path=ppt/tags/tag5.xml><?xml version="1.0" encoding="utf-8"?>
<p:tagLst xmlns:p="http://schemas.openxmlformats.org/presentationml/2006/main">
  <p:tag name="PA" val="v4.0.0"/>
</p:tagLst>
</file>

<file path=ppt/tags/tag6.xml><?xml version="1.0" encoding="utf-8"?>
<p:tagLst xmlns:p="http://schemas.openxmlformats.org/presentationml/2006/main">
  <p:tag name="ISPRING_PRESENTATION_TITLE" val="PowerPoint 演示文稿"/>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737</Words>
  <Application>WPS 演示</Application>
  <PresentationFormat>宽屏</PresentationFormat>
  <Paragraphs>102</Paragraphs>
  <Slides>14</Slides>
  <Notes>23</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14</vt:i4>
      </vt:variant>
    </vt:vector>
  </HeadingPairs>
  <TitlesOfParts>
    <vt:vector size="32" baseType="lpstr">
      <vt:lpstr>Arial</vt:lpstr>
      <vt:lpstr>宋体</vt:lpstr>
      <vt:lpstr>Wingdings</vt:lpstr>
      <vt:lpstr>印品丫丫体-D版</vt:lpstr>
      <vt:lpstr>站酷快乐体2016修订版</vt:lpstr>
      <vt:lpstr>华文细黑</vt:lpstr>
      <vt:lpstr>Noto Sans CJK Bold</vt:lpstr>
      <vt:lpstr>Noto Serif CJK SC Black</vt:lpstr>
      <vt:lpstr>OPPOSans R</vt:lpstr>
      <vt:lpstr>Calibri</vt:lpstr>
      <vt:lpstr>微软雅黑</vt:lpstr>
      <vt:lpstr>Arial Unicode MS</vt:lpstr>
      <vt:lpstr>等线</vt:lpstr>
      <vt:lpstr>Bahnschrift Light SemiCondensed</vt:lpstr>
      <vt:lpstr>Vrinda</vt:lpstr>
      <vt:lpstr>Poppins SemiBold</vt:lpstr>
      <vt:lpstr>Segoe Print</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Lynn</cp:lastModifiedBy>
  <cp:revision>274</cp:revision>
  <dcterms:created xsi:type="dcterms:W3CDTF">2019-10-18T02:55:00Z</dcterms:created>
  <dcterms:modified xsi:type="dcterms:W3CDTF">2021-05-30T08:57:40Z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2052-11.1.0.10495</vt:lpwstr>
  </property>
  <property fmtid="{D5CDD505-2E9C-101B-9397-08002B2CF9AE}" pid="3" name="KSOTemplateUUID">
    <vt:lpwstr>v1.0_mb_xr31FHIMYb9Q9X96O3hpSQ==</vt:lpwstr>
  </property>
  <property fmtid="{D5CDD505-2E9C-101B-9397-08002B2CF9AE}" pid="4" name="ICV">
    <vt:lpwstr>BB7A7E6BA07B47048D52C4395971C69C</vt:lpwstr>
  </property>
</Properties>
</file>