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396" r:id="rId4"/>
    <p:sldId id="256" r:id="rId6"/>
    <p:sldId id="371" r:id="rId7"/>
    <p:sldId id="261" r:id="rId8"/>
    <p:sldId id="399" r:id="rId9"/>
    <p:sldId id="398" r:id="rId10"/>
    <p:sldId id="401" r:id="rId11"/>
    <p:sldId id="409" r:id="rId12"/>
    <p:sldId id="402" r:id="rId13"/>
    <p:sldId id="404" r:id="rId14"/>
    <p:sldId id="405" r:id="rId15"/>
    <p:sldId id="407" r:id="rId16"/>
    <p:sldId id="410" r:id="rId17"/>
    <p:sldId id="400" r:id="rId18"/>
    <p:sldId id="406" r:id="rId19"/>
    <p:sldId id="411" r:id="rId20"/>
    <p:sldId id="412" r:id="rId21"/>
    <p:sldId id="413" r:id="rId22"/>
    <p:sldId id="414" r:id="rId23"/>
    <p:sldId id="422" r:id="rId24"/>
    <p:sldId id="345" r:id="rId25"/>
  </p:sldIdLst>
  <p:sldSz cx="12192000" cy="6858000"/>
  <p:notesSz cx="6857365" cy="9143365"/>
  <p:kinsoku lang="zh-CN" invalStChars="!%),.:;?]}¨·ˇˉ་―‖’”…‰∶、。〃々〉》」』】〕〗！＂＇％），．：；？］｀｜｝～￠" invalEndChars="([{·‘“〈《「『【〔〖（．［｛￡￥"/>
  <p:defaultTextStyle>
    <a:defPPr>
      <a:defRPr lang="zh-CN"/>
    </a:defPPr>
    <a:lvl1pPr marL="0" indent="0" algn="l" defTabSz="914400" eaLnBrk="1" fontAlgn="auto" latinLnBrk="0" hangingPunct="1">
      <a:buNone/>
      <a:defRPr sz="1800" kern="1200">
        <a:solidFill>
          <a:schemeClr val="tx1"/>
        </a:solidFill>
        <a:latin typeface="Times New Roman" panose="02020603050405020304" charset="0"/>
        <a:ea typeface="宋体" panose="02010600030101010101" pitchFamily="2" charset="-122"/>
        <a:cs typeface="Times New Roman" panose="02020603050405020304" charset="0"/>
      </a:defRPr>
    </a:lvl1pPr>
    <a:lvl2pPr marL="457200" indent="0" algn="l" defTabSz="914400" eaLnBrk="1" fontAlgn="auto" latinLnBrk="0" hangingPunct="1">
      <a:buNone/>
      <a:defRPr sz="1800" kern="1200">
        <a:solidFill>
          <a:schemeClr val="tx1"/>
        </a:solidFill>
        <a:latin typeface="Times New Roman" panose="02020603050405020304" charset="0"/>
        <a:ea typeface="宋体" panose="02010600030101010101" pitchFamily="2" charset="-122"/>
        <a:cs typeface="Times New Roman" panose="02020603050405020304" charset="0"/>
      </a:defRPr>
    </a:lvl2pPr>
    <a:lvl3pPr marL="914400" indent="0" algn="l" defTabSz="914400" eaLnBrk="1" fontAlgn="auto" latinLnBrk="0" hangingPunct="1">
      <a:buNone/>
      <a:defRPr sz="1800" kern="1200">
        <a:solidFill>
          <a:schemeClr val="tx1"/>
        </a:solidFill>
        <a:latin typeface="Times New Roman" panose="02020603050405020304" charset="0"/>
        <a:ea typeface="宋体" panose="02010600030101010101" pitchFamily="2" charset="-122"/>
        <a:cs typeface="Times New Roman" panose="02020603050405020304" charset="0"/>
      </a:defRPr>
    </a:lvl3pPr>
    <a:lvl4pPr marL="1371600" indent="0" algn="l" defTabSz="914400" eaLnBrk="1" fontAlgn="auto" latinLnBrk="0" hangingPunct="1">
      <a:buNone/>
      <a:defRPr sz="1800" kern="1200">
        <a:solidFill>
          <a:schemeClr val="tx1"/>
        </a:solidFill>
        <a:latin typeface="Times New Roman" panose="02020603050405020304" charset="0"/>
        <a:ea typeface="宋体" panose="02010600030101010101" pitchFamily="2" charset="-122"/>
        <a:cs typeface="Times New Roman" panose="02020603050405020304" charset="0"/>
      </a:defRPr>
    </a:lvl4pPr>
    <a:lvl5pPr marL="1828800" indent="0" algn="l" defTabSz="914400" eaLnBrk="1" fontAlgn="auto" latinLnBrk="0" hangingPunct="1">
      <a:buNone/>
      <a:defRPr sz="1800" kern="1200">
        <a:solidFill>
          <a:schemeClr val="tx1"/>
        </a:solidFill>
        <a:latin typeface="Times New Roman" panose="02020603050405020304" charset="0"/>
        <a:ea typeface="宋体" panose="02010600030101010101" pitchFamily="2" charset="-122"/>
        <a:cs typeface="Times New Roman" panose="02020603050405020304" charset="0"/>
      </a:defRPr>
    </a:lvl5pPr>
    <a:lvl6pPr marL="2286000" indent="0" algn="l" defTabSz="914400" eaLnBrk="1" fontAlgn="auto" latinLnBrk="0" hangingPunct="1">
      <a:buNone/>
      <a:defRPr sz="1800" kern="1200">
        <a:solidFill>
          <a:schemeClr val="tx1"/>
        </a:solidFill>
        <a:latin typeface="Times New Roman" panose="02020603050405020304" charset="0"/>
        <a:ea typeface="宋体" panose="02010600030101010101" pitchFamily="2" charset="-122"/>
        <a:cs typeface="Times New Roman" panose="02020603050405020304" charset="0"/>
      </a:defRPr>
    </a:lvl6pPr>
    <a:lvl7pPr marL="2743200" indent="0" algn="l" defTabSz="914400" eaLnBrk="1" fontAlgn="auto" latinLnBrk="0" hangingPunct="1">
      <a:buNone/>
      <a:defRPr sz="1800" kern="1200">
        <a:solidFill>
          <a:schemeClr val="tx1"/>
        </a:solidFill>
        <a:latin typeface="Times New Roman" panose="02020603050405020304" charset="0"/>
        <a:ea typeface="宋体" panose="02010600030101010101" pitchFamily="2" charset="-122"/>
        <a:cs typeface="Times New Roman" panose="02020603050405020304" charset="0"/>
      </a:defRPr>
    </a:lvl7pPr>
    <a:lvl8pPr marL="3200400" indent="0" algn="l" defTabSz="914400" eaLnBrk="1" fontAlgn="auto" latinLnBrk="0" hangingPunct="1">
      <a:buNone/>
      <a:defRPr sz="1800" kern="1200">
        <a:solidFill>
          <a:schemeClr val="tx1"/>
        </a:solidFill>
        <a:latin typeface="Times New Roman" panose="02020603050405020304" charset="0"/>
        <a:ea typeface="宋体" panose="02010600030101010101" pitchFamily="2" charset="-122"/>
        <a:cs typeface="Times New Roman" panose="02020603050405020304" charset="0"/>
      </a:defRPr>
    </a:lvl8pPr>
    <a:lvl9pPr marL="3200400" indent="0" algn="l" defTabSz="914400" eaLnBrk="1" fontAlgn="auto" latinLnBrk="0" hangingPunct="1">
      <a:buNone/>
      <a:defRPr sz="1800" kern="1200">
        <a:solidFill>
          <a:schemeClr val="tx1"/>
        </a:solidFill>
        <a:latin typeface="Times New Roman" panose="02020603050405020304" charset="0"/>
        <a:ea typeface="宋体" panose="02010600030101010101" pitchFamily="2" charset="-122"/>
        <a:cs typeface="Times New Roman" panose="0202060305040502030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6" autoAdjust="0"/>
    <p:restoredTop sz="99500" autoAdjust="0"/>
  </p:normalViewPr>
  <p:slideViewPr>
    <p:cSldViewPr snapToGrid="0">
      <p:cViewPr varScale="1">
        <p:scale>
          <a:sx n="50" d="100"/>
          <a:sy n="50" d="100"/>
        </p:scale>
        <p:origin x="0" y="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0" y="0"/>
      </p:cViewPr>
      <p:guideLst/>
    </p:cSldViewPr>
  </p:notesViewPr>
  <p:gridSpacing cx="72009" cy="7200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50" cy="4587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3894" y="0"/>
            <a:ext cx="2971250" cy="4587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546" y="1142841"/>
            <a:ext cx="5485638" cy="3085671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673" y="4399939"/>
            <a:ext cx="5485384" cy="35999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4007"/>
            <a:ext cx="2971250" cy="4587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3894" y="8684007"/>
            <a:ext cx="2971250" cy="4587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subTitle" idx="1"/>
          </p:nvPr>
        </p:nvSpPr>
        <p:spPr>
          <a:xfrm>
            <a:off x="1828800" y="3886199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"/>
          <p:cNvSpPr>
            <a:spLocks noGrp="1"/>
          </p:cNvSpPr>
          <p:nvPr>
            <p:ph type="dt" idx="10"/>
          </p:nvPr>
        </p:nvSpPr>
        <p:spPr>
          <a:xfrm>
            <a:off x="838200" y="6356349"/>
            <a:ext cx="2743200" cy="36512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algn="l"/>
            <a:endParaRPr lang="zh-CN" altLang="en-US" sz="1200">
              <a:solidFill>
                <a:srgbClr val="898989"/>
              </a:solidFill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8" name="文本框"/>
          <p:cNvSpPr>
            <a:spLocks noGrp="1"/>
          </p:cNvSpPr>
          <p:nvPr>
            <p:ph type="ftr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algn="ctr"/>
            <a:endParaRPr lang="zh-CN" altLang="en-US" sz="1200">
              <a:solidFill>
                <a:srgbClr val="898989"/>
              </a:solidFill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9" name="文本框"/>
          <p:cNvSpPr>
            <a:spLocks noGrp="1"/>
          </p:cNvSpPr>
          <p:nvPr>
            <p:ph type="sldNum"/>
          </p:nvPr>
        </p:nvSpPr>
        <p:spPr>
          <a:xfrm>
            <a:off x="8610600" y="6356349"/>
            <a:ext cx="2743200" cy="36512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rgbClr val="898989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</a:fld>
            <a:endParaRPr lang="zh-CN" altLang="en-US" sz="1200">
              <a:solidFill>
                <a:srgbClr val="898989"/>
              </a:solidFill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1122680"/>
            <a:ext cx="105156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0" y="3602355"/>
            <a:ext cx="10515600" cy="1655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02435"/>
            <a:ext cx="10515600" cy="447484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959100"/>
            <a:ext cx="10515600" cy="2781300"/>
          </a:xfrm>
        </p:spPr>
        <p:txBody>
          <a:bodyPr anchor="t" anchorCtr="0"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722120"/>
            <a:ext cx="10515600" cy="1102995"/>
          </a:xfrm>
        </p:spPr>
        <p:txBody>
          <a:bodyPr lIns="144145" anchor="b" anchorCtr="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105" y="365125"/>
            <a:ext cx="10515600" cy="8001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470" y="1482090"/>
            <a:ext cx="5220970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200" y="2368550"/>
            <a:ext cx="5222240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655" y="1482090"/>
            <a:ext cx="5097145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655" y="2368550"/>
            <a:ext cx="5097145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12700" y="-1905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50125" y="457200"/>
            <a:ext cx="4392295" cy="105537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49490" y="1694180"/>
            <a:ext cx="439356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505" y="-7620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9575" y="457200"/>
            <a:ext cx="4279900" cy="105537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09575" y="1694180"/>
            <a:ext cx="428053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27025"/>
            <a:ext cx="10515600" cy="585025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文本框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1325562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idx="2"/>
          </p:nvPr>
        </p:nvSpPr>
        <p:spPr>
          <a:xfrm>
            <a:off x="838200" y="6356349"/>
            <a:ext cx="2743200" cy="36512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algn="l"/>
            <a:fld id="{CAD2D6BD-DE1B-4B5F-8B41-2702339687B9}" type="datetime1">
              <a:rPr lang="zh-CN" altLang="en-US" sz="1200">
                <a:solidFill>
                  <a:srgbClr val="898989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</a:fld>
            <a:endParaRPr lang="zh-CN" altLang="en-US" sz="1200">
              <a:solidFill>
                <a:srgbClr val="898989"/>
              </a:solidFill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5" name="文本框"/>
          <p:cNvSpPr>
            <a:spLocks noGrp="1"/>
          </p:cNvSpPr>
          <p:nvPr>
            <p:ph type="ftr" idx="3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algn="ctr"/>
            <a:endParaRPr lang="zh-CN" altLang="en-US" sz="1200">
              <a:solidFill>
                <a:srgbClr val="898989"/>
              </a:solidFill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6" name="文本框"/>
          <p:cNvSpPr>
            <a:spLocks noGrp="1"/>
          </p:cNvSpPr>
          <p:nvPr>
            <p:ph type="sldNum" idx="4"/>
          </p:nvPr>
        </p:nvSpPr>
        <p:spPr>
          <a:xfrm>
            <a:off x="8610600" y="6356349"/>
            <a:ext cx="2743200" cy="36512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rgbClr val="898989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</a:fld>
            <a:endParaRPr lang="zh-CN" altLang="en-US" sz="1200">
              <a:solidFill>
                <a:srgbClr val="898989"/>
              </a:solidFill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defTabSz="914400" eaLnBrk="1" fontAlgn="auto" latinLnBrk="0" hangingPunct="1">
        <a:lnSpc>
          <a:spcPct val="90000"/>
        </a:lnSpc>
        <a:spcBef>
          <a:spcPts val="0"/>
        </a:spcBef>
        <a:buNone/>
        <a:defRPr sz="4400" kern="12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cs typeface="Calibri Light" panose="020F0302020204030204" charset="0"/>
        </a:defRPr>
      </a:lvl1pPr>
    </p:titleStyle>
    <p:bodyStyle>
      <a:lvl1pPr marL="228600" indent="-228600" algn="l" defTabSz="914400" eaLnBrk="1" fontAlgn="auto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1pPr>
      <a:lvl2pPr marL="685800" indent="-228600" algn="l" defTabSz="914400" eaLnBrk="1" fontAlgn="auto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2pPr>
      <a:lvl3pPr marL="1143000" indent="-228600" algn="l" defTabSz="914400" eaLnBrk="1" fontAlgn="auto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3pPr>
      <a:lvl4pPr marL="1600200" indent="-228600" algn="l" defTabSz="914400" eaLnBrk="1" fontAlgn="auto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4pPr>
      <a:lvl5pPr marL="2057400" indent="-228600" algn="l" defTabSz="914400" eaLnBrk="1" fontAlgn="auto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5pPr>
      <a:lvl6pPr marL="2514600" indent="-228600" algn="l" defTabSz="914400" eaLnBrk="1" fontAlgn="auto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6pPr>
      <a:lvl7pPr marL="2971800" indent="-228600" algn="l" defTabSz="914400" eaLnBrk="1" fontAlgn="auto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7pPr>
      <a:lvl8pPr marL="3429000" indent="-228600" algn="l" defTabSz="914400" eaLnBrk="1" fontAlgn="auto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8pPr>
      <a:lvl9pPr marL="3429000" indent="-228600" algn="l" defTabSz="914400" eaLnBrk="1" fontAlgn="auto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effectLst>
            <a:outerShdw blurRad="88900" dist="101600" dir="5400000" algn="ctr" rotWithShape="0">
              <a:srgbClr val="000000">
                <a:alpha val="2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02020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75000"/>
        <a:buFont typeface="Arial" panose="020B0604020202020204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5759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10077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‒"/>
        <a:defRPr sz="2000" kern="1200">
          <a:solidFill>
            <a:schemeClr val="tx1">
              <a:lumMod val="65000"/>
              <a:lumOff val="3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511935" indent="-228600" algn="l" defTabSz="914400" rtl="0" eaLnBrk="1" fontAlgn="auto" latinLnBrk="0" hangingPunct="1">
        <a:lnSpc>
          <a:spcPct val="10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943735" indent="-228600" algn="l" defTabSz="914400" rtl="0" eaLnBrk="1" fontAlgn="auto" latinLnBrk="0" hangingPunct="1">
        <a:lnSpc>
          <a:spcPct val="9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8" name="图片 7" descr="fc2a4b21479ed860aff96bd5178e1c7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0320" y="-13335"/>
            <a:ext cx="12197080" cy="68853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084705" y="843915"/>
            <a:ext cx="8479155" cy="51695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/>
              <a:t>shuō  huà</a:t>
            </a:r>
            <a:endParaRPr lang="zh-CN" altLang="en-US" b="1"/>
          </a:p>
          <a:p>
            <a:pPr algn="ctr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说 话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  <a:p>
            <a:pPr algn="l"/>
            <a:r>
              <a:rPr lang="zh-CN" altLang="en-US" sz="2800" b="1"/>
              <a:t>            </a:t>
            </a:r>
            <a:r>
              <a:rPr lang="zh-CN" altLang="en-US" b="1"/>
              <a:t>xiǎo      xī        liú      shuō   huà       huā     huā       huā     huā</a:t>
            </a:r>
            <a:endParaRPr lang="zh-CN" altLang="en-US" b="1"/>
          </a:p>
          <a:p>
            <a:pPr algn="ctr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小 溪 流 说 话，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哗 哗，哗 哗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  <a:p>
            <a:pPr algn="l"/>
            <a:r>
              <a:rPr lang="zh-CN" altLang="en-US" b="1"/>
              <a:t>                    xiǎo     gē         zi      shuō   huà       gū        gū           gū       gū </a:t>
            </a:r>
            <a:endParaRPr lang="zh-CN" altLang="en-US" b="1"/>
          </a:p>
          <a:p>
            <a:pPr algn="ctr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小 鸽 子 说 话，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咕 咕，咕 咕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  <a:p>
            <a:pPr algn="l"/>
            <a:r>
              <a:rPr lang="zh-CN" altLang="en-US" sz="2800" b="1"/>
              <a:t>             </a:t>
            </a:r>
            <a:r>
              <a:rPr lang="zh-CN" altLang="en-US" b="1"/>
              <a:t>xiǎo     yā         </a:t>
            </a:r>
            <a:r>
              <a:rPr lang="zh-CN" altLang="en-US" b="1">
                <a:sym typeface="+mn-ea"/>
              </a:rPr>
              <a:t>zi</a:t>
            </a:r>
            <a:r>
              <a:rPr lang="zh-CN" altLang="en-US" b="1"/>
              <a:t>      shuō   huà      gā       gā            gā       gā</a:t>
            </a:r>
            <a:endParaRPr lang="zh-CN" altLang="en-US" b="1"/>
          </a:p>
          <a:p>
            <a:pPr algn="ctr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小 鸭 子 说 话，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嘎 嘎，嘎 嘎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  <a:p>
            <a:pPr algn="l"/>
            <a:r>
              <a:rPr lang="zh-CN" altLang="en-US" sz="1600" b="1"/>
              <a:t>                       </a:t>
            </a:r>
            <a:r>
              <a:rPr lang="zh-CN" altLang="en-US" sz="1800" b="1"/>
              <a:t>xiǎo    huā     māo  shuō    huà       miāo  miāo       miāo   miāo</a:t>
            </a:r>
            <a:endParaRPr lang="zh-CN" altLang="en-US" sz="1600" b="1"/>
          </a:p>
          <a:p>
            <a:pPr algn="ctr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小 花 猫 说 话，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喵 喵，喵 喵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  <a:p>
            <a:pPr algn="l"/>
            <a:r>
              <a:rPr lang="zh-CN" altLang="en-US" sz="2800" b="1"/>
              <a:t>             </a:t>
            </a:r>
            <a:r>
              <a:rPr lang="zh-CN" altLang="en-US" b="1"/>
              <a:t>xiǎo   qīng      wā    shuō    huà     g</a:t>
            </a:r>
            <a:r>
              <a:rPr lang="en-US" altLang="zh-CN" b="1"/>
              <a:t>u</a:t>
            </a:r>
            <a:r>
              <a:rPr lang="zh-CN" altLang="en-US" b="1"/>
              <a:t>ā       g</a:t>
            </a:r>
            <a:r>
              <a:rPr lang="en-US" altLang="zh-CN" b="1"/>
              <a:t>u</a:t>
            </a:r>
            <a:r>
              <a:rPr lang="zh-CN" altLang="en-US" b="1">
                <a:sym typeface="+mn-ea"/>
              </a:rPr>
              <a:t>ā</a:t>
            </a:r>
            <a:r>
              <a:rPr lang="zh-CN" altLang="en-US" b="1"/>
              <a:t>     g</a:t>
            </a:r>
            <a:r>
              <a:rPr lang="en-US" altLang="zh-CN" b="1"/>
              <a:t>u</a:t>
            </a:r>
            <a:r>
              <a:rPr lang="zh-CN" altLang="en-US" b="1">
                <a:sym typeface="+mn-ea"/>
              </a:rPr>
              <a:t>ā</a:t>
            </a:r>
            <a:r>
              <a:rPr lang="zh-CN" altLang="en-US" b="1"/>
              <a:t>        g</a:t>
            </a:r>
            <a:r>
              <a:rPr lang="en-US" altLang="zh-CN" b="1"/>
              <a:t>u</a:t>
            </a:r>
            <a:r>
              <a:rPr lang="zh-CN" altLang="en-US" b="1">
                <a:sym typeface="+mn-ea"/>
              </a:rPr>
              <a:t>ā</a:t>
            </a:r>
            <a:endParaRPr lang="zh-CN" altLang="en-US" b="1"/>
          </a:p>
          <a:p>
            <a:pPr algn="ctr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小 青 蛙 说 话，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呱 呱，呱 呱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FX(`642M9S1Y%B%FRC7W0U"/>
          <p:cNvPicPr>
            <a:picLocks noChangeAspect="1"/>
          </p:cNvPicPr>
          <p:nvPr/>
        </p:nvPicPr>
        <p:blipFill>
          <a:blip r:embed="rId1"/>
          <a:srcRect l="1056" t="31437" r="86633"/>
          <a:stretch>
            <a:fillRect/>
          </a:stretch>
        </p:blipFill>
        <p:spPr>
          <a:xfrm>
            <a:off x="5582285" y="304165"/>
            <a:ext cx="2346325" cy="2072005"/>
          </a:xfrm>
          <a:prstGeom prst="rect">
            <a:avLst/>
          </a:prstGeom>
        </p:spPr>
      </p:pic>
      <p:grpSp>
        <p:nvGrpSpPr>
          <p:cNvPr id="109" name="组合"/>
          <p:cNvGrpSpPr/>
          <p:nvPr/>
        </p:nvGrpSpPr>
        <p:grpSpPr>
          <a:xfrm>
            <a:off x="8496300" y="443865"/>
            <a:ext cx="3284855" cy="3411220"/>
            <a:chOff x="2309374" y="1189985"/>
            <a:chExt cx="4228139" cy="4770262"/>
          </a:xfrm>
        </p:grpSpPr>
        <p:sp>
          <p:nvSpPr>
            <p:cNvPr id="106" name="矩形"/>
            <p:cNvSpPr/>
            <p:nvPr/>
          </p:nvSpPr>
          <p:spPr>
            <a:xfrm>
              <a:off x="2309374" y="1189985"/>
              <a:ext cx="4228139" cy="474744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 cap="flat" cmpd="sng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107" name="直线"/>
            <p:cNvSpPr/>
            <p:nvPr/>
          </p:nvSpPr>
          <p:spPr>
            <a:xfrm>
              <a:off x="4405825" y="1212808"/>
              <a:ext cx="0" cy="4747439"/>
            </a:xfrm>
            <a:prstGeom prst="line">
              <a:avLst/>
            </a:prstGeom>
            <a:noFill/>
            <a:ln w="6350" cap="flat" cmpd="sng">
              <a:solidFill>
                <a:srgbClr val="000000"/>
              </a:solidFill>
              <a:prstDash val="dash"/>
              <a:round/>
            </a:ln>
          </p:spPr>
        </p:sp>
        <p:sp>
          <p:nvSpPr>
            <p:cNvPr id="108" name="直线"/>
            <p:cNvSpPr/>
            <p:nvPr/>
          </p:nvSpPr>
          <p:spPr>
            <a:xfrm>
              <a:off x="2309374" y="3586530"/>
              <a:ext cx="4228139" cy="0"/>
            </a:xfrm>
            <a:prstGeom prst="line">
              <a:avLst/>
            </a:prstGeom>
            <a:noFill/>
            <a:ln w="6350" cap="flat" cmpd="sng">
              <a:solidFill>
                <a:srgbClr val="000000"/>
              </a:solidFill>
              <a:prstDash val="dash"/>
              <a:round/>
            </a:ln>
          </p:spPr>
        </p:sp>
      </p:grpSp>
      <p:sp>
        <p:nvSpPr>
          <p:cNvPr id="110" name="矩形"/>
          <p:cNvSpPr/>
          <p:nvPr/>
        </p:nvSpPr>
        <p:spPr>
          <a:xfrm>
            <a:off x="8733155" y="685800"/>
            <a:ext cx="2538095" cy="316928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p>
            <a:pPr marL="0" indent="0" algn="l" eaLnBrk="1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0" b="0" i="0" u="none" strike="noStrike" kern="1200" cap="none" spc="0" baseline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</a:rPr>
              <a:t>象</a:t>
            </a:r>
            <a:endParaRPr lang="zh-CN" altLang="en-US" sz="20000" b="0" i="0" u="none" strike="noStrike" kern="1200" cap="none" spc="0" baseline="0">
              <a:solidFill>
                <a:srgbClr val="FF0000"/>
              </a:solidFill>
              <a:latin typeface="Arial" panose="020B0604020202020204" pitchFamily="34" charset="0"/>
              <a:ea typeface="楷体" panose="02010609060101010101" charset="-122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l="2522" t="14199" r="4814" b="50061"/>
          <a:stretch>
            <a:fillRect/>
          </a:stretch>
        </p:blipFill>
        <p:spPr>
          <a:xfrm>
            <a:off x="728345" y="2567940"/>
            <a:ext cx="7620635" cy="3919855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矩形"/>
          <p:cNvSpPr/>
          <p:nvPr/>
        </p:nvSpPr>
        <p:spPr>
          <a:xfrm>
            <a:off x="1137285" y="3972560"/>
            <a:ext cx="9271635" cy="270700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114935" indent="25400" algn="just">
              <a:lnSpc>
                <a:spcPts val="6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0" i="0" u="none" strike="noStrike" kern="1200" cap="none" spc="0" baseline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</a:t>
            </a:r>
            <a:r>
              <a:rPr lang="zh-CN" altLang="en-US" sz="3200" b="0" i="0" u="none" strike="noStrike" kern="1200" cap="none" spc="0" baseline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小猴子一听，就</a:t>
            </a:r>
            <a:r>
              <a:rPr lang="zh-CN" altLang="en-US" sz="3200" b="0" i="0" u="none" strike="noStrike" kern="1200" cap="none" spc="0" baseline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跟着</a:t>
            </a:r>
            <a:r>
              <a:rPr lang="zh-CN" altLang="en-US" sz="3200" b="0" i="0" u="none" strike="noStrike" kern="1200" cap="none" spc="0" baseline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跑起来。他一边跑一边大叫：</a:t>
            </a:r>
            <a:r>
              <a:rPr lang="zh-CN" altLang="en-US" sz="3200" b="0" i="0" strike="noStrike" kern="1200" cap="none" spc="0" baseline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“不好啦，不好啦，‘咕咚’来了，</a:t>
            </a:r>
            <a:r>
              <a:rPr lang="zh-CN" altLang="en-US" sz="3200" b="0" i="0" strike="noStrike" kern="1200" cap="none" spc="0" baseline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大家</a:t>
            </a:r>
            <a:r>
              <a:rPr lang="zh-CN" altLang="en-US" sz="3200" b="0" i="0" strike="noStrike" kern="1200" cap="none" spc="0" baseline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快跑</a:t>
            </a:r>
            <a:r>
              <a:rPr lang="zh-CN" altLang="en-US" sz="3200" i="0" strike="noStrike" kern="1200" cap="none" spc="0" baseline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哇</a:t>
            </a:r>
            <a:r>
              <a:rPr lang="zh-CN" altLang="en-US" sz="3200" b="0" i="0" strike="noStrike" kern="1200" cap="none" spc="0" baseline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！”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2522" t="14199" r="4814" b="50061"/>
          <a:stretch>
            <a:fillRect/>
          </a:stretch>
        </p:blipFill>
        <p:spPr>
          <a:xfrm>
            <a:off x="1962785" y="52705"/>
            <a:ext cx="7620635" cy="39198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652000" y="3039745"/>
            <a:ext cx="232791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b="1">
                <a:solidFill>
                  <a:schemeClr val="accent5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一个跟着一个</a:t>
            </a:r>
            <a:endParaRPr lang="zh-CN" altLang="en-US" sz="2800" b="1">
              <a:solidFill>
                <a:schemeClr val="accent5">
                  <a:lumMod val="50000"/>
                </a:schemeClr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"/>
          <p:cNvGrpSpPr/>
          <p:nvPr/>
        </p:nvGrpSpPr>
        <p:grpSpPr>
          <a:xfrm>
            <a:off x="7572375" y="1664335"/>
            <a:ext cx="3284855" cy="3411220"/>
            <a:chOff x="2309374" y="1189985"/>
            <a:chExt cx="4228139" cy="4770262"/>
          </a:xfrm>
        </p:grpSpPr>
        <p:sp>
          <p:nvSpPr>
            <p:cNvPr id="106" name="矩形"/>
            <p:cNvSpPr/>
            <p:nvPr/>
          </p:nvSpPr>
          <p:spPr>
            <a:xfrm>
              <a:off x="2309374" y="1189985"/>
              <a:ext cx="4228139" cy="474744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 cap="flat" cmpd="sng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107" name="直线"/>
            <p:cNvSpPr/>
            <p:nvPr/>
          </p:nvSpPr>
          <p:spPr>
            <a:xfrm>
              <a:off x="4405825" y="1212808"/>
              <a:ext cx="0" cy="4747439"/>
            </a:xfrm>
            <a:prstGeom prst="line">
              <a:avLst/>
            </a:prstGeom>
            <a:noFill/>
            <a:ln w="6350" cap="flat" cmpd="sng">
              <a:solidFill>
                <a:srgbClr val="000000"/>
              </a:solidFill>
              <a:prstDash val="dash"/>
              <a:round/>
            </a:ln>
          </p:spPr>
        </p:sp>
        <p:sp>
          <p:nvSpPr>
            <p:cNvPr id="108" name="直线"/>
            <p:cNvSpPr/>
            <p:nvPr/>
          </p:nvSpPr>
          <p:spPr>
            <a:xfrm>
              <a:off x="2309374" y="3586530"/>
              <a:ext cx="4228139" cy="0"/>
            </a:xfrm>
            <a:prstGeom prst="line">
              <a:avLst/>
            </a:prstGeom>
            <a:noFill/>
            <a:ln w="6350" cap="flat" cmpd="sng">
              <a:solidFill>
                <a:srgbClr val="000000"/>
              </a:solidFill>
              <a:prstDash val="dash"/>
              <a:round/>
            </a:ln>
          </p:spPr>
        </p:sp>
      </p:grpSp>
      <p:sp>
        <p:nvSpPr>
          <p:cNvPr id="110" name="矩形"/>
          <p:cNvSpPr/>
          <p:nvPr/>
        </p:nvSpPr>
        <p:spPr>
          <a:xfrm>
            <a:off x="7945755" y="1906270"/>
            <a:ext cx="2538095" cy="316928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p>
            <a:pPr marL="0" indent="0" algn="l" eaLnBrk="1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0" b="0" i="0" u="none" strike="noStrike" kern="1200" cap="none" spc="0" baseline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</a:rPr>
              <a:t>家</a:t>
            </a:r>
            <a:endParaRPr lang="zh-CN" altLang="en-US" sz="20000" b="0" i="0" u="none" strike="noStrike" kern="1200" cap="none" spc="0" baseline="0">
              <a:solidFill>
                <a:srgbClr val="FF0000"/>
              </a:solidFill>
              <a:latin typeface="Arial" panose="020B0604020202020204" pitchFamily="34" charset="0"/>
              <a:ea typeface="楷体" panose="02010609060101010101" charset="-122"/>
              <a:cs typeface="Arial" panose="020B0604020202020204" pitchFamily="34" charset="0"/>
            </a:endParaRPr>
          </a:p>
        </p:txBody>
      </p:sp>
      <p:pic>
        <p:nvPicPr>
          <p:cNvPr id="3" name="图片 2" descr="家"/>
          <p:cNvPicPr>
            <a:picLocks noChangeAspect="1"/>
          </p:cNvPicPr>
          <p:nvPr/>
        </p:nvPicPr>
        <p:blipFill>
          <a:blip r:embed="rId1"/>
          <a:srcRect r="57973" b="9048"/>
          <a:stretch>
            <a:fillRect/>
          </a:stretch>
        </p:blipFill>
        <p:spPr>
          <a:xfrm>
            <a:off x="744220" y="968375"/>
            <a:ext cx="6550660" cy="2631440"/>
          </a:xfrm>
          <a:prstGeom prst="round2Diag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280795" y="4081145"/>
            <a:ext cx="5476875" cy="1814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8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</a:t>
            </a:r>
            <a:r>
              <a:rPr lang="zh-CN" altLang="en-US" sz="28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家就像屋子下面养了一头胖胖的猪。对于古人来说，家里养了猪，不用辛苦地出去打猎了，生活就很安定，有了家的感觉。</a:t>
            </a:r>
            <a:endParaRPr lang="zh-CN" altLang="en-US" sz="2800" b="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矩形"/>
          <p:cNvSpPr/>
          <p:nvPr/>
        </p:nvSpPr>
        <p:spPr>
          <a:xfrm>
            <a:off x="1137285" y="3972560"/>
            <a:ext cx="9271635" cy="270700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114935" indent="25400" algn="just">
              <a:lnSpc>
                <a:spcPts val="6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0" i="0" u="none" strike="noStrike" kern="1200" cap="none" spc="0" baseline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</a:t>
            </a:r>
            <a:r>
              <a:rPr lang="zh-CN" altLang="en-US" sz="3200" b="0" i="0" u="none" strike="noStrike" kern="1200" cap="none" spc="0" baseline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小猴子一听，就</a:t>
            </a:r>
            <a:r>
              <a:rPr lang="zh-CN" altLang="en-US" sz="3200" b="0" i="0" u="none" strike="noStrike" kern="1200" cap="none" spc="0" baseline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跟着</a:t>
            </a:r>
            <a:r>
              <a:rPr lang="zh-CN" altLang="en-US" sz="3200" b="0" i="0" u="none" strike="noStrike" kern="1200" cap="none" spc="0" baseline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跑起来。他一边跑一边大叫：</a:t>
            </a:r>
            <a:r>
              <a:rPr lang="zh-CN" altLang="en-US" sz="3200" b="0" i="0" strike="noStrike" kern="1200" cap="none" spc="0" baseline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“不好啦，不好啦，‘咕咚’来了，</a:t>
            </a:r>
            <a:r>
              <a:rPr lang="zh-CN" altLang="en-US" sz="3200" b="0" i="0" strike="noStrike" kern="1200" cap="none" spc="0" baseline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大家</a:t>
            </a:r>
            <a:r>
              <a:rPr lang="zh-CN" altLang="en-US" sz="3200" b="0" i="0" strike="noStrike" kern="1200" cap="none" spc="0" baseline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快跑</a:t>
            </a:r>
            <a:r>
              <a:rPr lang="zh-CN" altLang="en-US" sz="3200" i="0" strike="noStrike" kern="1200" cap="none" spc="0" baseline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哇</a:t>
            </a:r>
            <a:r>
              <a:rPr lang="zh-CN" altLang="en-US" sz="3200" b="0" i="0" strike="noStrike" kern="1200" cap="none" spc="0" baseline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！”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2522" t="14199" r="4814" b="50061"/>
          <a:stretch>
            <a:fillRect/>
          </a:stretch>
        </p:blipFill>
        <p:spPr>
          <a:xfrm>
            <a:off x="1962785" y="52705"/>
            <a:ext cx="7620635" cy="3919855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0650" y="4008755"/>
            <a:ext cx="11205210" cy="27070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114935" indent="25400" algn="just">
              <a:lnSpc>
                <a:spcPts val="6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这一下可热闹了。狐狸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呀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，山羊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啊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，小鹿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哇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，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一个跟着一个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跑起来。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大伙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一边跑一边叫：“快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逃命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啊，‘咕咚’来了！”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l="2522" t="14199" r="4814" b="50061"/>
          <a:stretch>
            <a:fillRect/>
          </a:stretch>
        </p:blipFill>
        <p:spPr>
          <a:xfrm>
            <a:off x="1773555" y="88900"/>
            <a:ext cx="7620635" cy="39198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453640" y="5756910"/>
            <a:ext cx="18084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（大家）</a:t>
            </a:r>
            <a:endParaRPr lang="zh-CN" alt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0650" y="4197985"/>
            <a:ext cx="11205210" cy="9632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114935" indent="25400" algn="just">
              <a:lnSpc>
                <a:spcPts val="6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       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   大象看见了，也跟着跑起来。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l="2522" t="14199" r="4814" b="50061"/>
          <a:stretch>
            <a:fillRect/>
          </a:stretch>
        </p:blipFill>
        <p:spPr>
          <a:xfrm>
            <a:off x="1773555" y="88900"/>
            <a:ext cx="7620635" cy="3919855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图片"/>
          <p:cNvPicPr>
            <a:picLocks noChangeAspect="1"/>
          </p:cNvPicPr>
          <p:nvPr/>
        </p:nvPicPr>
        <p:blipFill>
          <a:blip r:embed="rId1" cstate="print"/>
          <a:srcRect r="46097" b="44233"/>
          <a:stretch>
            <a:fillRect/>
          </a:stretch>
        </p:blipFill>
        <p:spPr>
          <a:xfrm>
            <a:off x="3844520" y="1640463"/>
            <a:ext cx="3630038" cy="2814593"/>
          </a:xfrm>
          <a:prstGeom prst="rect">
            <a:avLst/>
          </a:prstGeom>
          <a:noFill/>
          <a:ln w="9525" cap="flat" cmpd="sng">
            <a:solidFill>
              <a:srgbClr val="FFC000"/>
            </a:solidFill>
            <a:prstDash val="solid"/>
            <a:miter/>
          </a:ln>
        </p:spPr>
      </p:pic>
      <p:sp>
        <p:nvSpPr>
          <p:cNvPr id="85" name="矩形"/>
          <p:cNvSpPr/>
          <p:nvPr/>
        </p:nvSpPr>
        <p:spPr>
          <a:xfrm>
            <a:off x="5076678" y="4025892"/>
            <a:ext cx="1752573" cy="18351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p>
            <a:pPr marL="0" indent="0" algn="l">
              <a:lnSpc>
                <a:spcPts val="68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4000" b="1" i="0" u="none" strike="noStrike" kern="1200" cap="none" spc="0" baseline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marL="0" indent="0" algn="l">
              <a:lnSpc>
                <a:spcPts val="6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4000" b="1" i="0" u="none" strike="noStrike" kern="1200" cap="none" spc="0" baseline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野</a:t>
            </a:r>
            <a:r>
              <a:rPr lang="zh-CN" altLang="en-US" sz="4000" b="1" i="0" u="none" strike="noStrike" kern="1200" cap="none" spc="0" baseline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牛</a:t>
            </a:r>
            <a:endParaRPr lang="zh-CN" altLang="en-US" sz="4000" b="1" i="0" u="none" strike="noStrike" kern="1200" cap="none" spc="0" baseline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</p:txBody>
      </p:sp>
      <p:grpSp>
        <p:nvGrpSpPr>
          <p:cNvPr id="109" name="组合"/>
          <p:cNvGrpSpPr/>
          <p:nvPr/>
        </p:nvGrpSpPr>
        <p:grpSpPr>
          <a:xfrm>
            <a:off x="7572375" y="1664335"/>
            <a:ext cx="3284855" cy="3411220"/>
            <a:chOff x="2309374" y="1189985"/>
            <a:chExt cx="4228139" cy="4770262"/>
          </a:xfrm>
        </p:grpSpPr>
        <p:sp>
          <p:nvSpPr>
            <p:cNvPr id="106" name="矩形"/>
            <p:cNvSpPr/>
            <p:nvPr/>
          </p:nvSpPr>
          <p:spPr>
            <a:xfrm>
              <a:off x="2309374" y="1189985"/>
              <a:ext cx="4228139" cy="474744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 cap="flat" cmpd="sng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107" name="直线"/>
            <p:cNvSpPr/>
            <p:nvPr/>
          </p:nvSpPr>
          <p:spPr>
            <a:xfrm>
              <a:off x="4405825" y="1212808"/>
              <a:ext cx="0" cy="4747439"/>
            </a:xfrm>
            <a:prstGeom prst="line">
              <a:avLst/>
            </a:prstGeom>
            <a:noFill/>
            <a:ln w="6350" cap="flat" cmpd="sng">
              <a:solidFill>
                <a:srgbClr val="000000"/>
              </a:solidFill>
              <a:prstDash val="dash"/>
              <a:round/>
            </a:ln>
          </p:spPr>
        </p:sp>
        <p:sp>
          <p:nvSpPr>
            <p:cNvPr id="108" name="直线"/>
            <p:cNvSpPr/>
            <p:nvPr/>
          </p:nvSpPr>
          <p:spPr>
            <a:xfrm>
              <a:off x="2309374" y="3586530"/>
              <a:ext cx="4228139" cy="0"/>
            </a:xfrm>
            <a:prstGeom prst="line">
              <a:avLst/>
            </a:prstGeom>
            <a:noFill/>
            <a:ln w="6350" cap="flat" cmpd="sng">
              <a:solidFill>
                <a:srgbClr val="000000"/>
              </a:solidFill>
              <a:prstDash val="dash"/>
              <a:round/>
            </a:ln>
          </p:spPr>
        </p:sp>
      </p:grpSp>
      <p:sp>
        <p:nvSpPr>
          <p:cNvPr id="110" name="矩形"/>
          <p:cNvSpPr/>
          <p:nvPr/>
        </p:nvSpPr>
        <p:spPr>
          <a:xfrm>
            <a:off x="7945755" y="1734820"/>
            <a:ext cx="2538095" cy="316928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p>
            <a:pPr marL="0" indent="0" algn="l" eaLnBrk="1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0" b="0" i="0" u="none" strike="noStrike" kern="1200" cap="none" spc="0" baseline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</a:rPr>
              <a:t>拦</a:t>
            </a:r>
            <a:endParaRPr lang="zh-CN" altLang="en-US" sz="20000" b="0" i="0" u="none" strike="noStrike" kern="1200" cap="none" spc="0" baseline="0">
              <a:solidFill>
                <a:srgbClr val="FF0000"/>
              </a:solidFill>
              <a:latin typeface="Arial" panose="020B0604020202020204" pitchFamily="34" charset="0"/>
              <a:ea typeface="楷体" panose="02010609060101010101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1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图片"/>
          <p:cNvPicPr>
            <a:picLocks noChangeAspect="1"/>
          </p:cNvPicPr>
          <p:nvPr/>
        </p:nvPicPr>
        <p:blipFill>
          <a:blip r:embed="rId1" cstate="print"/>
          <a:srcRect l="40895" t="59090" r="6448" b="12424"/>
          <a:stretch>
            <a:fillRect/>
          </a:stretch>
        </p:blipFill>
        <p:spPr>
          <a:xfrm>
            <a:off x="19049" y="1333479"/>
            <a:ext cx="5181521" cy="39923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178" name="矩形"/>
          <p:cNvSpPr/>
          <p:nvPr/>
        </p:nvSpPr>
        <p:spPr>
          <a:xfrm>
            <a:off x="5143421" y="285745"/>
            <a:ext cx="6991243" cy="61956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ts val="6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0" i="0" u="none" strike="noStrike" kern="1200" cap="none" spc="0" baseline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</a:t>
            </a:r>
            <a:r>
              <a:rPr lang="zh-CN" altLang="en-US" sz="3200" b="0" i="0" u="none" strike="noStrike" kern="1200" cap="none" spc="0" baseline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大象看见了，也跟着跑起来。野牛</a:t>
            </a:r>
            <a:r>
              <a:rPr lang="zh-CN" altLang="en-US" sz="3200" b="1" i="0" u="none" strike="noStrike" kern="1200" cap="none" spc="0" baseline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拦</a:t>
            </a:r>
            <a:r>
              <a:rPr lang="zh-CN" altLang="en-US" sz="3200" b="0" i="0" u="none" strike="noStrike" kern="1200" cap="none" spc="0" baseline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住他，问：“‘咕咚’在哪里，你看见了？”大象说：“没看见，大伙</a:t>
            </a:r>
            <a:r>
              <a:rPr lang="zh-CN" altLang="en-US" sz="3200" b="0" i="0" u="none" strike="noStrike" kern="1200" cap="none" spc="0" baseline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都</a:t>
            </a:r>
            <a:r>
              <a:rPr lang="zh-CN" altLang="en-US" sz="3200" b="0" i="0" u="none" strike="noStrike" kern="1200" cap="none" spc="0" baseline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说‘咕咚’来了。”野牛拦住大伙问，大伙</a:t>
            </a:r>
            <a:r>
              <a:rPr lang="zh-CN" altLang="en-US" sz="3200" b="0" i="0" u="none" strike="noStrike" kern="1200" cap="none" spc="0" baseline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都</a:t>
            </a:r>
            <a:r>
              <a:rPr lang="zh-CN" altLang="en-US" sz="3200" b="0" i="0" u="none" strike="noStrike" kern="1200" cap="none" spc="0" baseline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说没看见。最后问兔子，兔子说：“是我听见的，‘咕咚’就在那边的湖里。”</a:t>
            </a:r>
            <a:endParaRPr lang="zh-CN" altLang="en-US" sz="4000" b="0" i="0" u="none" strike="noStrike" kern="1200" cap="none" spc="0" baseline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</p:txBody>
      </p:sp>
      <p:sp>
        <p:nvSpPr>
          <p:cNvPr id="179" name="矩形"/>
          <p:cNvSpPr/>
          <p:nvPr/>
        </p:nvSpPr>
        <p:spPr>
          <a:xfrm>
            <a:off x="11372675" y="133347"/>
            <a:ext cx="514343" cy="52006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0" i="0" u="none" strike="noStrike" kern="1200" cap="none" spc="0" baseline="0">
                <a:solidFill>
                  <a:schemeClr val="tx1"/>
                </a:solidFill>
                <a:latin typeface="黑体" panose="02010609060101010101" pitchFamily="-128" charset="-122"/>
                <a:ea typeface="黑体" panose="02010609060101010101" pitchFamily="-128" charset="-122"/>
                <a:cs typeface="Times New Roman" panose="02020603050405020304" charset="0"/>
              </a:rPr>
              <a:t>y</a:t>
            </a:r>
            <a:r>
              <a:rPr lang="en-US" altLang="zh-CN" sz="2000" b="0" i="0" u="none" strike="noStrike" kern="1200" cap="none" spc="0" baseline="0">
                <a:solidFill>
                  <a:schemeClr val="tx1"/>
                </a:solidFill>
                <a:latin typeface="黑体" panose="02010609060101010101" pitchFamily="-128" charset="-122"/>
                <a:ea typeface="黑体" panose="02010609060101010101" pitchFamily="-128" charset="-122"/>
                <a:cs typeface="黑体" panose="02010609060101010101" pitchFamily="-128" charset="-122"/>
              </a:rPr>
              <a:t>ě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黑体" panose="02010609060101010101" pitchFamily="-128" charset="-122"/>
                <a:ea typeface="黑体" panose="02010609060101010101" pitchFamily="-128" charset="-122"/>
                <a:cs typeface="Times New Roman" panose="02020603050405020304" charset="0"/>
              </a:rPr>
              <a:t> 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anose="02010609060101010101" pitchFamily="-128" charset="-122"/>
              <a:ea typeface="黑体" panose="02010609060101010101" pitchFamily="-128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图片"/>
          <p:cNvPicPr>
            <a:picLocks noChangeAspect="1"/>
          </p:cNvPicPr>
          <p:nvPr/>
        </p:nvPicPr>
        <p:blipFill>
          <a:blip r:embed="rId1" cstate="print"/>
          <a:srcRect l="40895" t="59090" r="6448" b="12424"/>
          <a:stretch>
            <a:fillRect/>
          </a:stretch>
        </p:blipFill>
        <p:spPr>
          <a:xfrm>
            <a:off x="19049" y="1333479"/>
            <a:ext cx="5181521" cy="39923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178" name="矩形"/>
          <p:cNvSpPr/>
          <p:nvPr/>
        </p:nvSpPr>
        <p:spPr>
          <a:xfrm>
            <a:off x="5143421" y="285745"/>
            <a:ext cx="6991243" cy="61956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ts val="6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0" i="0" u="none" strike="noStrike" kern="1200" cap="none" spc="0" baseline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</a:t>
            </a:r>
            <a:r>
              <a:rPr lang="zh-CN" altLang="en-US" sz="3200" b="0" i="0" u="none" strike="noStrike" kern="1200" cap="none" spc="0" baseline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大象看见了，也跟着跑起来。野牛</a:t>
            </a:r>
            <a:r>
              <a:rPr lang="zh-CN" altLang="en-US" sz="3200" i="0" u="none" strike="noStrike" kern="1200" cap="none" spc="0" baseline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拦</a:t>
            </a:r>
            <a:r>
              <a:rPr lang="zh-CN" altLang="en-US" sz="3200" b="0" i="0" u="none" strike="noStrike" kern="1200" cap="none" spc="0" baseline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住他，问：</a:t>
            </a:r>
            <a:r>
              <a:rPr lang="zh-CN" altLang="en-US" sz="3200" b="0" i="0" u="none" strike="noStrike" kern="1200" cap="none" spc="0" baseline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“‘咕咚’在哪里，你看见了？”</a:t>
            </a:r>
            <a:r>
              <a:rPr lang="zh-CN" altLang="en-US" sz="3200" b="0" i="0" u="none" strike="noStrike" kern="1200" cap="none" spc="0" baseline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大象说：</a:t>
            </a:r>
            <a:r>
              <a:rPr lang="zh-CN" altLang="en-US" sz="3200" b="0" i="0" u="none" strike="noStrike" kern="1200" cap="none" spc="0" baseline="0">
                <a:solidFill>
                  <a:schemeClr val="accent5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“没看见，大伙都说‘咕咚’来了。”</a:t>
            </a:r>
            <a:r>
              <a:rPr lang="zh-CN" altLang="en-US" sz="3200" b="0" i="0" u="none" strike="noStrike" kern="1200" cap="none" spc="0" baseline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野牛拦住大伙问，大伙都说没看见。最后问兔子，兔子说：</a:t>
            </a:r>
            <a:r>
              <a:rPr lang="zh-CN" altLang="en-US" sz="3200" b="0" i="0" u="none" strike="noStrike" kern="1200" cap="none" spc="0" baseline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“是我听见的，‘咕咚’就在那边的湖里。”</a:t>
            </a:r>
            <a:endParaRPr lang="zh-CN" altLang="en-US" sz="3200" b="0" i="0" u="none" strike="noStrike" kern="1200" cap="none" spc="0" baseline="0">
              <a:solidFill>
                <a:schemeClr val="accent6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79" name="矩形"/>
          <p:cNvSpPr/>
          <p:nvPr/>
        </p:nvSpPr>
        <p:spPr>
          <a:xfrm>
            <a:off x="11372675" y="133347"/>
            <a:ext cx="514343" cy="52006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0" i="0" u="none" strike="noStrike" kern="1200" cap="none" spc="0" baseline="0">
                <a:solidFill>
                  <a:schemeClr val="tx1"/>
                </a:solidFill>
                <a:latin typeface="黑体" panose="02010609060101010101" pitchFamily="-128" charset="-122"/>
                <a:ea typeface="黑体" panose="02010609060101010101" pitchFamily="-128" charset="-122"/>
                <a:cs typeface="Times New Roman" panose="02020603050405020304" charset="0"/>
              </a:rPr>
              <a:t>y</a:t>
            </a:r>
            <a:r>
              <a:rPr lang="en-US" altLang="zh-CN" sz="2000" b="0" i="0" u="none" strike="noStrike" kern="1200" cap="none" spc="0" baseline="0">
                <a:solidFill>
                  <a:schemeClr val="tx1"/>
                </a:solidFill>
                <a:latin typeface="黑体" panose="02010609060101010101" pitchFamily="-128" charset="-122"/>
                <a:ea typeface="黑体" panose="02010609060101010101" pitchFamily="-128" charset="-122"/>
                <a:cs typeface="黑体" panose="02010609060101010101" pitchFamily="-128" charset="-122"/>
              </a:rPr>
              <a:t>ě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黑体" panose="02010609060101010101" pitchFamily="-128" charset="-122"/>
                <a:ea typeface="黑体" panose="02010609060101010101" pitchFamily="-128" charset="-122"/>
                <a:cs typeface="Times New Roman" panose="02020603050405020304" charset="0"/>
              </a:rPr>
              <a:t> 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anose="02010609060101010101" pitchFamily="-128" charset="-122"/>
              <a:ea typeface="黑体" panose="02010609060101010101" pitchFamily="-128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"/>
          <p:cNvPicPr>
            <a:picLocks noChangeAspect="1"/>
          </p:cNvPicPr>
          <p:nvPr/>
        </p:nvPicPr>
        <p:blipFill>
          <a:blip r:embed="rId1" cstate="print"/>
          <a:srcRect l="5089" t="5950" r="2770" b="64141"/>
          <a:stretch>
            <a:fillRect/>
          </a:stretch>
        </p:blipFill>
        <p:spPr>
          <a:xfrm>
            <a:off x="495300" y="689610"/>
            <a:ext cx="11017885" cy="52654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2" name="图片"/>
          <p:cNvPicPr>
            <a:picLocks noChangeAspect="1"/>
          </p:cNvPicPr>
          <p:nvPr/>
        </p:nvPicPr>
        <p:blipFill>
          <a:blip r:embed="rId1" cstate="print"/>
          <a:srcRect l="39261" t="5950" r="2770" b="70685"/>
          <a:stretch>
            <a:fillRect/>
          </a:stretch>
        </p:blipFill>
        <p:spPr>
          <a:xfrm>
            <a:off x="4584065" y="689610"/>
            <a:ext cx="6776720" cy="402145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41" name="矩形"/>
          <p:cNvSpPr/>
          <p:nvPr/>
        </p:nvSpPr>
        <p:spPr>
          <a:xfrm>
            <a:off x="1066774" y="1060498"/>
            <a:ext cx="317494" cy="5219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6</a:t>
            </a:r>
            <a:endParaRPr lang="en-US" altLang="zh-CN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42" name="矩形"/>
          <p:cNvSpPr/>
          <p:nvPr/>
        </p:nvSpPr>
        <p:spPr>
          <a:xfrm>
            <a:off x="1006572" y="5256922"/>
            <a:ext cx="377970" cy="5219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7</a:t>
            </a:r>
            <a:endParaRPr 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"/>
          <p:cNvSpPr/>
          <p:nvPr/>
        </p:nvSpPr>
        <p:spPr>
          <a:xfrm>
            <a:off x="3857851" y="2155190"/>
            <a:ext cx="3702050" cy="221488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3800" b="1" i="0" u="none" strike="noStrike" kern="1200" cap="none" spc="0" baseline="0">
                <a:solidFill>
                  <a:schemeClr val="tx1"/>
                </a:solidFill>
                <a:effectLst>
                  <a:outerShdw blurRad="50800" dist="38100" algn="l">
                    <a:srgbClr val="CC00CC">
                      <a:alpha val="40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咕咚</a:t>
            </a:r>
            <a:endParaRPr lang="zh-CN" altLang="en-US" sz="13800" b="1" i="0" u="none" strike="noStrike" kern="1200" cap="none" spc="0" baseline="0">
              <a:solidFill>
                <a:schemeClr val="tx1"/>
              </a:solidFill>
              <a:effectLst>
                <a:outerShdw blurRad="50800" dist="38100" algn="l">
                  <a:srgbClr val="CC00CC">
                    <a:alpha val="40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Calibri" panose="020F0502020204030204" charset="0"/>
            </a:endParaRPr>
          </a:p>
        </p:txBody>
      </p:sp>
      <p:sp>
        <p:nvSpPr>
          <p:cNvPr id="11" name="矩形"/>
          <p:cNvSpPr/>
          <p:nvPr/>
        </p:nvSpPr>
        <p:spPr>
          <a:xfrm>
            <a:off x="4065905" y="1006475"/>
            <a:ext cx="4059555" cy="82994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4800" b="0" i="0" u="none" strike="noStrike" kern="1200" cap="none" spc="0" baseline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Calibri" panose="020F0502020204030204" charset="0"/>
              </a:rPr>
              <a:t> gū     dōng </a:t>
            </a: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 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73760" y="1362075"/>
            <a:ext cx="1044511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800">
                <a:latin typeface="楷体" panose="02010609060101010101" charset="-122"/>
                <a:ea typeface="楷体" panose="02010609060101010101" charset="-122"/>
              </a:rPr>
              <a:t>（     ）掉进湖里发出咕咚一声。（     ）被咕咚吓得拔腿就跑，（    ）跟着兔子跑起来，（    ）拦住了他们。最后，大家都来到湖边，发现咕咚只是（     ）掉进水里的声音。</a:t>
            </a:r>
            <a:endParaRPr lang="zh-CN" altLang="en-US" sz="48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"/>
          <p:cNvGrpSpPr/>
          <p:nvPr/>
        </p:nvGrpSpPr>
        <p:grpSpPr>
          <a:xfrm>
            <a:off x="3919855" y="934085"/>
            <a:ext cx="4778375" cy="4770120"/>
            <a:chOff x="2309374" y="1189985"/>
            <a:chExt cx="4228139" cy="4770262"/>
          </a:xfrm>
        </p:grpSpPr>
        <p:sp>
          <p:nvSpPr>
            <p:cNvPr id="106" name="矩形"/>
            <p:cNvSpPr/>
            <p:nvPr/>
          </p:nvSpPr>
          <p:spPr>
            <a:xfrm>
              <a:off x="2309374" y="1189985"/>
              <a:ext cx="4228139" cy="474744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 cap="flat" cmpd="sng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107" name="直线"/>
            <p:cNvSpPr/>
            <p:nvPr/>
          </p:nvSpPr>
          <p:spPr>
            <a:xfrm>
              <a:off x="4405825" y="1212808"/>
              <a:ext cx="0" cy="4747439"/>
            </a:xfrm>
            <a:prstGeom prst="line">
              <a:avLst/>
            </a:prstGeom>
            <a:noFill/>
            <a:ln w="6350" cap="flat" cmpd="sng">
              <a:solidFill>
                <a:srgbClr val="000000"/>
              </a:solidFill>
              <a:prstDash val="dash"/>
              <a:round/>
            </a:ln>
          </p:spPr>
        </p:sp>
        <p:sp>
          <p:nvSpPr>
            <p:cNvPr id="108" name="直线"/>
            <p:cNvSpPr/>
            <p:nvPr/>
          </p:nvSpPr>
          <p:spPr>
            <a:xfrm>
              <a:off x="2309374" y="3586530"/>
              <a:ext cx="4228139" cy="0"/>
            </a:xfrm>
            <a:prstGeom prst="line">
              <a:avLst/>
            </a:prstGeom>
            <a:noFill/>
            <a:ln w="6350" cap="flat" cmpd="sng">
              <a:solidFill>
                <a:srgbClr val="000000"/>
              </a:solidFill>
              <a:prstDash val="dash"/>
              <a:round/>
            </a:ln>
          </p:spPr>
        </p:sp>
      </p:grpSp>
      <p:sp>
        <p:nvSpPr>
          <p:cNvPr id="110" name="矩形"/>
          <p:cNvSpPr/>
          <p:nvPr/>
        </p:nvSpPr>
        <p:spPr>
          <a:xfrm>
            <a:off x="4397684" y="1111703"/>
            <a:ext cx="3663603" cy="45694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p>
            <a:pPr marL="0" indent="0" algn="l" eaLnBrk="1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9100" b="0" i="0" u="none" strike="noStrike" kern="1200" cap="none" spc="0" baseline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</a:rPr>
              <a:t>都</a:t>
            </a:r>
            <a:endParaRPr lang="zh-CN" altLang="en-US" sz="5400" b="0" i="0" u="none" strike="noStrike" kern="0" cap="none" spc="0" baseline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7980" y="2563495"/>
            <a:ext cx="294830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者字高高挂，耳朵掉下来。</a:t>
            </a:r>
            <a:endParaRPr lang="zh-CN" altLang="en-US" sz="360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两边紧紧靠，</a:t>
            </a:r>
            <a:endParaRPr lang="zh-CN" altLang="en-US" sz="360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横画让一让。</a:t>
            </a:r>
            <a:endParaRPr lang="zh-CN" altLang="en-US" sz="36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"/>
          <p:cNvSpPr/>
          <p:nvPr/>
        </p:nvSpPr>
        <p:spPr>
          <a:xfrm>
            <a:off x="552450" y="942340"/>
            <a:ext cx="10816590" cy="532320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ts val="6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4400" b="0" i="0" u="none" strike="noStrike" kern="1200" cap="none" spc="0" baseline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不动笔墨不读书：</a:t>
            </a:r>
            <a:endParaRPr lang="en-US" altLang="zh-CN" sz="4400" b="0" i="0" u="none" strike="noStrike" kern="1200" cap="none" spc="0" baseline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marL="0" algn="l">
              <a:lnSpc>
                <a:spcPts val="6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0" i="0" u="none" strike="noStrike" kern="1200" cap="none" spc="0" baseline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1.</a:t>
            </a:r>
            <a:r>
              <a:rPr lang="zh-CN" altLang="en-US" sz="4400" b="0" i="0" u="none" strike="noStrike" kern="1200" cap="none" spc="0" baseline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读准字音，读通句子，遇到不认识的字，想想有什么办法认识他。遇到标拼音的字多读几遍。</a:t>
            </a:r>
            <a:endParaRPr lang="en-US" altLang="zh-CN" sz="4400" b="0" i="0" u="none" strike="noStrike" kern="1200" cap="none" spc="0" baseline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marL="0" algn="l">
              <a:lnSpc>
                <a:spcPts val="6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0" i="0" u="none" strike="noStrike" kern="1200" cap="none" spc="0" baseline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2.</a:t>
            </a:r>
            <a:r>
              <a:rPr lang="zh-CN" altLang="en-US" sz="4400" b="0" i="0" u="none" strike="noStrike" kern="1200" cap="none" spc="0" baseline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标好小节号。</a:t>
            </a:r>
            <a:endParaRPr lang="zh-CN" altLang="en-US" sz="4400" b="0" i="0" u="none" strike="noStrike" kern="1200" cap="none" spc="0" baseline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marL="0" algn="l">
              <a:lnSpc>
                <a:spcPts val="6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400" b="0" i="0" u="none" strike="noStrike" kern="1200" cap="none" spc="0" baseline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3.</a:t>
            </a:r>
            <a:r>
              <a:rPr lang="zh-CN" altLang="en-US" sz="4400" b="0" i="0" u="none" strike="noStrike" kern="1200" cap="none" spc="0" baseline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想一想咕咚是什么？</a:t>
            </a:r>
            <a:endParaRPr lang="zh-CN" altLang="en-US" sz="4400" b="0" i="0" u="none" strike="noStrike" kern="1200" cap="none" spc="0" baseline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" descr="咕咚1"/>
          <p:cNvPicPr>
            <a:picLocks noChangeAspect="1"/>
          </p:cNvPicPr>
          <p:nvPr/>
        </p:nvPicPr>
        <p:blipFill>
          <a:blip r:embed="rId1" cstate="print"/>
          <a:srcRect l="6142" t="20240" r="13239" b="43522"/>
          <a:stretch>
            <a:fillRect/>
          </a:stretch>
        </p:blipFill>
        <p:spPr>
          <a:xfrm>
            <a:off x="224756" y="716911"/>
            <a:ext cx="5593961" cy="330684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34" name="图片" descr="咕咚1"/>
          <p:cNvPicPr>
            <a:picLocks noChangeAspect="1"/>
          </p:cNvPicPr>
          <p:nvPr/>
        </p:nvPicPr>
        <p:blipFill>
          <a:blip r:embed="rId1" cstate="print"/>
          <a:srcRect l="34661" t="7304" r="40858" b="86907"/>
          <a:stretch>
            <a:fillRect/>
          </a:stretch>
        </p:blipFill>
        <p:spPr>
          <a:xfrm>
            <a:off x="2157733" y="26668"/>
            <a:ext cx="1728470" cy="5822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35" name="图片" descr="咕咚1"/>
          <p:cNvPicPr>
            <a:picLocks noChangeAspect="1"/>
          </p:cNvPicPr>
          <p:nvPr/>
        </p:nvPicPr>
        <p:blipFill>
          <a:blip r:embed="rId1" cstate="print"/>
          <a:srcRect l="6142" t="61658" r="13239" b="16299"/>
          <a:stretch>
            <a:fillRect/>
          </a:stretch>
        </p:blipFill>
        <p:spPr>
          <a:xfrm>
            <a:off x="255356" y="4024175"/>
            <a:ext cx="5609081" cy="217902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36" name="图片"/>
          <p:cNvPicPr>
            <a:picLocks noChangeAspect="1"/>
          </p:cNvPicPr>
          <p:nvPr/>
        </p:nvPicPr>
        <p:blipFill>
          <a:blip r:embed="rId2" cstate="print"/>
          <a:srcRect l="11644" t="43967" r="4430" b="15977"/>
          <a:stretch>
            <a:fillRect/>
          </a:stretch>
        </p:blipFill>
        <p:spPr>
          <a:xfrm>
            <a:off x="6125791" y="106284"/>
            <a:ext cx="5621076" cy="395674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37" name="图片"/>
          <p:cNvPicPr>
            <a:picLocks noChangeAspect="1"/>
          </p:cNvPicPr>
          <p:nvPr/>
        </p:nvPicPr>
        <p:blipFill>
          <a:blip r:embed="rId2" cstate="print"/>
          <a:srcRect l="11644" t="8643" r="4430" b="86471"/>
          <a:stretch>
            <a:fillRect/>
          </a:stretch>
        </p:blipFill>
        <p:spPr>
          <a:xfrm>
            <a:off x="248955" y="6226634"/>
            <a:ext cx="5617145" cy="42579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38" name="矩形"/>
          <p:cNvSpPr/>
          <p:nvPr/>
        </p:nvSpPr>
        <p:spPr>
          <a:xfrm>
            <a:off x="257019" y="75594"/>
            <a:ext cx="5609081" cy="6682516"/>
          </a:xfrm>
          <a:prstGeom prst="rect">
            <a:avLst/>
          </a:prstGeom>
          <a:noFill/>
          <a:ln w="9525" cap="flat" cmpd="sng">
            <a:solidFill>
              <a:srgbClr val="FFC000"/>
            </a:solidFill>
            <a:prstDash val="solid"/>
            <a:miter/>
          </a:ln>
        </p:spPr>
      </p:sp>
      <p:pic>
        <p:nvPicPr>
          <p:cNvPr id="39" name="图片"/>
          <p:cNvPicPr>
            <a:picLocks noChangeAspect="1"/>
          </p:cNvPicPr>
          <p:nvPr/>
        </p:nvPicPr>
        <p:blipFill>
          <a:blip r:embed="rId3" cstate="print"/>
          <a:srcRect l="5089" t="5950" r="2770" b="64141"/>
          <a:stretch>
            <a:fillRect/>
          </a:stretch>
        </p:blipFill>
        <p:spPr>
          <a:xfrm>
            <a:off x="6213833" y="4098560"/>
            <a:ext cx="5533486" cy="2644432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40" name="矩形"/>
          <p:cNvSpPr/>
          <p:nvPr/>
        </p:nvSpPr>
        <p:spPr>
          <a:xfrm>
            <a:off x="6083156" y="110617"/>
            <a:ext cx="5609080" cy="6682516"/>
          </a:xfrm>
          <a:prstGeom prst="rect">
            <a:avLst/>
          </a:prstGeom>
          <a:noFill/>
          <a:ln w="9525" cap="flat" cmpd="sng">
            <a:solidFill>
              <a:srgbClr val="FFC000"/>
            </a:solidFill>
            <a:prstDash val="solid"/>
            <a:miter/>
          </a:ln>
        </p:spPr>
      </p:sp>
      <p:sp>
        <p:nvSpPr>
          <p:cNvPr id="41" name="矩形"/>
          <p:cNvSpPr/>
          <p:nvPr/>
        </p:nvSpPr>
        <p:spPr>
          <a:xfrm>
            <a:off x="3596614" y="786178"/>
            <a:ext cx="317494" cy="35814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1</a:t>
            </a:r>
            <a:endParaRPr lang="zh-CN" altLang="en-US" sz="1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42" name="矩形"/>
          <p:cNvSpPr/>
          <p:nvPr/>
        </p:nvSpPr>
        <p:spPr>
          <a:xfrm>
            <a:off x="3552922" y="2010802"/>
            <a:ext cx="377970" cy="35813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2</a:t>
            </a:r>
            <a:endParaRPr lang="zh-CN" altLang="en-US" sz="1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43" name="矩形"/>
          <p:cNvSpPr/>
          <p:nvPr/>
        </p:nvSpPr>
        <p:spPr>
          <a:xfrm>
            <a:off x="786429" y="4074620"/>
            <a:ext cx="377970" cy="35814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3</a:t>
            </a:r>
            <a:endParaRPr lang="zh-CN" altLang="en-US" sz="1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44" name="矩形"/>
          <p:cNvSpPr/>
          <p:nvPr/>
        </p:nvSpPr>
        <p:spPr>
          <a:xfrm>
            <a:off x="802403" y="5395501"/>
            <a:ext cx="377970" cy="35814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4</a:t>
            </a:r>
            <a:endParaRPr lang="zh-CN" altLang="en-US" sz="1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45" name="矩形"/>
          <p:cNvSpPr/>
          <p:nvPr/>
        </p:nvSpPr>
        <p:spPr>
          <a:xfrm>
            <a:off x="6532082" y="182330"/>
            <a:ext cx="377970" cy="35814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5</a:t>
            </a:r>
            <a:endParaRPr lang="zh-CN" altLang="en-US" sz="1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46" name="矩形"/>
          <p:cNvSpPr/>
          <p:nvPr/>
        </p:nvSpPr>
        <p:spPr>
          <a:xfrm>
            <a:off x="6518273" y="4218150"/>
            <a:ext cx="377970" cy="35814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6</a:t>
            </a:r>
            <a:endParaRPr lang="zh-CN" altLang="en-US" sz="1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47" name="矩形"/>
          <p:cNvSpPr/>
          <p:nvPr/>
        </p:nvSpPr>
        <p:spPr>
          <a:xfrm>
            <a:off x="6524119" y="6386742"/>
            <a:ext cx="377970" cy="35814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7</a:t>
            </a:r>
            <a:endParaRPr lang="zh-CN" altLang="en-US" sz="1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" name="图片 3" descr="图片1.1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530" y="48260"/>
            <a:ext cx="5594350" cy="676084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5995" y="787400"/>
            <a:ext cx="4799965" cy="17526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5995" y="2605405"/>
            <a:ext cx="5352415" cy="2875915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 flipH="1">
            <a:off x="8687435" y="1341755"/>
            <a:ext cx="217805" cy="6438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10509250" y="787400"/>
            <a:ext cx="217805" cy="6438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628765" y="4888865"/>
            <a:ext cx="387985" cy="5283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459345" y="2733675"/>
            <a:ext cx="484505" cy="48450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 bldLvl="0" animBg="1"/>
      <p:bldP spid="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矩形"/>
          <p:cNvSpPr/>
          <p:nvPr/>
        </p:nvSpPr>
        <p:spPr>
          <a:xfrm>
            <a:off x="203194" y="435834"/>
            <a:ext cx="851464" cy="418515"/>
          </a:xfrm>
          <a:prstGeom prst="rect">
            <a:avLst/>
          </a:prstGeom>
          <a:solidFill>
            <a:srgbClr val="F79646"/>
          </a:solidFill>
          <a:ln w="9525" cap="flat" cmpd="sng">
            <a:solidFill>
              <a:srgbClr val="000000"/>
            </a:solidFill>
            <a:prstDash val="solid"/>
            <a:miter/>
          </a:ln>
        </p:spPr>
      </p:sp>
      <p:sp>
        <p:nvSpPr>
          <p:cNvPr id="77" name="矩形"/>
          <p:cNvSpPr/>
          <p:nvPr/>
        </p:nvSpPr>
        <p:spPr>
          <a:xfrm>
            <a:off x="105060" y="522997"/>
            <a:ext cx="1024643" cy="38671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0" cap="none" spc="0" baseline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想一想</a:t>
            </a:r>
            <a:endParaRPr lang="zh-CN" altLang="en-US" sz="2000" b="1" i="0" u="none" strike="noStrike" kern="0" cap="none" spc="0" baseline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79" name="图片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13662" y="871205"/>
            <a:ext cx="2196518" cy="2783334"/>
          </a:xfrm>
          <a:prstGeom prst="rect">
            <a:avLst/>
          </a:prstGeom>
          <a:noFill/>
          <a:ln w="9525" cap="flat" cmpd="sng">
            <a:solidFill>
              <a:srgbClr val="FFC000"/>
            </a:solidFill>
            <a:prstDash val="solid"/>
            <a:miter/>
          </a:ln>
        </p:spPr>
      </p:pic>
      <p:pic>
        <p:nvPicPr>
          <p:cNvPr id="80" name="图片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9775" y="854060"/>
            <a:ext cx="2190716" cy="2800307"/>
          </a:xfrm>
          <a:prstGeom prst="rect">
            <a:avLst/>
          </a:prstGeom>
          <a:noFill/>
          <a:ln w="9525" cap="flat" cmpd="sng">
            <a:solidFill>
              <a:srgbClr val="FFC000"/>
            </a:solidFill>
            <a:prstDash val="solid"/>
            <a:miter/>
          </a:ln>
        </p:spPr>
      </p:pic>
      <p:pic>
        <p:nvPicPr>
          <p:cNvPr id="81" name="图片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6829" y="854060"/>
            <a:ext cx="2200241" cy="2800307"/>
          </a:xfrm>
          <a:prstGeom prst="rect">
            <a:avLst/>
          </a:prstGeom>
          <a:noFill/>
          <a:ln w="9525" cap="flat" cmpd="sng">
            <a:solidFill>
              <a:srgbClr val="FFC000"/>
            </a:solidFill>
            <a:prstDash val="solid"/>
            <a:miter/>
          </a:ln>
        </p:spPr>
      </p:pic>
      <p:pic>
        <p:nvPicPr>
          <p:cNvPr id="82" name="图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7211" y="854332"/>
            <a:ext cx="2181192" cy="2779091"/>
          </a:xfrm>
          <a:prstGeom prst="rect">
            <a:avLst/>
          </a:prstGeom>
          <a:noFill/>
          <a:ln w="9525" cap="flat" cmpd="sng">
            <a:solidFill>
              <a:srgbClr val="FFC000"/>
            </a:solidFill>
            <a:prstDash val="solid"/>
            <a:miter/>
          </a:ln>
        </p:spPr>
      </p:pic>
      <p:pic>
        <p:nvPicPr>
          <p:cNvPr id="83" name="图片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08400" y="863540"/>
            <a:ext cx="2990804" cy="2790782"/>
          </a:xfrm>
          <a:prstGeom prst="rect">
            <a:avLst/>
          </a:prstGeom>
          <a:noFill/>
          <a:ln w="9525" cap="flat" cmpd="sng">
            <a:solidFill>
              <a:srgbClr val="FFC000"/>
            </a:solidFill>
            <a:prstDash val="solid"/>
            <a:miter/>
          </a:ln>
        </p:spPr>
      </p:pic>
      <p:sp>
        <p:nvSpPr>
          <p:cNvPr id="100" name="文本框 99"/>
          <p:cNvSpPr txBox="1"/>
          <p:nvPr/>
        </p:nvSpPr>
        <p:spPr>
          <a:xfrm>
            <a:off x="1229360" y="332422"/>
            <a:ext cx="5080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森林里还有哪些动物很害怕？</a:t>
            </a:r>
            <a:endParaRPr lang="zh-CN" altLang="en-US" sz="2800" b="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3385" y="3633470"/>
            <a:ext cx="171450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sym typeface="+mn-ea"/>
              </a:rPr>
              <a:t>小猴子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898140" y="3654425"/>
            <a:ext cx="120396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sym typeface="+mn-ea"/>
              </a:rPr>
              <a:t>狐狸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224780" y="3633470"/>
            <a:ext cx="120396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sym typeface="+mn-ea"/>
              </a:rPr>
              <a:t>山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羊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137400" y="3633470"/>
            <a:ext cx="120396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sym typeface="+mn-ea"/>
              </a:rPr>
              <a:t>小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鹿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01885" y="3633470"/>
            <a:ext cx="120396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sym typeface="+mn-ea"/>
              </a:rPr>
              <a:t>大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象</a:t>
            </a:r>
            <a:endParaRPr lang="zh-CN" alt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羊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01570" y="2181860"/>
            <a:ext cx="6520180" cy="235966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5" name="图片 4" descr="fa9eadb5ef161a21b4f0c8f4831cbef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05" y="1083945"/>
            <a:ext cx="5704840" cy="4423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81000" y="377190"/>
            <a:ext cx="12395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羊毛</a:t>
            </a:r>
            <a:endParaRPr lang="zh-CN" altLang="en-US" sz="40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70705" y="268605"/>
            <a:ext cx="12395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羊角</a:t>
            </a:r>
            <a:endParaRPr lang="zh-CN" altLang="en-US" sz="4000">
              <a:latin typeface="Arial" panose="020B0604020202020204" pitchFamily="34" charset="0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60220" y="5774055"/>
            <a:ext cx="12395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羊腿</a:t>
            </a:r>
            <a:endParaRPr lang="zh-CN" altLang="en-US" sz="4000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960755" y="975360"/>
            <a:ext cx="406400" cy="102044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>
            <a:off x="4370705" y="886460"/>
            <a:ext cx="723265" cy="38608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V="1">
            <a:off x="2279015" y="4540885"/>
            <a:ext cx="704215" cy="139065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" name="图片 12" descr="846d4af30cd7074e57edd444aaf23d9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980" y="1995805"/>
            <a:ext cx="3234055" cy="2425700"/>
          </a:xfrm>
          <a:prstGeom prst="rect">
            <a:avLst/>
          </a:prstGeom>
        </p:spPr>
      </p:pic>
      <p:pic>
        <p:nvPicPr>
          <p:cNvPr id="14" name="图片 13" descr="1cd085a482e9f32f745ff86ff3a6fac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8980" y="47625"/>
            <a:ext cx="3314065" cy="1856105"/>
          </a:xfrm>
          <a:prstGeom prst="rect">
            <a:avLst/>
          </a:prstGeom>
        </p:spPr>
      </p:pic>
      <p:pic>
        <p:nvPicPr>
          <p:cNvPr id="15" name="图片 14" descr="dccf42d7fe3da5a32626977e883083b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9615" y="4540885"/>
            <a:ext cx="3313430" cy="226695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0189210" y="565785"/>
            <a:ext cx="15468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山羊</a:t>
            </a:r>
            <a:endParaRPr lang="zh-CN" altLang="en-US" sz="40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327640" y="5320665"/>
            <a:ext cx="15468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羚羊</a:t>
            </a:r>
            <a:endParaRPr lang="zh-CN" altLang="en-US" sz="40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189210" y="3277870"/>
            <a:ext cx="15468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绵羊</a:t>
            </a:r>
            <a:endParaRPr lang="zh-CN" altLang="en-US" sz="4000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19" name="直接箭头连接符 18"/>
          <p:cNvCxnSpPr>
            <a:stCxn id="15" idx="3"/>
            <a:endCxn id="17" idx="1"/>
          </p:cNvCxnSpPr>
          <p:nvPr/>
        </p:nvCxnSpPr>
        <p:spPr>
          <a:xfrm>
            <a:off x="9123045" y="5674360"/>
            <a:ext cx="1204595" cy="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9043035" y="3630930"/>
            <a:ext cx="1205230" cy="63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9122410" y="973455"/>
            <a:ext cx="1205230" cy="63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2011045" y="377190"/>
            <a:ext cx="12395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羊皮</a:t>
            </a:r>
            <a:endParaRPr lang="zh-CN" altLang="en-US" sz="4000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25" name="直接箭头连接符 24"/>
          <p:cNvCxnSpPr/>
          <p:nvPr/>
        </p:nvCxnSpPr>
        <p:spPr>
          <a:xfrm flipH="1">
            <a:off x="2543810" y="1024890"/>
            <a:ext cx="33020" cy="156400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047490" y="4421505"/>
            <a:ext cx="12395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羊头</a:t>
            </a:r>
            <a:endParaRPr lang="zh-CN" altLang="en-US" sz="4000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27" name="直接箭头连接符 26"/>
          <p:cNvCxnSpPr/>
          <p:nvPr/>
        </p:nvCxnSpPr>
        <p:spPr>
          <a:xfrm flipH="1" flipV="1">
            <a:off x="4526280" y="2169795"/>
            <a:ext cx="40005" cy="24091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鹿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30170" y="36830"/>
            <a:ext cx="6277610" cy="3506470"/>
          </a:xfrm>
          <a:prstGeom prst="rect">
            <a:avLst/>
          </a:prstGeom>
        </p:spPr>
      </p:pic>
      <p:pic>
        <p:nvPicPr>
          <p:cNvPr id="82" name="图片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5586" y="231397"/>
            <a:ext cx="2181192" cy="2779091"/>
          </a:xfrm>
          <a:prstGeom prst="rect">
            <a:avLst/>
          </a:prstGeom>
          <a:noFill/>
          <a:ln w="9525" cap="flat" cmpd="sng">
            <a:solidFill>
              <a:srgbClr val="FFC000"/>
            </a:solidFill>
            <a:prstDash val="solid"/>
            <a:miter/>
          </a:ln>
        </p:spPr>
      </p:pic>
      <p:grpSp>
        <p:nvGrpSpPr>
          <p:cNvPr id="109" name="组合"/>
          <p:cNvGrpSpPr/>
          <p:nvPr/>
        </p:nvGrpSpPr>
        <p:grpSpPr>
          <a:xfrm>
            <a:off x="7973060" y="3277235"/>
            <a:ext cx="3284855" cy="3411220"/>
            <a:chOff x="2309374" y="1189985"/>
            <a:chExt cx="4228139" cy="4770262"/>
          </a:xfrm>
        </p:grpSpPr>
        <p:sp>
          <p:nvSpPr>
            <p:cNvPr id="106" name="矩形"/>
            <p:cNvSpPr/>
            <p:nvPr/>
          </p:nvSpPr>
          <p:spPr>
            <a:xfrm>
              <a:off x="2309374" y="1189985"/>
              <a:ext cx="4228139" cy="474744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 cap="flat" cmpd="sng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107" name="直线"/>
            <p:cNvSpPr/>
            <p:nvPr/>
          </p:nvSpPr>
          <p:spPr>
            <a:xfrm>
              <a:off x="4405825" y="1212808"/>
              <a:ext cx="0" cy="4747439"/>
            </a:xfrm>
            <a:prstGeom prst="line">
              <a:avLst/>
            </a:prstGeom>
            <a:noFill/>
            <a:ln w="6350" cap="flat" cmpd="sng">
              <a:solidFill>
                <a:srgbClr val="000000"/>
              </a:solidFill>
              <a:prstDash val="dash"/>
              <a:round/>
            </a:ln>
          </p:spPr>
        </p:sp>
        <p:sp>
          <p:nvSpPr>
            <p:cNvPr id="108" name="直线"/>
            <p:cNvSpPr/>
            <p:nvPr/>
          </p:nvSpPr>
          <p:spPr>
            <a:xfrm>
              <a:off x="2309374" y="3586530"/>
              <a:ext cx="4228139" cy="0"/>
            </a:xfrm>
            <a:prstGeom prst="line">
              <a:avLst/>
            </a:prstGeom>
            <a:noFill/>
            <a:ln w="6350" cap="flat" cmpd="sng">
              <a:solidFill>
                <a:srgbClr val="000000"/>
              </a:solidFill>
              <a:prstDash val="dash"/>
              <a:round/>
            </a:ln>
          </p:spPr>
        </p:sp>
      </p:grpSp>
      <p:sp>
        <p:nvSpPr>
          <p:cNvPr id="110" name="矩形"/>
          <p:cNvSpPr/>
          <p:nvPr/>
        </p:nvSpPr>
        <p:spPr>
          <a:xfrm>
            <a:off x="8146415" y="3389630"/>
            <a:ext cx="2538095" cy="316928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p>
            <a:pPr marL="0" indent="0" algn="l" eaLnBrk="1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0" b="0" i="0" u="none" strike="noStrike" kern="1200" cap="none" spc="0" baseline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</a:rPr>
              <a:t>鹿</a:t>
            </a:r>
            <a:endParaRPr lang="zh-CN" altLang="en-US" sz="20000" b="0" i="0" u="none" strike="noStrike" kern="1200" cap="none" spc="0" baseline="0">
              <a:solidFill>
                <a:srgbClr val="FF0000"/>
              </a:solidFill>
              <a:latin typeface="Arial" panose="020B0604020202020204" pitchFamily="34" charset="0"/>
              <a:ea typeface="楷体" panose="02010609060101010101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 主题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Normal.eit</Template>
  <TotalTime>0</TotalTime>
  <Words>1292</Words>
  <Application>WPS 演示</Application>
  <PresentationFormat/>
  <Paragraphs>110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Calibri</vt:lpstr>
      <vt:lpstr>Calibri Light</vt:lpstr>
      <vt:lpstr>微软雅黑 Light</vt:lpstr>
      <vt:lpstr>微软雅黑</vt:lpstr>
      <vt:lpstr>楷体</vt:lpstr>
      <vt:lpstr>华文细黑</vt:lpstr>
      <vt:lpstr>Arial Unicode MS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001</dc:creator>
  <cp:lastModifiedBy>OZzzzO</cp:lastModifiedBy>
  <cp:revision>58</cp:revision>
  <dcterms:created xsi:type="dcterms:W3CDTF">2018-03-26T06:16:00Z</dcterms:created>
  <dcterms:modified xsi:type="dcterms:W3CDTF">2020-06-16T12:33:30Z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