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8" r:id="rId15"/>
    <p:sldId id="267" r:id="rId16"/>
    <p:sldId id="269" r:id="rId17"/>
    <p:sldId id="270" r:id="rId18"/>
    <p:sldId id="271" r:id="rId19"/>
    <p:sldId id="272" r:id="rId20"/>
    <p:sldId id="273" r:id="rId21"/>
    <p:sldId id="275" r:id="rId22"/>
    <p:sldId id="276" r:id="rId23"/>
  </p:sldIdLst>
  <p:sldSz cx="17281525" cy="12962255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400"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400"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400"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400"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400"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400"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400"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400"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sz="3400" b="0" i="0" u="none" kern="1200" baseline="0">
        <a:solidFill>
          <a:schemeClr val="tx1"/>
        </a:solidFill>
        <a:latin typeface="Arial" panose="020B0604020202090204" pitchFamily="34" charset="0"/>
        <a:ea typeface="宋体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howGuides="1">
      <p:cViewPr varScale="1">
        <p:scale>
          <a:sx n="52" d="100"/>
          <a:sy n="52" d="100"/>
        </p:scale>
        <p:origin x="-1152" y="-84"/>
      </p:cViewPr>
      <p:guideLst>
        <p:guide orient="horz" pos="4083"/>
        <p:guide pos="544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50" d="100"/>
        <a:sy n="50" d="100"/>
      </p:scale>
      <p:origin x="0" y="30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95400" y="4025900"/>
            <a:ext cx="14690725" cy="277971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592388" y="7345363"/>
            <a:ext cx="12096750" cy="3311525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defTabSz="1729105" eaLnBrk="1" hangingPunct="1"/>
            <a:fld id="{9A0DB2DC-4C9A-4742-B13C-FB6460FD3503}" type="slidenum">
              <a:rPr lang="en-US" altLang="zh-CN" dirty="0">
                <a:latin typeface="Arial" panose="020B0604020202090204" pitchFamily="34" charset="0"/>
              </a:rPr>
            </a:fld>
            <a:endParaRPr lang="en-US" altLang="zh-CN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defTabSz="1729105" eaLnBrk="1" hangingPunct="1"/>
            <a:fld id="{9A0DB2DC-4C9A-4742-B13C-FB6460FD3503}" type="slidenum">
              <a:rPr lang="en-US" altLang="zh-CN" dirty="0">
                <a:latin typeface="Arial" panose="020B0604020202090204" pitchFamily="34" charset="0"/>
              </a:rPr>
            </a:fld>
            <a:endParaRPr lang="en-US" altLang="zh-CN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65250" y="8329613"/>
            <a:ext cx="14689138" cy="2573337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65250" y="5494338"/>
            <a:ext cx="14689138" cy="2835275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defTabSz="1729105" eaLnBrk="1" hangingPunct="1"/>
            <a:fld id="{9A0DB2DC-4C9A-4742-B13C-FB6460FD3503}" type="slidenum">
              <a:rPr lang="en-US" altLang="zh-CN" dirty="0">
                <a:latin typeface="Arial" panose="020B0604020202090204" pitchFamily="34" charset="0"/>
              </a:rPr>
            </a:fld>
            <a:endParaRPr lang="en-US" altLang="zh-CN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63600" y="3024188"/>
            <a:ext cx="7700963" cy="85550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716963" y="3024188"/>
            <a:ext cx="7700962" cy="8555037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defTabSz="1729105" eaLnBrk="1" hangingPunct="1"/>
            <a:fld id="{9A0DB2DC-4C9A-4742-B13C-FB6460FD3503}" type="slidenum">
              <a:rPr lang="en-US" altLang="zh-CN" dirty="0">
                <a:latin typeface="Arial" panose="020B0604020202090204" pitchFamily="34" charset="0"/>
              </a:rPr>
            </a:fld>
            <a:endParaRPr lang="en-US" altLang="zh-CN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63600" y="2901950"/>
            <a:ext cx="7635875" cy="12080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63600" y="4110038"/>
            <a:ext cx="7635875" cy="74691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8778875" y="2901950"/>
            <a:ext cx="7639050" cy="1208088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8778875" y="4110038"/>
            <a:ext cx="7639050" cy="7469187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defTabSz="1729105" eaLnBrk="1" hangingPunct="1"/>
            <a:fld id="{9A0DB2DC-4C9A-4742-B13C-FB6460FD3503}" type="slidenum">
              <a:rPr lang="en-US" altLang="zh-CN" dirty="0">
                <a:latin typeface="Arial" panose="020B0604020202090204" pitchFamily="34" charset="0"/>
              </a:rPr>
            </a:fld>
            <a:endParaRPr lang="en-US" altLang="zh-CN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defTabSz="1729105" eaLnBrk="1" hangingPunct="1"/>
            <a:fld id="{9A0DB2DC-4C9A-4742-B13C-FB6460FD3503}" type="slidenum">
              <a:rPr lang="en-US" altLang="zh-CN" dirty="0">
                <a:latin typeface="Arial" panose="020B0604020202090204" pitchFamily="34" charset="0"/>
              </a:rPr>
            </a:fld>
            <a:endParaRPr lang="en-US" altLang="zh-CN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defTabSz="1729105" eaLnBrk="1" hangingPunct="1"/>
            <a:fld id="{9A0DB2DC-4C9A-4742-B13C-FB6460FD3503}" type="slidenum">
              <a:rPr lang="en-US" altLang="zh-CN" dirty="0">
                <a:latin typeface="Arial" panose="020B0604020202090204" pitchFamily="34" charset="0"/>
              </a:rPr>
            </a:fld>
            <a:endParaRPr lang="en-US" altLang="zh-CN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3600" y="515938"/>
            <a:ext cx="5686425" cy="219710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56400" y="515938"/>
            <a:ext cx="9661525" cy="11063287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63600" y="2713038"/>
            <a:ext cx="5686425" cy="886618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defTabSz="1729105" eaLnBrk="1" hangingPunct="1"/>
            <a:fld id="{9A0DB2DC-4C9A-4742-B13C-FB6460FD3503}" type="slidenum">
              <a:rPr lang="en-US" altLang="zh-CN" dirty="0">
                <a:latin typeface="Arial" panose="020B0604020202090204" pitchFamily="34" charset="0"/>
              </a:rPr>
            </a:fld>
            <a:endParaRPr lang="en-US" altLang="zh-CN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87725" y="9074150"/>
            <a:ext cx="10367963" cy="106997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387725" y="1158875"/>
            <a:ext cx="10367963" cy="7777163"/>
          </a:xfrm>
        </p:spPr>
        <p:txBody>
          <a:bodyPr vert="horz" wrap="square" lIns="172812" tIns="86406" rIns="172812" bIns="86406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172847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3200" b="0" i="0" u="none" strike="noStrike" kern="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387725" y="10144125"/>
            <a:ext cx="10367963" cy="152241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defTabSz="1729105" eaLnBrk="1" hangingPunct="1"/>
            <a:fld id="{9A0DB2DC-4C9A-4742-B13C-FB6460FD3503}" type="slidenum">
              <a:rPr lang="en-US" altLang="zh-CN" dirty="0">
                <a:latin typeface="Arial" panose="020B0604020202090204" pitchFamily="34" charset="0"/>
              </a:rPr>
            </a:fld>
            <a:endParaRPr lang="en-US" altLang="zh-CN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defTabSz="1729105" eaLnBrk="1" hangingPunct="1"/>
            <a:fld id="{9A0DB2DC-4C9A-4742-B13C-FB6460FD3503}" type="slidenum">
              <a:rPr lang="en-US" altLang="zh-CN" dirty="0">
                <a:latin typeface="Arial" panose="020B0604020202090204" pitchFamily="34" charset="0"/>
              </a:rPr>
            </a:fld>
            <a:endParaRPr lang="en-US" altLang="zh-CN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2530138" y="519113"/>
            <a:ext cx="3887787" cy="11060112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63600" y="519113"/>
            <a:ext cx="11514138" cy="11060112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pPr marL="0" marR="0" lvl="0" indent="0" algn="l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p>
            <a:pPr marL="0" marR="0" lvl="0" indent="0" algn="ctr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pPr lvl="0" defTabSz="1729105" eaLnBrk="1" hangingPunct="1"/>
            <a:fld id="{9A0DB2DC-4C9A-4742-B13C-FB6460FD3503}" type="slidenum">
              <a:rPr lang="en-US" altLang="zh-CN" dirty="0">
                <a:latin typeface="Arial" panose="020B0604020202090204" pitchFamily="34" charset="0"/>
              </a:rPr>
            </a:fld>
            <a:endParaRPr lang="en-US" altLang="zh-CN" dirty="0">
              <a:latin typeface="Arial" panose="020B060402020209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296115" y="4026603"/>
            <a:ext cx="14689296" cy="2778415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2592229" y="7345098"/>
            <a:ext cx="12097068" cy="3312495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8642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72783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25920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345630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43205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518414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604837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691261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63600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5903913" y="12014200"/>
            <a:ext cx="547370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2385675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p>
            <a:pPr algn="r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63600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5903913" y="12014200"/>
            <a:ext cx="547370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2385675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p>
            <a:pPr algn="r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365122" y="8329246"/>
            <a:ext cx="14689296" cy="2574385"/>
          </a:xfrm>
        </p:spPr>
        <p:txBody>
          <a:bodyPr anchor="t"/>
          <a:lstStyle>
            <a:lvl1pPr algn="l">
              <a:defRPr sz="76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1365122" y="5493823"/>
            <a:ext cx="14689296" cy="2835423"/>
          </a:xfrm>
        </p:spPr>
        <p:txBody>
          <a:bodyPr anchor="b"/>
          <a:lstStyle>
            <a:lvl1pPr marL="0" indent="0">
              <a:buNone/>
              <a:defRPr sz="3800">
                <a:solidFill>
                  <a:schemeClr val="tx1">
                    <a:tint val="75000"/>
                  </a:schemeClr>
                </a:solidFill>
              </a:defRPr>
            </a:lvl1pPr>
            <a:lvl2pPr marL="864235" indent="0">
              <a:buNone/>
              <a:defRPr sz="3400">
                <a:solidFill>
                  <a:schemeClr val="tx1">
                    <a:tint val="75000"/>
                  </a:schemeClr>
                </a:solidFill>
              </a:defRPr>
            </a:lvl2pPr>
            <a:lvl3pPr marL="1727835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3pPr>
            <a:lvl4pPr marL="259207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4pPr>
            <a:lvl5pPr marL="3456305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5pPr>
            <a:lvl6pPr marL="432054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6pPr>
            <a:lvl7pPr marL="518414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7pPr>
            <a:lvl8pPr marL="6048375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8pPr>
            <a:lvl9pPr marL="6912610" indent="0">
              <a:buNone/>
              <a:defRPr sz="2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63600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5903913" y="12014200"/>
            <a:ext cx="547370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2385675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p>
            <a:pPr algn="r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64076" y="3024453"/>
            <a:ext cx="7632674" cy="8554280"/>
          </a:xfrm>
        </p:spPr>
        <p:txBody>
          <a:bodyPr/>
          <a:lstStyle>
            <a:lvl1pPr>
              <a:defRPr sz="5300"/>
            </a:lvl1pPr>
            <a:lvl2pPr>
              <a:defRPr sz="4500"/>
            </a:lvl2pPr>
            <a:lvl3pPr>
              <a:defRPr sz="3800"/>
            </a:lvl3pPr>
            <a:lvl4pPr>
              <a:defRPr sz="3400"/>
            </a:lvl4pPr>
            <a:lvl5pPr>
              <a:defRPr sz="3400"/>
            </a:lvl5pPr>
            <a:lvl6pPr>
              <a:defRPr sz="3400"/>
            </a:lvl6pPr>
            <a:lvl7pPr>
              <a:defRPr sz="3400"/>
            </a:lvl7pPr>
            <a:lvl8pPr>
              <a:defRPr sz="3400"/>
            </a:lvl8pPr>
            <a:lvl9pPr>
              <a:defRPr sz="3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784775" y="3024453"/>
            <a:ext cx="7632674" cy="8554280"/>
          </a:xfrm>
        </p:spPr>
        <p:txBody>
          <a:bodyPr/>
          <a:lstStyle>
            <a:lvl1pPr>
              <a:defRPr sz="5300"/>
            </a:lvl1pPr>
            <a:lvl2pPr>
              <a:defRPr sz="4500"/>
            </a:lvl2pPr>
            <a:lvl3pPr>
              <a:defRPr sz="3800"/>
            </a:lvl3pPr>
            <a:lvl4pPr>
              <a:defRPr sz="3400"/>
            </a:lvl4pPr>
            <a:lvl5pPr>
              <a:defRPr sz="3400"/>
            </a:lvl5pPr>
            <a:lvl6pPr>
              <a:defRPr sz="3400"/>
            </a:lvl6pPr>
            <a:lvl7pPr>
              <a:defRPr sz="3400"/>
            </a:lvl7pPr>
            <a:lvl8pPr>
              <a:defRPr sz="3400"/>
            </a:lvl8pPr>
            <a:lvl9pPr>
              <a:defRPr sz="34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>
          <a:xfrm>
            <a:off x="863600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>
          <a:xfrm>
            <a:off x="5903913" y="12014200"/>
            <a:ext cx="547370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2385675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p>
            <a:pPr algn="r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64076" y="2901435"/>
            <a:ext cx="7635675" cy="1209180"/>
          </a:xfrm>
        </p:spPr>
        <p:txBody>
          <a:bodyPr anchor="b"/>
          <a:lstStyle>
            <a:lvl1pPr marL="0" indent="0">
              <a:buNone/>
              <a:defRPr sz="4500" b="1"/>
            </a:lvl1pPr>
            <a:lvl2pPr marL="864235" indent="0">
              <a:buNone/>
              <a:defRPr sz="3800" b="1"/>
            </a:lvl2pPr>
            <a:lvl3pPr marL="1727835" indent="0">
              <a:buNone/>
              <a:defRPr sz="3400" b="1"/>
            </a:lvl3pPr>
            <a:lvl4pPr marL="2592070" indent="0">
              <a:buNone/>
              <a:defRPr sz="3000" b="1"/>
            </a:lvl4pPr>
            <a:lvl5pPr marL="3456305" indent="0">
              <a:buNone/>
              <a:defRPr sz="3000" b="1"/>
            </a:lvl5pPr>
            <a:lvl6pPr marL="4320540" indent="0">
              <a:buNone/>
              <a:defRPr sz="3000" b="1"/>
            </a:lvl6pPr>
            <a:lvl7pPr marL="5184140" indent="0">
              <a:buNone/>
              <a:defRPr sz="3000" b="1"/>
            </a:lvl7pPr>
            <a:lvl8pPr marL="6048375" indent="0">
              <a:buNone/>
              <a:defRPr sz="3000" b="1"/>
            </a:lvl8pPr>
            <a:lvl9pPr marL="6912610" indent="0">
              <a:buNone/>
              <a:defRPr sz="30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64076" y="4110614"/>
            <a:ext cx="7635675" cy="7468118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4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8778776" y="2901435"/>
            <a:ext cx="7638674" cy="1209180"/>
          </a:xfrm>
        </p:spPr>
        <p:txBody>
          <a:bodyPr anchor="b"/>
          <a:lstStyle>
            <a:lvl1pPr marL="0" indent="0">
              <a:buNone/>
              <a:defRPr sz="4500" b="1"/>
            </a:lvl1pPr>
            <a:lvl2pPr marL="864235" indent="0">
              <a:buNone/>
              <a:defRPr sz="3800" b="1"/>
            </a:lvl2pPr>
            <a:lvl3pPr marL="1727835" indent="0">
              <a:buNone/>
              <a:defRPr sz="3400" b="1"/>
            </a:lvl3pPr>
            <a:lvl4pPr marL="2592070" indent="0">
              <a:buNone/>
              <a:defRPr sz="3000" b="1"/>
            </a:lvl4pPr>
            <a:lvl5pPr marL="3456305" indent="0">
              <a:buNone/>
              <a:defRPr sz="3000" b="1"/>
            </a:lvl5pPr>
            <a:lvl6pPr marL="4320540" indent="0">
              <a:buNone/>
              <a:defRPr sz="3000" b="1"/>
            </a:lvl6pPr>
            <a:lvl7pPr marL="5184140" indent="0">
              <a:buNone/>
              <a:defRPr sz="3000" b="1"/>
            </a:lvl7pPr>
            <a:lvl8pPr marL="6048375" indent="0">
              <a:buNone/>
              <a:defRPr sz="3000" b="1"/>
            </a:lvl8pPr>
            <a:lvl9pPr marL="6912610" indent="0">
              <a:buNone/>
              <a:defRPr sz="30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8778776" y="4110614"/>
            <a:ext cx="7638674" cy="7468118"/>
          </a:xfrm>
        </p:spPr>
        <p:txBody>
          <a:bodyPr/>
          <a:lstStyle>
            <a:lvl1pPr>
              <a:defRPr sz="4500"/>
            </a:lvl1pPr>
            <a:lvl2pPr>
              <a:defRPr sz="3800"/>
            </a:lvl2pPr>
            <a:lvl3pPr>
              <a:defRPr sz="34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2"/>
          </p:nvPr>
        </p:nvSpPr>
        <p:spPr>
          <a:xfrm>
            <a:off x="863600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3"/>
          </p:nvPr>
        </p:nvSpPr>
        <p:spPr>
          <a:xfrm>
            <a:off x="5903913" y="12014200"/>
            <a:ext cx="547370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4"/>
          </p:nvPr>
        </p:nvSpPr>
        <p:spPr>
          <a:xfrm>
            <a:off x="12385675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p>
            <a:pPr algn="r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7" name="日期占位符 2"/>
          <p:cNvSpPr>
            <a:spLocks noGrp="1"/>
          </p:cNvSpPr>
          <p:nvPr>
            <p:ph type="dt" sz="half" idx="2"/>
          </p:nvPr>
        </p:nvSpPr>
        <p:spPr>
          <a:xfrm>
            <a:off x="863600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3"/>
          <p:cNvSpPr>
            <a:spLocks noGrp="1"/>
          </p:cNvSpPr>
          <p:nvPr>
            <p:ph type="ftr" sz="quarter" idx="3"/>
          </p:nvPr>
        </p:nvSpPr>
        <p:spPr>
          <a:xfrm>
            <a:off x="5903913" y="12014200"/>
            <a:ext cx="547370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4"/>
          <p:cNvSpPr>
            <a:spLocks noGrp="1"/>
          </p:cNvSpPr>
          <p:nvPr>
            <p:ph type="sldNum" sz="quarter" idx="4"/>
          </p:nvPr>
        </p:nvSpPr>
        <p:spPr>
          <a:xfrm>
            <a:off x="12385675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p>
            <a:pPr algn="r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日期占位符 1"/>
          <p:cNvSpPr>
            <a:spLocks noGrp="1"/>
          </p:cNvSpPr>
          <p:nvPr>
            <p:ph type="dt" sz="half" idx="2"/>
          </p:nvPr>
        </p:nvSpPr>
        <p:spPr>
          <a:xfrm>
            <a:off x="863600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2"/>
          <p:cNvSpPr>
            <a:spLocks noGrp="1"/>
          </p:cNvSpPr>
          <p:nvPr>
            <p:ph type="ftr" sz="quarter" idx="3"/>
          </p:nvPr>
        </p:nvSpPr>
        <p:spPr>
          <a:xfrm>
            <a:off x="5903913" y="12014200"/>
            <a:ext cx="547370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3"/>
          <p:cNvSpPr>
            <a:spLocks noGrp="1"/>
          </p:cNvSpPr>
          <p:nvPr>
            <p:ph type="sldNum" sz="quarter" idx="4"/>
          </p:nvPr>
        </p:nvSpPr>
        <p:spPr>
          <a:xfrm>
            <a:off x="12385675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p>
            <a:pPr algn="r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64077" y="516077"/>
            <a:ext cx="5685503" cy="2196328"/>
          </a:xfrm>
        </p:spPr>
        <p:txBody>
          <a:bodyPr anchor="b"/>
          <a:lstStyle>
            <a:lvl1pPr algn="l">
              <a:defRPr sz="3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756596" y="516078"/>
            <a:ext cx="9660853" cy="11062655"/>
          </a:xfrm>
        </p:spPr>
        <p:txBody>
          <a:bodyPr/>
          <a:lstStyle>
            <a:lvl1pPr>
              <a:defRPr sz="6000"/>
            </a:lvl1pPr>
            <a:lvl2pPr>
              <a:defRPr sz="5300"/>
            </a:lvl2pPr>
            <a:lvl3pPr>
              <a:defRPr sz="4500"/>
            </a:lvl3pPr>
            <a:lvl4pPr>
              <a:defRPr sz="3800"/>
            </a:lvl4pPr>
            <a:lvl5pPr>
              <a:defRPr sz="3800"/>
            </a:lvl5pPr>
            <a:lvl6pPr>
              <a:defRPr sz="3800"/>
            </a:lvl6pPr>
            <a:lvl7pPr>
              <a:defRPr sz="3800"/>
            </a:lvl7pPr>
            <a:lvl8pPr>
              <a:defRPr sz="3800"/>
            </a:lvl8pPr>
            <a:lvl9pPr>
              <a:defRPr sz="3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64077" y="2712406"/>
            <a:ext cx="5685503" cy="8866327"/>
          </a:xfrm>
        </p:spPr>
        <p:txBody>
          <a:bodyPr/>
          <a:lstStyle>
            <a:lvl1pPr marL="0" indent="0">
              <a:buNone/>
              <a:defRPr sz="2600"/>
            </a:lvl1pPr>
            <a:lvl2pPr marL="864235" indent="0">
              <a:buNone/>
              <a:defRPr sz="2300"/>
            </a:lvl2pPr>
            <a:lvl3pPr marL="1727835" indent="0">
              <a:buNone/>
              <a:defRPr sz="1900"/>
            </a:lvl3pPr>
            <a:lvl4pPr marL="2592070" indent="0">
              <a:buNone/>
              <a:defRPr sz="1700"/>
            </a:lvl4pPr>
            <a:lvl5pPr marL="3456305" indent="0">
              <a:buNone/>
              <a:defRPr sz="1700"/>
            </a:lvl5pPr>
            <a:lvl6pPr marL="4320540" indent="0">
              <a:buNone/>
              <a:defRPr sz="1700"/>
            </a:lvl6pPr>
            <a:lvl7pPr marL="5184140" indent="0">
              <a:buNone/>
              <a:defRPr sz="1700"/>
            </a:lvl7pPr>
            <a:lvl8pPr marL="6048375" indent="0">
              <a:buNone/>
              <a:defRPr sz="1700"/>
            </a:lvl8pPr>
            <a:lvl9pPr marL="6912610" indent="0">
              <a:buNone/>
              <a:defRPr sz="1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>
          <a:xfrm>
            <a:off x="863600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>
          <a:xfrm>
            <a:off x="5903913" y="12014200"/>
            <a:ext cx="547370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2385675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p>
            <a:pPr algn="r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387300" y="9073357"/>
            <a:ext cx="10368915" cy="1071161"/>
          </a:xfrm>
        </p:spPr>
        <p:txBody>
          <a:bodyPr anchor="b"/>
          <a:lstStyle>
            <a:lvl1pPr algn="l">
              <a:defRPr sz="38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387300" y="1158173"/>
            <a:ext cx="10368915" cy="7777163"/>
          </a:xfrm>
        </p:spPr>
        <p:txBody>
          <a:bodyPr vert="horz" lIns="172812" tIns="86406" rIns="172812" bIns="86406" rtlCol="0">
            <a:normAutofit/>
          </a:bodyPr>
          <a:lstStyle>
            <a:lvl1pPr marL="0" indent="0">
              <a:buNone/>
              <a:defRPr sz="6000"/>
            </a:lvl1pPr>
            <a:lvl2pPr marL="864235" indent="0">
              <a:buNone/>
              <a:defRPr sz="5300"/>
            </a:lvl2pPr>
            <a:lvl3pPr marL="1727835" indent="0">
              <a:buNone/>
              <a:defRPr sz="4500"/>
            </a:lvl3pPr>
            <a:lvl4pPr marL="2592070" indent="0">
              <a:buNone/>
              <a:defRPr sz="3800"/>
            </a:lvl4pPr>
            <a:lvl5pPr marL="3456305" indent="0">
              <a:buNone/>
              <a:defRPr sz="3800"/>
            </a:lvl5pPr>
            <a:lvl6pPr marL="4320540" indent="0">
              <a:buNone/>
              <a:defRPr sz="3800"/>
            </a:lvl6pPr>
            <a:lvl7pPr marL="5184140" indent="0">
              <a:buNone/>
              <a:defRPr sz="3800"/>
            </a:lvl7pPr>
            <a:lvl8pPr marL="6048375" indent="0">
              <a:buNone/>
              <a:defRPr sz="3800"/>
            </a:lvl8pPr>
            <a:lvl9pPr marL="6912610" indent="0">
              <a:buNone/>
              <a:defRPr sz="3800"/>
            </a:lvl9pPr>
          </a:lstStyle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90204" pitchFamily="34" charset="0"/>
              <a:buNone/>
              <a:defRPr/>
            </a:pPr>
            <a:endParaRPr kumimoji="0" lang="zh-CN" altLang="en-US" sz="6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3387300" y="10144517"/>
            <a:ext cx="10368915" cy="1521227"/>
          </a:xfrm>
        </p:spPr>
        <p:txBody>
          <a:bodyPr/>
          <a:lstStyle>
            <a:lvl1pPr marL="0" indent="0">
              <a:buNone/>
              <a:defRPr sz="2600"/>
            </a:lvl1pPr>
            <a:lvl2pPr marL="864235" indent="0">
              <a:buNone/>
              <a:defRPr sz="2300"/>
            </a:lvl2pPr>
            <a:lvl3pPr marL="1727835" indent="0">
              <a:buNone/>
              <a:defRPr sz="1900"/>
            </a:lvl3pPr>
            <a:lvl4pPr marL="2592070" indent="0">
              <a:buNone/>
              <a:defRPr sz="1700"/>
            </a:lvl4pPr>
            <a:lvl5pPr marL="3456305" indent="0">
              <a:buNone/>
              <a:defRPr sz="1700"/>
            </a:lvl5pPr>
            <a:lvl6pPr marL="4320540" indent="0">
              <a:buNone/>
              <a:defRPr sz="1700"/>
            </a:lvl6pPr>
            <a:lvl7pPr marL="5184140" indent="0">
              <a:buNone/>
              <a:defRPr sz="1700"/>
            </a:lvl7pPr>
            <a:lvl8pPr marL="6048375" indent="0">
              <a:buNone/>
              <a:defRPr sz="1700"/>
            </a:lvl8pPr>
            <a:lvl9pPr marL="6912610" indent="0">
              <a:buNone/>
              <a:defRPr sz="17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2"/>
          </p:nvPr>
        </p:nvSpPr>
        <p:spPr>
          <a:xfrm>
            <a:off x="863600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5"/>
          <p:cNvSpPr>
            <a:spLocks noGrp="1"/>
          </p:cNvSpPr>
          <p:nvPr>
            <p:ph type="ftr" sz="quarter" idx="3"/>
          </p:nvPr>
        </p:nvSpPr>
        <p:spPr>
          <a:xfrm>
            <a:off x="5903913" y="12014200"/>
            <a:ext cx="547370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12385675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p>
            <a:pPr algn="r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63600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5903913" y="12014200"/>
            <a:ext cx="547370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2385675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p>
            <a:pPr algn="r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12529106" y="519079"/>
            <a:ext cx="3888343" cy="11059654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64076" y="519079"/>
            <a:ext cx="11377004" cy="11059654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2"/>
          </p:nvPr>
        </p:nvSpPr>
        <p:spPr>
          <a:xfrm>
            <a:off x="863600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3"/>
          </p:nvPr>
        </p:nvSpPr>
        <p:spPr>
          <a:xfrm>
            <a:off x="5903913" y="12014200"/>
            <a:ext cx="547370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2385675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p>
            <a:pPr algn="r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2"/>
          <p:cNvSpPr>
            <a:spLocks noGrp="1"/>
          </p:cNvSpPr>
          <p:nvPr>
            <p:ph type="title"/>
          </p:nvPr>
        </p:nvSpPr>
        <p:spPr>
          <a:xfrm>
            <a:off x="863600" y="519113"/>
            <a:ext cx="15554325" cy="2160587"/>
          </a:xfrm>
          <a:prstGeom prst="rect">
            <a:avLst/>
          </a:prstGeom>
          <a:noFill/>
          <a:ln w="9525">
            <a:noFill/>
          </a:ln>
        </p:spPr>
        <p:txBody>
          <a:bodyPr lIns="172812" tIns="86406" rIns="172812" bIns="86406"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7" name="Rectangle 3"/>
          <p:cNvSpPr>
            <a:spLocks noGrp="1"/>
          </p:cNvSpPr>
          <p:nvPr>
            <p:ph type="body" idx="1"/>
          </p:nvPr>
        </p:nvSpPr>
        <p:spPr>
          <a:xfrm>
            <a:off x="863600" y="3024188"/>
            <a:ext cx="15554325" cy="8555037"/>
          </a:xfrm>
          <a:prstGeom prst="rect">
            <a:avLst/>
          </a:prstGeom>
          <a:noFill/>
          <a:ln w="9525">
            <a:noFill/>
          </a:ln>
        </p:spPr>
        <p:txBody>
          <a:bodyPr lIns="172812" tIns="86406" rIns="172812" bIns="86406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863600" y="11803063"/>
            <a:ext cx="403225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2812" tIns="86406" rIns="172812" bIns="86406" numCol="1" anchor="t" anchorCtr="0" compatLnSpc="1"/>
          <a:lstStyle>
            <a:lvl1pPr defTabSz="1728470">
              <a:defRPr sz="2600"/>
            </a:lvl1pPr>
          </a:lstStyle>
          <a:p>
            <a:pPr marL="0" marR="0" lvl="0" indent="0" algn="l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5903913" y="11803063"/>
            <a:ext cx="547370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2812" tIns="86406" rIns="172812" bIns="86406" numCol="1" anchor="t" anchorCtr="0" compatLnSpc="1"/>
          <a:lstStyle>
            <a:lvl1pPr algn="ctr" defTabSz="1728470">
              <a:defRPr sz="2600"/>
            </a:lvl1pPr>
          </a:lstStyle>
          <a:p>
            <a:pPr marL="0" marR="0" lvl="0" indent="0" algn="ctr" defTabSz="172847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26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90204" pitchFamily="34" charset="0"/>
              <a:ea typeface="宋体" pitchFamily="2" charset="-122"/>
              <a:cs typeface="+mn-cs"/>
            </a:endParaRPr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12385675" y="11803063"/>
            <a:ext cx="4032250" cy="900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172812" tIns="86406" rIns="172812" bIns="86406" numCol="1" anchor="t" anchorCtr="0" compatLnSpc="1"/>
          <a:lstStyle>
            <a:lvl1pPr algn="r">
              <a:defRPr sz="2600"/>
            </a:lvl1pPr>
          </a:lstStyle>
          <a:p>
            <a:pPr lvl="0" defTabSz="1729105" eaLnBrk="1" hangingPunct="1"/>
            <a:fld id="{9A0DB2DC-4C9A-4742-B13C-FB6460FD3503}" type="slidenum">
              <a:rPr lang="en-US" altLang="zh-CN" dirty="0">
                <a:latin typeface="Arial" panose="020B0604020202090204" pitchFamily="34" charset="0"/>
              </a:rPr>
            </a:fld>
            <a:endParaRPr lang="en-US" altLang="zh-CN" dirty="0">
              <a:latin typeface="Arial" panose="020B060402020209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ctr" defTabSz="1728470" rtl="0" fontAlgn="base">
        <a:spcBef>
          <a:spcPct val="0"/>
        </a:spcBef>
        <a:spcAft>
          <a:spcPct val="0"/>
        </a:spcAft>
        <a:defRPr sz="8300">
          <a:solidFill>
            <a:schemeClr val="tx2"/>
          </a:solidFill>
          <a:latin typeface="+mj-lt"/>
          <a:ea typeface="+mj-ea"/>
          <a:cs typeface="+mj-cs"/>
        </a:defRPr>
      </a:lvl1pPr>
      <a:lvl2pPr algn="ctr" defTabSz="1728470" rtl="0" fontAlgn="base">
        <a:spcBef>
          <a:spcPct val="0"/>
        </a:spcBef>
        <a:spcAft>
          <a:spcPct val="0"/>
        </a:spcAft>
        <a:defRPr sz="8300">
          <a:solidFill>
            <a:schemeClr val="tx2"/>
          </a:solidFill>
          <a:latin typeface="Arial" panose="020B0604020202090204" pitchFamily="34" charset="0"/>
          <a:ea typeface="宋体" pitchFamily="2" charset="-122"/>
        </a:defRPr>
      </a:lvl2pPr>
      <a:lvl3pPr algn="ctr" defTabSz="1728470" rtl="0" fontAlgn="base">
        <a:spcBef>
          <a:spcPct val="0"/>
        </a:spcBef>
        <a:spcAft>
          <a:spcPct val="0"/>
        </a:spcAft>
        <a:defRPr sz="8300">
          <a:solidFill>
            <a:schemeClr val="tx2"/>
          </a:solidFill>
          <a:latin typeface="Arial" panose="020B0604020202090204" pitchFamily="34" charset="0"/>
          <a:ea typeface="宋体" pitchFamily="2" charset="-122"/>
        </a:defRPr>
      </a:lvl3pPr>
      <a:lvl4pPr algn="ctr" defTabSz="1728470" rtl="0" fontAlgn="base">
        <a:spcBef>
          <a:spcPct val="0"/>
        </a:spcBef>
        <a:spcAft>
          <a:spcPct val="0"/>
        </a:spcAft>
        <a:defRPr sz="8300">
          <a:solidFill>
            <a:schemeClr val="tx2"/>
          </a:solidFill>
          <a:latin typeface="Arial" panose="020B0604020202090204" pitchFamily="34" charset="0"/>
          <a:ea typeface="宋体" pitchFamily="2" charset="-122"/>
        </a:defRPr>
      </a:lvl4pPr>
      <a:lvl5pPr algn="ctr" defTabSz="1728470" rtl="0" fontAlgn="base">
        <a:spcBef>
          <a:spcPct val="0"/>
        </a:spcBef>
        <a:spcAft>
          <a:spcPct val="0"/>
        </a:spcAft>
        <a:defRPr sz="8300">
          <a:solidFill>
            <a:schemeClr val="tx2"/>
          </a:solidFill>
          <a:latin typeface="Arial" panose="020B0604020202090204" pitchFamily="34" charset="0"/>
          <a:ea typeface="宋体" pitchFamily="2" charset="-122"/>
        </a:defRPr>
      </a:lvl5pPr>
      <a:lvl6pPr marL="457200" algn="ctr" defTabSz="1728470" rtl="0" fontAlgn="base">
        <a:spcBef>
          <a:spcPct val="0"/>
        </a:spcBef>
        <a:spcAft>
          <a:spcPct val="0"/>
        </a:spcAft>
        <a:defRPr sz="8300">
          <a:solidFill>
            <a:schemeClr val="tx2"/>
          </a:solidFill>
          <a:latin typeface="Arial" panose="020B0604020202090204" pitchFamily="34" charset="0"/>
          <a:ea typeface="宋体" pitchFamily="2" charset="-122"/>
        </a:defRPr>
      </a:lvl6pPr>
      <a:lvl7pPr marL="914400" algn="ctr" defTabSz="1728470" rtl="0" fontAlgn="base">
        <a:spcBef>
          <a:spcPct val="0"/>
        </a:spcBef>
        <a:spcAft>
          <a:spcPct val="0"/>
        </a:spcAft>
        <a:defRPr sz="8300">
          <a:solidFill>
            <a:schemeClr val="tx2"/>
          </a:solidFill>
          <a:latin typeface="Arial" panose="020B0604020202090204" pitchFamily="34" charset="0"/>
          <a:ea typeface="宋体" pitchFamily="2" charset="-122"/>
        </a:defRPr>
      </a:lvl7pPr>
      <a:lvl8pPr marL="1371600" algn="ctr" defTabSz="1728470" rtl="0" fontAlgn="base">
        <a:spcBef>
          <a:spcPct val="0"/>
        </a:spcBef>
        <a:spcAft>
          <a:spcPct val="0"/>
        </a:spcAft>
        <a:defRPr sz="8300">
          <a:solidFill>
            <a:schemeClr val="tx2"/>
          </a:solidFill>
          <a:latin typeface="Arial" panose="020B0604020202090204" pitchFamily="34" charset="0"/>
          <a:ea typeface="宋体" pitchFamily="2" charset="-122"/>
        </a:defRPr>
      </a:lvl8pPr>
      <a:lvl9pPr marL="1828800" algn="ctr" defTabSz="1728470" rtl="0" fontAlgn="base">
        <a:spcBef>
          <a:spcPct val="0"/>
        </a:spcBef>
        <a:spcAft>
          <a:spcPct val="0"/>
        </a:spcAft>
        <a:defRPr sz="8300">
          <a:solidFill>
            <a:schemeClr val="tx2"/>
          </a:solidFill>
          <a:latin typeface="Arial" panose="020B0604020202090204" pitchFamily="34" charset="0"/>
          <a:ea typeface="宋体" pitchFamily="2" charset="-122"/>
        </a:defRPr>
      </a:lvl9pPr>
    </p:titleStyle>
    <p:bodyStyle>
      <a:lvl1pPr marL="647700" indent="-647700" algn="l" defTabSz="1728470" rtl="0" fontAlgn="base">
        <a:spcBef>
          <a:spcPct val="20000"/>
        </a:spcBef>
        <a:spcAft>
          <a:spcPct val="0"/>
        </a:spcAft>
        <a:buChar char="•"/>
        <a:defRPr sz="6000">
          <a:solidFill>
            <a:schemeClr val="tx1"/>
          </a:solidFill>
          <a:latin typeface="+mn-lt"/>
          <a:ea typeface="+mn-ea"/>
          <a:cs typeface="+mn-cs"/>
        </a:defRPr>
      </a:lvl1pPr>
      <a:lvl2pPr marL="1403350" indent="-539750" algn="l" defTabSz="1728470" rtl="0" fontAlgn="base">
        <a:spcBef>
          <a:spcPct val="20000"/>
        </a:spcBef>
        <a:spcAft>
          <a:spcPct val="0"/>
        </a:spcAft>
        <a:buChar char="–"/>
        <a:defRPr sz="5300">
          <a:solidFill>
            <a:schemeClr val="tx1"/>
          </a:solidFill>
          <a:latin typeface="+mn-lt"/>
          <a:ea typeface="+mn-ea"/>
        </a:defRPr>
      </a:lvl2pPr>
      <a:lvl3pPr marL="2160905" indent="-431800" algn="l" defTabSz="1728470" rtl="0" fontAlgn="base">
        <a:spcBef>
          <a:spcPct val="20000"/>
        </a:spcBef>
        <a:spcAft>
          <a:spcPct val="0"/>
        </a:spcAft>
        <a:buChar char="•"/>
        <a:defRPr sz="4500">
          <a:solidFill>
            <a:schemeClr val="tx1"/>
          </a:solidFill>
          <a:latin typeface="+mn-lt"/>
          <a:ea typeface="+mn-ea"/>
        </a:defRPr>
      </a:lvl3pPr>
      <a:lvl4pPr marL="3024505" indent="-431800" algn="l" defTabSz="1728470" rtl="0" fontAlgn="base">
        <a:spcBef>
          <a:spcPct val="20000"/>
        </a:spcBef>
        <a:spcAft>
          <a:spcPct val="0"/>
        </a:spcAft>
        <a:buChar char="–"/>
        <a:defRPr sz="3800">
          <a:solidFill>
            <a:schemeClr val="tx1"/>
          </a:solidFill>
          <a:latin typeface="+mn-lt"/>
          <a:ea typeface="+mn-ea"/>
        </a:defRPr>
      </a:lvl4pPr>
      <a:lvl5pPr marL="3888105" indent="-431800" algn="l" defTabSz="1728470" rtl="0" fontAlgn="base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5pPr>
      <a:lvl6pPr marL="4345305" indent="-431800" algn="l" defTabSz="1728470" rtl="0" fontAlgn="base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6pPr>
      <a:lvl7pPr marL="4802505" indent="-431800" algn="l" defTabSz="1728470" rtl="0" fontAlgn="base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7pPr>
      <a:lvl8pPr marL="5259705" indent="-431800" algn="l" defTabSz="1728470" rtl="0" fontAlgn="base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8pPr>
      <a:lvl9pPr marL="5716905" indent="-431800" algn="l" defTabSz="1728470" rtl="0" fontAlgn="base">
        <a:spcBef>
          <a:spcPct val="20000"/>
        </a:spcBef>
        <a:spcAft>
          <a:spcPct val="0"/>
        </a:spcAft>
        <a:buChar char="»"/>
        <a:defRPr sz="38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/>
      <p:sp>
        <p:nvSpPr>
          <p:cNvPr id="2050" name="标题占位符 1"/>
          <p:cNvSpPr>
            <a:spLocks noGrp="1"/>
          </p:cNvSpPr>
          <p:nvPr>
            <p:ph type="title"/>
          </p:nvPr>
        </p:nvSpPr>
        <p:spPr>
          <a:xfrm>
            <a:off x="863600" y="519113"/>
            <a:ext cx="15554325" cy="2160587"/>
          </a:xfrm>
          <a:prstGeom prst="rect">
            <a:avLst/>
          </a:prstGeom>
          <a:noFill/>
          <a:ln w="9525">
            <a:noFill/>
          </a:ln>
        </p:spPr>
        <p:txBody>
          <a:bodyPr lIns="172812" tIns="86406" rIns="172812" bIns="86406" anchor="ctr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2051" name="文本占位符 2"/>
          <p:cNvSpPr>
            <a:spLocks noGrp="1"/>
          </p:cNvSpPr>
          <p:nvPr>
            <p:ph type="body" idx="1"/>
          </p:nvPr>
        </p:nvSpPr>
        <p:spPr>
          <a:xfrm>
            <a:off x="863600" y="3024188"/>
            <a:ext cx="15554325" cy="8555037"/>
          </a:xfrm>
          <a:prstGeom prst="rect">
            <a:avLst/>
          </a:prstGeom>
          <a:noFill/>
          <a:ln w="9525">
            <a:noFill/>
          </a:ln>
        </p:spPr>
        <p:txBody>
          <a:bodyPr lIns="172812" tIns="86406" rIns="172812" bIns="86406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63600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>
            <a:lvl1pPr algn="l">
              <a:defRPr sz="2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5903913" y="12014200"/>
            <a:ext cx="547370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>
            <a:lvl1pPr algn="ctr">
              <a:defRPr sz="23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23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12385675" y="12014200"/>
            <a:ext cx="4032250" cy="688975"/>
          </a:xfrm>
          <a:prstGeom prst="rect">
            <a:avLst/>
          </a:prstGeom>
        </p:spPr>
        <p:txBody>
          <a:bodyPr vert="horz" lIns="172812" tIns="86406" rIns="172812" bIns="86406" rtlCol="0" anchor="ctr"/>
          <a:lstStyle>
            <a:lvl1pPr algn="r">
              <a:defRPr sz="2300">
                <a:solidFill>
                  <a:srgbClr val="898989"/>
                </a:solidFill>
                <a:latin typeface="Calibri" pitchFamily="34" charset="0"/>
              </a:defRPr>
            </a:lvl1pPr>
          </a:lstStyle>
          <a:p>
            <a:pPr lvl="0" defTabSz="1727200" eaLnBrk="1" hangingPunct="1"/>
            <a:fld id="{9A0DB2DC-4C9A-4742-B13C-FB6460FD3503}" type="slidenum">
              <a:rPr lang="zh-CN" altLang="en-US" dirty="0"/>
            </a:fld>
            <a:endParaRPr lang="zh-CN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ctr" defTabSz="1727835" rtl="0" eaLnBrk="1" latinLnBrk="0" hangingPunct="1">
        <a:spcBef>
          <a:spcPct val="0"/>
        </a:spcBef>
        <a:buNone/>
        <a:defRPr sz="8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648335" indent="-648335" algn="l" defTabSz="1727835" rtl="0" eaLnBrk="1" latinLnBrk="0" hangingPunct="1">
        <a:spcBef>
          <a:spcPct val="20000"/>
        </a:spcBef>
        <a:buFont typeface="Arial" panose="020B060402020209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403985" indent="-539750" algn="l" defTabSz="1727835" rtl="0" eaLnBrk="1" latinLnBrk="0" hangingPunct="1">
        <a:spcBef>
          <a:spcPct val="20000"/>
        </a:spcBef>
        <a:buFont typeface="Arial" panose="020B0604020202090204" pitchFamily="34" charset="0"/>
        <a:buChar char="–"/>
        <a:defRPr sz="5300" kern="1200">
          <a:solidFill>
            <a:schemeClr val="tx1"/>
          </a:solidFill>
          <a:latin typeface="+mn-lt"/>
          <a:ea typeface="+mn-ea"/>
          <a:cs typeface="+mn-cs"/>
        </a:defRPr>
      </a:lvl2pPr>
      <a:lvl3pPr marL="2160270" indent="-431800" algn="l" defTabSz="1727835" rtl="0" eaLnBrk="1" latinLnBrk="0" hangingPunct="1">
        <a:spcBef>
          <a:spcPct val="20000"/>
        </a:spcBef>
        <a:buFont typeface="Arial" panose="020B0604020202090204" pitchFamily="34" charset="0"/>
        <a:buChar char="•"/>
        <a:defRPr sz="4500" kern="1200">
          <a:solidFill>
            <a:schemeClr val="tx1"/>
          </a:solidFill>
          <a:latin typeface="+mn-lt"/>
          <a:ea typeface="+mn-ea"/>
          <a:cs typeface="+mn-cs"/>
        </a:defRPr>
      </a:lvl3pPr>
      <a:lvl4pPr marL="3024505" indent="-431800" algn="l" defTabSz="1727835" rtl="0" eaLnBrk="1" latinLnBrk="0" hangingPunct="1">
        <a:spcBef>
          <a:spcPct val="20000"/>
        </a:spcBef>
        <a:buFont typeface="Arial" panose="020B0604020202090204" pitchFamily="34" charset="0"/>
        <a:buChar char="–"/>
        <a:defRPr sz="3800" kern="1200">
          <a:solidFill>
            <a:schemeClr val="tx1"/>
          </a:solidFill>
          <a:latin typeface="+mn-lt"/>
          <a:ea typeface="+mn-ea"/>
          <a:cs typeface="+mn-cs"/>
        </a:defRPr>
      </a:lvl4pPr>
      <a:lvl5pPr marL="3888105" indent="-431800" algn="l" defTabSz="1727835" rtl="0" eaLnBrk="1" latinLnBrk="0" hangingPunct="1">
        <a:spcBef>
          <a:spcPct val="20000"/>
        </a:spcBef>
        <a:buFont typeface="Arial" panose="020B0604020202090204" pitchFamily="34" charset="0"/>
        <a:buChar char="»"/>
        <a:defRPr sz="3800" kern="1200">
          <a:solidFill>
            <a:schemeClr val="tx1"/>
          </a:solidFill>
          <a:latin typeface="+mn-lt"/>
          <a:ea typeface="+mn-ea"/>
          <a:cs typeface="+mn-cs"/>
        </a:defRPr>
      </a:lvl5pPr>
      <a:lvl6pPr marL="4752340" indent="-431800" algn="l" defTabSz="1727835" rtl="0" eaLnBrk="1" latinLnBrk="0" hangingPunct="1">
        <a:spcBef>
          <a:spcPct val="20000"/>
        </a:spcBef>
        <a:buFont typeface="Arial" panose="020B060402020209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6pPr>
      <a:lvl7pPr marL="5616575" indent="-431800" algn="l" defTabSz="1727835" rtl="0" eaLnBrk="1" latinLnBrk="0" hangingPunct="1">
        <a:spcBef>
          <a:spcPct val="20000"/>
        </a:spcBef>
        <a:buFont typeface="Arial" panose="020B060402020209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7pPr>
      <a:lvl8pPr marL="6480175" indent="-431800" algn="l" defTabSz="1727835" rtl="0" eaLnBrk="1" latinLnBrk="0" hangingPunct="1">
        <a:spcBef>
          <a:spcPct val="20000"/>
        </a:spcBef>
        <a:buFont typeface="Arial" panose="020B060402020209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8pPr>
      <a:lvl9pPr marL="7344410" indent="-431800" algn="l" defTabSz="1727835" rtl="0" eaLnBrk="1" latinLnBrk="0" hangingPunct="1">
        <a:spcBef>
          <a:spcPct val="20000"/>
        </a:spcBef>
        <a:buFont typeface="Arial" panose="020B0604020202090204" pitchFamily="34" charset="0"/>
        <a:buChar char="•"/>
        <a:defRPr sz="3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1pPr>
      <a:lvl2pPr marL="864235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2pPr>
      <a:lvl3pPr marL="1727835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3pPr>
      <a:lvl4pPr marL="2592070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4pPr>
      <a:lvl5pPr marL="3456305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5pPr>
      <a:lvl6pPr marL="4320540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6pPr>
      <a:lvl7pPr marL="5184140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7pPr>
      <a:lvl8pPr marL="6048375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8pPr>
      <a:lvl9pPr marL="6912610" algn="l" defTabSz="1727835" rtl="0" eaLnBrk="1" latinLnBrk="0" hangingPunct="1">
        <a:defRPr sz="3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hyperlink" Target="http://www.1ppt.com/word/" TargetMode="External"/><Relationship Id="rId8" Type="http://schemas.openxmlformats.org/officeDocument/2006/relationships/hyperlink" Target="http://www.1ppt.com/powerpoint/" TargetMode="External"/><Relationship Id="rId7" Type="http://schemas.openxmlformats.org/officeDocument/2006/relationships/hyperlink" Target="http://www.1ppt.com/xiazai/" TargetMode="External"/><Relationship Id="rId6" Type="http://schemas.openxmlformats.org/officeDocument/2006/relationships/hyperlink" Target="http://www.1ppt.com/tubiao/" TargetMode="External"/><Relationship Id="rId5" Type="http://schemas.openxmlformats.org/officeDocument/2006/relationships/hyperlink" Target="http://www.1ppt.com/beijing/" TargetMode="External"/><Relationship Id="rId4" Type="http://schemas.openxmlformats.org/officeDocument/2006/relationships/hyperlink" Target="http://www.1ppt.com/sucai/" TargetMode="External"/><Relationship Id="rId3" Type="http://schemas.openxmlformats.org/officeDocument/2006/relationships/hyperlink" Target="http://www.1ppt.com/jieri/" TargetMode="External"/><Relationship Id="rId2" Type="http://schemas.openxmlformats.org/officeDocument/2006/relationships/hyperlink" Target="http://www.1ppt.com/hangye/" TargetMode="External"/><Relationship Id="rId17" Type="http://schemas.openxmlformats.org/officeDocument/2006/relationships/slideLayout" Target="../slideLayouts/slideLayout7.xml"/><Relationship Id="rId16" Type="http://schemas.openxmlformats.org/officeDocument/2006/relationships/image" Target="../media/image1.jpeg"/><Relationship Id="rId15" Type="http://schemas.openxmlformats.org/officeDocument/2006/relationships/hyperlink" Target="http://www.1ppt.com/jiaoan/" TargetMode="External"/><Relationship Id="rId14" Type="http://schemas.openxmlformats.org/officeDocument/2006/relationships/hyperlink" Target="http://www.1ppt.com/shiti/" TargetMode="External"/><Relationship Id="rId13" Type="http://schemas.openxmlformats.org/officeDocument/2006/relationships/hyperlink" Target="http://www.1ppt.com/fanwen/" TargetMode="External"/><Relationship Id="rId12" Type="http://schemas.openxmlformats.org/officeDocument/2006/relationships/hyperlink" Target="http://www.1ppt.com/kejian/" TargetMode="External"/><Relationship Id="rId11" Type="http://schemas.openxmlformats.org/officeDocument/2006/relationships/hyperlink" Target="http://www.1ppt.com/ziliao/" TargetMode="External"/><Relationship Id="rId10" Type="http://schemas.openxmlformats.org/officeDocument/2006/relationships/hyperlink" Target="http://www.1ppt.com/excel/" TargetMode="External"/><Relationship Id="rId1" Type="http://schemas.openxmlformats.org/officeDocument/2006/relationships/hyperlink" Target="http://www.1ppt.com/moban/" TargetMode="Externa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8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9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6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7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8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9.jpeg"/></Relationships>
</file>

<file path=ppt/slides/_rels/slide20.xml.rels><?xml version="1.0" encoding="UTF-8" standalone="yes"?>
<Relationships xmlns="http://schemas.openxmlformats.org/package/2006/relationships"><Relationship Id="rId9" Type="http://schemas.openxmlformats.org/officeDocument/2006/relationships/hyperlink" Target="http://www.1ppt.com/word/" TargetMode="External"/><Relationship Id="rId8" Type="http://schemas.openxmlformats.org/officeDocument/2006/relationships/hyperlink" Target="http://www.1ppt.com/powerpoint/" TargetMode="External"/><Relationship Id="rId7" Type="http://schemas.openxmlformats.org/officeDocument/2006/relationships/hyperlink" Target="http://www.1ppt.com/xiazai/" TargetMode="External"/><Relationship Id="rId6" Type="http://schemas.openxmlformats.org/officeDocument/2006/relationships/hyperlink" Target="http://www.1ppt.com/tubiao/" TargetMode="External"/><Relationship Id="rId5" Type="http://schemas.openxmlformats.org/officeDocument/2006/relationships/hyperlink" Target="http://www.1ppt.com/beijing/" TargetMode="External"/><Relationship Id="rId4" Type="http://schemas.openxmlformats.org/officeDocument/2006/relationships/hyperlink" Target="http://www.1ppt.com/sucai/" TargetMode="External"/><Relationship Id="rId3" Type="http://schemas.openxmlformats.org/officeDocument/2006/relationships/hyperlink" Target="http://www.1ppt.com/jieri/" TargetMode="External"/><Relationship Id="rId2" Type="http://schemas.openxmlformats.org/officeDocument/2006/relationships/hyperlink" Target="http://www.1ppt.com/hangye/" TargetMode="External"/><Relationship Id="rId19" Type="http://schemas.openxmlformats.org/officeDocument/2006/relationships/slideLayout" Target="../slideLayouts/slideLayout13.xml"/><Relationship Id="rId18" Type="http://schemas.openxmlformats.org/officeDocument/2006/relationships/image" Target="../media/image22.png"/><Relationship Id="rId17" Type="http://schemas.openxmlformats.org/officeDocument/2006/relationships/image" Target="../media/image21.png"/><Relationship Id="rId16" Type="http://schemas.openxmlformats.org/officeDocument/2006/relationships/image" Target="../media/image20.png"/><Relationship Id="rId15" Type="http://schemas.openxmlformats.org/officeDocument/2006/relationships/hyperlink" Target="http://www.1ppt.com/jiaoan/" TargetMode="External"/><Relationship Id="rId14" Type="http://schemas.openxmlformats.org/officeDocument/2006/relationships/hyperlink" Target="http://www.1ppt.com/shiti/" TargetMode="External"/><Relationship Id="rId13" Type="http://schemas.openxmlformats.org/officeDocument/2006/relationships/hyperlink" Target="http://www.1ppt.com/fanwen/" TargetMode="External"/><Relationship Id="rId12" Type="http://schemas.openxmlformats.org/officeDocument/2006/relationships/hyperlink" Target="http://www.1ppt.com/kejian/" TargetMode="External"/><Relationship Id="rId11" Type="http://schemas.openxmlformats.org/officeDocument/2006/relationships/hyperlink" Target="http://www.1ppt.com/ziliao/" TargetMode="External"/><Relationship Id="rId10" Type="http://schemas.openxmlformats.org/officeDocument/2006/relationships/hyperlink" Target="http://www.1ppt.com/excel/" TargetMode="External"/><Relationship Id="rId1" Type="http://schemas.openxmlformats.org/officeDocument/2006/relationships/hyperlink" Target="http://www.1ppt.com/moban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" name="矩形 5"/>
          <p:cNvSpPr/>
          <p:nvPr/>
        </p:nvSpPr>
        <p:spPr>
          <a:xfrm>
            <a:off x="6192838" y="5545138"/>
            <a:ext cx="647700" cy="144463"/>
          </a:xfrm>
          <a:prstGeom prst="rect">
            <a:avLst/>
          </a:prstGeom>
          <a:noFill/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1"/>
              </a:rPr>
              <a:t>www.1ppt.com/moban/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行业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2"/>
              </a:rPr>
              <a:t>www.1ppt.com/hangye/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节日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模板：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3"/>
              </a:rPr>
              <a:t>www.1ppt.com/jieri/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素材下载：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4"/>
              </a:rPr>
              <a:t>www.1ppt.com/sucai/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背景图片：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5"/>
              </a:rPr>
              <a:t>www.1ppt.com/beijing/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图表下载：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6"/>
              </a:rPr>
              <a:t>www.1ppt.com/tubiao/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优秀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7"/>
              </a:rPr>
              <a:t>www.1ppt.com/xiazai/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8"/>
              </a:rPr>
              <a:t>www.1ppt.com/powerpoint/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Word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 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9"/>
              </a:rPr>
              <a:t>www.1ppt.com/word/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Excel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教程：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10"/>
              </a:rPr>
              <a:t>www.1ppt.com/excel/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资料下载：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11"/>
              </a:rPr>
              <a:t>www.1ppt.com/ziliao/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   PPT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课件下载：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12"/>
              </a:rPr>
              <a:t>www.1ppt.com/kejian/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范文下载：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13"/>
              </a:rPr>
              <a:t>www.1ppt.com/fanwen/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           </a:t>
            </a: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试卷下载：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14"/>
              </a:rPr>
              <a:t>www.1ppt.com/shiti/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教案下载：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  <a:hlinkClick r:id="rId15"/>
              </a:rPr>
              <a:t>www.1ppt.com/jiaoan/</a:t>
            </a: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</a:t>
            </a:r>
            <a:endParaRPr kumimoji="0" lang="en-US" altLang="zh-CN" sz="100" b="0" i="0" u="none" strike="noStrike" kern="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100" b="0" i="0" u="none" strike="noStrike" kern="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Calibri"/>
                <a:ea typeface="宋体"/>
                <a:cs typeface="+mn-cs"/>
              </a:rPr>
              <a:t>  </a:t>
            </a:r>
            <a:endParaRPr kumimoji="0" lang="zh-CN" altLang="en-US" sz="100" b="0" i="0" u="none" strike="noStrike" kern="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Calibri"/>
              <a:ea typeface="宋体"/>
              <a:cs typeface="+mn-cs"/>
            </a:endParaRPr>
          </a:p>
        </p:txBody>
      </p:sp>
      <p:pic>
        <p:nvPicPr>
          <p:cNvPr id="14339" name="Picture 4" descr="彩虹色的花001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2930525" y="0"/>
            <a:ext cx="11422063" cy="12961938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62" name="Picture 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350" y="1571625"/>
            <a:ext cx="17278350" cy="98202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6386" name="Picture 4" descr="彩虹色的花00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3688" y="1655763"/>
            <a:ext cx="8637587" cy="98028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7410" name="Picture 6"/>
          <p:cNvPicPr>
            <a:picLocks noChangeAspect="1"/>
          </p:cNvPicPr>
          <p:nvPr/>
        </p:nvPicPr>
        <p:blipFill>
          <a:blip r:embed="rId1"/>
          <a:srcRect l="2049" b="3026"/>
          <a:stretch>
            <a:fillRect/>
          </a:stretch>
        </p:blipFill>
        <p:spPr>
          <a:xfrm>
            <a:off x="0" y="1384300"/>
            <a:ext cx="17281525" cy="971391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8434" name="Picture 6"/>
          <p:cNvPicPr>
            <a:picLocks noChangeAspect="1"/>
          </p:cNvPicPr>
          <p:nvPr/>
        </p:nvPicPr>
        <p:blipFill>
          <a:blip r:embed="rId1"/>
          <a:srcRect l="1445" t="856" b="3815"/>
          <a:stretch>
            <a:fillRect/>
          </a:stretch>
        </p:blipFill>
        <p:spPr>
          <a:xfrm>
            <a:off x="0" y="1312863"/>
            <a:ext cx="17281525" cy="97043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9458" name="Picture 6"/>
          <p:cNvPicPr>
            <a:picLocks noChangeAspect="1"/>
          </p:cNvPicPr>
          <p:nvPr/>
        </p:nvPicPr>
        <p:blipFill>
          <a:blip r:embed="rId1"/>
          <a:srcRect l="1663" t="1469" b="4390"/>
          <a:stretch>
            <a:fillRect/>
          </a:stretch>
        </p:blipFill>
        <p:spPr>
          <a:xfrm>
            <a:off x="0" y="1336675"/>
            <a:ext cx="17281525" cy="9680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0482" name="Picture 6"/>
          <p:cNvPicPr>
            <a:picLocks noChangeAspect="1"/>
          </p:cNvPicPr>
          <p:nvPr/>
        </p:nvPicPr>
        <p:blipFill>
          <a:blip r:embed="rId1"/>
          <a:srcRect l="1895" t="809" r="1529" b="4498"/>
          <a:stretch>
            <a:fillRect/>
          </a:stretch>
        </p:blipFill>
        <p:spPr>
          <a:xfrm>
            <a:off x="0" y="1123950"/>
            <a:ext cx="17281525" cy="9821863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1506" name="Picture 6"/>
          <p:cNvPicPr>
            <a:picLocks noChangeAspect="1"/>
          </p:cNvPicPr>
          <p:nvPr/>
        </p:nvPicPr>
        <p:blipFill>
          <a:blip r:embed="rId1"/>
          <a:srcRect l="2049" t="1189" r="432" b="4849"/>
          <a:stretch>
            <a:fillRect/>
          </a:stretch>
        </p:blipFill>
        <p:spPr>
          <a:xfrm>
            <a:off x="0" y="1417638"/>
            <a:ext cx="17281525" cy="95281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2530" name="Picture 6"/>
          <p:cNvPicPr>
            <a:picLocks noChangeAspect="1"/>
          </p:cNvPicPr>
          <p:nvPr/>
        </p:nvPicPr>
        <p:blipFill>
          <a:blip r:embed="rId1"/>
          <a:srcRect l="1677" t="1189" r="1309" b="4126"/>
          <a:stretch>
            <a:fillRect/>
          </a:stretch>
        </p:blipFill>
        <p:spPr>
          <a:xfrm>
            <a:off x="0" y="1119188"/>
            <a:ext cx="17281525" cy="98980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3554" name="Picture 6"/>
          <p:cNvPicPr>
            <a:picLocks noChangeAspect="1"/>
          </p:cNvPicPr>
          <p:nvPr/>
        </p:nvPicPr>
        <p:blipFill>
          <a:blip r:embed="rId1"/>
          <a:srcRect l="1663" t="1469" b="4390"/>
          <a:stretch>
            <a:fillRect/>
          </a:stretch>
        </p:blipFill>
        <p:spPr>
          <a:xfrm>
            <a:off x="0" y="1336675"/>
            <a:ext cx="17281525" cy="9680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4578" name="Picture 6"/>
          <p:cNvPicPr>
            <a:picLocks noChangeAspect="1"/>
          </p:cNvPicPr>
          <p:nvPr/>
        </p:nvPicPr>
        <p:blipFill>
          <a:blip r:embed="rId1"/>
          <a:srcRect l="2722" t="809" r="1501" b="3026"/>
          <a:stretch>
            <a:fillRect/>
          </a:stretch>
        </p:blipFill>
        <p:spPr>
          <a:xfrm>
            <a:off x="0" y="1655763"/>
            <a:ext cx="17281525" cy="100631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5602" name="Picture 6"/>
          <p:cNvPicPr>
            <a:picLocks noChangeAspect="1"/>
          </p:cNvPicPr>
          <p:nvPr/>
        </p:nvPicPr>
        <p:blipFill>
          <a:blip r:embed="rId1"/>
          <a:srcRect l="2066" t="856" r="-398" b="3072"/>
          <a:stretch>
            <a:fillRect/>
          </a:stretch>
        </p:blipFill>
        <p:spPr>
          <a:xfrm>
            <a:off x="0" y="1557338"/>
            <a:ext cx="17281525" cy="96758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6626" name="Picture 6"/>
          <p:cNvPicPr>
            <a:picLocks noChangeAspect="1"/>
          </p:cNvPicPr>
          <p:nvPr/>
        </p:nvPicPr>
        <p:blipFill>
          <a:blip r:embed="rId1"/>
          <a:srcRect l="1445" t="809" r="1501" b="3770"/>
          <a:stretch>
            <a:fillRect/>
          </a:stretch>
        </p:blipFill>
        <p:spPr>
          <a:xfrm>
            <a:off x="0" y="1655763"/>
            <a:ext cx="17281525" cy="98536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7650" name="Picture 6"/>
          <p:cNvPicPr>
            <a:picLocks noChangeAspect="1"/>
          </p:cNvPicPr>
          <p:nvPr/>
        </p:nvPicPr>
        <p:blipFill>
          <a:blip r:embed="rId1"/>
          <a:srcRect l="1677" t="1141" r="1309" b="3343"/>
          <a:stretch>
            <a:fillRect/>
          </a:stretch>
        </p:blipFill>
        <p:spPr>
          <a:xfrm>
            <a:off x="0" y="1258888"/>
            <a:ext cx="17281525" cy="99742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8674" name="Picture 6"/>
          <p:cNvPicPr>
            <a:picLocks noChangeAspect="1"/>
          </p:cNvPicPr>
          <p:nvPr/>
        </p:nvPicPr>
        <p:blipFill>
          <a:blip r:embed="rId1"/>
          <a:srcRect l="1706" t="728" b="3851"/>
          <a:stretch>
            <a:fillRect/>
          </a:stretch>
        </p:blipFill>
        <p:spPr>
          <a:xfrm>
            <a:off x="0" y="1439863"/>
            <a:ext cx="17281525" cy="97678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9698" name="Picture 7"/>
          <p:cNvPicPr>
            <a:picLocks noChangeAspect="1"/>
          </p:cNvPicPr>
          <p:nvPr/>
        </p:nvPicPr>
        <p:blipFill>
          <a:blip r:embed="rId1"/>
          <a:srcRect l="2299" t="1141" b="4082"/>
          <a:stretch>
            <a:fillRect/>
          </a:stretch>
        </p:blipFill>
        <p:spPr>
          <a:xfrm>
            <a:off x="0" y="1228725"/>
            <a:ext cx="17281525" cy="978852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0722" name="Picture 6"/>
          <p:cNvPicPr>
            <a:picLocks noChangeAspect="1"/>
          </p:cNvPicPr>
          <p:nvPr/>
        </p:nvPicPr>
        <p:blipFill>
          <a:blip r:embed="rId1"/>
          <a:srcRect l="2066" t="1234" r="-398" b="4170"/>
          <a:stretch>
            <a:fillRect/>
          </a:stretch>
        </p:blipFill>
        <p:spPr>
          <a:xfrm>
            <a:off x="0" y="1416050"/>
            <a:ext cx="17281525" cy="96012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1746" name="Picture 8"/>
          <p:cNvPicPr>
            <a:picLocks noChangeAspect="1"/>
          </p:cNvPicPr>
          <p:nvPr/>
        </p:nvPicPr>
        <p:blipFill>
          <a:blip r:embed="rId1"/>
          <a:srcRect l="2463" b="3770"/>
          <a:stretch>
            <a:fillRect/>
          </a:stretch>
        </p:blipFill>
        <p:spPr>
          <a:xfrm>
            <a:off x="0" y="1416050"/>
            <a:ext cx="17281525" cy="9680575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2770" name="Picture 4" descr="彩虹色的花036"/>
          <p:cNvPicPr>
            <a:picLocks noChangeAspect="1"/>
          </p:cNvPicPr>
          <p:nvPr/>
        </p:nvPicPr>
        <p:blipFill>
          <a:blip r:embed="rId1"/>
          <a:srcRect l="4980" t="2397" r="4153" b="9457"/>
          <a:stretch>
            <a:fillRect/>
          </a:stretch>
        </p:blipFill>
        <p:spPr>
          <a:xfrm>
            <a:off x="4679950" y="2447925"/>
            <a:ext cx="8047038" cy="88582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" name="矩形 4"/>
          <p:cNvSpPr/>
          <p:nvPr/>
        </p:nvSpPr>
        <p:spPr>
          <a:xfrm>
            <a:off x="2971800" y="8180388"/>
            <a:ext cx="12201525" cy="32004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72803" tIns="86401" rIns="172803" bIns="86401" rtlCol="0" anchor="ctr"/>
          <a:lstStyle/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PPT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模板下载：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1"/>
              </a:rPr>
              <a:t>www.1ppt.com/moban/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            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行业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PPT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模板：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2"/>
              </a:rPr>
              <a:t>www.1ppt.com/hangye/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</a:t>
            </a:r>
            <a:endParaRPr kumimoji="0" lang="en-US" altLang="zh-CN" sz="21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节日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PPT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模板：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3"/>
              </a:rPr>
              <a:t>www.1ppt.com/jieri/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                  PPT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素材下载：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4"/>
              </a:rPr>
              <a:t>www.1ppt.com/sucai/</a:t>
            </a:r>
            <a:endParaRPr kumimoji="0" lang="en-US" altLang="zh-CN" sz="21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PPT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背景图片：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5"/>
              </a:rPr>
              <a:t>www.1ppt.com/beijing/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             PPT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图表下载：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6"/>
              </a:rPr>
              <a:t>www.1ppt.com/tubiao/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  </a:t>
            </a:r>
            <a:endParaRPr kumimoji="0" lang="en-US" altLang="zh-CN" sz="21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优秀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PPT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下载：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7"/>
              </a:rPr>
              <a:t>www.1ppt.com/xiazai/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               PPT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教程：       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8"/>
              </a:rPr>
              <a:t>www.1ppt.com/powerpoint/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  </a:t>
            </a:r>
            <a:endParaRPr kumimoji="0" lang="en-US" altLang="zh-CN" sz="21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Word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教程：    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9"/>
              </a:rPr>
              <a:t>www.1ppt.com/word/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                Excel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教程：     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10"/>
              </a:rPr>
              <a:t>www.1ppt.com/excel/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</a:t>
            </a:r>
            <a:endParaRPr kumimoji="0" lang="en-US" altLang="zh-CN" sz="21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资料下载：      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11"/>
              </a:rPr>
              <a:t>www.1ppt.com/ziliao/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                PPT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课件下载：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12"/>
              </a:rPr>
              <a:t>www.1ppt.com/kejian/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</a:t>
            </a:r>
            <a:endParaRPr kumimoji="0" lang="en-US" altLang="zh-CN" sz="21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范文下载：      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13"/>
              </a:rPr>
              <a:t>www.1ppt.com/fanwen/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               </a:t>
            </a: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试卷下载：      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14"/>
              </a:rPr>
              <a:t>www.1ppt.com/shiti/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</a:t>
            </a:r>
            <a:endParaRPr kumimoji="0" lang="en-US" altLang="zh-CN" sz="21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教案下载：      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  <a:hlinkClick r:id="rId15"/>
              </a:rPr>
              <a:t>www.1ppt.com/jiaoan/</a:t>
            </a: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</a:t>
            </a:r>
            <a:endParaRPr kumimoji="0" lang="en-US" altLang="zh-CN" sz="21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2100" b="0" i="0" u="none" strike="noStrike" kern="1200" cap="none" spc="0" normalizeH="0" baseline="0" noProof="0" dirty="0">
                <a:ln>
                  <a:noFill/>
                </a:ln>
                <a:solidFill>
                  <a:srgbClr val="EEECE1">
                    <a:lumMod val="25000"/>
                  </a:srgbClr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  </a:t>
            </a:r>
            <a:endParaRPr kumimoji="0" lang="zh-CN" altLang="en-US" sz="2100" b="0" i="0" u="none" strike="noStrike" kern="1200" cap="none" spc="0" normalizeH="0" baseline="0" noProof="0" dirty="0">
              <a:ln>
                <a:noFill/>
              </a:ln>
              <a:solidFill>
                <a:srgbClr val="EEECE1">
                  <a:lumMod val="25000"/>
                </a:srgbClr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3" name="Rectangle 17"/>
          <p:cNvSpPr>
            <a:spLocks noChangeArrowheads="1"/>
          </p:cNvSpPr>
          <p:nvPr/>
        </p:nvSpPr>
        <p:spPr bwMode="gray">
          <a:xfrm>
            <a:off x="0" y="5122863"/>
            <a:ext cx="17281525" cy="2582863"/>
          </a:xfrm>
          <a:prstGeom prst="rect">
            <a:avLst/>
          </a:prstGeom>
          <a:solidFill>
            <a:schemeClr val="tx2">
              <a:lumMod val="75000"/>
            </a:schemeClr>
          </a:solidFill>
          <a:ln w="9525">
            <a:noFill/>
            <a:miter lim="800000"/>
          </a:ln>
        </p:spPr>
        <p:txBody>
          <a:bodyPr wrap="none" lIns="172803" tIns="86401" rIns="172803" bIns="86401" anchor="ctr"/>
          <a:lstStyle/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400" b="0" i="0" u="none" strike="noStrike" kern="0" cap="none" spc="0" normalizeH="0" baseline="0" noProof="0" dirty="0">
              <a:ln>
                <a:noFill/>
              </a:ln>
              <a:solidFill>
                <a:srgbClr val="005397"/>
              </a:solidFill>
              <a:effectLst/>
              <a:uLnTx/>
              <a:uFillTx/>
              <a:latin typeface="Arial" panose="020B0604020202090204"/>
              <a:ea typeface="微软雅黑"/>
              <a:cs typeface="+mn-cs"/>
            </a:endParaRPr>
          </a:p>
        </p:txBody>
      </p:sp>
      <p:pic>
        <p:nvPicPr>
          <p:cNvPr id="33796" name="图片 9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124200" y="658813"/>
            <a:ext cx="10547350" cy="3675062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5" name="Rectangle 3"/>
          <p:cNvSpPr>
            <a:spLocks noChangeArrowheads="1"/>
          </p:cNvSpPr>
          <p:nvPr/>
        </p:nvSpPr>
        <p:spPr bwMode="auto">
          <a:xfrm>
            <a:off x="885825" y="5310188"/>
            <a:ext cx="7754938" cy="3059113"/>
          </a:xfrm>
          <a:prstGeom prst="rect">
            <a:avLst/>
          </a:prstGeom>
          <a:noFill/>
          <a:ln w="3175" algn="ctr">
            <a:noFill/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72803" tIns="86401" rIns="172803" bIns="86401"/>
          <a:lstStyle/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B8CC1"/>
              </a:buClr>
              <a:buSzTx/>
              <a:buFontTx/>
              <a:buNone/>
              <a:defRPr/>
            </a:pPr>
            <a:r>
              <a:rPr kumimoji="0" lang="zh-CN" altLang="en-US" sz="3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可以在下列情况使用</a:t>
            </a:r>
            <a:endParaRPr kumimoji="0" lang="zh-CN" altLang="en-US" sz="23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72783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不限次数的用于您个人</a:t>
            </a:r>
            <a:r>
              <a:rPr kumimoji="0" lang="en-US" altLang="zh-CN" sz="2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/</a:t>
            </a:r>
            <a:r>
              <a:rPr kumimoji="0" lang="zh-CN" altLang="en-US" sz="2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公司、企业的商业演示。</a:t>
            </a:r>
            <a:endParaRPr kumimoji="0" lang="zh-CN" altLang="en-US" sz="23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72783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拷贝模板中的内容用于其它幻灯片母版中使用。</a:t>
            </a:r>
            <a:endParaRPr kumimoji="0" lang="zh-CN" altLang="en-US" sz="23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B8CC1"/>
              </a:buClr>
              <a:buSzTx/>
              <a:buFont typeface="Wingdings" panose="05000000000000000000" pitchFamily="2" charset="2"/>
              <a:buChar char="n"/>
              <a:defRPr/>
            </a:pPr>
            <a:endParaRPr kumimoji="0" lang="en-US" altLang="zh-CN" sz="23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sp>
        <p:nvSpPr>
          <p:cNvPr id="16" name="Rectangle 4"/>
          <p:cNvSpPr>
            <a:spLocks noChangeArrowheads="1"/>
          </p:cNvSpPr>
          <p:nvPr/>
        </p:nvSpPr>
        <p:spPr bwMode="auto">
          <a:xfrm>
            <a:off x="8640763" y="5310188"/>
            <a:ext cx="7754938" cy="2922588"/>
          </a:xfrm>
          <a:prstGeom prst="rect">
            <a:avLst/>
          </a:prstGeom>
          <a:noFill/>
          <a:ln w="3175" algn="ctr">
            <a:noFill/>
            <a:prstDash val="dash"/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72803" tIns="86401" rIns="172803" bIns="86401"/>
          <a:lstStyle/>
          <a:p>
            <a:pPr marL="0" marR="0" lvl="0" indent="0" algn="l" defTabSz="1727835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rgbClr val="5B8CC1"/>
              </a:buClr>
              <a:buSzTx/>
              <a:buFontTx/>
              <a:buNone/>
              <a:defRPr/>
            </a:pPr>
            <a:r>
              <a:rPr kumimoji="0" lang="zh-CN" altLang="en-US" sz="3800" b="1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不可以在以下情况使用</a:t>
            </a:r>
            <a:endParaRPr kumimoji="0" lang="zh-CN" altLang="en-US" sz="2100" b="1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72783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用于任何形式的在线付费下载。</a:t>
            </a:r>
            <a:endParaRPr kumimoji="0" lang="zh-CN" altLang="en-US" sz="23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  <a:p>
            <a:pPr marL="0" marR="0" lvl="0" indent="0" algn="l" defTabSz="1727835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5B8CC1"/>
              </a:buClr>
              <a:buSzTx/>
              <a:buFont typeface="Wingdings" panose="05000000000000000000" pitchFamily="2" charset="2"/>
              <a:buChar char="n"/>
              <a:defRPr/>
            </a:pPr>
            <a:r>
              <a:rPr kumimoji="0" lang="zh-CN" altLang="en-US" sz="2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 pitchFamily="34" charset="-122"/>
                <a:ea typeface="微软雅黑" pitchFamily="34" charset="-122"/>
                <a:cs typeface="+mn-cs"/>
              </a:rPr>
              <a:t>收集整理我们发布的免费资源后，刻录光碟销售。</a:t>
            </a:r>
            <a:endParaRPr kumimoji="0" lang="zh-CN" altLang="en-GB" sz="23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 pitchFamily="34" charset="-122"/>
              <a:ea typeface="微软雅黑" pitchFamily="34" charset="-122"/>
              <a:cs typeface="+mn-cs"/>
            </a:endParaRPr>
          </a:p>
        </p:txBody>
      </p:sp>
      <p:pic>
        <p:nvPicPr>
          <p:cNvPr id="33799" name="Picture 10" descr="png-0644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10213" y="5310188"/>
            <a:ext cx="744537" cy="7429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33800" name="Picture 11" descr="png-0652"/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13671550" y="5310188"/>
            <a:ext cx="744538" cy="742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默认设计模板">
  <a:themeElements>
    <a:clrScheme name="默认设计模板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默认设计模板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172847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90204" pitchFamily="34" charset="0"/>
            <a:ea typeface="宋体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172847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3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panose="020B0604020202090204" pitchFamily="34" charset="0"/>
            <a:ea typeface="宋体" pitchFamily="2" charset="-122"/>
          </a:defRPr>
        </a:defPPr>
      </a:lstStyle>
    </a:lnDef>
  </a:objectDefaults>
  <a:extraClrSchemeLst>
    <a:extraClrScheme>
      <a:clrScheme name="默认设计模板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默认设计模板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默认设计模板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1194</Words>
  <Application>WPS 文字</Application>
  <PresentationFormat>自定义</PresentationFormat>
  <Paragraphs>29</Paragraphs>
  <Slides>20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20</vt:i4>
      </vt:variant>
    </vt:vector>
  </HeadingPairs>
  <TitlesOfParts>
    <vt:vector size="37" baseType="lpstr">
      <vt:lpstr>Arial</vt:lpstr>
      <vt:lpstr>方正书宋_GBK</vt:lpstr>
      <vt:lpstr>Wingdings</vt:lpstr>
      <vt:lpstr>宋体</vt:lpstr>
      <vt:lpstr>Calibri</vt:lpstr>
      <vt:lpstr>微软雅黑</vt:lpstr>
      <vt:lpstr>汉仪书宋二KW</vt:lpstr>
      <vt:lpstr>Calibri</vt:lpstr>
      <vt:lpstr>宋体</vt:lpstr>
      <vt:lpstr>Helvetica Neue</vt:lpstr>
      <vt:lpstr>汉仪旗黑</vt:lpstr>
      <vt:lpstr>Arial</vt:lpstr>
      <vt:lpstr>微软雅黑</vt:lpstr>
      <vt:lpstr>宋体</vt:lpstr>
      <vt:lpstr>Arial Unicode MS</vt:lpstr>
      <vt:lpstr>默认设计模板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新教育研究中心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幻灯片 1</dc:title>
  <dc:creator>新教育</dc:creator>
  <cp:lastModifiedBy>nana</cp:lastModifiedBy>
  <cp:revision>15</cp:revision>
  <dcterms:created xsi:type="dcterms:W3CDTF">2021-05-14T05:47:05Z</dcterms:created>
  <dcterms:modified xsi:type="dcterms:W3CDTF">2021-05-14T05:47:05Z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2052-3.5.1.5630</vt:lpwstr>
  </property>
</Properties>
</file>