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3" r:id="rId5"/>
    <p:sldId id="272" r:id="rId6"/>
    <p:sldId id="268" r:id="rId7"/>
    <p:sldId id="273" r:id="rId8"/>
    <p:sldId id="283" r:id="rId9"/>
    <p:sldId id="284" r:id="rId10"/>
    <p:sldId id="285" r:id="rId11"/>
    <p:sldId id="286" r:id="rId12"/>
    <p:sldId id="269" r:id="rId13"/>
    <p:sldId id="278" r:id="rId14"/>
    <p:sldId id="270" r:id="rId15"/>
    <p:sldId id="276" r:id="rId16"/>
    <p:sldId id="271" r:id="rId17"/>
    <p:sldId id="275" r:id="rId18"/>
    <p:sldId id="282" r:id="rId1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68F2"/>
    <a:srgbClr val="FE7A06"/>
    <a:srgbClr val="58B933"/>
    <a:srgbClr val="00AAE8"/>
    <a:srgbClr val="3E1673"/>
    <a:srgbClr val="F2BE20"/>
    <a:srgbClr val="5714BC"/>
    <a:srgbClr val="671DB3"/>
    <a:srgbClr val="8822AE"/>
    <a:srgbClr val="0F9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428"/>
        <p:guide pos="369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image" Target="../media/image1.png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image" Target="../media/image2.png"/><Relationship Id="rId6" Type="http://schemas.openxmlformats.org/officeDocument/2006/relationships/tags" Target="../tags/tag51.xml"/><Relationship Id="rId5" Type="http://schemas.openxmlformats.org/officeDocument/2006/relationships/image" Target="../media/image1.png"/><Relationship Id="rId4" Type="http://schemas.openxmlformats.org/officeDocument/2006/relationships/tags" Target="../tags/tag50.xml"/><Relationship Id="rId3" Type="http://schemas.openxmlformats.org/officeDocument/2006/relationships/image" Target="../media/image11.png"/><Relationship Id="rId2" Type="http://schemas.openxmlformats.org/officeDocument/2006/relationships/tags" Target="../tags/tag49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image" Target="../media/image12.png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13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9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9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4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15.png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image" Target="../media/image17.png"/><Relationship Id="rId5" Type="http://schemas.openxmlformats.org/officeDocument/2006/relationships/tags" Target="../tags/tag86.xml"/><Relationship Id="rId4" Type="http://schemas.openxmlformats.org/officeDocument/2006/relationships/image" Target="../media/image16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tags" Target="../tags/tag16.xml"/><Relationship Id="rId3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5.png"/><Relationship Id="rId4" Type="http://schemas.openxmlformats.org/officeDocument/2006/relationships/tags" Target="../tags/tag21.xml"/><Relationship Id="rId3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tags" Target="../tags/tag26.xml"/><Relationship Id="rId3" Type="http://schemas.openxmlformats.org/officeDocument/2006/relationships/image" Target="../media/image7.png"/><Relationship Id="rId2" Type="http://schemas.openxmlformats.org/officeDocument/2006/relationships/tags" Target="../tags/tag25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9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9.png"/><Relationship Id="rId4" Type="http://schemas.openxmlformats.org/officeDocument/2006/relationships/tags" Target="../tags/tag41.xml"/><Relationship Id="rId3" Type="http://schemas.openxmlformats.org/officeDocument/2006/relationships/image" Target="../media/image10.png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组合 3"/>
          <p:cNvGrpSpPr/>
          <p:nvPr/>
        </p:nvGrpSpPr>
        <p:grpSpPr>
          <a:xfrm>
            <a:off x="0" y="0"/>
            <a:ext cx="12192000" cy="7454900"/>
            <a:chOff x="0" y="0"/>
            <a:chExt cx="19200" cy="11740"/>
          </a:xfrm>
        </p:grpSpPr>
        <p:grpSp>
          <p:nvGrpSpPr>
            <p:cNvPr id="2052" name="组合 5"/>
            <p:cNvGrpSpPr/>
            <p:nvPr userDrawn="1"/>
          </p:nvGrpSpPr>
          <p:grpSpPr>
            <a:xfrm>
              <a:off x="0" y="0"/>
              <a:ext cx="19200" cy="3223"/>
              <a:chOff x="0" y="0"/>
              <a:chExt cx="12192000" cy="2046605"/>
            </a:xfrm>
          </p:grpSpPr>
          <p:pic>
            <p:nvPicPr>
              <p:cNvPr id="2053" name="图片 6"/>
              <p:cNvPicPr>
                <a:picLocks noChangeAspect="1"/>
              </p:cNvPicPr>
              <p:nvPr userDrawn="1"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204660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054" name="图片 8"/>
              <p:cNvPicPr>
                <a:picLocks noChangeAspect="1"/>
              </p:cNvPicPr>
              <p:nvPr userDrawn="1"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0" y="10686"/>
                <a:ext cx="12192000" cy="170497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055" name="图片 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0" y="9728"/>
              <a:ext cx="19200" cy="20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16785" y="3503930"/>
            <a:ext cx="7759065" cy="49149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5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216468" y="2292046"/>
            <a:ext cx="7759065" cy="1150960"/>
          </a:xfrm>
        </p:spPr>
        <p:txBody>
          <a:bodyPr lIns="90000" tIns="46800" rIns="90000" bIns="46800" anchor="b" anchorCtr="0">
            <a:noAutofit/>
          </a:bodyPr>
          <a:lstStyle>
            <a:lvl1pPr algn="ctr">
              <a:defRPr sz="4500" spc="600" baseline="0">
                <a:solidFill>
                  <a:schemeClr val="accent1"/>
                </a:solidFill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4511039" y="4490846"/>
            <a:ext cx="1383093" cy="474726"/>
          </a:xfrm>
          <a:solidFill>
            <a:schemeClr val="accent1"/>
          </a:solidFill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u="none" strike="noStrike" kern="1200" cap="none" spc="0" normalizeH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490846"/>
            <a:ext cx="1383092" cy="474726"/>
          </a:xfrm>
          <a:ln>
            <a:solidFill>
              <a:schemeClr val="accent1"/>
            </a:solidFill>
          </a:ln>
        </p:spPr>
        <p:txBody>
          <a:bodyPr lIns="90000" tIns="46800" rIns="90000" bIns="46800" anchor="ctr">
            <a:normAutofit/>
          </a:bodyPr>
          <a:lstStyle>
            <a:lvl1pPr marL="0" indent="0" algn="ctr">
              <a:buNone/>
              <a:defRPr u="none" strike="noStrike" kern="1200" cap="none" spc="0" normalizeH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u="none" strike="noStrike" kern="1200" cap="none" spc="0" normalizeH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15875"/>
            <a:ext cx="12192000" cy="204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76963"/>
            <a:ext cx="12192000" cy="1166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12192000" cy="2047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125639" y="2421777"/>
            <a:ext cx="5940723" cy="133663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编辑标题</a:t>
            </a:r>
            <a:endParaRPr strike="noStrike" noProof="1" dirty="0">
              <a:sym typeface="+mn-ea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703" y="4417887"/>
            <a:ext cx="1302101" cy="485285"/>
          </a:xfrm>
          <a:solidFill>
            <a:schemeClr val="accent1"/>
          </a:solidFill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6257199" y="4417887"/>
            <a:ext cx="1302103" cy="485285"/>
          </a:xfrm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76963"/>
            <a:ext cx="12192000" cy="1316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微软雅黑" panose="020B0503020204020204" charset="-122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微软雅黑" panose="020B0503020204020204" charset="-122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5750" y="273050"/>
            <a:ext cx="11616267" cy="63119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baseline="0" noProof="1" dirty="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14340" name="图片 9" descr="C:\Users\kingsoft\Desktop\图片7副本.png图片7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7071784" y="4933950"/>
            <a:ext cx="4830233" cy="165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1050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0" y="0"/>
            <a:ext cx="482388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 dirty="0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15364" name="图片 9" descr="C:\Users\kingsoft\Desktop\图片7副本.png图片7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8231717" y="5327650"/>
            <a:ext cx="3960283" cy="153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pic>
        <p:nvPicPr>
          <p:cNvPr id="16388" name="图片 15" descr="C:\Users\kingsoft\Desktop\图片7副本.png图片7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8231717" y="5327650"/>
            <a:ext cx="3960283" cy="153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33" y="0"/>
            <a:ext cx="12192000" cy="197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50419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二级</a:t>
            </a:r>
            <a:endParaRPr lang="zh-CN" altLang="en-US" strike="noStrike" noProof="1" dirty="0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三级</a:t>
            </a:r>
            <a:endParaRPr lang="zh-CN" altLang="en-US" strike="noStrike" noProof="1" dirty="0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四级</a:t>
            </a:r>
            <a:endParaRPr lang="zh-CN" altLang="en-US" strike="noStrike" noProof="1" dirty="0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 dirty="0"/>
              <a:t>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242050"/>
            <a:ext cx="12192000" cy="123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Tx/>
            </a:pPr>
            <a:endParaRPr lang="en-US" altLang="zh-CN" sz="100" strike="noStrike" noProof="1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sz="21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z="1050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二级</a:t>
            </a:r>
            <a:endParaRPr lang="zh-CN" altLang="en-US" strike="noStrike" noProof="1"/>
          </a:p>
          <a:p>
            <a:pPr lvl="2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三级</a:t>
            </a:r>
            <a:endParaRPr lang="zh-CN" altLang="en-US" strike="noStrike" noProof="1"/>
          </a:p>
          <a:p>
            <a:pPr lvl="3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四级</a:t>
            </a:r>
            <a:endParaRPr lang="zh-CN" altLang="en-US" strike="noStrike" noProof="1"/>
          </a:p>
          <a:p>
            <a:pPr lvl="4" fontAlgn="auto"/>
            <a:r>
              <a:rPr lang="zh-CN" altLang="en-US" sz="1050" strike="noStrike" noProof="1" dirty="0">
                <a:sym typeface="+mn-ea"/>
              </a:rPr>
              <a:t>第</a:t>
            </a:r>
            <a:r>
              <a:rPr lang="zh-CN" altLang="en-US" sz="1050" strike="noStrike" noProof="1"/>
              <a:t>五级</a:t>
            </a:r>
            <a:endParaRPr lang="zh-CN" altLang="en-US" strike="noStrike" noProof="1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sz="10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z="1050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rgbClr val="EB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00" strike="noStrike" noProof="1">
              <a:sym typeface="+mn-ea"/>
            </a:endParaRPr>
          </a:p>
        </p:txBody>
      </p:sp>
      <p:pic>
        <p:nvPicPr>
          <p:cNvPr id="19460" name="图片 8" descr="C:\Users\kingsoft\Desktop\图片7副本.png图片7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8428567" y="4916488"/>
            <a:ext cx="3763433" cy="98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9" descr="C:\Users\kingsoft\Desktop\图片7副本.png图片7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-10800000" flipH="1">
            <a:off x="0" y="0"/>
            <a:ext cx="4713817" cy="1230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76963"/>
            <a:ext cx="12192000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4925"/>
            <a:ext cx="12192000" cy="204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251487" y="2681555"/>
            <a:ext cx="3577049" cy="716508"/>
          </a:xfrm>
        </p:spPr>
        <p:txBody>
          <a:bodyPr lIns="90000" tIns="46800" rIns="90000" bIns="0" anchor="ctr" anchorCtr="0">
            <a:normAutofit/>
          </a:bodyPr>
          <a:lstStyle>
            <a:lvl1pPr algn="dist">
              <a:defRPr sz="33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251487" y="3459937"/>
            <a:ext cx="3577051" cy="544296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9" descr="C:\Users\kingsoft\Desktop\图片7副本.png图片7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6933" y="5972175"/>
            <a:ext cx="347980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10" descr="C:\Users\kingsoft\Desktop\图片7副本.png图片7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716433" y="5905500"/>
            <a:ext cx="3481917" cy="97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 lIns="90000" tIns="46800" rIns="90000" bIns="46800"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9" descr="C:\Users\kingsoft\Desktop\图片7副本.png图片7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8716433" y="5905500"/>
            <a:ext cx="3481917" cy="97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10" descr="C:\Users\kingsoft\Desktop\图片7副本.png图片7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6933" y="5972175"/>
            <a:ext cx="3479800" cy="90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1" y="952508"/>
            <a:ext cx="5283243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1" y="952508"/>
            <a:ext cx="5283243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组合 7"/>
          <p:cNvGrpSpPr/>
          <p:nvPr/>
        </p:nvGrpSpPr>
        <p:grpSpPr>
          <a:xfrm>
            <a:off x="0" y="-15875"/>
            <a:ext cx="3649133" cy="6858000"/>
            <a:chOff x="0" y="-15482"/>
            <a:chExt cx="3649343" cy="6857999"/>
          </a:xfrm>
        </p:grpSpPr>
        <p:pic>
          <p:nvPicPr>
            <p:cNvPr id="7172" name="图片 8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-5400000">
              <a:off x="-1596587" y="1596587"/>
              <a:ext cx="6842517" cy="36493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3" name="图片 9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400000">
              <a:off x="-2338959" y="2323477"/>
              <a:ext cx="6857999" cy="21800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174" name="组合 10"/>
          <p:cNvGrpSpPr/>
          <p:nvPr/>
        </p:nvGrpSpPr>
        <p:grpSpPr>
          <a:xfrm rot="10800000">
            <a:off x="8542867" y="15875"/>
            <a:ext cx="3649133" cy="6858000"/>
            <a:chOff x="0" y="-15482"/>
            <a:chExt cx="3649343" cy="6857999"/>
          </a:xfrm>
        </p:grpSpPr>
        <p:pic>
          <p:nvPicPr>
            <p:cNvPr id="7175" name="图片 11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-5400000">
              <a:off x="-1596587" y="1596587"/>
              <a:ext cx="6842517" cy="36493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6" name="图片 12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400000">
              <a:off x="-2338959" y="2323477"/>
              <a:ext cx="6857999" cy="218008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矩形: 圆角 13"/>
          <p:cNvSpPr/>
          <p:nvPr>
            <p:custDataLst>
              <p:tags r:id="rId8"/>
            </p:custDataLst>
          </p:nvPr>
        </p:nvSpPr>
        <p:spPr>
          <a:xfrm>
            <a:off x="5638800" y="1484313"/>
            <a:ext cx="914400" cy="47625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8" descr="C:\Users\kingsoft\Desktop\图片7副本.png图片7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8231717" y="5327650"/>
            <a:ext cx="3960283" cy="153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5400000">
            <a:off x="-3378200" y="2809875"/>
            <a:ext cx="68580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8" descr="C:\Users\kingsoft\Desktop\图片7副本.png图片7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231717" y="5327650"/>
            <a:ext cx="3960283" cy="153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95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17145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80533" y="6350000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6.xml"/><Relationship Id="rId1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19" Type="http://schemas.openxmlformats.org/officeDocument/2006/relationships/tags" Target="../tags/tag226.xml"/><Relationship Id="rId18" Type="http://schemas.openxmlformats.org/officeDocument/2006/relationships/image" Target="../media/image18.jpeg"/><Relationship Id="rId17" Type="http://schemas.openxmlformats.org/officeDocument/2006/relationships/image" Target="../media/image92.png"/><Relationship Id="rId16" Type="http://schemas.openxmlformats.org/officeDocument/2006/relationships/image" Target="../media/image91.png"/><Relationship Id="rId15" Type="http://schemas.openxmlformats.org/officeDocument/2006/relationships/image" Target="../media/image90.png"/><Relationship Id="rId14" Type="http://schemas.openxmlformats.org/officeDocument/2006/relationships/image" Target="../media/image89.png"/><Relationship Id="rId13" Type="http://schemas.openxmlformats.org/officeDocument/2006/relationships/image" Target="../media/image88.png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85.png"/><Relationship Id="rId1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41.xml"/><Relationship Id="rId15" Type="http://schemas.openxmlformats.org/officeDocument/2006/relationships/image" Target="../media/image18.jpeg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44.xml"/><Relationship Id="rId29" Type="http://schemas.openxmlformats.org/officeDocument/2006/relationships/tags" Target="../tags/tag264.xml"/><Relationship Id="rId28" Type="http://schemas.openxmlformats.org/officeDocument/2006/relationships/image" Target="../media/image18.jpeg"/><Relationship Id="rId27" Type="http://schemas.openxmlformats.org/officeDocument/2006/relationships/image" Target="../media/image97.png"/><Relationship Id="rId26" Type="http://schemas.openxmlformats.org/officeDocument/2006/relationships/image" Target="../media/image96.png"/><Relationship Id="rId25" Type="http://schemas.openxmlformats.org/officeDocument/2006/relationships/image" Target="../media/image95.jpeg"/><Relationship Id="rId24" Type="http://schemas.openxmlformats.org/officeDocument/2006/relationships/image" Target="../media/image94.jpeg"/><Relationship Id="rId23" Type="http://schemas.openxmlformats.org/officeDocument/2006/relationships/image" Target="../media/image93.jpeg"/><Relationship Id="rId22" Type="http://schemas.openxmlformats.org/officeDocument/2006/relationships/tags" Target="../tags/tag263.xml"/><Relationship Id="rId21" Type="http://schemas.openxmlformats.org/officeDocument/2006/relationships/tags" Target="../tags/tag262.xml"/><Relationship Id="rId20" Type="http://schemas.openxmlformats.org/officeDocument/2006/relationships/tags" Target="../tags/tag261.xml"/><Relationship Id="rId2" Type="http://schemas.openxmlformats.org/officeDocument/2006/relationships/tags" Target="../tags/tag243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tags" Target="../tags/tag24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79.xml"/><Relationship Id="rId15" Type="http://schemas.openxmlformats.org/officeDocument/2006/relationships/image" Target="../media/image18.jpeg"/><Relationship Id="rId14" Type="http://schemas.openxmlformats.org/officeDocument/2006/relationships/tags" Target="../tags/tag278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tags" Target="../tags/tag26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90.xml"/><Relationship Id="rId11" Type="http://schemas.openxmlformats.org/officeDocument/2006/relationships/image" Target="../media/image18.jpeg"/><Relationship Id="rId10" Type="http://schemas.openxmlformats.org/officeDocument/2006/relationships/tags" Target="../tags/tag289.xml"/><Relationship Id="rId1" Type="http://schemas.openxmlformats.org/officeDocument/2006/relationships/tags" Target="../tags/tag28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99.xml"/><Relationship Id="rId8" Type="http://schemas.openxmlformats.org/officeDocument/2006/relationships/tags" Target="../tags/tag298.xml"/><Relationship Id="rId7" Type="http://schemas.openxmlformats.org/officeDocument/2006/relationships/tags" Target="../tags/tag297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05.xml"/><Relationship Id="rId15" Type="http://schemas.openxmlformats.org/officeDocument/2006/relationships/image" Target="../media/image18.jpeg"/><Relationship Id="rId14" Type="http://schemas.openxmlformats.org/officeDocument/2006/relationships/tags" Target="../tags/tag304.xml"/><Relationship Id="rId13" Type="http://schemas.openxmlformats.org/officeDocument/2006/relationships/tags" Target="../tags/tag303.xml"/><Relationship Id="rId12" Type="http://schemas.openxmlformats.org/officeDocument/2006/relationships/tags" Target="../tags/tag302.xml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tags" Target="../tags/tag29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18.xml"/><Relationship Id="rId13" Type="http://schemas.openxmlformats.org/officeDocument/2006/relationships/image" Target="../media/image18.jpeg"/><Relationship Id="rId12" Type="http://schemas.openxmlformats.org/officeDocument/2006/relationships/tags" Target="../tags/tag317.xml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tags" Target="../tags/tag30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19.xml"/><Relationship Id="rId2" Type="http://schemas.openxmlformats.org/officeDocument/2006/relationships/image" Target="../media/image18.jpeg"/><Relationship Id="rId1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124.xml"/><Relationship Id="rId3" Type="http://schemas.openxmlformats.org/officeDocument/2006/relationships/tags" Target="../tags/tag99.xml"/><Relationship Id="rId29" Type="http://schemas.openxmlformats.org/officeDocument/2006/relationships/image" Target="../media/image18.jpeg"/><Relationship Id="rId28" Type="http://schemas.openxmlformats.org/officeDocument/2006/relationships/tags" Target="../tags/tag123.xml"/><Relationship Id="rId27" Type="http://schemas.openxmlformats.org/officeDocument/2006/relationships/tags" Target="../tags/tag122.xml"/><Relationship Id="rId26" Type="http://schemas.openxmlformats.org/officeDocument/2006/relationships/tags" Target="../tags/tag121.xml"/><Relationship Id="rId25" Type="http://schemas.openxmlformats.org/officeDocument/2006/relationships/tags" Target="../tags/tag120.xml"/><Relationship Id="rId24" Type="http://schemas.openxmlformats.org/officeDocument/2006/relationships/tags" Target="../tags/tag119.xml"/><Relationship Id="rId23" Type="http://schemas.openxmlformats.org/officeDocument/2006/relationships/image" Target="../media/image19.jpeg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tags" Target="../tags/tag98.xml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39.xml"/><Relationship Id="rId15" Type="http://schemas.openxmlformats.org/officeDocument/2006/relationships/image" Target="../media/image18.jpeg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8.xml"/><Relationship Id="rId1" Type="http://schemas.openxmlformats.org/officeDocument/2006/relationships/tags" Target="../tags/tag14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63.xml"/><Relationship Id="rId15" Type="http://schemas.openxmlformats.org/officeDocument/2006/relationships/image" Target="../media/image18.jpeg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206.xml"/><Relationship Id="rId43" Type="http://schemas.openxmlformats.org/officeDocument/2006/relationships/image" Target="../media/image18.jpeg"/><Relationship Id="rId42" Type="http://schemas.openxmlformats.org/officeDocument/2006/relationships/tags" Target="../tags/tag205.xml"/><Relationship Id="rId41" Type="http://schemas.openxmlformats.org/officeDocument/2006/relationships/tags" Target="../tags/tag204.xml"/><Relationship Id="rId40" Type="http://schemas.openxmlformats.org/officeDocument/2006/relationships/tags" Target="../tags/tag203.xml"/><Relationship Id="rId4" Type="http://schemas.openxmlformats.org/officeDocument/2006/relationships/tags" Target="../tags/tag167.xml"/><Relationship Id="rId39" Type="http://schemas.openxmlformats.org/officeDocument/2006/relationships/tags" Target="../tags/tag202.xml"/><Relationship Id="rId38" Type="http://schemas.openxmlformats.org/officeDocument/2006/relationships/tags" Target="../tags/tag201.xml"/><Relationship Id="rId37" Type="http://schemas.openxmlformats.org/officeDocument/2006/relationships/tags" Target="../tags/tag200.xml"/><Relationship Id="rId36" Type="http://schemas.openxmlformats.org/officeDocument/2006/relationships/tags" Target="../tags/tag199.xml"/><Relationship Id="rId35" Type="http://schemas.openxmlformats.org/officeDocument/2006/relationships/tags" Target="../tags/tag198.xml"/><Relationship Id="rId34" Type="http://schemas.openxmlformats.org/officeDocument/2006/relationships/tags" Target="../tags/tag197.xml"/><Relationship Id="rId33" Type="http://schemas.openxmlformats.org/officeDocument/2006/relationships/tags" Target="../tags/tag196.xml"/><Relationship Id="rId32" Type="http://schemas.openxmlformats.org/officeDocument/2006/relationships/tags" Target="../tags/tag195.xml"/><Relationship Id="rId31" Type="http://schemas.openxmlformats.org/officeDocument/2006/relationships/tags" Target="../tags/tag194.xml"/><Relationship Id="rId30" Type="http://schemas.openxmlformats.org/officeDocument/2006/relationships/tags" Target="../tags/tag193.xml"/><Relationship Id="rId3" Type="http://schemas.openxmlformats.org/officeDocument/2006/relationships/tags" Target="../tags/tag166.xml"/><Relationship Id="rId29" Type="http://schemas.openxmlformats.org/officeDocument/2006/relationships/tags" Target="../tags/tag192.xml"/><Relationship Id="rId28" Type="http://schemas.openxmlformats.org/officeDocument/2006/relationships/tags" Target="../tags/tag191.xml"/><Relationship Id="rId27" Type="http://schemas.openxmlformats.org/officeDocument/2006/relationships/tags" Target="../tags/tag190.xml"/><Relationship Id="rId26" Type="http://schemas.openxmlformats.org/officeDocument/2006/relationships/tags" Target="../tags/tag189.xml"/><Relationship Id="rId25" Type="http://schemas.openxmlformats.org/officeDocument/2006/relationships/tags" Target="../tags/tag188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tags" Target="../tags/tag165.xml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tags" Target="../tags/tag210.xml"/><Relationship Id="rId56" Type="http://schemas.openxmlformats.org/officeDocument/2006/relationships/slideLayout" Target="../slideLayouts/slideLayout2.xml"/><Relationship Id="rId55" Type="http://schemas.openxmlformats.org/officeDocument/2006/relationships/tags" Target="../tags/tag211.xml"/><Relationship Id="rId54" Type="http://schemas.openxmlformats.org/officeDocument/2006/relationships/image" Target="../media/image18.jpeg"/><Relationship Id="rId53" Type="http://schemas.openxmlformats.org/officeDocument/2006/relationships/image" Target="../media/image68.png"/><Relationship Id="rId52" Type="http://schemas.openxmlformats.org/officeDocument/2006/relationships/image" Target="../media/image67.png"/><Relationship Id="rId51" Type="http://schemas.openxmlformats.org/officeDocument/2006/relationships/image" Target="../media/image66.png"/><Relationship Id="rId50" Type="http://schemas.openxmlformats.org/officeDocument/2006/relationships/image" Target="../media/image65.png"/><Relationship Id="rId5" Type="http://schemas.openxmlformats.org/officeDocument/2006/relationships/tags" Target="../tags/tag209.xml"/><Relationship Id="rId49" Type="http://schemas.openxmlformats.org/officeDocument/2006/relationships/image" Target="../media/image64.png"/><Relationship Id="rId48" Type="http://schemas.openxmlformats.org/officeDocument/2006/relationships/image" Target="../media/image63.png"/><Relationship Id="rId47" Type="http://schemas.openxmlformats.org/officeDocument/2006/relationships/image" Target="../media/image62.png"/><Relationship Id="rId46" Type="http://schemas.openxmlformats.org/officeDocument/2006/relationships/image" Target="../media/image61.png"/><Relationship Id="rId45" Type="http://schemas.openxmlformats.org/officeDocument/2006/relationships/image" Target="../media/image60.png"/><Relationship Id="rId44" Type="http://schemas.openxmlformats.org/officeDocument/2006/relationships/image" Target="../media/image59.png"/><Relationship Id="rId43" Type="http://schemas.openxmlformats.org/officeDocument/2006/relationships/image" Target="../media/image58.png"/><Relationship Id="rId42" Type="http://schemas.openxmlformats.org/officeDocument/2006/relationships/image" Target="../media/image57.png"/><Relationship Id="rId41" Type="http://schemas.openxmlformats.org/officeDocument/2006/relationships/image" Target="../media/image56.png"/><Relationship Id="rId40" Type="http://schemas.openxmlformats.org/officeDocument/2006/relationships/image" Target="../media/image55.png"/><Relationship Id="rId4" Type="http://schemas.openxmlformats.org/officeDocument/2006/relationships/tags" Target="../tags/tag208.xml"/><Relationship Id="rId39" Type="http://schemas.openxmlformats.org/officeDocument/2006/relationships/image" Target="../media/image54.png"/><Relationship Id="rId38" Type="http://schemas.openxmlformats.org/officeDocument/2006/relationships/image" Target="../media/image53.png"/><Relationship Id="rId37" Type="http://schemas.openxmlformats.org/officeDocument/2006/relationships/image" Target="../media/image52.png"/><Relationship Id="rId36" Type="http://schemas.openxmlformats.org/officeDocument/2006/relationships/image" Target="../media/image51.png"/><Relationship Id="rId35" Type="http://schemas.openxmlformats.org/officeDocument/2006/relationships/image" Target="../media/image50.png"/><Relationship Id="rId34" Type="http://schemas.openxmlformats.org/officeDocument/2006/relationships/image" Target="../media/image49.png"/><Relationship Id="rId33" Type="http://schemas.openxmlformats.org/officeDocument/2006/relationships/image" Target="../media/image48.png"/><Relationship Id="rId32" Type="http://schemas.openxmlformats.org/officeDocument/2006/relationships/image" Target="../media/image47.png"/><Relationship Id="rId31" Type="http://schemas.openxmlformats.org/officeDocument/2006/relationships/image" Target="../media/image46.png"/><Relationship Id="rId30" Type="http://schemas.openxmlformats.org/officeDocument/2006/relationships/image" Target="../media/image45.png"/><Relationship Id="rId3" Type="http://schemas.openxmlformats.org/officeDocument/2006/relationships/tags" Target="../tags/tag207.xml"/><Relationship Id="rId29" Type="http://schemas.openxmlformats.org/officeDocument/2006/relationships/image" Target="../media/image44.png"/><Relationship Id="rId28" Type="http://schemas.openxmlformats.org/officeDocument/2006/relationships/image" Target="../media/image43.png"/><Relationship Id="rId27" Type="http://schemas.openxmlformats.org/officeDocument/2006/relationships/image" Target="../media/image42.png"/><Relationship Id="rId26" Type="http://schemas.openxmlformats.org/officeDocument/2006/relationships/image" Target="../media/image41.png"/><Relationship Id="rId25" Type="http://schemas.openxmlformats.org/officeDocument/2006/relationships/image" Target="../media/image40.png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22" Type="http://schemas.openxmlformats.org/officeDocument/2006/relationships/image" Target="../media/image37.png"/><Relationship Id="rId21" Type="http://schemas.openxmlformats.org/officeDocument/2006/relationships/image" Target="../media/image36.png"/><Relationship Id="rId20" Type="http://schemas.openxmlformats.org/officeDocument/2006/relationships/image" Target="../media/image35.png"/><Relationship Id="rId2" Type="http://schemas.openxmlformats.org/officeDocument/2006/relationships/image" Target="../media/image21.png"/><Relationship Id="rId19" Type="http://schemas.openxmlformats.org/officeDocument/2006/relationships/image" Target="../media/image34.png"/><Relationship Id="rId18" Type="http://schemas.openxmlformats.org/officeDocument/2006/relationships/image" Target="../media/image33.png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16.xml"/><Relationship Id="rId12" Type="http://schemas.openxmlformats.org/officeDocument/2006/relationships/image" Target="../media/image18.jpe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79.jpeg"/><Relationship Id="rId7" Type="http://schemas.openxmlformats.org/officeDocument/2006/relationships/image" Target="../media/image78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21.xml"/><Relationship Id="rId1" Type="http://schemas.openxmlformats.org/officeDocument/2006/relationships/tags" Target="../tags/tag2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副标题 1"/>
          <p:cNvSpPr>
            <a:spLocks noGrp="1"/>
          </p:cNvSpPr>
          <p:nvPr>
            <p:ph type="subTitle" idx="1" hasCustomPrompt="1"/>
          </p:nvPr>
        </p:nvSpPr>
        <p:spPr>
          <a:xfrm>
            <a:off x="2133918" y="3361373"/>
            <a:ext cx="6726238" cy="492125"/>
          </a:xfrm>
        </p:spPr>
        <p:txBody>
          <a:bodyPr vert="horz" lIns="90000" tIns="46800" rIns="90000" bIns="46800" anchor="t">
            <a:normAutofit fontScale="90000" lnSpcReduction="20000"/>
          </a:bodyPr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0" i="0" u="none" strike="noStrike" kern="1200" cap="none" spc="15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——</a:t>
            </a:r>
            <a:r>
              <a:rPr kumimoji="0" lang="zh-CN" altLang="en-US" sz="2800" b="0" i="0" u="none" strike="noStrike" kern="1200" cap="none" spc="15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常州市教育信息化建设项目展评</a:t>
            </a:r>
            <a:endParaRPr kumimoji="0" lang="zh-CN" altLang="en-US" sz="2800" b="0" i="0" u="none" strike="noStrike" kern="1200" cap="none" spc="150" normalizeH="0" baseline="0" noProof="1">
              <a:solidFill>
                <a:schemeClr val="accent1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0482" name="标题 2"/>
          <p:cNvSpPr>
            <a:spLocks noGrp="1"/>
          </p:cNvSpPr>
          <p:nvPr>
            <p:ph type="ctrTitle" hasCustomPrompt="1"/>
          </p:nvPr>
        </p:nvSpPr>
        <p:spPr>
          <a:xfrm>
            <a:off x="1790700" y="1826895"/>
            <a:ext cx="8610600" cy="1552575"/>
          </a:xfrm>
        </p:spPr>
        <p:txBody>
          <a:bodyPr vert="horz" lIns="90000" tIns="46800" rIns="90000" bIns="46800" anchor="b" anchorCtr="0">
            <a:noAutofit/>
          </a:bodyPr>
          <a:p>
            <a:pPr marL="0" marR="0" indent="0" algn="ctr" defTabSz="685800" rtl="0" eaLnBrk="1" fontAlgn="auto" latinLnBrk="0" hangingPunct="1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5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rPr>
              <a:t>基于数据的精准教学系统建设</a:t>
            </a:r>
            <a:endParaRPr kumimoji="0" lang="zh-CN" altLang="en-US" sz="4500" b="1" i="0" u="none" strike="noStrike" kern="1200" cap="none" spc="200" normalizeH="0" baseline="0" noProof="1">
              <a:solidFill>
                <a:schemeClr val="accent1"/>
              </a:solidFill>
              <a:uFillTx/>
              <a:latin typeface="Arial" panose="020B0604020202020204" pitchFamily="34" charset="0"/>
              <a:ea typeface="汉仪旗黑-85S" panose="00020600040101010101" pitchFamily="18" charset="-122"/>
              <a:cs typeface="+mj-cs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7970" y="4293870"/>
            <a:ext cx="4036060" cy="8185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6140" y="5112385"/>
            <a:ext cx="2839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800"/>
              <a:t>冯   芸    </a:t>
            </a:r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2020</a:t>
            </a:r>
            <a:r>
              <a:rPr lang="zh-CN" altLang="en-US" sz="1800"/>
              <a:t>年</a:t>
            </a:r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1800"/>
              <a:t>月</a:t>
            </a:r>
            <a:endParaRPr lang="zh-CN" altLang="en-US" sz="1800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IMG_0885(20200227-14475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5725" y="1038225"/>
            <a:ext cx="6951663" cy="5214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612E4C9B45A44B19EE50DE6B25B57C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13" y="993775"/>
            <a:ext cx="7089775" cy="531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31" name="文本框 16"/>
          <p:cNvSpPr txBox="1"/>
          <p:nvPr>
            <p:custDataLst>
              <p:tags r:id="rId3"/>
            </p:custDataLst>
          </p:nvPr>
        </p:nvSpPr>
        <p:spPr>
          <a:xfrm>
            <a:off x="1370965" y="132080"/>
            <a:ext cx="630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just" defTabSz="457200">
              <a:lnSpc>
                <a:spcPct val="120000"/>
              </a:lnSpc>
            </a:pPr>
            <a:r>
              <a:rPr lang="zh-CN" altLang="zh-CN" sz="2000" b="1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4.依据数据分析，指导数学分层作业的精准设计。</a:t>
            </a:r>
            <a:endParaRPr lang="zh-CN" altLang="en-US" sz="2000" b="1" noProof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700" name="Straight Connector 13"/>
          <p:cNvCxnSpPr/>
          <p:nvPr>
            <p:custDataLst>
              <p:tags r:id="rId4"/>
            </p:custDataLst>
          </p:nvPr>
        </p:nvCxnSpPr>
        <p:spPr>
          <a:xfrm flipH="1">
            <a:off x="1130935" y="884555"/>
            <a:ext cx="6706870" cy="0"/>
          </a:xfrm>
          <a:prstGeom prst="line">
            <a:avLst/>
          </a:prstGeom>
          <a:ln w="19050" cap="flat" cmpd="sng">
            <a:solidFill>
              <a:srgbClr val="8F68F2"/>
            </a:solidFill>
            <a:prstDash val="solid"/>
            <a:miter/>
            <a:headEnd type="oval" w="med" len="med"/>
            <a:tailEnd type="none" w="med" len="med"/>
          </a:ln>
        </p:spPr>
      </p:cxnSp>
      <p:cxnSp>
        <p:nvCxnSpPr>
          <p:cNvPr id="36" name="MH_Other_5"/>
          <p:cNvCxnSpPr/>
          <p:nvPr>
            <p:custDataLst>
              <p:tags r:id="rId5"/>
            </p:custDataLst>
          </p:nvPr>
        </p:nvCxnSpPr>
        <p:spPr>
          <a:xfrm rot="1080000">
            <a:off x="529273" y="328613"/>
            <a:ext cx="519113" cy="487363"/>
          </a:xfrm>
          <a:prstGeom prst="line">
            <a:avLst/>
          </a:prstGeom>
          <a:ln w="38100">
            <a:solidFill>
              <a:srgbClr val="8F6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H_Other_6"/>
          <p:cNvSpPr/>
          <p:nvPr>
            <p:custDataLst>
              <p:tags r:id="rId6"/>
            </p:custDataLst>
          </p:nvPr>
        </p:nvSpPr>
        <p:spPr>
          <a:xfrm rot="1260000">
            <a:off x="646748" y="317500"/>
            <a:ext cx="639763" cy="285750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8F6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 dirty="0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178050" y="993775"/>
            <a:ext cx="8207375" cy="5641975"/>
            <a:chOff x="1030" y="1566"/>
            <a:chExt cx="12925" cy="8885"/>
          </a:xfrm>
        </p:grpSpPr>
        <p:pic>
          <p:nvPicPr>
            <p:cNvPr id="29704" name="图片 31" descr="QQ截图202002101608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4" y="1566"/>
              <a:ext cx="7191" cy="34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5" name="文本框 3"/>
            <p:cNvSpPr txBox="1"/>
            <p:nvPr/>
          </p:nvSpPr>
          <p:spPr>
            <a:xfrm>
              <a:off x="4047" y="5082"/>
              <a:ext cx="6852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（七上、七下、八上分层作业资源包）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9706" name="图片 28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" y="5855"/>
              <a:ext cx="6283" cy="370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07" name="图片 29" descr="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9" y="5662"/>
              <a:ext cx="6096" cy="40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8" name="文本框 4"/>
            <p:cNvSpPr txBox="1"/>
            <p:nvPr/>
          </p:nvSpPr>
          <p:spPr>
            <a:xfrm>
              <a:off x="4815" y="9871"/>
              <a:ext cx="5261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b="1">
                  <a:latin typeface="Arial" panose="020B0604020202020204" pitchFamily="34" charset="0"/>
                  <a:ea typeface="宋体" panose="02010600030101010101" pitchFamily="2" charset="-122"/>
                </a:rPr>
                <a:t>（各单元分层作业文件夹）</a:t>
              </a:r>
              <a:endParaRPr lang="zh-CN" altLang="en-US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0" name="图片 30" descr="QQ截图202002101604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993775"/>
            <a:ext cx="7000875" cy="498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4306888" y="6072188"/>
            <a:ext cx="356711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（单元文件夹内每课时分层作业）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2" name="图片 32" descr="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362075"/>
            <a:ext cx="4746625" cy="3713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3" descr="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7038" y="1362075"/>
            <a:ext cx="4878387" cy="4097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34" descr="QQ截图202002101614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9488" y="4019550"/>
            <a:ext cx="4943475" cy="261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4306888" y="939800"/>
            <a:ext cx="3941762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（例：6.4平行  分层作业设计）</a:t>
            </a: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5" name="图片 25" descr="QQ截图20190629101155"/>
          <p:cNvPicPr>
            <a:picLocks noChangeAspect="1"/>
          </p:cNvPicPr>
          <p:nvPr/>
        </p:nvPicPr>
        <p:blipFill>
          <a:blip r:embed="rId14"/>
          <a:srcRect l="3932" r="2051" b="2899"/>
          <a:stretch>
            <a:fillRect/>
          </a:stretch>
        </p:blipFill>
        <p:spPr>
          <a:xfrm>
            <a:off x="2185988" y="1362075"/>
            <a:ext cx="3879850" cy="344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6" descr="QQ截图20190629101214"/>
          <p:cNvPicPr>
            <a:picLocks noChangeAspect="1"/>
          </p:cNvPicPr>
          <p:nvPr/>
        </p:nvPicPr>
        <p:blipFill>
          <a:blip r:embed="rId15"/>
          <a:srcRect l="845" r="1631" b="1662"/>
          <a:stretch>
            <a:fillRect/>
          </a:stretch>
        </p:blipFill>
        <p:spPr>
          <a:xfrm>
            <a:off x="6375400" y="1338263"/>
            <a:ext cx="350361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4766310" y="5218430"/>
            <a:ext cx="33972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探索创新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课程分层作业）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图片 37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2300" y="1435100"/>
            <a:ext cx="4302125" cy="306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6" descr="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65863" y="1441450"/>
            <a:ext cx="4143375" cy="2986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4766310" y="4846955"/>
            <a:ext cx="34817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培基激趣</a:t>
            </a:r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课程分层作业）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0370" y="180975"/>
            <a:ext cx="2477770" cy="50228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 Placeholder 3"/>
          <p:cNvSpPr txBox="1"/>
          <p:nvPr>
            <p:custDataLst>
              <p:tags r:id="rId1"/>
            </p:custDataLst>
          </p:nvPr>
        </p:nvSpPr>
        <p:spPr>
          <a:xfrm>
            <a:off x="2492375" y="2203450"/>
            <a:ext cx="1203325" cy="131762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+mn-ea"/>
              </a:rPr>
              <a:t>03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640138" y="1779588"/>
            <a:ext cx="219329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Part </a:t>
            </a:r>
            <a:r>
              <a:rPr lang="en-US" altLang="zh-CN" sz="3200" strike="noStrike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T</a:t>
            </a:r>
            <a:r>
              <a:rPr lang="en-US" altLang="zh-CN" sz="3200" strike="noStrike" noProof="1" dirty="0" err="1">
                <a:solidFill>
                  <a:schemeClr val="accent1"/>
                </a:solidFill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hree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等腰三角形 18"/>
          <p:cNvSpPr/>
          <p:nvPr>
            <p:custDataLst>
              <p:tags r:id="rId3"/>
            </p:custDataLst>
          </p:nvPr>
        </p:nvSpPr>
        <p:spPr>
          <a:xfrm rot="9233090">
            <a:off x="8748713" y="1782763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>
            <p:custDataLst>
              <p:tags r:id="rId4"/>
            </p:custDataLst>
          </p:nvPr>
        </p:nvSpPr>
        <p:spPr>
          <a:xfrm rot="15569576">
            <a:off x="8396288" y="2457450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5"/>
            </p:custDataLst>
          </p:nvPr>
        </p:nvSpPr>
        <p:spPr>
          <a:xfrm rot="21371394">
            <a:off x="8264525" y="1133475"/>
            <a:ext cx="266700" cy="23018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6"/>
            </p:custDataLst>
          </p:nvPr>
        </p:nvSpPr>
        <p:spPr>
          <a:xfrm rot="12912161">
            <a:off x="9018588" y="2816225"/>
            <a:ext cx="944563" cy="815975"/>
          </a:xfrm>
          <a:prstGeom prst="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3" name="等腰三角形 22"/>
          <p:cNvSpPr/>
          <p:nvPr>
            <p:custDataLst>
              <p:tags r:id="rId7"/>
            </p:custDataLst>
          </p:nvPr>
        </p:nvSpPr>
        <p:spPr>
          <a:xfrm rot="12912161">
            <a:off x="8886825" y="2755900"/>
            <a:ext cx="1176338" cy="1014413"/>
          </a:xfrm>
          <a:prstGeom prst="triangl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9110320">
            <a:off x="10207625" y="31210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 rot="9110320">
            <a:off x="9118600" y="3624263"/>
            <a:ext cx="115888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 rot="9110320">
            <a:off x="9236075" y="24606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7" name="等腰三角形 26"/>
          <p:cNvSpPr/>
          <p:nvPr>
            <p:custDataLst>
              <p:tags r:id="rId11"/>
            </p:custDataLst>
          </p:nvPr>
        </p:nvSpPr>
        <p:spPr>
          <a:xfrm rot="18210217">
            <a:off x="7855744" y="1491456"/>
            <a:ext cx="127000" cy="1095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>
            <p:custDataLst>
              <p:tags r:id="rId12"/>
            </p:custDataLst>
          </p:nvPr>
        </p:nvSpPr>
        <p:spPr>
          <a:xfrm rot="8748521">
            <a:off x="8213725" y="1643063"/>
            <a:ext cx="128588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30733" name="Straight Connector 13"/>
          <p:cNvCxnSpPr/>
          <p:nvPr>
            <p:custDataLst>
              <p:tags r:id="rId13"/>
            </p:custDataLst>
          </p:nvPr>
        </p:nvCxnSpPr>
        <p:spPr>
          <a:xfrm flipH="1" flipV="1">
            <a:off x="2279650" y="3429000"/>
            <a:ext cx="6353175" cy="9525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30734" name="文本框 16"/>
          <p:cNvSpPr txBox="1"/>
          <p:nvPr>
            <p:custDataLst>
              <p:tags r:id="rId14"/>
            </p:custDataLst>
          </p:nvPr>
        </p:nvSpPr>
        <p:spPr>
          <a:xfrm>
            <a:off x="3100388" y="2686050"/>
            <a:ext cx="503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en-US" sz="4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阶段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成果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1330" y="5565775"/>
            <a:ext cx="2477770" cy="502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" name="Rounded Rectangle 14"/>
          <p:cNvSpPr/>
          <p:nvPr>
            <p:custDataLst>
              <p:tags r:id="rId1"/>
            </p:custDataLst>
          </p:nvPr>
        </p:nvSpPr>
        <p:spPr>
          <a:xfrm rot="18900000" flipH="1">
            <a:off x="6068219" y="2944019"/>
            <a:ext cx="1320800" cy="506413"/>
          </a:xfrm>
          <a:prstGeom prst="roundRect">
            <a:avLst>
              <a:gd name="adj" fmla="val 7044"/>
            </a:avLst>
          </a:prstGeom>
          <a:solidFill>
            <a:srgbClr val="F1790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4" name="Rounded Rectangle 15"/>
          <p:cNvSpPr/>
          <p:nvPr>
            <p:custDataLst>
              <p:tags r:id="rId2"/>
            </p:custDataLst>
          </p:nvPr>
        </p:nvSpPr>
        <p:spPr>
          <a:xfrm rot="2700000" flipH="1">
            <a:off x="6478588" y="3113088"/>
            <a:ext cx="508000" cy="1320800"/>
          </a:xfrm>
          <a:prstGeom prst="roundRect">
            <a:avLst>
              <a:gd name="adj" fmla="val 7044"/>
            </a:avLst>
          </a:prstGeom>
          <a:solidFill>
            <a:srgbClr val="F1790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5" name="Rounded Rectangle 16"/>
          <p:cNvSpPr/>
          <p:nvPr>
            <p:custDataLst>
              <p:tags r:id="rId3"/>
            </p:custDataLst>
          </p:nvPr>
        </p:nvSpPr>
        <p:spPr>
          <a:xfrm flipH="1">
            <a:off x="6451600" y="3240088"/>
            <a:ext cx="4206875" cy="506413"/>
          </a:xfrm>
          <a:prstGeom prst="roundRect">
            <a:avLst>
              <a:gd name="adj" fmla="val 7044"/>
            </a:avLst>
          </a:prstGeom>
          <a:solidFill>
            <a:srgbClr val="F1790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ctr"/>
          <a:p>
            <a:pPr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6" name="Rounded Rectangle 14"/>
          <p:cNvSpPr/>
          <p:nvPr>
            <p:custDataLst>
              <p:tags r:id="rId4"/>
            </p:custDataLst>
          </p:nvPr>
        </p:nvSpPr>
        <p:spPr>
          <a:xfrm rot="2700000">
            <a:off x="4763294" y="2944019"/>
            <a:ext cx="1320800" cy="506413"/>
          </a:xfrm>
          <a:prstGeom prst="roundRect">
            <a:avLst>
              <a:gd name="adj" fmla="val 7044"/>
            </a:avLst>
          </a:prstGeom>
          <a:solidFill>
            <a:srgbClr val="0397FF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7" name="Rounded Rectangle 15"/>
          <p:cNvSpPr/>
          <p:nvPr>
            <p:custDataLst>
              <p:tags r:id="rId5"/>
            </p:custDataLst>
          </p:nvPr>
        </p:nvSpPr>
        <p:spPr>
          <a:xfrm rot="18900000">
            <a:off x="5167313" y="3113088"/>
            <a:ext cx="508000" cy="1320800"/>
          </a:xfrm>
          <a:prstGeom prst="roundRect">
            <a:avLst>
              <a:gd name="adj" fmla="val 7044"/>
            </a:avLst>
          </a:prstGeom>
          <a:solidFill>
            <a:srgbClr val="0397FF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8" name="Rounded Rectangle 16"/>
          <p:cNvSpPr/>
          <p:nvPr>
            <p:custDataLst>
              <p:tags r:id="rId6"/>
            </p:custDataLst>
          </p:nvPr>
        </p:nvSpPr>
        <p:spPr>
          <a:xfrm>
            <a:off x="1538288" y="3240088"/>
            <a:ext cx="4162425" cy="506413"/>
          </a:xfrm>
          <a:prstGeom prst="roundRect">
            <a:avLst>
              <a:gd name="adj" fmla="val 7044"/>
            </a:avLst>
          </a:prstGeom>
          <a:solidFill>
            <a:srgbClr val="0397FF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ctr"/>
          <a:p>
            <a:pPr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9" name="Rounded Rectangle 14"/>
          <p:cNvSpPr/>
          <p:nvPr>
            <p:custDataLst>
              <p:tags r:id="rId7"/>
            </p:custDataLst>
          </p:nvPr>
        </p:nvSpPr>
        <p:spPr>
          <a:xfrm rot="13500000" flipV="1">
            <a:off x="5705475" y="3889375"/>
            <a:ext cx="1320800" cy="506413"/>
          </a:xfrm>
          <a:prstGeom prst="roundRect">
            <a:avLst>
              <a:gd name="adj" fmla="val 7044"/>
            </a:avLst>
          </a:prstGeom>
          <a:solidFill>
            <a:srgbClr val="7541F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66" name="Rounded Rectangle 15"/>
          <p:cNvSpPr/>
          <p:nvPr>
            <p:custDataLst>
              <p:tags r:id="rId8"/>
            </p:custDataLst>
          </p:nvPr>
        </p:nvSpPr>
        <p:spPr>
          <a:xfrm rot="18900000" flipV="1">
            <a:off x="5127625" y="3894138"/>
            <a:ext cx="1322388" cy="506413"/>
          </a:xfrm>
          <a:prstGeom prst="roundRect">
            <a:avLst>
              <a:gd name="adj" fmla="val 7044"/>
            </a:avLst>
          </a:prstGeom>
          <a:solidFill>
            <a:srgbClr val="7541F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10" name="Rounded Rectangle 16"/>
          <p:cNvSpPr/>
          <p:nvPr>
            <p:custDataLst>
              <p:tags r:id="rId9"/>
            </p:custDataLst>
          </p:nvPr>
        </p:nvSpPr>
        <p:spPr>
          <a:xfrm rot="16200000" flipV="1">
            <a:off x="5002213" y="4679950"/>
            <a:ext cx="2135188" cy="506413"/>
          </a:xfrm>
          <a:prstGeom prst="roundRect">
            <a:avLst>
              <a:gd name="adj" fmla="val 7044"/>
            </a:avLst>
          </a:prstGeom>
          <a:solidFill>
            <a:srgbClr val="7541F0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ctr"/>
          <a:p>
            <a:pPr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11" name="Rounded Rectangle 14"/>
          <p:cNvSpPr/>
          <p:nvPr>
            <p:custDataLst>
              <p:tags r:id="rId10"/>
            </p:custDataLst>
          </p:nvPr>
        </p:nvSpPr>
        <p:spPr>
          <a:xfrm rot="8100000">
            <a:off x="5705475" y="2587625"/>
            <a:ext cx="1320800" cy="506413"/>
          </a:xfrm>
          <a:prstGeom prst="roundRect">
            <a:avLst>
              <a:gd name="adj" fmla="val 7044"/>
            </a:avLst>
          </a:prstGeom>
          <a:solidFill>
            <a:srgbClr val="F0393C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71" name="Rounded Rectangle 15"/>
          <p:cNvSpPr/>
          <p:nvPr>
            <p:custDataLst>
              <p:tags r:id="rId11"/>
            </p:custDataLst>
          </p:nvPr>
        </p:nvSpPr>
        <p:spPr>
          <a:xfrm rot="2700000">
            <a:off x="5128419" y="2583656"/>
            <a:ext cx="1320800" cy="506413"/>
          </a:xfrm>
          <a:prstGeom prst="roundRect">
            <a:avLst>
              <a:gd name="adj" fmla="val 7044"/>
            </a:avLst>
          </a:prstGeom>
          <a:solidFill>
            <a:srgbClr val="F0393C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t"/>
          <a:p>
            <a:pPr algn="ctr"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72" name="Rounded Rectangle 16"/>
          <p:cNvSpPr/>
          <p:nvPr>
            <p:custDataLst>
              <p:tags r:id="rId12"/>
            </p:custDataLst>
          </p:nvPr>
        </p:nvSpPr>
        <p:spPr>
          <a:xfrm rot="5400000">
            <a:off x="4939506" y="1734344"/>
            <a:ext cx="2260600" cy="506413"/>
          </a:xfrm>
          <a:prstGeom prst="roundRect">
            <a:avLst>
              <a:gd name="adj" fmla="val 7044"/>
            </a:avLst>
          </a:prstGeom>
          <a:solidFill>
            <a:srgbClr val="F0393C">
              <a:alpha val="60000"/>
            </a:srgbClr>
          </a:solidFill>
          <a:ln>
            <a:noFill/>
          </a:ln>
        </p:spPr>
        <p:style>
          <a:lnRef idx="2">
            <a:srgbClr val="F17900">
              <a:shade val="50000"/>
            </a:srgbClr>
          </a:lnRef>
          <a:fillRef idx="1">
            <a:srgbClr val="F17900"/>
          </a:fillRef>
          <a:effectRef idx="0">
            <a:srgbClr val="F17900"/>
          </a:effectRef>
          <a:fontRef idx="minor">
            <a:srgbClr val="FFFFFF"/>
          </a:fontRef>
        </p:style>
        <p:txBody>
          <a:bodyPr lIns="205740" rIns="68580" rtlCol="0" anchor="ctr"/>
          <a:p>
            <a:pPr fontAlgn="base">
              <a:lnSpc>
                <a:spcPct val="120000"/>
              </a:lnSpc>
            </a:pPr>
            <a:endParaRPr lang="en-US" sz="1200" b="1" strike="noStrike" noProof="1" dirty="0">
              <a:latin typeface="Arial" panose="020B0604020202020204" pitchFamily="34" charset="0"/>
              <a:ea typeface="微软雅黑" panose="020B0503020204020204" charset="-122"/>
              <a:cs typeface="Source Sans Pro" charset="0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>
            <p:custDataLst>
              <p:tags r:id="rId13"/>
            </p:custDataLst>
          </p:nvPr>
        </p:nvSpPr>
        <p:spPr>
          <a:xfrm>
            <a:off x="7552690" y="1310005"/>
            <a:ext cx="2190750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b="1" spc="300" noProof="1">
                <a:solidFill>
                  <a:srgbClr val="F1790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2.论文发表</a:t>
            </a:r>
            <a:endParaRPr lang="zh-CN" altLang="en-US" b="1" spc="300" noProof="1">
              <a:solidFill>
                <a:srgbClr val="F179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文本框 85"/>
          <p:cNvSpPr txBox="1"/>
          <p:nvPr>
            <p:custDataLst>
              <p:tags r:id="rId14"/>
            </p:custDataLst>
          </p:nvPr>
        </p:nvSpPr>
        <p:spPr>
          <a:xfrm>
            <a:off x="7450138" y="4022725"/>
            <a:ext cx="2989263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700" b="1" spc="300" noProof="1">
                <a:solidFill>
                  <a:srgbClr val="7541F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4.初中数学分层作业设计</a:t>
            </a:r>
            <a:endParaRPr lang="zh-CN" altLang="en-US" sz="1700" b="1" spc="300" noProof="1">
              <a:solidFill>
                <a:srgbClr val="7541F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8" name="文本框 97"/>
          <p:cNvSpPr txBox="1"/>
          <p:nvPr>
            <p:custDataLst>
              <p:tags r:id="rId15"/>
            </p:custDataLst>
          </p:nvPr>
        </p:nvSpPr>
        <p:spPr>
          <a:xfrm>
            <a:off x="1829435" y="4022725"/>
            <a:ext cx="2303463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b="1" spc="300" noProof="1">
                <a:solidFill>
                  <a:srgbClr val="0397FF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3.调查报告</a:t>
            </a:r>
            <a:endParaRPr lang="zh-CN" altLang="en-US" b="1" spc="300" noProof="1">
              <a:solidFill>
                <a:srgbClr val="0397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3" name="文本框 102"/>
          <p:cNvSpPr txBox="1"/>
          <p:nvPr>
            <p:custDataLst>
              <p:tags r:id="rId16"/>
            </p:custDataLst>
          </p:nvPr>
        </p:nvSpPr>
        <p:spPr>
          <a:xfrm>
            <a:off x="1916748" y="1250950"/>
            <a:ext cx="2128838" cy="346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b="1" spc="300" noProof="1">
                <a:solidFill>
                  <a:srgbClr val="F0393C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1.课题研究报告</a:t>
            </a:r>
            <a:endParaRPr lang="zh-CN" altLang="en-US" b="1" spc="300" noProof="1">
              <a:solidFill>
                <a:srgbClr val="F0393C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5" name="Freeform 26"/>
          <p:cNvSpPr/>
          <p:nvPr>
            <p:custDataLst>
              <p:tags r:id="rId17"/>
            </p:custDataLst>
          </p:nvPr>
        </p:nvSpPr>
        <p:spPr bwMode="auto">
          <a:xfrm>
            <a:off x="5888038" y="2998788"/>
            <a:ext cx="339725" cy="282575"/>
          </a:xfrm>
          <a:custGeom>
            <a:avLst/>
            <a:gdLst>
              <a:gd name="T0" fmla="*/ 128 w 132"/>
              <a:gd name="T1" fmla="*/ 71 h 110"/>
              <a:gd name="T2" fmla="*/ 108 w 132"/>
              <a:gd name="T3" fmla="*/ 26 h 110"/>
              <a:gd name="T4" fmla="*/ 105 w 132"/>
              <a:gd name="T5" fmla="*/ 23 h 110"/>
              <a:gd name="T6" fmla="*/ 87 w 132"/>
              <a:gd name="T7" fmla="*/ 20 h 110"/>
              <a:gd name="T8" fmla="*/ 86 w 132"/>
              <a:gd name="T9" fmla="*/ 21 h 110"/>
              <a:gd name="T10" fmla="*/ 77 w 132"/>
              <a:gd name="T11" fmla="*/ 18 h 110"/>
              <a:gd name="T12" fmla="*/ 70 w 132"/>
              <a:gd name="T13" fmla="*/ 21 h 110"/>
              <a:gd name="T14" fmla="*/ 67 w 132"/>
              <a:gd name="T15" fmla="*/ 26 h 110"/>
              <a:gd name="T16" fmla="*/ 59 w 132"/>
              <a:gd name="T17" fmla="*/ 24 h 110"/>
              <a:gd name="T18" fmla="*/ 53 w 132"/>
              <a:gd name="T19" fmla="*/ 27 h 110"/>
              <a:gd name="T20" fmla="*/ 50 w 132"/>
              <a:gd name="T21" fmla="*/ 31 h 110"/>
              <a:gd name="T22" fmla="*/ 50 w 132"/>
              <a:gd name="T23" fmla="*/ 37 h 110"/>
              <a:gd name="T24" fmla="*/ 47 w 132"/>
              <a:gd name="T25" fmla="*/ 35 h 110"/>
              <a:gd name="T26" fmla="*/ 27 w 132"/>
              <a:gd name="T27" fmla="*/ 15 h 110"/>
              <a:gd name="T28" fmla="*/ 22 w 132"/>
              <a:gd name="T29" fmla="*/ 36 h 110"/>
              <a:gd name="T30" fmla="*/ 38 w 132"/>
              <a:gd name="T31" fmla="*/ 53 h 110"/>
              <a:gd name="T32" fmla="*/ 61 w 132"/>
              <a:gd name="T33" fmla="*/ 89 h 110"/>
              <a:gd name="T34" fmla="*/ 40 w 132"/>
              <a:gd name="T35" fmla="*/ 87 h 110"/>
              <a:gd name="T36" fmla="*/ 25 w 132"/>
              <a:gd name="T37" fmla="*/ 100 h 110"/>
              <a:gd name="T38" fmla="*/ 89 w 132"/>
              <a:gd name="T39" fmla="*/ 106 h 110"/>
              <a:gd name="T40" fmla="*/ 93 w 132"/>
              <a:gd name="T41" fmla="*/ 110 h 110"/>
              <a:gd name="T42" fmla="*/ 119 w 132"/>
              <a:gd name="T43" fmla="*/ 95 h 110"/>
              <a:gd name="T44" fmla="*/ 132 w 132"/>
              <a:gd name="T45" fmla="*/ 75 h 110"/>
              <a:gd name="T46" fmla="*/ 128 w 132"/>
              <a:gd name="T47" fmla="*/ 7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10">
                <a:moveTo>
                  <a:pt x="128" y="71"/>
                </a:moveTo>
                <a:cubicBezTo>
                  <a:pt x="119" y="58"/>
                  <a:pt x="128" y="62"/>
                  <a:pt x="108" y="26"/>
                </a:cubicBezTo>
                <a:cubicBezTo>
                  <a:pt x="106" y="24"/>
                  <a:pt x="106" y="23"/>
                  <a:pt x="105" y="23"/>
                </a:cubicBezTo>
                <a:cubicBezTo>
                  <a:pt x="98" y="16"/>
                  <a:pt x="92" y="15"/>
                  <a:pt x="87" y="20"/>
                </a:cubicBezTo>
                <a:cubicBezTo>
                  <a:pt x="87" y="21"/>
                  <a:pt x="87" y="21"/>
                  <a:pt x="86" y="21"/>
                </a:cubicBezTo>
                <a:cubicBezTo>
                  <a:pt x="83" y="19"/>
                  <a:pt x="80" y="18"/>
                  <a:pt x="77" y="18"/>
                </a:cubicBezTo>
                <a:cubicBezTo>
                  <a:pt x="75" y="18"/>
                  <a:pt x="72" y="19"/>
                  <a:pt x="70" y="21"/>
                </a:cubicBezTo>
                <a:cubicBezTo>
                  <a:pt x="69" y="22"/>
                  <a:pt x="68" y="24"/>
                  <a:pt x="67" y="26"/>
                </a:cubicBezTo>
                <a:cubicBezTo>
                  <a:pt x="64" y="24"/>
                  <a:pt x="62" y="24"/>
                  <a:pt x="59" y="24"/>
                </a:cubicBezTo>
                <a:cubicBezTo>
                  <a:pt x="57" y="24"/>
                  <a:pt x="55" y="25"/>
                  <a:pt x="53" y="27"/>
                </a:cubicBezTo>
                <a:cubicBezTo>
                  <a:pt x="52" y="28"/>
                  <a:pt x="51" y="30"/>
                  <a:pt x="50" y="31"/>
                </a:cubicBezTo>
                <a:cubicBezTo>
                  <a:pt x="50" y="33"/>
                  <a:pt x="50" y="35"/>
                  <a:pt x="50" y="37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1" y="30"/>
                  <a:pt x="27" y="15"/>
                </a:cubicBezTo>
                <a:cubicBezTo>
                  <a:pt x="14" y="0"/>
                  <a:pt x="0" y="12"/>
                  <a:pt x="22" y="36"/>
                </a:cubicBezTo>
                <a:cubicBezTo>
                  <a:pt x="44" y="59"/>
                  <a:pt x="38" y="53"/>
                  <a:pt x="38" y="53"/>
                </a:cubicBezTo>
                <a:cubicBezTo>
                  <a:pt x="38" y="53"/>
                  <a:pt x="66" y="83"/>
                  <a:pt x="61" y="89"/>
                </a:cubicBezTo>
                <a:cubicBezTo>
                  <a:pt x="59" y="93"/>
                  <a:pt x="50" y="88"/>
                  <a:pt x="40" y="87"/>
                </a:cubicBezTo>
                <a:cubicBezTo>
                  <a:pt x="29" y="86"/>
                  <a:pt x="17" y="92"/>
                  <a:pt x="25" y="100"/>
                </a:cubicBezTo>
                <a:cubicBezTo>
                  <a:pt x="34" y="107"/>
                  <a:pt x="83" y="105"/>
                  <a:pt x="89" y="106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102" y="107"/>
                  <a:pt x="112" y="102"/>
                  <a:pt x="119" y="95"/>
                </a:cubicBezTo>
                <a:cubicBezTo>
                  <a:pt x="124" y="90"/>
                  <a:pt x="129" y="83"/>
                  <a:pt x="132" y="75"/>
                </a:cubicBezTo>
                <a:cubicBezTo>
                  <a:pt x="132" y="75"/>
                  <a:pt x="130" y="74"/>
                  <a:pt x="128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 fontAlgn="base">
              <a:lnSpc>
                <a:spcPct val="120000"/>
              </a:lnSpc>
            </a:pPr>
            <a:endParaRPr lang="en-US" sz="1350" strike="noStrike" noProof="1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6" name="Freeform 28"/>
          <p:cNvSpPr/>
          <p:nvPr>
            <p:custDataLst>
              <p:tags r:id="rId18"/>
            </p:custDataLst>
          </p:nvPr>
        </p:nvSpPr>
        <p:spPr bwMode="auto">
          <a:xfrm>
            <a:off x="6273800" y="3332163"/>
            <a:ext cx="347663" cy="342900"/>
          </a:xfrm>
          <a:custGeom>
            <a:avLst/>
            <a:gdLst>
              <a:gd name="T0" fmla="*/ 16 w 136"/>
              <a:gd name="T1" fmla="*/ 57 h 134"/>
              <a:gd name="T2" fmla="*/ 0 w 136"/>
              <a:gd name="T3" fmla="*/ 72 h 134"/>
              <a:gd name="T4" fmla="*/ 25 w 136"/>
              <a:gd name="T5" fmla="*/ 92 h 134"/>
              <a:gd name="T6" fmla="*/ 37 w 136"/>
              <a:gd name="T7" fmla="*/ 78 h 134"/>
              <a:gd name="T8" fmla="*/ 55 w 136"/>
              <a:gd name="T9" fmla="*/ 80 h 134"/>
              <a:gd name="T10" fmla="*/ 42 w 136"/>
              <a:gd name="T11" fmla="*/ 95 h 134"/>
              <a:gd name="T12" fmla="*/ 44 w 136"/>
              <a:gd name="T13" fmla="*/ 115 h 134"/>
              <a:gd name="T14" fmla="*/ 65 w 136"/>
              <a:gd name="T15" fmla="*/ 134 h 134"/>
              <a:gd name="T16" fmla="*/ 92 w 136"/>
              <a:gd name="T17" fmla="*/ 98 h 134"/>
              <a:gd name="T18" fmla="*/ 79 w 136"/>
              <a:gd name="T19" fmla="*/ 92 h 134"/>
              <a:gd name="T20" fmla="*/ 80 w 136"/>
              <a:gd name="T21" fmla="*/ 78 h 134"/>
              <a:gd name="T22" fmla="*/ 96 w 136"/>
              <a:gd name="T23" fmla="*/ 76 h 134"/>
              <a:gd name="T24" fmla="*/ 107 w 136"/>
              <a:gd name="T25" fmla="*/ 90 h 134"/>
              <a:gd name="T26" fmla="*/ 136 w 136"/>
              <a:gd name="T27" fmla="*/ 62 h 134"/>
              <a:gd name="T28" fmla="*/ 103 w 136"/>
              <a:gd name="T29" fmla="*/ 40 h 134"/>
              <a:gd name="T30" fmla="*/ 90 w 136"/>
              <a:gd name="T31" fmla="*/ 54 h 134"/>
              <a:gd name="T32" fmla="*/ 75 w 136"/>
              <a:gd name="T33" fmla="*/ 40 h 134"/>
              <a:gd name="T34" fmla="*/ 93 w 136"/>
              <a:gd name="T35" fmla="*/ 27 h 134"/>
              <a:gd name="T36" fmla="*/ 71 w 136"/>
              <a:gd name="T37" fmla="*/ 0 h 134"/>
              <a:gd name="T38" fmla="*/ 37 w 136"/>
              <a:gd name="T39" fmla="*/ 28 h 134"/>
              <a:gd name="T40" fmla="*/ 30 w 136"/>
              <a:gd name="T41" fmla="*/ 16 h 134"/>
              <a:gd name="T42" fmla="*/ 12 w 136"/>
              <a:gd name="T43" fmla="*/ 15 h 134"/>
              <a:gd name="T44" fmla="*/ 19 w 136"/>
              <a:gd name="T45" fmla="*/ 32 h 134"/>
              <a:gd name="T46" fmla="*/ 16 w 136"/>
              <a:gd name="T47" fmla="*/ 57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6" h="134">
                <a:moveTo>
                  <a:pt x="16" y="57"/>
                </a:moveTo>
                <a:cubicBezTo>
                  <a:pt x="6" y="64"/>
                  <a:pt x="0" y="72"/>
                  <a:pt x="0" y="72"/>
                </a:cubicBezTo>
                <a:cubicBezTo>
                  <a:pt x="0" y="72"/>
                  <a:pt x="16" y="94"/>
                  <a:pt x="25" y="92"/>
                </a:cubicBezTo>
                <a:cubicBezTo>
                  <a:pt x="33" y="90"/>
                  <a:pt x="33" y="85"/>
                  <a:pt x="37" y="78"/>
                </a:cubicBezTo>
                <a:cubicBezTo>
                  <a:pt x="40" y="70"/>
                  <a:pt x="54" y="72"/>
                  <a:pt x="55" y="80"/>
                </a:cubicBezTo>
                <a:cubicBezTo>
                  <a:pt x="55" y="87"/>
                  <a:pt x="53" y="94"/>
                  <a:pt x="42" y="95"/>
                </a:cubicBezTo>
                <a:cubicBezTo>
                  <a:pt x="32" y="96"/>
                  <a:pt x="31" y="108"/>
                  <a:pt x="44" y="115"/>
                </a:cubicBezTo>
                <a:cubicBezTo>
                  <a:pt x="56" y="122"/>
                  <a:pt x="56" y="127"/>
                  <a:pt x="65" y="134"/>
                </a:cubicBezTo>
                <a:cubicBezTo>
                  <a:pt x="74" y="124"/>
                  <a:pt x="98" y="105"/>
                  <a:pt x="92" y="98"/>
                </a:cubicBezTo>
                <a:cubicBezTo>
                  <a:pt x="86" y="95"/>
                  <a:pt x="85" y="99"/>
                  <a:pt x="79" y="92"/>
                </a:cubicBezTo>
                <a:cubicBezTo>
                  <a:pt x="73" y="86"/>
                  <a:pt x="78" y="80"/>
                  <a:pt x="80" y="78"/>
                </a:cubicBezTo>
                <a:cubicBezTo>
                  <a:pt x="82" y="75"/>
                  <a:pt x="90" y="70"/>
                  <a:pt x="96" y="76"/>
                </a:cubicBezTo>
                <a:cubicBezTo>
                  <a:pt x="102" y="82"/>
                  <a:pt x="96" y="89"/>
                  <a:pt x="107" y="90"/>
                </a:cubicBezTo>
                <a:cubicBezTo>
                  <a:pt x="118" y="91"/>
                  <a:pt x="127" y="71"/>
                  <a:pt x="136" y="62"/>
                </a:cubicBezTo>
                <a:cubicBezTo>
                  <a:pt x="123" y="49"/>
                  <a:pt x="114" y="34"/>
                  <a:pt x="103" y="40"/>
                </a:cubicBezTo>
                <a:cubicBezTo>
                  <a:pt x="91" y="46"/>
                  <a:pt x="98" y="45"/>
                  <a:pt x="90" y="54"/>
                </a:cubicBezTo>
                <a:cubicBezTo>
                  <a:pt x="81" y="62"/>
                  <a:pt x="67" y="48"/>
                  <a:pt x="75" y="40"/>
                </a:cubicBezTo>
                <a:cubicBezTo>
                  <a:pt x="83" y="32"/>
                  <a:pt x="85" y="36"/>
                  <a:pt x="93" y="27"/>
                </a:cubicBezTo>
                <a:cubicBezTo>
                  <a:pt x="101" y="18"/>
                  <a:pt x="83" y="12"/>
                  <a:pt x="71" y="0"/>
                </a:cubicBezTo>
                <a:cubicBezTo>
                  <a:pt x="60" y="15"/>
                  <a:pt x="45" y="29"/>
                  <a:pt x="37" y="28"/>
                </a:cubicBezTo>
                <a:cubicBezTo>
                  <a:pt x="30" y="26"/>
                  <a:pt x="30" y="22"/>
                  <a:pt x="30" y="16"/>
                </a:cubicBezTo>
                <a:cubicBezTo>
                  <a:pt x="30" y="11"/>
                  <a:pt x="18" y="8"/>
                  <a:pt x="12" y="15"/>
                </a:cubicBezTo>
                <a:cubicBezTo>
                  <a:pt x="6" y="23"/>
                  <a:pt x="11" y="30"/>
                  <a:pt x="19" y="32"/>
                </a:cubicBezTo>
                <a:cubicBezTo>
                  <a:pt x="27" y="33"/>
                  <a:pt x="26" y="50"/>
                  <a:pt x="16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fontAlgn="base">
              <a:lnSpc>
                <a:spcPct val="120000"/>
              </a:lnSpc>
            </a:pPr>
            <a:endParaRPr lang="en-US" sz="1350" strike="noStrike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7" name="Freeform 25"/>
          <p:cNvSpPr/>
          <p:nvPr>
            <p:custDataLst>
              <p:tags r:id="rId19"/>
            </p:custDataLst>
          </p:nvPr>
        </p:nvSpPr>
        <p:spPr bwMode="auto">
          <a:xfrm>
            <a:off x="5581650" y="3349625"/>
            <a:ext cx="280988" cy="279400"/>
          </a:xfrm>
          <a:custGeom>
            <a:avLst/>
            <a:gdLst>
              <a:gd name="T0" fmla="*/ 0 w 145"/>
              <a:gd name="T1" fmla="*/ 0 h 144"/>
              <a:gd name="T2" fmla="*/ 61 w 145"/>
              <a:gd name="T3" fmla="*/ 116 h 144"/>
              <a:gd name="T4" fmla="*/ 71 w 145"/>
              <a:gd name="T5" fmla="*/ 82 h 144"/>
              <a:gd name="T6" fmla="*/ 133 w 145"/>
              <a:gd name="T7" fmla="*/ 144 h 144"/>
              <a:gd name="T8" fmla="*/ 145 w 145"/>
              <a:gd name="T9" fmla="*/ 132 h 144"/>
              <a:gd name="T10" fmla="*/ 83 w 145"/>
              <a:gd name="T11" fmla="*/ 69 h 144"/>
              <a:gd name="T12" fmla="*/ 117 w 145"/>
              <a:gd name="T13" fmla="*/ 61 h 144"/>
              <a:gd name="T14" fmla="*/ 0 w 145"/>
              <a:gd name="T1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144">
                <a:moveTo>
                  <a:pt x="0" y="0"/>
                </a:moveTo>
                <a:lnTo>
                  <a:pt x="61" y="116"/>
                </a:lnTo>
                <a:lnTo>
                  <a:pt x="71" y="82"/>
                </a:lnTo>
                <a:lnTo>
                  <a:pt x="133" y="144"/>
                </a:lnTo>
                <a:lnTo>
                  <a:pt x="145" y="132"/>
                </a:lnTo>
                <a:lnTo>
                  <a:pt x="83" y="69"/>
                </a:lnTo>
                <a:lnTo>
                  <a:pt x="117" y="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fontAlgn="base">
              <a:lnSpc>
                <a:spcPct val="120000"/>
              </a:lnSpc>
            </a:pPr>
            <a:endParaRPr lang="en-US" sz="1350" strike="noStrike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8" name="Freeform 27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5859463" y="3686175"/>
            <a:ext cx="333375" cy="336550"/>
          </a:xfrm>
          <a:custGeom>
            <a:avLst/>
            <a:gdLst>
              <a:gd name="T0" fmla="*/ 142 w 147"/>
              <a:gd name="T1" fmla="*/ 125 h 148"/>
              <a:gd name="T2" fmla="*/ 105 w 147"/>
              <a:gd name="T3" fmla="*/ 88 h 148"/>
              <a:gd name="T4" fmla="*/ 95 w 147"/>
              <a:gd name="T5" fmla="*/ 84 h 148"/>
              <a:gd name="T6" fmla="*/ 87 w 147"/>
              <a:gd name="T7" fmla="*/ 75 h 148"/>
              <a:gd name="T8" fmla="*/ 81 w 147"/>
              <a:gd name="T9" fmla="*/ 18 h 148"/>
              <a:gd name="T10" fmla="*/ 17 w 147"/>
              <a:gd name="T11" fmla="*/ 18 h 148"/>
              <a:gd name="T12" fmla="*/ 17 w 147"/>
              <a:gd name="T13" fmla="*/ 82 h 148"/>
              <a:gd name="T14" fmla="*/ 75 w 147"/>
              <a:gd name="T15" fmla="*/ 87 h 148"/>
              <a:gd name="T16" fmla="*/ 84 w 147"/>
              <a:gd name="T17" fmla="*/ 96 h 148"/>
              <a:gd name="T18" fmla="*/ 87 w 147"/>
              <a:gd name="T19" fmla="*/ 105 h 148"/>
              <a:gd name="T20" fmla="*/ 125 w 147"/>
              <a:gd name="T21" fmla="*/ 143 h 148"/>
              <a:gd name="T22" fmla="*/ 142 w 147"/>
              <a:gd name="T23" fmla="*/ 143 h 148"/>
              <a:gd name="T24" fmla="*/ 142 w 147"/>
              <a:gd name="T25" fmla="*/ 125 h 148"/>
              <a:gd name="T26" fmla="*/ 73 w 147"/>
              <a:gd name="T27" fmla="*/ 73 h 148"/>
              <a:gd name="T28" fmla="*/ 26 w 147"/>
              <a:gd name="T29" fmla="*/ 73 h 148"/>
              <a:gd name="T30" fmla="*/ 26 w 147"/>
              <a:gd name="T31" fmla="*/ 27 h 148"/>
              <a:gd name="T32" fmla="*/ 73 w 147"/>
              <a:gd name="T33" fmla="*/ 27 h 148"/>
              <a:gd name="T34" fmla="*/ 73 w 147"/>
              <a:gd name="T35" fmla="*/ 73 h 148"/>
              <a:gd name="T36" fmla="*/ 53 w 147"/>
              <a:gd name="T37" fmla="*/ 27 h 148"/>
              <a:gd name="T38" fmla="*/ 26 w 147"/>
              <a:gd name="T39" fmla="*/ 53 h 148"/>
              <a:gd name="T40" fmla="*/ 34 w 147"/>
              <a:gd name="T41" fmla="*/ 59 h 148"/>
              <a:gd name="T42" fmla="*/ 34 w 147"/>
              <a:gd name="T43" fmla="*/ 51 h 148"/>
              <a:gd name="T44" fmla="*/ 51 w 147"/>
              <a:gd name="T45" fmla="*/ 34 h 148"/>
              <a:gd name="T46" fmla="*/ 59 w 147"/>
              <a:gd name="T47" fmla="*/ 35 h 148"/>
              <a:gd name="T48" fmla="*/ 53 w 147"/>
              <a:gd name="T49" fmla="*/ 2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7" h="148">
                <a:moveTo>
                  <a:pt x="142" y="125"/>
                </a:moveTo>
                <a:cubicBezTo>
                  <a:pt x="105" y="88"/>
                  <a:pt x="105" y="88"/>
                  <a:pt x="105" y="88"/>
                </a:cubicBezTo>
                <a:cubicBezTo>
                  <a:pt x="102" y="85"/>
                  <a:pt x="99" y="84"/>
                  <a:pt x="95" y="84"/>
                </a:cubicBezTo>
                <a:cubicBezTo>
                  <a:pt x="87" y="75"/>
                  <a:pt x="87" y="75"/>
                  <a:pt x="87" y="75"/>
                </a:cubicBezTo>
                <a:cubicBezTo>
                  <a:pt x="99" y="58"/>
                  <a:pt x="97" y="33"/>
                  <a:pt x="81" y="18"/>
                </a:cubicBezTo>
                <a:cubicBezTo>
                  <a:pt x="64" y="0"/>
                  <a:pt x="35" y="0"/>
                  <a:pt x="17" y="18"/>
                </a:cubicBezTo>
                <a:cubicBezTo>
                  <a:pt x="0" y="35"/>
                  <a:pt x="0" y="64"/>
                  <a:pt x="17" y="82"/>
                </a:cubicBezTo>
                <a:cubicBezTo>
                  <a:pt x="33" y="97"/>
                  <a:pt x="57" y="99"/>
                  <a:pt x="75" y="87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9"/>
                  <a:pt x="85" y="102"/>
                  <a:pt x="87" y="105"/>
                </a:cubicBezTo>
                <a:cubicBezTo>
                  <a:pt x="125" y="143"/>
                  <a:pt x="125" y="143"/>
                  <a:pt x="125" y="143"/>
                </a:cubicBezTo>
                <a:cubicBezTo>
                  <a:pt x="130" y="148"/>
                  <a:pt x="138" y="148"/>
                  <a:pt x="142" y="143"/>
                </a:cubicBezTo>
                <a:cubicBezTo>
                  <a:pt x="147" y="138"/>
                  <a:pt x="147" y="130"/>
                  <a:pt x="142" y="125"/>
                </a:cubicBezTo>
                <a:close/>
                <a:moveTo>
                  <a:pt x="73" y="73"/>
                </a:moveTo>
                <a:cubicBezTo>
                  <a:pt x="60" y="86"/>
                  <a:pt x="39" y="86"/>
                  <a:pt x="26" y="73"/>
                </a:cubicBezTo>
                <a:cubicBezTo>
                  <a:pt x="13" y="60"/>
                  <a:pt x="13" y="39"/>
                  <a:pt x="26" y="27"/>
                </a:cubicBezTo>
                <a:cubicBezTo>
                  <a:pt x="39" y="14"/>
                  <a:pt x="60" y="14"/>
                  <a:pt x="73" y="27"/>
                </a:cubicBezTo>
                <a:cubicBezTo>
                  <a:pt x="86" y="39"/>
                  <a:pt x="86" y="60"/>
                  <a:pt x="73" y="73"/>
                </a:cubicBezTo>
                <a:close/>
                <a:moveTo>
                  <a:pt x="53" y="27"/>
                </a:moveTo>
                <a:cubicBezTo>
                  <a:pt x="39" y="24"/>
                  <a:pt x="23" y="39"/>
                  <a:pt x="26" y="53"/>
                </a:cubicBezTo>
                <a:cubicBezTo>
                  <a:pt x="28" y="59"/>
                  <a:pt x="33" y="61"/>
                  <a:pt x="34" y="59"/>
                </a:cubicBezTo>
                <a:cubicBezTo>
                  <a:pt x="36" y="57"/>
                  <a:pt x="34" y="54"/>
                  <a:pt x="34" y="51"/>
                </a:cubicBezTo>
                <a:cubicBezTo>
                  <a:pt x="32" y="42"/>
                  <a:pt x="42" y="32"/>
                  <a:pt x="51" y="34"/>
                </a:cubicBezTo>
                <a:cubicBezTo>
                  <a:pt x="54" y="35"/>
                  <a:pt x="57" y="36"/>
                  <a:pt x="59" y="35"/>
                </a:cubicBezTo>
                <a:cubicBezTo>
                  <a:pt x="61" y="33"/>
                  <a:pt x="58" y="28"/>
                  <a:pt x="53" y="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fontAlgn="base">
              <a:lnSpc>
                <a:spcPct val="120000"/>
              </a:lnSpc>
            </a:pPr>
            <a:endParaRPr lang="en-US" sz="1350" strike="noStrike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765" name="文本框 16"/>
          <p:cNvSpPr txBox="1"/>
          <p:nvPr>
            <p:custDataLst>
              <p:tags r:id="rId21"/>
            </p:custDataLst>
          </p:nvPr>
        </p:nvSpPr>
        <p:spPr>
          <a:xfrm>
            <a:off x="461963" y="84138"/>
            <a:ext cx="3046412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03   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阶段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成果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766" name="Straight Connector 13"/>
          <p:cNvCxnSpPr/>
          <p:nvPr>
            <p:custDataLst>
              <p:tags r:id="rId22"/>
            </p:custDataLst>
          </p:nvPr>
        </p:nvCxnSpPr>
        <p:spPr>
          <a:xfrm flipH="1">
            <a:off x="523875" y="836613"/>
            <a:ext cx="3200400" cy="0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2" name="文本框 1"/>
          <p:cNvSpPr txBox="1"/>
          <p:nvPr/>
        </p:nvSpPr>
        <p:spPr>
          <a:xfrm>
            <a:off x="1505585" y="1701800"/>
            <a:ext cx="33496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spc="150" noProof="1" dirty="0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2018年10月申报常州市教育科学“十三五”规划课题《初中数学分层作业设计的实践研究》，2020年2月撰写了中期评估报告。</a:t>
            </a:r>
            <a:endParaRPr lang="zh-CN" altLang="en-US" sz="1600" spc="150" noProof="1" dirty="0"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95540" y="1876425"/>
            <a:ext cx="2867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任军、盛丽、冯芸三位老师共发表论文</a:t>
            </a:r>
            <a:r>
              <a:rPr lang="en-US" altLang="zh-CN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3</a:t>
            </a:r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篇，获奖</a:t>
            </a:r>
            <a:r>
              <a:rPr lang="en-US" altLang="zh-CN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篇。</a:t>
            </a:r>
            <a:endParaRPr lang="zh-CN" altLang="en-US" sz="1600" noProof="1"/>
          </a:p>
        </p:txBody>
      </p:sp>
      <p:sp>
        <p:nvSpPr>
          <p:cNvPr id="12" name="文本框 11"/>
          <p:cNvSpPr txBox="1"/>
          <p:nvPr/>
        </p:nvSpPr>
        <p:spPr>
          <a:xfrm>
            <a:off x="1505585" y="4519613"/>
            <a:ext cx="352583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利用“问卷星”制作并分析了两份调查问卷：“数学分层作业前学生学习状态问卷调查”和“数学分层作业后学生学习状态问卷调查”。</a:t>
            </a:r>
            <a:endParaRPr lang="zh-CN" altLang="en-US" sz="1600" spc="150" noProof="1"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82778" y="4448175"/>
            <a:ext cx="3890963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(1)</a:t>
            </a:r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已完成七年级上、下两学期和八年级上学期的国家课程分层作业设计。</a:t>
            </a:r>
            <a:endParaRPr lang="zh-CN" altLang="en-US" sz="1600" spc="15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(2)</a:t>
            </a:r>
            <a:r>
              <a:rPr lang="zh-CN" altLang="en-US" sz="1600" spc="150" noProof="1"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已完成七年级上、下两学期和八年级上学期的校本活动课程的分层作业设计。</a:t>
            </a:r>
            <a:endParaRPr lang="zh-CN" altLang="en-US" sz="1600" noProof="1"/>
          </a:p>
        </p:txBody>
      </p:sp>
      <p:pic>
        <p:nvPicPr>
          <p:cNvPr id="14" name="图片 13" descr="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0550" y="992188"/>
            <a:ext cx="3744913" cy="508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01143" y="993458"/>
            <a:ext cx="3617912" cy="508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descr="3-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-5400000">
            <a:off x="7786053" y="2706053"/>
            <a:ext cx="2992437" cy="4059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论文录用通知"/>
          <p:cNvPicPr>
            <a:picLocks noChangeAspect="1"/>
          </p:cNvPicPr>
          <p:nvPr/>
        </p:nvPicPr>
        <p:blipFill>
          <a:blip r:embed="rId26"/>
          <a:srcRect l="2303" t="21309" r="1427" b="15961"/>
          <a:stretch>
            <a:fillRect/>
          </a:stretch>
        </p:blipFill>
        <p:spPr>
          <a:xfrm>
            <a:off x="3993198" y="764858"/>
            <a:ext cx="3600450" cy="5084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2-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02360" y="3269933"/>
            <a:ext cx="4013200" cy="3074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descr="未标题-4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8175" y="6231890"/>
            <a:ext cx="2477770" cy="502285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3" grpId="0"/>
      <p:bldP spid="77" grpId="0"/>
      <p:bldP spid="3" grpId="0"/>
      <p:bldP spid="98" grpId="0"/>
      <p:bldP spid="12" grpId="0"/>
      <p:bldP spid="8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 Placeholder 3"/>
          <p:cNvSpPr txBox="1"/>
          <p:nvPr>
            <p:custDataLst>
              <p:tags r:id="rId1"/>
            </p:custDataLst>
          </p:nvPr>
        </p:nvSpPr>
        <p:spPr>
          <a:xfrm>
            <a:off x="2492375" y="2203450"/>
            <a:ext cx="1203325" cy="131762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+mn-ea"/>
              </a:rPr>
              <a:t>04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640138" y="1779588"/>
            <a:ext cx="1989455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Part </a:t>
            </a:r>
            <a:r>
              <a:rPr lang="en-US" altLang="zh-CN" sz="3200" strike="noStrike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Four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等腰三角形 18"/>
          <p:cNvSpPr/>
          <p:nvPr>
            <p:custDataLst>
              <p:tags r:id="rId3"/>
            </p:custDataLst>
          </p:nvPr>
        </p:nvSpPr>
        <p:spPr>
          <a:xfrm rot="9233090">
            <a:off x="8748713" y="1782763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>
            <p:custDataLst>
              <p:tags r:id="rId4"/>
            </p:custDataLst>
          </p:nvPr>
        </p:nvSpPr>
        <p:spPr>
          <a:xfrm rot="15569576">
            <a:off x="8396288" y="2457450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5"/>
            </p:custDataLst>
          </p:nvPr>
        </p:nvSpPr>
        <p:spPr>
          <a:xfrm rot="21371394">
            <a:off x="8264525" y="1133475"/>
            <a:ext cx="266700" cy="23018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6"/>
            </p:custDataLst>
          </p:nvPr>
        </p:nvSpPr>
        <p:spPr>
          <a:xfrm rot="12912161">
            <a:off x="9018588" y="2816225"/>
            <a:ext cx="944563" cy="815975"/>
          </a:xfrm>
          <a:prstGeom prst="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3" name="等腰三角形 22"/>
          <p:cNvSpPr/>
          <p:nvPr>
            <p:custDataLst>
              <p:tags r:id="rId7"/>
            </p:custDataLst>
          </p:nvPr>
        </p:nvSpPr>
        <p:spPr>
          <a:xfrm rot="12912161">
            <a:off x="8886825" y="2755900"/>
            <a:ext cx="1176338" cy="1014413"/>
          </a:xfrm>
          <a:prstGeom prst="triangl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9110320">
            <a:off x="10207625" y="31210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 rot="9110320">
            <a:off x="9118600" y="3624263"/>
            <a:ext cx="115888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 rot="9110320">
            <a:off x="9236075" y="24606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7" name="等腰三角形 26"/>
          <p:cNvSpPr/>
          <p:nvPr>
            <p:custDataLst>
              <p:tags r:id="rId11"/>
            </p:custDataLst>
          </p:nvPr>
        </p:nvSpPr>
        <p:spPr>
          <a:xfrm rot="18210217">
            <a:off x="7855744" y="1491456"/>
            <a:ext cx="127000" cy="1095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>
            <p:custDataLst>
              <p:tags r:id="rId12"/>
            </p:custDataLst>
          </p:nvPr>
        </p:nvSpPr>
        <p:spPr>
          <a:xfrm rot="8748521">
            <a:off x="8213725" y="1643063"/>
            <a:ext cx="128588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32781" name="Straight Connector 13"/>
          <p:cNvCxnSpPr/>
          <p:nvPr>
            <p:custDataLst>
              <p:tags r:id="rId13"/>
            </p:custDataLst>
          </p:nvPr>
        </p:nvCxnSpPr>
        <p:spPr>
          <a:xfrm flipH="1" flipV="1">
            <a:off x="2279650" y="3429000"/>
            <a:ext cx="6353175" cy="9525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32782" name="文本框 16"/>
          <p:cNvSpPr txBox="1"/>
          <p:nvPr>
            <p:custDataLst>
              <p:tags r:id="rId14"/>
            </p:custDataLst>
          </p:nvPr>
        </p:nvSpPr>
        <p:spPr>
          <a:xfrm>
            <a:off x="3100388" y="2686050"/>
            <a:ext cx="503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en-US" sz="4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存在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困难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5625" y="5497830"/>
            <a:ext cx="2477770" cy="502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MH_Other_1"/>
          <p:cNvSpPr/>
          <p:nvPr>
            <p:custDataLst>
              <p:tags r:id="rId1"/>
            </p:custDataLst>
          </p:nvPr>
        </p:nvSpPr>
        <p:spPr>
          <a:xfrm>
            <a:off x="3983038" y="3614738"/>
            <a:ext cx="1049338" cy="1049338"/>
          </a:xfrm>
          <a:prstGeom prst="ellipse">
            <a:avLst/>
          </a:prstGeom>
          <a:solidFill>
            <a:srgbClr val="FFFFFF"/>
          </a:solidFill>
          <a:ln w="3175">
            <a:solidFill>
              <a:srgbClr val="DDDDDD"/>
            </a:solidFill>
          </a:ln>
          <a:effectLst>
            <a:outerShdw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33794" name="文本框 16"/>
          <p:cNvSpPr txBox="1"/>
          <p:nvPr>
            <p:custDataLst>
              <p:tags r:id="rId2"/>
            </p:custDataLst>
          </p:nvPr>
        </p:nvSpPr>
        <p:spPr>
          <a:xfrm>
            <a:off x="964248" y="84138"/>
            <a:ext cx="3046412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04   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存在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困难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795" name="Straight Connector 13"/>
          <p:cNvCxnSpPr/>
          <p:nvPr>
            <p:custDataLst>
              <p:tags r:id="rId3"/>
            </p:custDataLst>
          </p:nvPr>
        </p:nvCxnSpPr>
        <p:spPr>
          <a:xfrm flipH="1">
            <a:off x="1026160" y="836613"/>
            <a:ext cx="3200400" cy="0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13" name="MH_Other_2"/>
          <p:cNvSpPr/>
          <p:nvPr>
            <p:custDataLst>
              <p:tags r:id="rId4"/>
            </p:custDataLst>
          </p:nvPr>
        </p:nvSpPr>
        <p:spPr>
          <a:xfrm>
            <a:off x="4075959" y="3721904"/>
            <a:ext cx="863260" cy="863260"/>
          </a:xfrm>
          <a:prstGeom prst="ellipse">
            <a:avLst/>
          </a:prstGeom>
          <a:solidFill>
            <a:srgbClr val="FE7A06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6" name="MH_Other_5"/>
          <p:cNvSpPr/>
          <p:nvPr>
            <p:custDataLst>
              <p:tags r:id="rId5"/>
            </p:custDataLst>
          </p:nvPr>
        </p:nvSpPr>
        <p:spPr>
          <a:xfrm>
            <a:off x="5226050" y="4089400"/>
            <a:ext cx="123825" cy="122238"/>
          </a:xfrm>
          <a:prstGeom prst="ellipse">
            <a:avLst/>
          </a:prstGeom>
          <a:solidFill>
            <a:srgbClr val="FE7A06"/>
          </a:solidFill>
          <a:ln>
            <a:solidFill>
              <a:srgbClr val="FE7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8" name="MH_Other_7"/>
          <p:cNvSpPr/>
          <p:nvPr>
            <p:custDataLst>
              <p:tags r:id="rId6"/>
            </p:custDataLst>
          </p:nvPr>
        </p:nvSpPr>
        <p:spPr>
          <a:xfrm flipH="1">
            <a:off x="7119938" y="1362075"/>
            <a:ext cx="1049338" cy="1049338"/>
          </a:xfrm>
          <a:prstGeom prst="ellipse">
            <a:avLst/>
          </a:prstGeom>
          <a:solidFill>
            <a:srgbClr val="FFFFFF"/>
          </a:solidFill>
          <a:ln w="3175">
            <a:solidFill>
              <a:srgbClr val="DDDDDD"/>
            </a:solidFill>
          </a:ln>
          <a:effectLst>
            <a:outerShdw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2" name="MH_Other_11"/>
          <p:cNvSpPr/>
          <p:nvPr>
            <p:custDataLst>
              <p:tags r:id="rId7"/>
            </p:custDataLst>
          </p:nvPr>
        </p:nvSpPr>
        <p:spPr>
          <a:xfrm flipH="1">
            <a:off x="6873875" y="1822450"/>
            <a:ext cx="123825" cy="123825"/>
          </a:xfrm>
          <a:prstGeom prst="ellipse">
            <a:avLst/>
          </a:prstGeom>
          <a:solidFill>
            <a:srgbClr val="00A8E7"/>
          </a:solidFill>
          <a:ln>
            <a:solidFill>
              <a:srgbClr val="00A8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19" name="MH_Other_8"/>
          <p:cNvSpPr/>
          <p:nvPr>
            <p:custDataLst>
              <p:tags r:id="rId8"/>
            </p:custDataLst>
          </p:nvPr>
        </p:nvSpPr>
        <p:spPr>
          <a:xfrm flipH="1">
            <a:off x="7212110" y="1455287"/>
            <a:ext cx="863260" cy="863260"/>
          </a:xfrm>
          <a:prstGeom prst="ellipse">
            <a:avLst/>
          </a:prstGeom>
          <a:solidFill>
            <a:srgbClr val="00A8E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3" name="MH_Other_12"/>
          <p:cNvSpPr/>
          <p:nvPr>
            <p:custDataLst>
              <p:tags r:id="rId9"/>
            </p:custDataLst>
          </p:nvPr>
        </p:nvSpPr>
        <p:spPr bwMode="auto">
          <a:xfrm>
            <a:off x="7448550" y="1701800"/>
            <a:ext cx="390525" cy="390525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4" name="MH_Other_12"/>
          <p:cNvSpPr/>
          <p:nvPr>
            <p:custDataLst>
              <p:tags r:id="rId10"/>
            </p:custDataLst>
          </p:nvPr>
        </p:nvSpPr>
        <p:spPr bwMode="auto">
          <a:xfrm rot="4920000">
            <a:off x="4346575" y="3927475"/>
            <a:ext cx="390525" cy="390525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09775" y="1157288"/>
            <a:ext cx="4579938" cy="1694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2500"/>
              </a:lnSpc>
            </a:pPr>
            <a:r>
              <a:rPr lang="zh-CN" altLang="en-US" b="1" dirty="0">
                <a:solidFill>
                  <a:srgbClr val="00A8E7"/>
                </a:solidFill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b="1" dirty="0">
                <a:solidFill>
                  <a:srgbClr val="00A8E7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b="1" dirty="0">
                <a:solidFill>
                  <a:srgbClr val="00A8E7"/>
                </a:solidFill>
                <a:latin typeface="Arial" panose="020B0604020202020204" pitchFamily="34" charset="0"/>
                <a:ea typeface="微软雅黑" panose="020B0503020204020204" charset="-122"/>
              </a:rPr>
              <a:t>）由于平台的技术人员是非数学专业的，对于学生掌握数学知识点的分析还不够精准，需要与之加强沟通。另外，运用“小闲智慧”平台进行网络阅卷的数学试卷数量还太少，需要增加频次，从而使分析更加准确。</a:t>
            </a:r>
            <a:endParaRPr lang="zh-CN" altLang="en-US" b="1" dirty="0">
              <a:solidFill>
                <a:srgbClr val="00A8E7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45150" y="3219450"/>
            <a:ext cx="4618038" cy="2335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ts val="2500"/>
              </a:lnSpc>
            </a:pPr>
            <a:r>
              <a:rPr lang="zh-CN" altLang="en-US" b="1" dirty="0">
                <a:solidFill>
                  <a:srgbClr val="FE7A06"/>
                </a:solidFill>
                <a:latin typeface="Arial" panose="020B0604020202020204" pitchFamily="34" charset="0"/>
                <a:ea typeface="微软雅黑" panose="020B0503020204020204" charset="-122"/>
              </a:rPr>
              <a:t>（2）由于受到智力因素、家庭监督、学习习惯等各方面因素的影响，学生的能力水平层级的变化可能不会有质的飞跃，所以评价时只能根据问卷调查数据、个案研究记录和“小闲智慧”平台的分析，监测学生的能力水平是否处于上升趋势，学生的学习态度是否处于积极状态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9915" y="5678170"/>
            <a:ext cx="2477770" cy="50228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ldLvl="0" animBg="1"/>
      <p:bldP spid="22" grpId="0" bldLvl="0" animBg="1"/>
      <p:bldP spid="18" grpId="0" bldLvl="0" animBg="1"/>
      <p:bldP spid="19" grpId="0" bldLvl="0" animBg="1"/>
      <p:bldP spid="12" grpId="0" bldLvl="0" animBg="1"/>
      <p:bldP spid="13" grpId="0" bldLvl="0" animBg="1"/>
      <p:bldP spid="16" grpId="0" bldLvl="0" animBg="1"/>
      <p:bldP spid="6" grpId="0"/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 Placeholder 3"/>
          <p:cNvSpPr txBox="1"/>
          <p:nvPr>
            <p:custDataLst>
              <p:tags r:id="rId1"/>
            </p:custDataLst>
          </p:nvPr>
        </p:nvSpPr>
        <p:spPr>
          <a:xfrm>
            <a:off x="2492375" y="2203450"/>
            <a:ext cx="1203325" cy="131762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+mn-ea"/>
              </a:rPr>
              <a:t>05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640138" y="1779588"/>
            <a:ext cx="189992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Part </a:t>
            </a:r>
            <a:r>
              <a:rPr lang="en-US" altLang="zh-CN" sz="3200" strike="noStrike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Five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等腰三角形 18"/>
          <p:cNvSpPr/>
          <p:nvPr>
            <p:custDataLst>
              <p:tags r:id="rId3"/>
            </p:custDataLst>
          </p:nvPr>
        </p:nvSpPr>
        <p:spPr>
          <a:xfrm rot="9233090">
            <a:off x="8748713" y="1782763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>
            <p:custDataLst>
              <p:tags r:id="rId4"/>
            </p:custDataLst>
          </p:nvPr>
        </p:nvSpPr>
        <p:spPr>
          <a:xfrm rot="15569576">
            <a:off x="8396288" y="2457450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5"/>
            </p:custDataLst>
          </p:nvPr>
        </p:nvSpPr>
        <p:spPr>
          <a:xfrm rot="21371394">
            <a:off x="8264525" y="1133475"/>
            <a:ext cx="266700" cy="23018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6"/>
            </p:custDataLst>
          </p:nvPr>
        </p:nvSpPr>
        <p:spPr>
          <a:xfrm rot="12912161">
            <a:off x="9018588" y="2816225"/>
            <a:ext cx="944563" cy="815975"/>
          </a:xfrm>
          <a:prstGeom prst="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3" name="等腰三角形 22"/>
          <p:cNvSpPr/>
          <p:nvPr>
            <p:custDataLst>
              <p:tags r:id="rId7"/>
            </p:custDataLst>
          </p:nvPr>
        </p:nvSpPr>
        <p:spPr>
          <a:xfrm rot="12912161">
            <a:off x="8886825" y="2755900"/>
            <a:ext cx="1176338" cy="1014413"/>
          </a:xfrm>
          <a:prstGeom prst="triangl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9110320">
            <a:off x="10207625" y="31210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 rot="9110320">
            <a:off x="9118600" y="3624263"/>
            <a:ext cx="115888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 rot="9110320">
            <a:off x="9236075" y="24606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7" name="等腰三角形 26"/>
          <p:cNvSpPr/>
          <p:nvPr>
            <p:custDataLst>
              <p:tags r:id="rId11"/>
            </p:custDataLst>
          </p:nvPr>
        </p:nvSpPr>
        <p:spPr>
          <a:xfrm rot="18210217">
            <a:off x="7855744" y="1491456"/>
            <a:ext cx="127000" cy="1095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>
            <p:custDataLst>
              <p:tags r:id="rId12"/>
            </p:custDataLst>
          </p:nvPr>
        </p:nvSpPr>
        <p:spPr>
          <a:xfrm rot="8748521">
            <a:off x="8213725" y="1643063"/>
            <a:ext cx="128588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34829" name="Straight Connector 13"/>
          <p:cNvCxnSpPr/>
          <p:nvPr>
            <p:custDataLst>
              <p:tags r:id="rId13"/>
            </p:custDataLst>
          </p:nvPr>
        </p:nvCxnSpPr>
        <p:spPr>
          <a:xfrm flipH="1" flipV="1">
            <a:off x="2279650" y="3429000"/>
            <a:ext cx="6353175" cy="9525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34830" name="文本框 16"/>
          <p:cNvSpPr txBox="1"/>
          <p:nvPr>
            <p:custDataLst>
              <p:tags r:id="rId14"/>
            </p:custDataLst>
          </p:nvPr>
        </p:nvSpPr>
        <p:spPr>
          <a:xfrm>
            <a:off x="3100388" y="2686050"/>
            <a:ext cx="503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en-US" sz="4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下阶段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计划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1330" y="5599430"/>
            <a:ext cx="2477770" cy="502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框 16"/>
          <p:cNvSpPr txBox="1"/>
          <p:nvPr>
            <p:custDataLst>
              <p:tags r:id="rId1"/>
            </p:custDataLst>
          </p:nvPr>
        </p:nvSpPr>
        <p:spPr>
          <a:xfrm>
            <a:off x="748983" y="84138"/>
            <a:ext cx="3046412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05   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下阶段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计划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842" name="Straight Connector 13"/>
          <p:cNvCxnSpPr/>
          <p:nvPr>
            <p:custDataLst>
              <p:tags r:id="rId2"/>
            </p:custDataLst>
          </p:nvPr>
        </p:nvCxnSpPr>
        <p:spPr>
          <a:xfrm flipH="1">
            <a:off x="810895" y="836613"/>
            <a:ext cx="3200400" cy="0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183" name="文本框 182"/>
          <p:cNvSpPr txBox="1"/>
          <p:nvPr>
            <p:custDataLst>
              <p:tags r:id="rId3"/>
            </p:custDataLst>
          </p:nvPr>
        </p:nvSpPr>
        <p:spPr>
          <a:xfrm>
            <a:off x="3536950" y="4856163"/>
            <a:ext cx="5410200" cy="1357313"/>
          </a:xfrm>
          <a:prstGeom prst="rect">
            <a:avLst/>
          </a:prstGeom>
        </p:spPr>
        <p:txBody>
          <a:bodyPr wrap="square" anchor="b" anchorCtr="0">
            <a:normAutofit fontScale="25000"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665" baseline="0">
                <a:solidFill>
                  <a:srgbClr val="6AB9D4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4pPr>
            <a:lvl5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4.结合数据的分析以及学情的变化，对现有的七上、七下、八上的分层作业设计进行修订完善，继续精准设计八下、九上、九下的国家课程以及校本活动课程的分层作业，逐渐形成完整的初中数学</a:t>
            </a:r>
            <a:r>
              <a:rPr lang="zh-CN" altLang="en-US" sz="6400" b="1" strike="noStrike" noProof="1">
                <a:solidFill>
                  <a:srgbClr val="A025AB"/>
                </a:solidFill>
                <a:latin typeface="Arial" panose="020B0604020202020204" pitchFamily="34" charset="0"/>
                <a:ea typeface="+mn-ea"/>
                <a:cs typeface="+mn-ea"/>
              </a:rPr>
              <a:t>分层作业资源库</a:t>
            </a:r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。</a:t>
            </a:r>
            <a:endParaRPr lang="zh-CN" altLang="en-US" sz="6400" b="1" strike="noStrike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+mn-ea"/>
            </a:endParaRPr>
          </a:p>
        </p:txBody>
      </p:sp>
      <p:sp>
        <p:nvSpPr>
          <p:cNvPr id="186" name="文本框 185"/>
          <p:cNvSpPr txBox="1"/>
          <p:nvPr>
            <p:custDataLst>
              <p:tags r:id="rId4"/>
            </p:custDataLst>
          </p:nvPr>
        </p:nvSpPr>
        <p:spPr>
          <a:xfrm>
            <a:off x="7428230" y="2639060"/>
            <a:ext cx="3317875" cy="1747838"/>
          </a:xfrm>
          <a:prstGeom prst="rect">
            <a:avLst/>
          </a:prstGeom>
        </p:spPr>
        <p:txBody>
          <a:bodyPr wrap="square" anchor="b" anchorCtr="0">
            <a:normAutofit fontScale="25000"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665" baseline="0">
                <a:solidFill>
                  <a:srgbClr val="A6D25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4pPr>
            <a:lvl5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3.数学组每位教师继续</a:t>
            </a:r>
            <a:r>
              <a:rPr lang="zh-CN" altLang="en-US" sz="6400" b="1" strike="noStrike" noProof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追踪个案动态发展</a:t>
            </a:r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，每月至少进行一次作业情况、学习心态和成绩起伏的分析反馈，做好记录，从而反映出不同层次学生的数学学习状态变化。</a:t>
            </a:r>
            <a:endParaRPr lang="zh-CN" altLang="en-US" sz="6400" b="1" strike="noStrike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+mn-ea"/>
            </a:endParaRPr>
          </a:p>
        </p:txBody>
      </p:sp>
      <p:sp>
        <p:nvSpPr>
          <p:cNvPr id="188" name="文本框 187"/>
          <p:cNvSpPr txBox="1"/>
          <p:nvPr>
            <p:custDataLst>
              <p:tags r:id="rId5"/>
            </p:custDataLst>
          </p:nvPr>
        </p:nvSpPr>
        <p:spPr>
          <a:xfrm>
            <a:off x="6488430" y="721360"/>
            <a:ext cx="3970655" cy="1571625"/>
          </a:xfrm>
          <a:prstGeom prst="rect">
            <a:avLst/>
          </a:prstGeom>
        </p:spPr>
        <p:txBody>
          <a:bodyPr wrap="square" anchor="b" anchorCtr="0">
            <a:normAutofit fontScale="25000"/>
          </a:bodyPr>
          <a:lstStyle>
            <a:defPPr>
              <a:defRPr lang="zh-CN"/>
            </a:defPPr>
            <a:lvl1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665" baseline="0">
                <a:solidFill>
                  <a:srgbClr val="EB673C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4pPr>
            <a:lvl5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2.增加</a:t>
            </a:r>
            <a:r>
              <a:rPr lang="zh-CN" altLang="en-US" sz="6400" b="1" strike="noStrike" noProof="1">
                <a:latin typeface="Arial" panose="020B0604020202020204" pitchFamily="34" charset="0"/>
                <a:ea typeface="+mn-ea"/>
                <a:cs typeface="+mn-ea"/>
              </a:rPr>
              <a:t>“小闲智慧”</a:t>
            </a:r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平台的阅卷频次，让知识点的分析更准确、精细化，充分利用网络平台进行数据收集、整理与分析。</a:t>
            </a:r>
            <a:endParaRPr lang="zh-CN" altLang="en-US" sz="6400" b="1" strike="noStrike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+mn-ea"/>
            </a:endParaRPr>
          </a:p>
        </p:txBody>
      </p:sp>
      <p:sp>
        <p:nvSpPr>
          <p:cNvPr id="189" name="文本框 188"/>
          <p:cNvSpPr txBox="1"/>
          <p:nvPr>
            <p:custDataLst>
              <p:tags r:id="rId6"/>
            </p:custDataLst>
          </p:nvPr>
        </p:nvSpPr>
        <p:spPr>
          <a:xfrm>
            <a:off x="1748155" y="765493"/>
            <a:ext cx="3959225" cy="1897063"/>
          </a:xfrm>
          <a:prstGeom prst="rect">
            <a:avLst/>
          </a:prstGeom>
        </p:spPr>
        <p:txBody>
          <a:bodyPr wrap="square" anchor="b" anchorCtr="0">
            <a:normAutofit fontScale="25000"/>
          </a:bodyPr>
          <a:lstStyle>
            <a:defPPr>
              <a:defRPr lang="zh-CN"/>
            </a:defPPr>
            <a:lvl1pPr indent="0" algn="r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600" baseline="0">
                <a:solidFill>
                  <a:srgbClr val="A6D25F"/>
                </a:solidFill>
                <a:latin typeface="Arial" panose="020B0604020202020204" pitchFamily="34" charset="0"/>
                <a:ea typeface="+mn-ea"/>
                <a:cs typeface="+mn-ea"/>
              </a:defRPr>
            </a:lvl1pPr>
            <a:lvl2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4pPr>
            <a:lvl5pPr indent="0">
              <a:lnSpc>
                <a:spcPct val="130000"/>
              </a:lnSpc>
              <a:spcBef>
                <a:spcPts val="12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 fontAlgn="base"/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1.每学期末，开展</a:t>
            </a:r>
            <a:r>
              <a:rPr lang="zh-CN" altLang="en-US" sz="6400" b="1" strike="noStrike" noProof="1">
                <a:latin typeface="Arial" panose="020B0604020202020204" pitchFamily="34" charset="0"/>
                <a:ea typeface="+mn-ea"/>
                <a:cs typeface="+mn-ea"/>
              </a:rPr>
              <a:t>问卷调查，</a:t>
            </a:r>
            <a:r>
              <a:rPr lang="zh-CN" altLang="en-US" sz="6400" b="1" strike="noStrike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ea"/>
              </a:rPr>
              <a:t>分析分层作业后学生数学作业的情况与学习心理状态的变化，继续征询分层作业的意见建议，从而准确了解学情，指导分层作业的精准设计。</a:t>
            </a:r>
            <a:endParaRPr lang="zh-CN" altLang="en-US" sz="6400" b="1" strike="noStrike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+mn-ea"/>
            </a:endParaRPr>
          </a:p>
        </p:txBody>
      </p:sp>
      <p:sp>
        <p:nvSpPr>
          <p:cNvPr id="191" name="文本框 190"/>
          <p:cNvSpPr txBox="1"/>
          <p:nvPr>
            <p:custDataLst>
              <p:tags r:id="rId7"/>
            </p:custDataLst>
          </p:nvPr>
        </p:nvSpPr>
        <p:spPr>
          <a:xfrm>
            <a:off x="1282700" y="2553335"/>
            <a:ext cx="3302000" cy="1936750"/>
          </a:xfrm>
          <a:prstGeom prst="rect">
            <a:avLst/>
          </a:prstGeom>
          <a:noFill/>
          <a:ln w="9525">
            <a:noFill/>
          </a:ln>
        </p:spPr>
        <p:txBody>
          <a:bodyPr wrap="square" anchor="b"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5.全组数学教师基于数据分析所得学情，开展适当的</a:t>
            </a:r>
            <a:r>
              <a:rPr lang="zh-CN" altLang="en-US" sz="1600" b="1">
                <a:solidFill>
                  <a:srgbClr val="FFC50A"/>
                </a:solidFill>
                <a:latin typeface="Arial" panose="020B0604020202020204" pitchFamily="34" charset="0"/>
                <a:ea typeface="微软雅黑" panose="020B0503020204020204" charset="-122"/>
              </a:rPr>
              <a:t>分层教学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，在不断的分析、研讨、反思中实现精准教学与评价，并积极撰写研究论文。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3" name="Freeform 5"/>
          <p:cNvSpPr/>
          <p:nvPr>
            <p:custDataLst>
              <p:tags r:id="rId8"/>
            </p:custDataLst>
          </p:nvPr>
        </p:nvSpPr>
        <p:spPr bwMode="auto">
          <a:xfrm>
            <a:off x="4683125" y="2222500"/>
            <a:ext cx="1573213" cy="1155700"/>
          </a:xfrm>
          <a:custGeom>
            <a:avLst/>
            <a:gdLst>
              <a:gd name="T0" fmla="*/ 236 w 1231"/>
              <a:gd name="T1" fmla="*/ 764 h 905"/>
              <a:gd name="T2" fmla="*/ 256 w 1231"/>
              <a:gd name="T3" fmla="*/ 744 h 905"/>
              <a:gd name="T4" fmla="*/ 265 w 1231"/>
              <a:gd name="T5" fmla="*/ 725 h 905"/>
              <a:gd name="T6" fmla="*/ 271 w 1231"/>
              <a:gd name="T7" fmla="*/ 657 h 905"/>
              <a:gd name="T8" fmla="*/ 280 w 1231"/>
              <a:gd name="T9" fmla="*/ 626 h 905"/>
              <a:gd name="T10" fmla="*/ 284 w 1231"/>
              <a:gd name="T11" fmla="*/ 617 h 905"/>
              <a:gd name="T12" fmla="*/ 290 w 1231"/>
              <a:gd name="T13" fmla="*/ 610 h 905"/>
              <a:gd name="T14" fmla="*/ 322 w 1231"/>
              <a:gd name="T15" fmla="*/ 582 h 905"/>
              <a:gd name="T16" fmla="*/ 342 w 1231"/>
              <a:gd name="T17" fmla="*/ 575 h 905"/>
              <a:gd name="T18" fmla="*/ 362 w 1231"/>
              <a:gd name="T19" fmla="*/ 572 h 905"/>
              <a:gd name="T20" fmla="*/ 392 w 1231"/>
              <a:gd name="T21" fmla="*/ 576 h 905"/>
              <a:gd name="T22" fmla="*/ 430 w 1231"/>
              <a:gd name="T23" fmla="*/ 602 h 905"/>
              <a:gd name="T24" fmla="*/ 452 w 1231"/>
              <a:gd name="T25" fmla="*/ 646 h 905"/>
              <a:gd name="T26" fmla="*/ 453 w 1231"/>
              <a:gd name="T27" fmla="*/ 670 h 905"/>
              <a:gd name="T28" fmla="*/ 445 w 1231"/>
              <a:gd name="T29" fmla="*/ 701 h 905"/>
              <a:gd name="T30" fmla="*/ 417 w 1231"/>
              <a:gd name="T31" fmla="*/ 752 h 905"/>
              <a:gd name="T32" fmla="*/ 399 w 1231"/>
              <a:gd name="T33" fmla="*/ 804 h 905"/>
              <a:gd name="T34" fmla="*/ 404 w 1231"/>
              <a:gd name="T35" fmla="*/ 820 h 905"/>
              <a:gd name="T36" fmla="*/ 463 w 1231"/>
              <a:gd name="T37" fmla="*/ 862 h 905"/>
              <a:gd name="T38" fmla="*/ 578 w 1231"/>
              <a:gd name="T39" fmla="*/ 905 h 905"/>
              <a:gd name="T40" fmla="*/ 981 w 1231"/>
              <a:gd name="T41" fmla="*/ 609 h 905"/>
              <a:gd name="T42" fmla="*/ 981 w 1231"/>
              <a:gd name="T43" fmla="*/ 609 h 905"/>
              <a:gd name="T44" fmla="*/ 981 w 1231"/>
              <a:gd name="T45" fmla="*/ 478 h 905"/>
              <a:gd name="T46" fmla="*/ 1003 w 1231"/>
              <a:gd name="T47" fmla="*/ 409 h 905"/>
              <a:gd name="T48" fmla="*/ 1016 w 1231"/>
              <a:gd name="T49" fmla="*/ 399 h 905"/>
              <a:gd name="T50" fmla="*/ 1071 w 1231"/>
              <a:gd name="T51" fmla="*/ 399 h 905"/>
              <a:gd name="T52" fmla="*/ 1128 w 1231"/>
              <a:gd name="T53" fmla="*/ 410 h 905"/>
              <a:gd name="T54" fmla="*/ 1161 w 1231"/>
              <a:gd name="T55" fmla="*/ 408 h 905"/>
              <a:gd name="T56" fmla="*/ 1182 w 1231"/>
              <a:gd name="T57" fmla="*/ 399 h 905"/>
              <a:gd name="T58" fmla="*/ 1217 w 1231"/>
              <a:gd name="T59" fmla="*/ 365 h 905"/>
              <a:gd name="T60" fmla="*/ 1230 w 1231"/>
              <a:gd name="T61" fmla="*/ 320 h 905"/>
              <a:gd name="T62" fmla="*/ 1224 w 1231"/>
              <a:gd name="T63" fmla="*/ 291 h 905"/>
              <a:gd name="T64" fmla="*/ 1216 w 1231"/>
              <a:gd name="T65" fmla="*/ 273 h 905"/>
              <a:gd name="T66" fmla="*/ 1203 w 1231"/>
              <a:gd name="T67" fmla="*/ 256 h 905"/>
              <a:gd name="T68" fmla="*/ 1165 w 1231"/>
              <a:gd name="T69" fmla="*/ 234 h 905"/>
              <a:gd name="T70" fmla="*/ 1157 w 1231"/>
              <a:gd name="T71" fmla="*/ 231 h 905"/>
              <a:gd name="T72" fmla="*/ 1148 w 1231"/>
              <a:gd name="T73" fmla="*/ 230 h 905"/>
              <a:gd name="T74" fmla="*/ 1115 w 1231"/>
              <a:gd name="T75" fmla="*/ 231 h 905"/>
              <a:gd name="T76" fmla="*/ 1049 w 1231"/>
              <a:gd name="T77" fmla="*/ 247 h 905"/>
              <a:gd name="T78" fmla="*/ 1028 w 1231"/>
              <a:gd name="T79" fmla="*/ 244 h 905"/>
              <a:gd name="T80" fmla="*/ 1003 w 1231"/>
              <a:gd name="T81" fmla="*/ 232 h 905"/>
              <a:gd name="T82" fmla="*/ 981 w 1231"/>
              <a:gd name="T83" fmla="*/ 170 h 905"/>
              <a:gd name="T84" fmla="*/ 981 w 1231"/>
              <a:gd name="T85" fmla="*/ 0 h 905"/>
              <a:gd name="T86" fmla="*/ 981 w 1231"/>
              <a:gd name="T87" fmla="*/ 0 h 905"/>
              <a:gd name="T88" fmla="*/ 0 w 1231"/>
              <a:gd name="T89" fmla="*/ 711 h 905"/>
              <a:gd name="T90" fmla="*/ 171 w 1231"/>
              <a:gd name="T91" fmla="*/ 765 h 905"/>
              <a:gd name="T92" fmla="*/ 236 w 1231"/>
              <a:gd name="T93" fmla="*/ 764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31" h="905">
                <a:moveTo>
                  <a:pt x="236" y="764"/>
                </a:moveTo>
                <a:cubicBezTo>
                  <a:pt x="249" y="758"/>
                  <a:pt x="252" y="748"/>
                  <a:pt x="256" y="744"/>
                </a:cubicBezTo>
                <a:cubicBezTo>
                  <a:pt x="262" y="738"/>
                  <a:pt x="263" y="733"/>
                  <a:pt x="265" y="725"/>
                </a:cubicBezTo>
                <a:cubicBezTo>
                  <a:pt x="271" y="708"/>
                  <a:pt x="268" y="669"/>
                  <a:pt x="271" y="657"/>
                </a:cubicBezTo>
                <a:cubicBezTo>
                  <a:pt x="272" y="652"/>
                  <a:pt x="274" y="639"/>
                  <a:pt x="280" y="626"/>
                </a:cubicBezTo>
                <a:cubicBezTo>
                  <a:pt x="282" y="622"/>
                  <a:pt x="283" y="619"/>
                  <a:pt x="284" y="617"/>
                </a:cubicBezTo>
                <a:cubicBezTo>
                  <a:pt x="286" y="615"/>
                  <a:pt x="288" y="613"/>
                  <a:pt x="290" y="610"/>
                </a:cubicBezTo>
                <a:cubicBezTo>
                  <a:pt x="298" y="597"/>
                  <a:pt x="311" y="585"/>
                  <a:pt x="322" y="582"/>
                </a:cubicBezTo>
                <a:cubicBezTo>
                  <a:pt x="329" y="580"/>
                  <a:pt x="342" y="575"/>
                  <a:pt x="342" y="575"/>
                </a:cubicBezTo>
                <a:cubicBezTo>
                  <a:pt x="342" y="575"/>
                  <a:pt x="352" y="572"/>
                  <a:pt x="362" y="572"/>
                </a:cubicBezTo>
                <a:cubicBezTo>
                  <a:pt x="373" y="572"/>
                  <a:pt x="385" y="573"/>
                  <a:pt x="392" y="576"/>
                </a:cubicBezTo>
                <a:cubicBezTo>
                  <a:pt x="401" y="581"/>
                  <a:pt x="417" y="588"/>
                  <a:pt x="430" y="602"/>
                </a:cubicBezTo>
                <a:cubicBezTo>
                  <a:pt x="441" y="614"/>
                  <a:pt x="449" y="630"/>
                  <a:pt x="452" y="646"/>
                </a:cubicBezTo>
                <a:cubicBezTo>
                  <a:pt x="453" y="655"/>
                  <a:pt x="454" y="661"/>
                  <a:pt x="453" y="670"/>
                </a:cubicBezTo>
                <a:cubicBezTo>
                  <a:pt x="452" y="679"/>
                  <a:pt x="448" y="692"/>
                  <a:pt x="445" y="701"/>
                </a:cubicBezTo>
                <a:cubicBezTo>
                  <a:pt x="437" y="723"/>
                  <a:pt x="423" y="743"/>
                  <a:pt x="417" y="752"/>
                </a:cubicBezTo>
                <a:cubicBezTo>
                  <a:pt x="408" y="764"/>
                  <a:pt x="396" y="785"/>
                  <a:pt x="399" y="804"/>
                </a:cubicBezTo>
                <a:cubicBezTo>
                  <a:pt x="400" y="809"/>
                  <a:pt x="401" y="816"/>
                  <a:pt x="404" y="820"/>
                </a:cubicBezTo>
                <a:cubicBezTo>
                  <a:pt x="418" y="839"/>
                  <a:pt x="430" y="851"/>
                  <a:pt x="463" y="862"/>
                </a:cubicBezTo>
                <a:cubicBezTo>
                  <a:pt x="474" y="865"/>
                  <a:pt x="519" y="883"/>
                  <a:pt x="578" y="905"/>
                </a:cubicBezTo>
                <a:cubicBezTo>
                  <a:pt x="632" y="733"/>
                  <a:pt x="792" y="609"/>
                  <a:pt x="981" y="609"/>
                </a:cubicBezTo>
                <a:cubicBezTo>
                  <a:pt x="981" y="609"/>
                  <a:pt x="981" y="609"/>
                  <a:pt x="981" y="609"/>
                </a:cubicBezTo>
                <a:cubicBezTo>
                  <a:pt x="981" y="541"/>
                  <a:pt x="981" y="489"/>
                  <a:pt x="981" y="478"/>
                </a:cubicBezTo>
                <a:cubicBezTo>
                  <a:pt x="981" y="443"/>
                  <a:pt x="989" y="428"/>
                  <a:pt x="1003" y="409"/>
                </a:cubicBezTo>
                <a:cubicBezTo>
                  <a:pt x="1006" y="405"/>
                  <a:pt x="1012" y="401"/>
                  <a:pt x="1016" y="399"/>
                </a:cubicBezTo>
                <a:cubicBezTo>
                  <a:pt x="1033" y="390"/>
                  <a:pt x="1056" y="395"/>
                  <a:pt x="1071" y="399"/>
                </a:cubicBezTo>
                <a:cubicBezTo>
                  <a:pt x="1081" y="402"/>
                  <a:pt x="1105" y="410"/>
                  <a:pt x="1128" y="410"/>
                </a:cubicBezTo>
                <a:cubicBezTo>
                  <a:pt x="1138" y="410"/>
                  <a:pt x="1151" y="410"/>
                  <a:pt x="1161" y="408"/>
                </a:cubicBezTo>
                <a:cubicBezTo>
                  <a:pt x="1169" y="406"/>
                  <a:pt x="1174" y="403"/>
                  <a:pt x="1182" y="399"/>
                </a:cubicBezTo>
                <a:cubicBezTo>
                  <a:pt x="1197" y="391"/>
                  <a:pt x="1210" y="379"/>
                  <a:pt x="1217" y="365"/>
                </a:cubicBezTo>
                <a:cubicBezTo>
                  <a:pt x="1226" y="348"/>
                  <a:pt x="1229" y="330"/>
                  <a:pt x="1230" y="320"/>
                </a:cubicBezTo>
                <a:cubicBezTo>
                  <a:pt x="1231" y="313"/>
                  <a:pt x="1228" y="301"/>
                  <a:pt x="1224" y="291"/>
                </a:cubicBezTo>
                <a:cubicBezTo>
                  <a:pt x="1221" y="281"/>
                  <a:pt x="1216" y="273"/>
                  <a:pt x="1216" y="273"/>
                </a:cubicBezTo>
                <a:cubicBezTo>
                  <a:pt x="1216" y="273"/>
                  <a:pt x="1207" y="261"/>
                  <a:pt x="1203" y="256"/>
                </a:cubicBezTo>
                <a:cubicBezTo>
                  <a:pt x="1196" y="247"/>
                  <a:pt x="1181" y="238"/>
                  <a:pt x="1165" y="234"/>
                </a:cubicBezTo>
                <a:cubicBezTo>
                  <a:pt x="1162" y="233"/>
                  <a:pt x="1160" y="232"/>
                  <a:pt x="1157" y="231"/>
                </a:cubicBezTo>
                <a:cubicBezTo>
                  <a:pt x="1154" y="230"/>
                  <a:pt x="1152" y="230"/>
                  <a:pt x="1148" y="230"/>
                </a:cubicBezTo>
                <a:cubicBezTo>
                  <a:pt x="1133" y="229"/>
                  <a:pt x="1120" y="230"/>
                  <a:pt x="1115" y="231"/>
                </a:cubicBezTo>
                <a:cubicBezTo>
                  <a:pt x="1103" y="232"/>
                  <a:pt x="1067" y="247"/>
                  <a:pt x="1049" y="247"/>
                </a:cubicBezTo>
                <a:cubicBezTo>
                  <a:pt x="1040" y="247"/>
                  <a:pt x="1036" y="248"/>
                  <a:pt x="1028" y="244"/>
                </a:cubicBezTo>
                <a:cubicBezTo>
                  <a:pt x="1022" y="242"/>
                  <a:pt x="1012" y="243"/>
                  <a:pt x="1003" y="232"/>
                </a:cubicBezTo>
                <a:cubicBezTo>
                  <a:pt x="978" y="203"/>
                  <a:pt x="981" y="171"/>
                  <a:pt x="981" y="170"/>
                </a:cubicBezTo>
                <a:cubicBezTo>
                  <a:pt x="981" y="170"/>
                  <a:pt x="981" y="93"/>
                  <a:pt x="981" y="0"/>
                </a:cubicBezTo>
                <a:cubicBezTo>
                  <a:pt x="981" y="0"/>
                  <a:pt x="981" y="0"/>
                  <a:pt x="981" y="0"/>
                </a:cubicBezTo>
                <a:cubicBezTo>
                  <a:pt x="523" y="0"/>
                  <a:pt x="135" y="298"/>
                  <a:pt x="0" y="711"/>
                </a:cubicBezTo>
                <a:cubicBezTo>
                  <a:pt x="100" y="742"/>
                  <a:pt x="171" y="765"/>
                  <a:pt x="171" y="765"/>
                </a:cubicBezTo>
                <a:cubicBezTo>
                  <a:pt x="172" y="765"/>
                  <a:pt x="201" y="779"/>
                  <a:pt x="236" y="764"/>
                </a:cubicBezTo>
                <a:close/>
              </a:path>
            </a:pathLst>
          </a:custGeom>
          <a:solidFill>
            <a:srgbClr val="A6D25F"/>
          </a:solidFill>
          <a:ln w="14288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194" name="Freeform 6"/>
          <p:cNvSpPr/>
          <p:nvPr>
            <p:custDataLst>
              <p:tags r:id="rId9"/>
            </p:custDataLst>
          </p:nvPr>
        </p:nvSpPr>
        <p:spPr bwMode="auto">
          <a:xfrm>
            <a:off x="5932488" y="2222500"/>
            <a:ext cx="1258888" cy="1352550"/>
          </a:xfrm>
          <a:custGeom>
            <a:avLst/>
            <a:gdLst>
              <a:gd name="T0" fmla="*/ 25 w 985"/>
              <a:gd name="T1" fmla="*/ 232 h 1059"/>
              <a:gd name="T2" fmla="*/ 50 w 985"/>
              <a:gd name="T3" fmla="*/ 244 h 1059"/>
              <a:gd name="T4" fmla="*/ 71 w 985"/>
              <a:gd name="T5" fmla="*/ 247 h 1059"/>
              <a:gd name="T6" fmla="*/ 137 w 985"/>
              <a:gd name="T7" fmla="*/ 231 h 1059"/>
              <a:gd name="T8" fmla="*/ 170 w 985"/>
              <a:gd name="T9" fmla="*/ 230 h 1059"/>
              <a:gd name="T10" fmla="*/ 179 w 985"/>
              <a:gd name="T11" fmla="*/ 231 h 1059"/>
              <a:gd name="T12" fmla="*/ 187 w 985"/>
              <a:gd name="T13" fmla="*/ 234 h 1059"/>
              <a:gd name="T14" fmla="*/ 225 w 985"/>
              <a:gd name="T15" fmla="*/ 256 h 1059"/>
              <a:gd name="T16" fmla="*/ 238 w 985"/>
              <a:gd name="T17" fmla="*/ 273 h 1059"/>
              <a:gd name="T18" fmla="*/ 246 w 985"/>
              <a:gd name="T19" fmla="*/ 291 h 1059"/>
              <a:gd name="T20" fmla="*/ 252 w 985"/>
              <a:gd name="T21" fmla="*/ 320 h 1059"/>
              <a:gd name="T22" fmla="*/ 239 w 985"/>
              <a:gd name="T23" fmla="*/ 365 h 1059"/>
              <a:gd name="T24" fmla="*/ 204 w 985"/>
              <a:gd name="T25" fmla="*/ 399 h 1059"/>
              <a:gd name="T26" fmla="*/ 183 w 985"/>
              <a:gd name="T27" fmla="*/ 408 h 1059"/>
              <a:gd name="T28" fmla="*/ 150 w 985"/>
              <a:gd name="T29" fmla="*/ 410 h 1059"/>
              <a:gd name="T30" fmla="*/ 93 w 985"/>
              <a:gd name="T31" fmla="*/ 399 h 1059"/>
              <a:gd name="T32" fmla="*/ 38 w 985"/>
              <a:gd name="T33" fmla="*/ 399 h 1059"/>
              <a:gd name="T34" fmla="*/ 25 w 985"/>
              <a:gd name="T35" fmla="*/ 409 h 1059"/>
              <a:gd name="T36" fmla="*/ 3 w 985"/>
              <a:gd name="T37" fmla="*/ 478 h 1059"/>
              <a:gd name="T38" fmla="*/ 3 w 985"/>
              <a:gd name="T39" fmla="*/ 609 h 1059"/>
              <a:gd name="T40" fmla="*/ 406 w 985"/>
              <a:gd name="T41" fmla="*/ 904 h 1059"/>
              <a:gd name="T42" fmla="*/ 526 w 985"/>
              <a:gd name="T43" fmla="*/ 864 h 1059"/>
              <a:gd name="T44" fmla="*/ 598 w 985"/>
              <a:gd name="T45" fmla="*/ 864 h 1059"/>
              <a:gd name="T46" fmla="*/ 612 w 985"/>
              <a:gd name="T47" fmla="*/ 874 h 1059"/>
              <a:gd name="T48" fmla="*/ 628 w 985"/>
              <a:gd name="T49" fmla="*/ 926 h 1059"/>
              <a:gd name="T50" fmla="*/ 635 w 985"/>
              <a:gd name="T51" fmla="*/ 984 h 1059"/>
              <a:gd name="T52" fmla="*/ 647 w 985"/>
              <a:gd name="T53" fmla="*/ 1014 h 1059"/>
              <a:gd name="T54" fmla="*/ 662 w 985"/>
              <a:gd name="T55" fmla="*/ 1032 h 1059"/>
              <a:gd name="T56" fmla="*/ 705 w 985"/>
              <a:gd name="T57" fmla="*/ 1055 h 1059"/>
              <a:gd name="T58" fmla="*/ 752 w 985"/>
              <a:gd name="T59" fmla="*/ 1053 h 1059"/>
              <a:gd name="T60" fmla="*/ 778 w 985"/>
              <a:gd name="T61" fmla="*/ 1040 h 1059"/>
              <a:gd name="T62" fmla="*/ 792 w 985"/>
              <a:gd name="T63" fmla="*/ 1026 h 1059"/>
              <a:gd name="T64" fmla="*/ 805 w 985"/>
              <a:gd name="T65" fmla="*/ 1008 h 1059"/>
              <a:gd name="T66" fmla="*/ 814 w 985"/>
              <a:gd name="T67" fmla="*/ 966 h 1059"/>
              <a:gd name="T68" fmla="*/ 814 w 985"/>
              <a:gd name="T69" fmla="*/ 957 h 1059"/>
              <a:gd name="T70" fmla="*/ 813 w 985"/>
              <a:gd name="T71" fmla="*/ 948 h 1059"/>
              <a:gd name="T72" fmla="*/ 802 w 985"/>
              <a:gd name="T73" fmla="*/ 917 h 1059"/>
              <a:gd name="T74" fmla="*/ 767 w 985"/>
              <a:gd name="T75" fmla="*/ 859 h 1059"/>
              <a:gd name="T76" fmla="*/ 763 w 985"/>
              <a:gd name="T77" fmla="*/ 838 h 1059"/>
              <a:gd name="T78" fmla="*/ 767 w 985"/>
              <a:gd name="T79" fmla="*/ 810 h 1059"/>
              <a:gd name="T80" fmla="*/ 819 w 985"/>
              <a:gd name="T81" fmla="*/ 771 h 1059"/>
              <a:gd name="T82" fmla="*/ 985 w 985"/>
              <a:gd name="T83" fmla="*/ 716 h 1059"/>
              <a:gd name="T84" fmla="*/ 3 w 985"/>
              <a:gd name="T85" fmla="*/ 0 h 1059"/>
              <a:gd name="T86" fmla="*/ 3 w 985"/>
              <a:gd name="T87" fmla="*/ 170 h 1059"/>
              <a:gd name="T88" fmla="*/ 25 w 985"/>
              <a:gd name="T89" fmla="*/ 232 h 1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5" h="1059">
                <a:moveTo>
                  <a:pt x="25" y="232"/>
                </a:moveTo>
                <a:cubicBezTo>
                  <a:pt x="34" y="243"/>
                  <a:pt x="44" y="242"/>
                  <a:pt x="50" y="244"/>
                </a:cubicBezTo>
                <a:cubicBezTo>
                  <a:pt x="58" y="248"/>
                  <a:pt x="62" y="247"/>
                  <a:pt x="71" y="247"/>
                </a:cubicBezTo>
                <a:cubicBezTo>
                  <a:pt x="89" y="247"/>
                  <a:pt x="125" y="232"/>
                  <a:pt x="137" y="231"/>
                </a:cubicBezTo>
                <a:cubicBezTo>
                  <a:pt x="142" y="230"/>
                  <a:pt x="155" y="229"/>
                  <a:pt x="170" y="230"/>
                </a:cubicBezTo>
                <a:cubicBezTo>
                  <a:pt x="174" y="230"/>
                  <a:pt x="176" y="230"/>
                  <a:pt x="179" y="231"/>
                </a:cubicBezTo>
                <a:cubicBezTo>
                  <a:pt x="182" y="232"/>
                  <a:pt x="184" y="233"/>
                  <a:pt x="187" y="234"/>
                </a:cubicBezTo>
                <a:cubicBezTo>
                  <a:pt x="203" y="238"/>
                  <a:pt x="218" y="247"/>
                  <a:pt x="225" y="256"/>
                </a:cubicBezTo>
                <a:cubicBezTo>
                  <a:pt x="229" y="261"/>
                  <a:pt x="238" y="273"/>
                  <a:pt x="238" y="273"/>
                </a:cubicBezTo>
                <a:cubicBezTo>
                  <a:pt x="238" y="273"/>
                  <a:pt x="243" y="281"/>
                  <a:pt x="246" y="291"/>
                </a:cubicBezTo>
                <a:cubicBezTo>
                  <a:pt x="250" y="301"/>
                  <a:pt x="253" y="313"/>
                  <a:pt x="252" y="320"/>
                </a:cubicBezTo>
                <a:cubicBezTo>
                  <a:pt x="251" y="330"/>
                  <a:pt x="248" y="348"/>
                  <a:pt x="239" y="365"/>
                </a:cubicBezTo>
                <a:cubicBezTo>
                  <a:pt x="232" y="379"/>
                  <a:pt x="219" y="391"/>
                  <a:pt x="204" y="399"/>
                </a:cubicBezTo>
                <a:cubicBezTo>
                  <a:pt x="196" y="403"/>
                  <a:pt x="191" y="406"/>
                  <a:pt x="183" y="408"/>
                </a:cubicBezTo>
                <a:cubicBezTo>
                  <a:pt x="173" y="410"/>
                  <a:pt x="160" y="410"/>
                  <a:pt x="150" y="410"/>
                </a:cubicBezTo>
                <a:cubicBezTo>
                  <a:pt x="127" y="410"/>
                  <a:pt x="103" y="402"/>
                  <a:pt x="93" y="399"/>
                </a:cubicBezTo>
                <a:cubicBezTo>
                  <a:pt x="78" y="395"/>
                  <a:pt x="55" y="390"/>
                  <a:pt x="38" y="399"/>
                </a:cubicBezTo>
                <a:cubicBezTo>
                  <a:pt x="34" y="401"/>
                  <a:pt x="28" y="405"/>
                  <a:pt x="25" y="409"/>
                </a:cubicBezTo>
                <a:cubicBezTo>
                  <a:pt x="11" y="428"/>
                  <a:pt x="3" y="443"/>
                  <a:pt x="3" y="478"/>
                </a:cubicBezTo>
                <a:cubicBezTo>
                  <a:pt x="3" y="489"/>
                  <a:pt x="3" y="541"/>
                  <a:pt x="3" y="609"/>
                </a:cubicBezTo>
                <a:cubicBezTo>
                  <a:pt x="192" y="609"/>
                  <a:pt x="352" y="733"/>
                  <a:pt x="406" y="904"/>
                </a:cubicBezTo>
                <a:cubicBezTo>
                  <a:pt x="465" y="884"/>
                  <a:pt x="514" y="868"/>
                  <a:pt x="526" y="864"/>
                </a:cubicBezTo>
                <a:cubicBezTo>
                  <a:pt x="559" y="854"/>
                  <a:pt x="576" y="856"/>
                  <a:pt x="598" y="864"/>
                </a:cubicBezTo>
                <a:cubicBezTo>
                  <a:pt x="603" y="865"/>
                  <a:pt x="608" y="870"/>
                  <a:pt x="612" y="874"/>
                </a:cubicBezTo>
                <a:cubicBezTo>
                  <a:pt x="625" y="887"/>
                  <a:pt x="628" y="911"/>
                  <a:pt x="628" y="926"/>
                </a:cubicBezTo>
                <a:cubicBezTo>
                  <a:pt x="628" y="936"/>
                  <a:pt x="628" y="961"/>
                  <a:pt x="635" y="984"/>
                </a:cubicBezTo>
                <a:cubicBezTo>
                  <a:pt x="638" y="993"/>
                  <a:pt x="642" y="1006"/>
                  <a:pt x="647" y="1014"/>
                </a:cubicBezTo>
                <a:cubicBezTo>
                  <a:pt x="652" y="1022"/>
                  <a:pt x="655" y="1026"/>
                  <a:pt x="662" y="1032"/>
                </a:cubicBezTo>
                <a:cubicBezTo>
                  <a:pt x="673" y="1043"/>
                  <a:pt x="690" y="1052"/>
                  <a:pt x="705" y="1055"/>
                </a:cubicBezTo>
                <a:cubicBezTo>
                  <a:pt x="724" y="1059"/>
                  <a:pt x="742" y="1055"/>
                  <a:pt x="752" y="1053"/>
                </a:cubicBezTo>
                <a:cubicBezTo>
                  <a:pt x="759" y="1052"/>
                  <a:pt x="769" y="1046"/>
                  <a:pt x="778" y="1040"/>
                </a:cubicBezTo>
                <a:cubicBezTo>
                  <a:pt x="786" y="1033"/>
                  <a:pt x="792" y="1026"/>
                  <a:pt x="792" y="1026"/>
                </a:cubicBezTo>
                <a:cubicBezTo>
                  <a:pt x="792" y="1026"/>
                  <a:pt x="801" y="1014"/>
                  <a:pt x="805" y="1008"/>
                </a:cubicBezTo>
                <a:cubicBezTo>
                  <a:pt x="811" y="999"/>
                  <a:pt x="815" y="982"/>
                  <a:pt x="814" y="966"/>
                </a:cubicBezTo>
                <a:cubicBezTo>
                  <a:pt x="814" y="963"/>
                  <a:pt x="814" y="961"/>
                  <a:pt x="814" y="957"/>
                </a:cubicBezTo>
                <a:cubicBezTo>
                  <a:pt x="814" y="955"/>
                  <a:pt x="814" y="952"/>
                  <a:pt x="813" y="948"/>
                </a:cubicBezTo>
                <a:cubicBezTo>
                  <a:pt x="810" y="934"/>
                  <a:pt x="804" y="922"/>
                  <a:pt x="802" y="917"/>
                </a:cubicBezTo>
                <a:cubicBezTo>
                  <a:pt x="797" y="906"/>
                  <a:pt x="772" y="876"/>
                  <a:pt x="767" y="859"/>
                </a:cubicBezTo>
                <a:cubicBezTo>
                  <a:pt x="764" y="851"/>
                  <a:pt x="761" y="847"/>
                  <a:pt x="763" y="838"/>
                </a:cubicBezTo>
                <a:cubicBezTo>
                  <a:pt x="763" y="832"/>
                  <a:pt x="760" y="823"/>
                  <a:pt x="767" y="810"/>
                </a:cubicBezTo>
                <a:cubicBezTo>
                  <a:pt x="787" y="778"/>
                  <a:pt x="818" y="772"/>
                  <a:pt x="819" y="771"/>
                </a:cubicBezTo>
                <a:cubicBezTo>
                  <a:pt x="820" y="771"/>
                  <a:pt x="890" y="748"/>
                  <a:pt x="985" y="716"/>
                </a:cubicBezTo>
                <a:cubicBezTo>
                  <a:pt x="852" y="301"/>
                  <a:pt x="463" y="0"/>
                  <a:pt x="3" y="0"/>
                </a:cubicBezTo>
                <a:cubicBezTo>
                  <a:pt x="3" y="93"/>
                  <a:pt x="3" y="170"/>
                  <a:pt x="3" y="170"/>
                </a:cubicBezTo>
                <a:cubicBezTo>
                  <a:pt x="3" y="171"/>
                  <a:pt x="0" y="203"/>
                  <a:pt x="25" y="232"/>
                </a:cubicBezTo>
                <a:close/>
              </a:path>
            </a:pathLst>
          </a:custGeom>
          <a:solidFill>
            <a:srgbClr val="EB673C"/>
          </a:solidFill>
          <a:ln w="14288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195" name="Freeform 7"/>
          <p:cNvSpPr/>
          <p:nvPr>
            <p:custDataLst>
              <p:tags r:id="rId10"/>
            </p:custDataLst>
          </p:nvPr>
        </p:nvSpPr>
        <p:spPr bwMode="auto">
          <a:xfrm>
            <a:off x="5127625" y="3976688"/>
            <a:ext cx="1579563" cy="879475"/>
          </a:xfrm>
          <a:custGeom>
            <a:avLst/>
            <a:gdLst>
              <a:gd name="T0" fmla="*/ 1079 w 1236"/>
              <a:gd name="T1" fmla="*/ 314 h 689"/>
              <a:gd name="T2" fmla="*/ 1052 w 1236"/>
              <a:gd name="T3" fmla="*/ 318 h 689"/>
              <a:gd name="T4" fmla="*/ 1033 w 1236"/>
              <a:gd name="T5" fmla="*/ 329 h 689"/>
              <a:gd name="T6" fmla="*/ 989 w 1236"/>
              <a:gd name="T7" fmla="*/ 380 h 689"/>
              <a:gd name="T8" fmla="*/ 963 w 1236"/>
              <a:gd name="T9" fmla="*/ 401 h 689"/>
              <a:gd name="T10" fmla="*/ 955 w 1236"/>
              <a:gd name="T11" fmla="*/ 405 h 689"/>
              <a:gd name="T12" fmla="*/ 946 w 1236"/>
              <a:gd name="T13" fmla="*/ 408 h 689"/>
              <a:gd name="T14" fmla="*/ 903 w 1236"/>
              <a:gd name="T15" fmla="*/ 412 h 689"/>
              <a:gd name="T16" fmla="*/ 883 w 1236"/>
              <a:gd name="T17" fmla="*/ 406 h 689"/>
              <a:gd name="T18" fmla="*/ 865 w 1236"/>
              <a:gd name="T19" fmla="*/ 397 h 689"/>
              <a:gd name="T20" fmla="*/ 844 w 1236"/>
              <a:gd name="T21" fmla="*/ 376 h 689"/>
              <a:gd name="T22" fmla="*/ 827 w 1236"/>
              <a:gd name="T23" fmla="*/ 333 h 689"/>
              <a:gd name="T24" fmla="*/ 836 w 1236"/>
              <a:gd name="T25" fmla="*/ 284 h 689"/>
              <a:gd name="T26" fmla="*/ 848 w 1236"/>
              <a:gd name="T27" fmla="*/ 264 h 689"/>
              <a:gd name="T28" fmla="*/ 873 w 1236"/>
              <a:gd name="T29" fmla="*/ 243 h 689"/>
              <a:gd name="T30" fmla="*/ 926 w 1236"/>
              <a:gd name="T31" fmla="*/ 219 h 689"/>
              <a:gd name="T32" fmla="*/ 970 w 1236"/>
              <a:gd name="T33" fmla="*/ 187 h 689"/>
              <a:gd name="T34" fmla="*/ 975 w 1236"/>
              <a:gd name="T35" fmla="*/ 171 h 689"/>
              <a:gd name="T36" fmla="*/ 952 w 1236"/>
              <a:gd name="T37" fmla="*/ 102 h 689"/>
              <a:gd name="T38" fmla="*/ 881 w 1236"/>
              <a:gd name="T39" fmla="*/ 0 h 689"/>
              <a:gd name="T40" fmla="*/ 633 w 1236"/>
              <a:gd name="T41" fmla="*/ 80 h 689"/>
              <a:gd name="T42" fmla="*/ 386 w 1236"/>
              <a:gd name="T43" fmla="*/ 0 h 689"/>
              <a:gd name="T44" fmla="*/ 311 w 1236"/>
              <a:gd name="T45" fmla="*/ 99 h 689"/>
              <a:gd name="T46" fmla="*/ 252 w 1236"/>
              <a:gd name="T47" fmla="*/ 141 h 689"/>
              <a:gd name="T48" fmla="*/ 236 w 1236"/>
              <a:gd name="T49" fmla="*/ 141 h 689"/>
              <a:gd name="T50" fmla="*/ 192 w 1236"/>
              <a:gd name="T51" fmla="*/ 108 h 689"/>
              <a:gd name="T52" fmla="*/ 153 w 1236"/>
              <a:gd name="T53" fmla="*/ 64 h 689"/>
              <a:gd name="T54" fmla="*/ 126 w 1236"/>
              <a:gd name="T55" fmla="*/ 47 h 689"/>
              <a:gd name="T56" fmla="*/ 103 w 1236"/>
              <a:gd name="T57" fmla="*/ 41 h 689"/>
              <a:gd name="T58" fmla="*/ 54 w 1236"/>
              <a:gd name="T59" fmla="*/ 47 h 689"/>
              <a:gd name="T60" fmla="*/ 18 w 1236"/>
              <a:gd name="T61" fmla="*/ 75 h 689"/>
              <a:gd name="T62" fmla="*/ 4 w 1236"/>
              <a:gd name="T63" fmla="*/ 101 h 689"/>
              <a:gd name="T64" fmla="*/ 0 w 1236"/>
              <a:gd name="T65" fmla="*/ 121 h 689"/>
              <a:gd name="T66" fmla="*/ 0 w 1236"/>
              <a:gd name="T67" fmla="*/ 142 h 689"/>
              <a:gd name="T68" fmla="*/ 17 w 1236"/>
              <a:gd name="T69" fmla="*/ 182 h 689"/>
              <a:gd name="T70" fmla="*/ 22 w 1236"/>
              <a:gd name="T71" fmla="*/ 190 h 689"/>
              <a:gd name="T72" fmla="*/ 29 w 1236"/>
              <a:gd name="T73" fmla="*/ 196 h 689"/>
              <a:gd name="T74" fmla="*/ 56 w 1236"/>
              <a:gd name="T75" fmla="*/ 215 h 689"/>
              <a:gd name="T76" fmla="*/ 118 w 1236"/>
              <a:gd name="T77" fmla="*/ 242 h 689"/>
              <a:gd name="T78" fmla="*/ 133 w 1236"/>
              <a:gd name="T79" fmla="*/ 257 h 689"/>
              <a:gd name="T80" fmla="*/ 145 w 1236"/>
              <a:gd name="T81" fmla="*/ 282 h 689"/>
              <a:gd name="T82" fmla="*/ 125 w 1236"/>
              <a:gd name="T83" fmla="*/ 344 h 689"/>
              <a:gd name="T84" fmla="*/ 22 w 1236"/>
              <a:gd name="T85" fmla="*/ 489 h 689"/>
              <a:gd name="T86" fmla="*/ 633 w 1236"/>
              <a:gd name="T87" fmla="*/ 689 h 689"/>
              <a:gd name="T88" fmla="*/ 1236 w 1236"/>
              <a:gd name="T89" fmla="*/ 495 h 689"/>
              <a:gd name="T90" fmla="*/ 1133 w 1236"/>
              <a:gd name="T91" fmla="*/ 351 h 689"/>
              <a:gd name="T92" fmla="*/ 1079 w 1236"/>
              <a:gd name="T93" fmla="*/ 314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36" h="689">
                <a:moveTo>
                  <a:pt x="1079" y="314"/>
                </a:moveTo>
                <a:cubicBezTo>
                  <a:pt x="1065" y="311"/>
                  <a:pt x="1057" y="317"/>
                  <a:pt x="1052" y="318"/>
                </a:cubicBezTo>
                <a:cubicBezTo>
                  <a:pt x="1043" y="320"/>
                  <a:pt x="1040" y="324"/>
                  <a:pt x="1033" y="329"/>
                </a:cubicBezTo>
                <a:cubicBezTo>
                  <a:pt x="1018" y="339"/>
                  <a:pt x="998" y="372"/>
                  <a:pt x="989" y="380"/>
                </a:cubicBezTo>
                <a:cubicBezTo>
                  <a:pt x="985" y="384"/>
                  <a:pt x="975" y="393"/>
                  <a:pt x="963" y="401"/>
                </a:cubicBezTo>
                <a:cubicBezTo>
                  <a:pt x="960" y="403"/>
                  <a:pt x="957" y="404"/>
                  <a:pt x="955" y="405"/>
                </a:cubicBezTo>
                <a:cubicBezTo>
                  <a:pt x="952" y="406"/>
                  <a:pt x="950" y="406"/>
                  <a:pt x="946" y="408"/>
                </a:cubicBezTo>
                <a:cubicBezTo>
                  <a:pt x="931" y="414"/>
                  <a:pt x="914" y="416"/>
                  <a:pt x="903" y="412"/>
                </a:cubicBezTo>
                <a:cubicBezTo>
                  <a:pt x="897" y="410"/>
                  <a:pt x="883" y="406"/>
                  <a:pt x="883" y="406"/>
                </a:cubicBezTo>
                <a:cubicBezTo>
                  <a:pt x="883" y="406"/>
                  <a:pt x="874" y="402"/>
                  <a:pt x="865" y="397"/>
                </a:cubicBezTo>
                <a:cubicBezTo>
                  <a:pt x="856" y="391"/>
                  <a:pt x="847" y="382"/>
                  <a:pt x="844" y="376"/>
                </a:cubicBezTo>
                <a:cubicBezTo>
                  <a:pt x="839" y="367"/>
                  <a:pt x="830" y="351"/>
                  <a:pt x="827" y="333"/>
                </a:cubicBezTo>
                <a:cubicBezTo>
                  <a:pt x="825" y="317"/>
                  <a:pt x="828" y="299"/>
                  <a:pt x="836" y="284"/>
                </a:cubicBezTo>
                <a:cubicBezTo>
                  <a:pt x="840" y="276"/>
                  <a:pt x="842" y="271"/>
                  <a:pt x="848" y="264"/>
                </a:cubicBezTo>
                <a:cubicBezTo>
                  <a:pt x="854" y="257"/>
                  <a:pt x="865" y="249"/>
                  <a:pt x="873" y="243"/>
                </a:cubicBezTo>
                <a:cubicBezTo>
                  <a:pt x="892" y="230"/>
                  <a:pt x="916" y="222"/>
                  <a:pt x="926" y="219"/>
                </a:cubicBezTo>
                <a:cubicBezTo>
                  <a:pt x="940" y="214"/>
                  <a:pt x="961" y="203"/>
                  <a:pt x="970" y="187"/>
                </a:cubicBezTo>
                <a:cubicBezTo>
                  <a:pt x="972" y="182"/>
                  <a:pt x="975" y="176"/>
                  <a:pt x="975" y="171"/>
                </a:cubicBezTo>
                <a:cubicBezTo>
                  <a:pt x="975" y="147"/>
                  <a:pt x="972" y="130"/>
                  <a:pt x="952" y="102"/>
                </a:cubicBezTo>
                <a:cubicBezTo>
                  <a:pt x="945" y="92"/>
                  <a:pt x="916" y="51"/>
                  <a:pt x="881" y="0"/>
                </a:cubicBezTo>
                <a:cubicBezTo>
                  <a:pt x="811" y="50"/>
                  <a:pt x="726" y="80"/>
                  <a:pt x="633" y="80"/>
                </a:cubicBezTo>
                <a:cubicBezTo>
                  <a:pt x="541" y="80"/>
                  <a:pt x="456" y="50"/>
                  <a:pt x="386" y="0"/>
                </a:cubicBezTo>
                <a:cubicBezTo>
                  <a:pt x="349" y="50"/>
                  <a:pt x="318" y="89"/>
                  <a:pt x="311" y="99"/>
                </a:cubicBezTo>
                <a:cubicBezTo>
                  <a:pt x="290" y="127"/>
                  <a:pt x="275" y="134"/>
                  <a:pt x="252" y="141"/>
                </a:cubicBezTo>
                <a:cubicBezTo>
                  <a:pt x="248" y="143"/>
                  <a:pt x="240" y="142"/>
                  <a:pt x="236" y="141"/>
                </a:cubicBezTo>
                <a:cubicBezTo>
                  <a:pt x="217" y="137"/>
                  <a:pt x="201" y="120"/>
                  <a:pt x="192" y="108"/>
                </a:cubicBezTo>
                <a:cubicBezTo>
                  <a:pt x="186" y="99"/>
                  <a:pt x="172" y="79"/>
                  <a:pt x="153" y="64"/>
                </a:cubicBezTo>
                <a:cubicBezTo>
                  <a:pt x="145" y="58"/>
                  <a:pt x="135" y="50"/>
                  <a:pt x="126" y="47"/>
                </a:cubicBezTo>
                <a:cubicBezTo>
                  <a:pt x="118" y="43"/>
                  <a:pt x="112" y="42"/>
                  <a:pt x="103" y="41"/>
                </a:cubicBezTo>
                <a:cubicBezTo>
                  <a:pt x="87" y="38"/>
                  <a:pt x="69" y="40"/>
                  <a:pt x="54" y="47"/>
                </a:cubicBezTo>
                <a:cubicBezTo>
                  <a:pt x="37" y="54"/>
                  <a:pt x="25" y="68"/>
                  <a:pt x="18" y="75"/>
                </a:cubicBezTo>
                <a:cubicBezTo>
                  <a:pt x="13" y="80"/>
                  <a:pt x="7" y="91"/>
                  <a:pt x="4" y="101"/>
                </a:cubicBezTo>
                <a:cubicBezTo>
                  <a:pt x="1" y="112"/>
                  <a:pt x="0" y="121"/>
                  <a:pt x="0" y="121"/>
                </a:cubicBezTo>
                <a:cubicBezTo>
                  <a:pt x="0" y="121"/>
                  <a:pt x="1" y="136"/>
                  <a:pt x="0" y="142"/>
                </a:cubicBezTo>
                <a:cubicBezTo>
                  <a:pt x="0" y="154"/>
                  <a:pt x="7" y="170"/>
                  <a:pt x="17" y="182"/>
                </a:cubicBezTo>
                <a:cubicBezTo>
                  <a:pt x="19" y="185"/>
                  <a:pt x="20" y="187"/>
                  <a:pt x="22" y="190"/>
                </a:cubicBezTo>
                <a:cubicBezTo>
                  <a:pt x="24" y="192"/>
                  <a:pt x="26" y="194"/>
                  <a:pt x="29" y="196"/>
                </a:cubicBezTo>
                <a:cubicBezTo>
                  <a:pt x="39" y="206"/>
                  <a:pt x="51" y="213"/>
                  <a:pt x="56" y="215"/>
                </a:cubicBezTo>
                <a:cubicBezTo>
                  <a:pt x="66" y="222"/>
                  <a:pt x="103" y="231"/>
                  <a:pt x="118" y="242"/>
                </a:cubicBezTo>
                <a:cubicBezTo>
                  <a:pt x="125" y="247"/>
                  <a:pt x="129" y="249"/>
                  <a:pt x="133" y="257"/>
                </a:cubicBezTo>
                <a:cubicBezTo>
                  <a:pt x="136" y="262"/>
                  <a:pt x="145" y="268"/>
                  <a:pt x="145" y="282"/>
                </a:cubicBezTo>
                <a:cubicBezTo>
                  <a:pt x="148" y="320"/>
                  <a:pt x="126" y="343"/>
                  <a:pt x="125" y="344"/>
                </a:cubicBezTo>
                <a:cubicBezTo>
                  <a:pt x="125" y="344"/>
                  <a:pt x="81" y="406"/>
                  <a:pt x="22" y="489"/>
                </a:cubicBezTo>
                <a:cubicBezTo>
                  <a:pt x="193" y="615"/>
                  <a:pt x="404" y="689"/>
                  <a:pt x="633" y="689"/>
                </a:cubicBezTo>
                <a:cubicBezTo>
                  <a:pt x="858" y="689"/>
                  <a:pt x="1067" y="617"/>
                  <a:pt x="1236" y="495"/>
                </a:cubicBezTo>
                <a:cubicBezTo>
                  <a:pt x="1177" y="413"/>
                  <a:pt x="1133" y="351"/>
                  <a:pt x="1133" y="351"/>
                </a:cubicBezTo>
                <a:cubicBezTo>
                  <a:pt x="1132" y="350"/>
                  <a:pt x="1116" y="323"/>
                  <a:pt x="1079" y="314"/>
                </a:cubicBezTo>
                <a:close/>
              </a:path>
            </a:pathLst>
          </a:custGeom>
          <a:solidFill>
            <a:srgbClr val="A025AB"/>
          </a:solidFill>
          <a:ln w="14288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196" name="Freeform 8"/>
          <p:cNvSpPr/>
          <p:nvPr>
            <p:custDataLst>
              <p:tags r:id="rId11"/>
            </p:custDataLst>
          </p:nvPr>
        </p:nvSpPr>
        <p:spPr bwMode="auto">
          <a:xfrm>
            <a:off x="6181725" y="3136900"/>
            <a:ext cx="1073150" cy="1471613"/>
          </a:xfrm>
          <a:custGeom>
            <a:avLst/>
            <a:gdLst>
              <a:gd name="T0" fmla="*/ 840 w 840"/>
              <a:gd name="T1" fmla="*/ 316 h 1153"/>
              <a:gd name="T2" fmla="*/ 790 w 840"/>
              <a:gd name="T3" fmla="*/ 0 h 1153"/>
              <a:gd name="T4" fmla="*/ 624 w 840"/>
              <a:gd name="T5" fmla="*/ 55 h 1153"/>
              <a:gd name="T6" fmla="*/ 572 w 840"/>
              <a:gd name="T7" fmla="*/ 94 h 1153"/>
              <a:gd name="T8" fmla="*/ 568 w 840"/>
              <a:gd name="T9" fmla="*/ 122 h 1153"/>
              <a:gd name="T10" fmla="*/ 572 w 840"/>
              <a:gd name="T11" fmla="*/ 143 h 1153"/>
              <a:gd name="T12" fmla="*/ 607 w 840"/>
              <a:gd name="T13" fmla="*/ 201 h 1153"/>
              <a:gd name="T14" fmla="*/ 618 w 840"/>
              <a:gd name="T15" fmla="*/ 232 h 1153"/>
              <a:gd name="T16" fmla="*/ 619 w 840"/>
              <a:gd name="T17" fmla="*/ 241 h 1153"/>
              <a:gd name="T18" fmla="*/ 619 w 840"/>
              <a:gd name="T19" fmla="*/ 250 h 1153"/>
              <a:gd name="T20" fmla="*/ 610 w 840"/>
              <a:gd name="T21" fmla="*/ 292 h 1153"/>
              <a:gd name="T22" fmla="*/ 597 w 840"/>
              <a:gd name="T23" fmla="*/ 310 h 1153"/>
              <a:gd name="T24" fmla="*/ 583 w 840"/>
              <a:gd name="T25" fmla="*/ 324 h 1153"/>
              <a:gd name="T26" fmla="*/ 557 w 840"/>
              <a:gd name="T27" fmla="*/ 337 h 1153"/>
              <a:gd name="T28" fmla="*/ 510 w 840"/>
              <a:gd name="T29" fmla="*/ 339 h 1153"/>
              <a:gd name="T30" fmla="*/ 467 w 840"/>
              <a:gd name="T31" fmla="*/ 316 h 1153"/>
              <a:gd name="T32" fmla="*/ 452 w 840"/>
              <a:gd name="T33" fmla="*/ 298 h 1153"/>
              <a:gd name="T34" fmla="*/ 440 w 840"/>
              <a:gd name="T35" fmla="*/ 268 h 1153"/>
              <a:gd name="T36" fmla="*/ 433 w 840"/>
              <a:gd name="T37" fmla="*/ 210 h 1153"/>
              <a:gd name="T38" fmla="*/ 417 w 840"/>
              <a:gd name="T39" fmla="*/ 158 h 1153"/>
              <a:gd name="T40" fmla="*/ 403 w 840"/>
              <a:gd name="T41" fmla="*/ 148 h 1153"/>
              <a:gd name="T42" fmla="*/ 331 w 840"/>
              <a:gd name="T43" fmla="*/ 148 h 1153"/>
              <a:gd name="T44" fmla="*/ 211 w 840"/>
              <a:gd name="T45" fmla="*/ 188 h 1153"/>
              <a:gd name="T46" fmla="*/ 230 w 840"/>
              <a:gd name="T47" fmla="*/ 316 h 1153"/>
              <a:gd name="T48" fmla="*/ 56 w 840"/>
              <a:gd name="T49" fmla="*/ 658 h 1153"/>
              <a:gd name="T50" fmla="*/ 127 w 840"/>
              <a:gd name="T51" fmla="*/ 760 h 1153"/>
              <a:gd name="T52" fmla="*/ 150 w 840"/>
              <a:gd name="T53" fmla="*/ 829 h 1153"/>
              <a:gd name="T54" fmla="*/ 145 w 840"/>
              <a:gd name="T55" fmla="*/ 845 h 1153"/>
              <a:gd name="T56" fmla="*/ 101 w 840"/>
              <a:gd name="T57" fmla="*/ 877 h 1153"/>
              <a:gd name="T58" fmla="*/ 48 w 840"/>
              <a:gd name="T59" fmla="*/ 901 h 1153"/>
              <a:gd name="T60" fmla="*/ 23 w 840"/>
              <a:gd name="T61" fmla="*/ 922 h 1153"/>
              <a:gd name="T62" fmla="*/ 11 w 840"/>
              <a:gd name="T63" fmla="*/ 942 h 1153"/>
              <a:gd name="T64" fmla="*/ 2 w 840"/>
              <a:gd name="T65" fmla="*/ 991 h 1153"/>
              <a:gd name="T66" fmla="*/ 19 w 840"/>
              <a:gd name="T67" fmla="*/ 1034 h 1153"/>
              <a:gd name="T68" fmla="*/ 40 w 840"/>
              <a:gd name="T69" fmla="*/ 1055 h 1153"/>
              <a:gd name="T70" fmla="*/ 58 w 840"/>
              <a:gd name="T71" fmla="*/ 1064 h 1153"/>
              <a:gd name="T72" fmla="*/ 78 w 840"/>
              <a:gd name="T73" fmla="*/ 1070 h 1153"/>
              <a:gd name="T74" fmla="*/ 121 w 840"/>
              <a:gd name="T75" fmla="*/ 1066 h 1153"/>
              <a:gd name="T76" fmla="*/ 130 w 840"/>
              <a:gd name="T77" fmla="*/ 1063 h 1153"/>
              <a:gd name="T78" fmla="*/ 138 w 840"/>
              <a:gd name="T79" fmla="*/ 1059 h 1153"/>
              <a:gd name="T80" fmla="*/ 164 w 840"/>
              <a:gd name="T81" fmla="*/ 1038 h 1153"/>
              <a:gd name="T82" fmla="*/ 208 w 840"/>
              <a:gd name="T83" fmla="*/ 987 h 1153"/>
              <a:gd name="T84" fmla="*/ 227 w 840"/>
              <a:gd name="T85" fmla="*/ 976 h 1153"/>
              <a:gd name="T86" fmla="*/ 254 w 840"/>
              <a:gd name="T87" fmla="*/ 972 h 1153"/>
              <a:gd name="T88" fmla="*/ 308 w 840"/>
              <a:gd name="T89" fmla="*/ 1009 h 1153"/>
              <a:gd name="T90" fmla="*/ 411 w 840"/>
              <a:gd name="T91" fmla="*/ 1153 h 1153"/>
              <a:gd name="T92" fmla="*/ 840 w 840"/>
              <a:gd name="T93" fmla="*/ 316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40" h="1153">
                <a:moveTo>
                  <a:pt x="840" y="316"/>
                </a:moveTo>
                <a:cubicBezTo>
                  <a:pt x="840" y="205"/>
                  <a:pt x="822" y="99"/>
                  <a:pt x="790" y="0"/>
                </a:cubicBezTo>
                <a:cubicBezTo>
                  <a:pt x="695" y="32"/>
                  <a:pt x="625" y="55"/>
                  <a:pt x="624" y="55"/>
                </a:cubicBezTo>
                <a:cubicBezTo>
                  <a:pt x="623" y="56"/>
                  <a:pt x="592" y="62"/>
                  <a:pt x="572" y="94"/>
                </a:cubicBezTo>
                <a:cubicBezTo>
                  <a:pt x="565" y="107"/>
                  <a:pt x="568" y="116"/>
                  <a:pt x="568" y="122"/>
                </a:cubicBezTo>
                <a:cubicBezTo>
                  <a:pt x="566" y="131"/>
                  <a:pt x="569" y="135"/>
                  <a:pt x="572" y="143"/>
                </a:cubicBezTo>
                <a:cubicBezTo>
                  <a:pt x="577" y="160"/>
                  <a:pt x="602" y="190"/>
                  <a:pt x="607" y="201"/>
                </a:cubicBezTo>
                <a:cubicBezTo>
                  <a:pt x="609" y="206"/>
                  <a:pt x="615" y="218"/>
                  <a:pt x="618" y="232"/>
                </a:cubicBezTo>
                <a:cubicBezTo>
                  <a:pt x="619" y="236"/>
                  <a:pt x="619" y="239"/>
                  <a:pt x="619" y="241"/>
                </a:cubicBezTo>
                <a:cubicBezTo>
                  <a:pt x="619" y="245"/>
                  <a:pt x="619" y="247"/>
                  <a:pt x="619" y="250"/>
                </a:cubicBezTo>
                <a:cubicBezTo>
                  <a:pt x="620" y="266"/>
                  <a:pt x="616" y="283"/>
                  <a:pt x="610" y="292"/>
                </a:cubicBezTo>
                <a:cubicBezTo>
                  <a:pt x="606" y="298"/>
                  <a:pt x="597" y="310"/>
                  <a:pt x="597" y="310"/>
                </a:cubicBezTo>
                <a:cubicBezTo>
                  <a:pt x="597" y="310"/>
                  <a:pt x="591" y="317"/>
                  <a:pt x="583" y="324"/>
                </a:cubicBezTo>
                <a:cubicBezTo>
                  <a:pt x="574" y="330"/>
                  <a:pt x="564" y="336"/>
                  <a:pt x="557" y="337"/>
                </a:cubicBezTo>
                <a:cubicBezTo>
                  <a:pt x="547" y="339"/>
                  <a:pt x="529" y="343"/>
                  <a:pt x="510" y="339"/>
                </a:cubicBezTo>
                <a:cubicBezTo>
                  <a:pt x="495" y="336"/>
                  <a:pt x="478" y="327"/>
                  <a:pt x="467" y="316"/>
                </a:cubicBezTo>
                <a:cubicBezTo>
                  <a:pt x="460" y="310"/>
                  <a:pt x="457" y="306"/>
                  <a:pt x="452" y="298"/>
                </a:cubicBezTo>
                <a:cubicBezTo>
                  <a:pt x="447" y="290"/>
                  <a:pt x="443" y="277"/>
                  <a:pt x="440" y="268"/>
                </a:cubicBezTo>
                <a:cubicBezTo>
                  <a:pt x="433" y="245"/>
                  <a:pt x="433" y="220"/>
                  <a:pt x="433" y="210"/>
                </a:cubicBezTo>
                <a:cubicBezTo>
                  <a:pt x="433" y="195"/>
                  <a:pt x="430" y="171"/>
                  <a:pt x="417" y="158"/>
                </a:cubicBezTo>
                <a:cubicBezTo>
                  <a:pt x="413" y="154"/>
                  <a:pt x="408" y="149"/>
                  <a:pt x="403" y="148"/>
                </a:cubicBezTo>
                <a:cubicBezTo>
                  <a:pt x="381" y="140"/>
                  <a:pt x="364" y="138"/>
                  <a:pt x="331" y="148"/>
                </a:cubicBezTo>
                <a:cubicBezTo>
                  <a:pt x="319" y="152"/>
                  <a:pt x="270" y="168"/>
                  <a:pt x="211" y="188"/>
                </a:cubicBezTo>
                <a:cubicBezTo>
                  <a:pt x="224" y="228"/>
                  <a:pt x="230" y="271"/>
                  <a:pt x="230" y="316"/>
                </a:cubicBezTo>
                <a:cubicBezTo>
                  <a:pt x="230" y="456"/>
                  <a:pt x="162" y="581"/>
                  <a:pt x="56" y="658"/>
                </a:cubicBezTo>
                <a:cubicBezTo>
                  <a:pt x="91" y="709"/>
                  <a:pt x="120" y="750"/>
                  <a:pt x="127" y="760"/>
                </a:cubicBezTo>
                <a:cubicBezTo>
                  <a:pt x="147" y="788"/>
                  <a:pt x="150" y="805"/>
                  <a:pt x="150" y="829"/>
                </a:cubicBezTo>
                <a:cubicBezTo>
                  <a:pt x="150" y="834"/>
                  <a:pt x="147" y="840"/>
                  <a:pt x="145" y="845"/>
                </a:cubicBezTo>
                <a:cubicBezTo>
                  <a:pt x="136" y="861"/>
                  <a:pt x="115" y="872"/>
                  <a:pt x="101" y="877"/>
                </a:cubicBezTo>
                <a:cubicBezTo>
                  <a:pt x="91" y="880"/>
                  <a:pt x="67" y="888"/>
                  <a:pt x="48" y="901"/>
                </a:cubicBezTo>
                <a:cubicBezTo>
                  <a:pt x="40" y="907"/>
                  <a:pt x="29" y="915"/>
                  <a:pt x="23" y="922"/>
                </a:cubicBezTo>
                <a:cubicBezTo>
                  <a:pt x="17" y="929"/>
                  <a:pt x="15" y="934"/>
                  <a:pt x="11" y="942"/>
                </a:cubicBezTo>
                <a:cubicBezTo>
                  <a:pt x="3" y="957"/>
                  <a:pt x="0" y="975"/>
                  <a:pt x="2" y="991"/>
                </a:cubicBezTo>
                <a:cubicBezTo>
                  <a:pt x="5" y="1009"/>
                  <a:pt x="14" y="1025"/>
                  <a:pt x="19" y="1034"/>
                </a:cubicBezTo>
                <a:cubicBezTo>
                  <a:pt x="22" y="1040"/>
                  <a:pt x="31" y="1049"/>
                  <a:pt x="40" y="1055"/>
                </a:cubicBezTo>
                <a:cubicBezTo>
                  <a:pt x="49" y="1060"/>
                  <a:pt x="58" y="1064"/>
                  <a:pt x="58" y="1064"/>
                </a:cubicBezTo>
                <a:cubicBezTo>
                  <a:pt x="58" y="1064"/>
                  <a:pt x="72" y="1068"/>
                  <a:pt x="78" y="1070"/>
                </a:cubicBezTo>
                <a:cubicBezTo>
                  <a:pt x="89" y="1074"/>
                  <a:pt x="106" y="1072"/>
                  <a:pt x="121" y="1066"/>
                </a:cubicBezTo>
                <a:cubicBezTo>
                  <a:pt x="125" y="1064"/>
                  <a:pt x="127" y="1064"/>
                  <a:pt x="130" y="1063"/>
                </a:cubicBezTo>
                <a:cubicBezTo>
                  <a:pt x="132" y="1062"/>
                  <a:pt x="135" y="1061"/>
                  <a:pt x="138" y="1059"/>
                </a:cubicBezTo>
                <a:cubicBezTo>
                  <a:pt x="150" y="1051"/>
                  <a:pt x="160" y="1042"/>
                  <a:pt x="164" y="1038"/>
                </a:cubicBezTo>
                <a:cubicBezTo>
                  <a:pt x="173" y="1030"/>
                  <a:pt x="193" y="997"/>
                  <a:pt x="208" y="987"/>
                </a:cubicBezTo>
                <a:cubicBezTo>
                  <a:pt x="215" y="982"/>
                  <a:pt x="218" y="978"/>
                  <a:pt x="227" y="976"/>
                </a:cubicBezTo>
                <a:cubicBezTo>
                  <a:pt x="232" y="975"/>
                  <a:pt x="240" y="969"/>
                  <a:pt x="254" y="972"/>
                </a:cubicBezTo>
                <a:cubicBezTo>
                  <a:pt x="291" y="981"/>
                  <a:pt x="307" y="1008"/>
                  <a:pt x="308" y="1009"/>
                </a:cubicBezTo>
                <a:cubicBezTo>
                  <a:pt x="308" y="1009"/>
                  <a:pt x="352" y="1071"/>
                  <a:pt x="411" y="1153"/>
                </a:cubicBezTo>
                <a:cubicBezTo>
                  <a:pt x="671" y="965"/>
                  <a:pt x="840" y="660"/>
                  <a:pt x="840" y="316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4288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197" name="Freeform 9"/>
          <p:cNvSpPr/>
          <p:nvPr>
            <p:custDataLst>
              <p:tags r:id="rId12"/>
            </p:custDataLst>
          </p:nvPr>
        </p:nvSpPr>
        <p:spPr bwMode="auto">
          <a:xfrm>
            <a:off x="4618038" y="2952750"/>
            <a:ext cx="1003300" cy="1649413"/>
          </a:xfrm>
          <a:custGeom>
            <a:avLst/>
            <a:gdLst>
              <a:gd name="T0" fmla="*/ 544 w 785"/>
              <a:gd name="T1" fmla="*/ 1084 h 1291"/>
              <a:gd name="T2" fmla="*/ 532 w 785"/>
              <a:gd name="T3" fmla="*/ 1059 h 1291"/>
              <a:gd name="T4" fmla="*/ 517 w 785"/>
              <a:gd name="T5" fmla="*/ 1044 h 1291"/>
              <a:gd name="T6" fmla="*/ 455 w 785"/>
              <a:gd name="T7" fmla="*/ 1017 h 1291"/>
              <a:gd name="T8" fmla="*/ 428 w 785"/>
              <a:gd name="T9" fmla="*/ 998 h 1291"/>
              <a:gd name="T10" fmla="*/ 421 w 785"/>
              <a:gd name="T11" fmla="*/ 992 h 1291"/>
              <a:gd name="T12" fmla="*/ 416 w 785"/>
              <a:gd name="T13" fmla="*/ 984 h 1291"/>
              <a:gd name="T14" fmla="*/ 399 w 785"/>
              <a:gd name="T15" fmla="*/ 944 h 1291"/>
              <a:gd name="T16" fmla="*/ 399 w 785"/>
              <a:gd name="T17" fmla="*/ 923 h 1291"/>
              <a:gd name="T18" fmla="*/ 403 w 785"/>
              <a:gd name="T19" fmla="*/ 903 h 1291"/>
              <a:gd name="T20" fmla="*/ 417 w 785"/>
              <a:gd name="T21" fmla="*/ 877 h 1291"/>
              <a:gd name="T22" fmla="*/ 453 w 785"/>
              <a:gd name="T23" fmla="*/ 849 h 1291"/>
              <a:gd name="T24" fmla="*/ 502 w 785"/>
              <a:gd name="T25" fmla="*/ 843 h 1291"/>
              <a:gd name="T26" fmla="*/ 525 w 785"/>
              <a:gd name="T27" fmla="*/ 849 h 1291"/>
              <a:gd name="T28" fmla="*/ 552 w 785"/>
              <a:gd name="T29" fmla="*/ 866 h 1291"/>
              <a:gd name="T30" fmla="*/ 591 w 785"/>
              <a:gd name="T31" fmla="*/ 910 h 1291"/>
              <a:gd name="T32" fmla="*/ 635 w 785"/>
              <a:gd name="T33" fmla="*/ 943 h 1291"/>
              <a:gd name="T34" fmla="*/ 651 w 785"/>
              <a:gd name="T35" fmla="*/ 943 h 1291"/>
              <a:gd name="T36" fmla="*/ 710 w 785"/>
              <a:gd name="T37" fmla="*/ 901 h 1291"/>
              <a:gd name="T38" fmla="*/ 785 w 785"/>
              <a:gd name="T39" fmla="*/ 802 h 1291"/>
              <a:gd name="T40" fmla="*/ 610 w 785"/>
              <a:gd name="T41" fmla="*/ 460 h 1291"/>
              <a:gd name="T42" fmla="*/ 629 w 785"/>
              <a:gd name="T43" fmla="*/ 333 h 1291"/>
              <a:gd name="T44" fmla="*/ 514 w 785"/>
              <a:gd name="T45" fmla="*/ 290 h 1291"/>
              <a:gd name="T46" fmla="*/ 455 w 785"/>
              <a:gd name="T47" fmla="*/ 248 h 1291"/>
              <a:gd name="T48" fmla="*/ 450 w 785"/>
              <a:gd name="T49" fmla="*/ 232 h 1291"/>
              <a:gd name="T50" fmla="*/ 468 w 785"/>
              <a:gd name="T51" fmla="*/ 180 h 1291"/>
              <a:gd name="T52" fmla="*/ 496 w 785"/>
              <a:gd name="T53" fmla="*/ 129 h 1291"/>
              <a:gd name="T54" fmla="*/ 504 w 785"/>
              <a:gd name="T55" fmla="*/ 98 h 1291"/>
              <a:gd name="T56" fmla="*/ 503 w 785"/>
              <a:gd name="T57" fmla="*/ 74 h 1291"/>
              <a:gd name="T58" fmla="*/ 481 w 785"/>
              <a:gd name="T59" fmla="*/ 30 h 1291"/>
              <a:gd name="T60" fmla="*/ 443 w 785"/>
              <a:gd name="T61" fmla="*/ 4 h 1291"/>
              <a:gd name="T62" fmla="*/ 413 w 785"/>
              <a:gd name="T63" fmla="*/ 0 h 1291"/>
              <a:gd name="T64" fmla="*/ 393 w 785"/>
              <a:gd name="T65" fmla="*/ 3 h 1291"/>
              <a:gd name="T66" fmla="*/ 373 w 785"/>
              <a:gd name="T67" fmla="*/ 10 h 1291"/>
              <a:gd name="T68" fmla="*/ 341 w 785"/>
              <a:gd name="T69" fmla="*/ 38 h 1291"/>
              <a:gd name="T70" fmla="*/ 335 w 785"/>
              <a:gd name="T71" fmla="*/ 45 h 1291"/>
              <a:gd name="T72" fmla="*/ 331 w 785"/>
              <a:gd name="T73" fmla="*/ 54 h 1291"/>
              <a:gd name="T74" fmla="*/ 322 w 785"/>
              <a:gd name="T75" fmla="*/ 85 h 1291"/>
              <a:gd name="T76" fmla="*/ 316 w 785"/>
              <a:gd name="T77" fmla="*/ 153 h 1291"/>
              <a:gd name="T78" fmla="*/ 307 w 785"/>
              <a:gd name="T79" fmla="*/ 172 h 1291"/>
              <a:gd name="T80" fmla="*/ 287 w 785"/>
              <a:gd name="T81" fmla="*/ 192 h 1291"/>
              <a:gd name="T82" fmla="*/ 222 w 785"/>
              <a:gd name="T83" fmla="*/ 193 h 1291"/>
              <a:gd name="T84" fmla="*/ 51 w 785"/>
              <a:gd name="T85" fmla="*/ 139 h 1291"/>
              <a:gd name="T86" fmla="*/ 0 w 785"/>
              <a:gd name="T87" fmla="*/ 460 h 1291"/>
              <a:gd name="T88" fmla="*/ 421 w 785"/>
              <a:gd name="T89" fmla="*/ 1291 h 1291"/>
              <a:gd name="T90" fmla="*/ 524 w 785"/>
              <a:gd name="T91" fmla="*/ 1146 h 1291"/>
              <a:gd name="T92" fmla="*/ 544 w 785"/>
              <a:gd name="T93" fmla="*/ 1084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85" h="1291">
                <a:moveTo>
                  <a:pt x="544" y="1084"/>
                </a:moveTo>
                <a:cubicBezTo>
                  <a:pt x="544" y="1070"/>
                  <a:pt x="535" y="1064"/>
                  <a:pt x="532" y="1059"/>
                </a:cubicBezTo>
                <a:cubicBezTo>
                  <a:pt x="528" y="1051"/>
                  <a:pt x="524" y="1049"/>
                  <a:pt x="517" y="1044"/>
                </a:cubicBezTo>
                <a:cubicBezTo>
                  <a:pt x="502" y="1033"/>
                  <a:pt x="465" y="1024"/>
                  <a:pt x="455" y="1017"/>
                </a:cubicBezTo>
                <a:cubicBezTo>
                  <a:pt x="450" y="1015"/>
                  <a:pt x="438" y="1008"/>
                  <a:pt x="428" y="998"/>
                </a:cubicBezTo>
                <a:cubicBezTo>
                  <a:pt x="425" y="996"/>
                  <a:pt x="423" y="994"/>
                  <a:pt x="421" y="992"/>
                </a:cubicBezTo>
                <a:cubicBezTo>
                  <a:pt x="419" y="989"/>
                  <a:pt x="418" y="987"/>
                  <a:pt x="416" y="984"/>
                </a:cubicBezTo>
                <a:cubicBezTo>
                  <a:pt x="406" y="972"/>
                  <a:pt x="399" y="956"/>
                  <a:pt x="399" y="944"/>
                </a:cubicBezTo>
                <a:cubicBezTo>
                  <a:pt x="400" y="938"/>
                  <a:pt x="399" y="923"/>
                  <a:pt x="399" y="923"/>
                </a:cubicBezTo>
                <a:cubicBezTo>
                  <a:pt x="399" y="923"/>
                  <a:pt x="400" y="914"/>
                  <a:pt x="403" y="903"/>
                </a:cubicBezTo>
                <a:cubicBezTo>
                  <a:pt x="406" y="893"/>
                  <a:pt x="412" y="882"/>
                  <a:pt x="417" y="877"/>
                </a:cubicBezTo>
                <a:cubicBezTo>
                  <a:pt x="424" y="870"/>
                  <a:pt x="436" y="856"/>
                  <a:pt x="453" y="849"/>
                </a:cubicBezTo>
                <a:cubicBezTo>
                  <a:pt x="468" y="842"/>
                  <a:pt x="486" y="840"/>
                  <a:pt x="502" y="843"/>
                </a:cubicBezTo>
                <a:cubicBezTo>
                  <a:pt x="511" y="844"/>
                  <a:pt x="517" y="845"/>
                  <a:pt x="525" y="849"/>
                </a:cubicBezTo>
                <a:cubicBezTo>
                  <a:pt x="534" y="852"/>
                  <a:pt x="544" y="860"/>
                  <a:pt x="552" y="866"/>
                </a:cubicBezTo>
                <a:cubicBezTo>
                  <a:pt x="571" y="881"/>
                  <a:pt x="585" y="901"/>
                  <a:pt x="591" y="910"/>
                </a:cubicBezTo>
                <a:cubicBezTo>
                  <a:pt x="600" y="922"/>
                  <a:pt x="616" y="939"/>
                  <a:pt x="635" y="943"/>
                </a:cubicBezTo>
                <a:cubicBezTo>
                  <a:pt x="639" y="944"/>
                  <a:pt x="647" y="945"/>
                  <a:pt x="651" y="943"/>
                </a:cubicBezTo>
                <a:cubicBezTo>
                  <a:pt x="674" y="936"/>
                  <a:pt x="689" y="929"/>
                  <a:pt x="710" y="901"/>
                </a:cubicBezTo>
                <a:cubicBezTo>
                  <a:pt x="717" y="891"/>
                  <a:pt x="748" y="852"/>
                  <a:pt x="785" y="802"/>
                </a:cubicBezTo>
                <a:cubicBezTo>
                  <a:pt x="679" y="726"/>
                  <a:pt x="610" y="601"/>
                  <a:pt x="610" y="460"/>
                </a:cubicBezTo>
                <a:cubicBezTo>
                  <a:pt x="610" y="415"/>
                  <a:pt x="617" y="373"/>
                  <a:pt x="629" y="333"/>
                </a:cubicBezTo>
                <a:cubicBezTo>
                  <a:pt x="570" y="311"/>
                  <a:pt x="525" y="293"/>
                  <a:pt x="514" y="290"/>
                </a:cubicBezTo>
                <a:cubicBezTo>
                  <a:pt x="481" y="279"/>
                  <a:pt x="469" y="267"/>
                  <a:pt x="455" y="248"/>
                </a:cubicBezTo>
                <a:cubicBezTo>
                  <a:pt x="452" y="244"/>
                  <a:pt x="451" y="237"/>
                  <a:pt x="450" y="232"/>
                </a:cubicBezTo>
                <a:cubicBezTo>
                  <a:pt x="447" y="213"/>
                  <a:pt x="459" y="192"/>
                  <a:pt x="468" y="180"/>
                </a:cubicBezTo>
                <a:cubicBezTo>
                  <a:pt x="474" y="171"/>
                  <a:pt x="488" y="151"/>
                  <a:pt x="496" y="129"/>
                </a:cubicBezTo>
                <a:cubicBezTo>
                  <a:pt x="499" y="120"/>
                  <a:pt x="503" y="107"/>
                  <a:pt x="504" y="98"/>
                </a:cubicBezTo>
                <a:cubicBezTo>
                  <a:pt x="505" y="89"/>
                  <a:pt x="504" y="83"/>
                  <a:pt x="503" y="74"/>
                </a:cubicBezTo>
                <a:cubicBezTo>
                  <a:pt x="500" y="58"/>
                  <a:pt x="492" y="42"/>
                  <a:pt x="481" y="30"/>
                </a:cubicBezTo>
                <a:cubicBezTo>
                  <a:pt x="468" y="16"/>
                  <a:pt x="452" y="9"/>
                  <a:pt x="443" y="4"/>
                </a:cubicBezTo>
                <a:cubicBezTo>
                  <a:pt x="436" y="1"/>
                  <a:pt x="424" y="0"/>
                  <a:pt x="413" y="0"/>
                </a:cubicBezTo>
                <a:cubicBezTo>
                  <a:pt x="403" y="0"/>
                  <a:pt x="393" y="3"/>
                  <a:pt x="393" y="3"/>
                </a:cubicBezTo>
                <a:cubicBezTo>
                  <a:pt x="393" y="3"/>
                  <a:pt x="380" y="8"/>
                  <a:pt x="373" y="10"/>
                </a:cubicBezTo>
                <a:cubicBezTo>
                  <a:pt x="362" y="13"/>
                  <a:pt x="349" y="25"/>
                  <a:pt x="341" y="38"/>
                </a:cubicBezTo>
                <a:cubicBezTo>
                  <a:pt x="339" y="41"/>
                  <a:pt x="337" y="43"/>
                  <a:pt x="335" y="45"/>
                </a:cubicBezTo>
                <a:cubicBezTo>
                  <a:pt x="334" y="47"/>
                  <a:pt x="333" y="50"/>
                  <a:pt x="331" y="54"/>
                </a:cubicBezTo>
                <a:cubicBezTo>
                  <a:pt x="325" y="67"/>
                  <a:pt x="323" y="80"/>
                  <a:pt x="322" y="85"/>
                </a:cubicBezTo>
                <a:cubicBezTo>
                  <a:pt x="319" y="97"/>
                  <a:pt x="322" y="136"/>
                  <a:pt x="316" y="153"/>
                </a:cubicBezTo>
                <a:cubicBezTo>
                  <a:pt x="314" y="161"/>
                  <a:pt x="313" y="166"/>
                  <a:pt x="307" y="172"/>
                </a:cubicBezTo>
                <a:cubicBezTo>
                  <a:pt x="303" y="176"/>
                  <a:pt x="300" y="186"/>
                  <a:pt x="287" y="192"/>
                </a:cubicBezTo>
                <a:cubicBezTo>
                  <a:pt x="252" y="207"/>
                  <a:pt x="223" y="193"/>
                  <a:pt x="222" y="193"/>
                </a:cubicBezTo>
                <a:cubicBezTo>
                  <a:pt x="222" y="193"/>
                  <a:pt x="151" y="170"/>
                  <a:pt x="51" y="139"/>
                </a:cubicBezTo>
                <a:cubicBezTo>
                  <a:pt x="18" y="240"/>
                  <a:pt x="0" y="348"/>
                  <a:pt x="0" y="460"/>
                </a:cubicBezTo>
                <a:cubicBezTo>
                  <a:pt x="0" y="801"/>
                  <a:pt x="166" y="1103"/>
                  <a:pt x="421" y="1291"/>
                </a:cubicBezTo>
                <a:cubicBezTo>
                  <a:pt x="480" y="1208"/>
                  <a:pt x="524" y="1146"/>
                  <a:pt x="524" y="1146"/>
                </a:cubicBezTo>
                <a:cubicBezTo>
                  <a:pt x="525" y="1145"/>
                  <a:pt x="547" y="1122"/>
                  <a:pt x="544" y="1084"/>
                </a:cubicBezTo>
                <a:close/>
              </a:path>
            </a:pathLst>
          </a:custGeom>
          <a:solidFill>
            <a:srgbClr val="FFDA62"/>
          </a:solidFill>
          <a:ln w="14288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/>
            <a:endParaRPr lang="zh-CN" altLang="en-US" sz="1350" strike="noStrike" noProof="1"/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2140" y="5711825"/>
            <a:ext cx="2477770" cy="50228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3" grpId="0" bldLvl="0" animBg="1"/>
      <p:bldP spid="188" grpId="0"/>
      <p:bldP spid="194" grpId="0" bldLvl="0" animBg="1"/>
      <p:bldP spid="186" grpId="0"/>
      <p:bldP spid="196" grpId="0" bldLvl="0" animBg="1"/>
      <p:bldP spid="183" grpId="0"/>
      <p:bldP spid="195" grpId="0" bldLvl="0" animBg="1"/>
      <p:bldP spid="197" grpId="0" bldLvl="0" animBg="1"/>
      <p:bldP spid="1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图片 1" descr="D:\附中\tp\p\2_副本2.jpg2_副本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95120" y="826770"/>
            <a:ext cx="9145270" cy="3968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矩形 17"/>
          <p:cNvSpPr/>
          <p:nvPr/>
        </p:nvSpPr>
        <p:spPr>
          <a:xfrm rot="-5400000">
            <a:off x="5619750" y="1195705"/>
            <a:ext cx="1016000" cy="8254365"/>
          </a:xfrm>
          <a:prstGeom prst="rect">
            <a:avLst/>
          </a:prstGeom>
          <a:solidFill>
            <a:srgbClr val="018DC9">
              <a:alpha val="89803"/>
            </a:srgbClr>
          </a:solidFill>
          <a:ln w="9525">
            <a:noFill/>
          </a:ln>
        </p:spPr>
        <p:txBody>
          <a:bodyPr anchor="ctr"/>
          <a:p>
            <a:pPr algn="ctr"/>
            <a:endParaRPr lang="en-US" altLang="zh-CN" sz="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709" name="文本框 92"/>
          <p:cNvSpPr txBox="1"/>
          <p:nvPr/>
        </p:nvSpPr>
        <p:spPr>
          <a:xfrm>
            <a:off x="2447290" y="4852035"/>
            <a:ext cx="7605713" cy="852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4950" b="1" noProof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感谢聆听，敬请批评</a:t>
            </a:r>
            <a:r>
              <a:rPr lang="zh-CN" altLang="en-US" sz="4950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指正！   </a:t>
            </a:r>
            <a:endParaRPr lang="zh-CN" altLang="en-US" sz="4950" b="1" noProof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0370" y="180975"/>
            <a:ext cx="2477770" cy="5022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任意多边形 16"/>
          <p:cNvSpPr/>
          <p:nvPr>
            <p:custDataLst>
              <p:tags r:id="rId1"/>
            </p:custDataLst>
          </p:nvPr>
        </p:nvSpPr>
        <p:spPr bwMode="auto">
          <a:xfrm rot="18900000">
            <a:off x="4064000" y="2480628"/>
            <a:ext cx="1717675" cy="1720850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9BBB59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72" name="任意多边形 16"/>
          <p:cNvSpPr/>
          <p:nvPr>
            <p:custDataLst>
              <p:tags r:id="rId2"/>
            </p:custDataLst>
          </p:nvPr>
        </p:nvSpPr>
        <p:spPr bwMode="auto">
          <a:xfrm rot="1183009">
            <a:off x="4651375" y="1463040"/>
            <a:ext cx="1719263" cy="1716088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73" name="任意多边形 16"/>
          <p:cNvSpPr/>
          <p:nvPr>
            <p:custDataLst>
              <p:tags r:id="rId3"/>
            </p:custDataLst>
          </p:nvPr>
        </p:nvSpPr>
        <p:spPr bwMode="auto">
          <a:xfrm rot="15991048">
            <a:off x="5885656" y="1721009"/>
            <a:ext cx="1720850" cy="1716088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74" name="任意多边形 16"/>
          <p:cNvSpPr/>
          <p:nvPr>
            <p:custDataLst>
              <p:tags r:id="rId4"/>
            </p:custDataLst>
          </p:nvPr>
        </p:nvSpPr>
        <p:spPr bwMode="auto">
          <a:xfrm rot="20270696">
            <a:off x="6083300" y="2926715"/>
            <a:ext cx="1720850" cy="1717675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1AA3AA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75" name="任意多边形 16"/>
          <p:cNvSpPr/>
          <p:nvPr>
            <p:custDataLst>
              <p:tags r:id="rId5"/>
            </p:custDataLst>
          </p:nvPr>
        </p:nvSpPr>
        <p:spPr bwMode="auto">
          <a:xfrm rot="3607112">
            <a:off x="4946650" y="3509328"/>
            <a:ext cx="1720850" cy="1717675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69A35B"/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21" name="任意多边形 54"/>
          <p:cNvSpPr/>
          <p:nvPr>
            <p:custDataLst>
              <p:tags r:id="rId6"/>
            </p:custDataLst>
          </p:nvPr>
        </p:nvSpPr>
        <p:spPr bwMode="auto">
          <a:xfrm>
            <a:off x="5040313" y="1578928"/>
            <a:ext cx="387350" cy="385763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wrap="square" lIns="68580" tIns="34290" rIns="68580" bIns="34290">
            <a:normAutofit/>
          </a:bodyPr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22" name="任意多边形 50"/>
          <p:cNvSpPr/>
          <p:nvPr>
            <p:custDataLst>
              <p:tags r:id="rId7"/>
            </p:custDataLst>
          </p:nvPr>
        </p:nvSpPr>
        <p:spPr bwMode="auto">
          <a:xfrm>
            <a:off x="7267575" y="3812540"/>
            <a:ext cx="387350" cy="373063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24" name="任意多边形 51"/>
          <p:cNvSpPr/>
          <p:nvPr>
            <p:custDataLst>
              <p:tags r:id="rId8"/>
            </p:custDataLst>
          </p:nvPr>
        </p:nvSpPr>
        <p:spPr bwMode="auto">
          <a:xfrm>
            <a:off x="6900863" y="1917065"/>
            <a:ext cx="385763" cy="373063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fontAlgn="base"/>
            <a:endParaRPr lang="zh-CN" altLang="en-US" sz="1350" strike="noStrike" noProof="1"/>
          </a:p>
        </p:txBody>
      </p:sp>
      <p:sp>
        <p:nvSpPr>
          <p:cNvPr id="21513" name="diagram_134488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4238625" y="3174365"/>
            <a:ext cx="371475" cy="333375"/>
          </a:xfrm>
          <a:custGeom>
            <a:avLst/>
            <a:gdLst/>
            <a:ahLst/>
            <a:cxnLst>
              <a:cxn ang="0">
                <a:pos x="328226" y="235046"/>
              </a:cxn>
              <a:cxn ang="0">
                <a:pos x="328226" y="160870"/>
              </a:cxn>
              <a:cxn ang="0">
                <a:pos x="191736" y="160870"/>
              </a:cxn>
              <a:cxn ang="0">
                <a:pos x="191736" y="98747"/>
              </a:cxn>
              <a:cxn ang="0">
                <a:pos x="235376" y="98747"/>
              </a:cxn>
              <a:cxn ang="0">
                <a:pos x="235376" y="0"/>
              </a:cxn>
              <a:cxn ang="0">
                <a:pos x="136025" y="0"/>
              </a:cxn>
              <a:cxn ang="0">
                <a:pos x="136025" y="98747"/>
              </a:cxn>
              <a:cxn ang="0">
                <a:pos x="179665" y="98747"/>
              </a:cxn>
              <a:cxn ang="0">
                <a:pos x="179665" y="160870"/>
              </a:cxn>
              <a:cxn ang="0">
                <a:pos x="43175" y="160870"/>
              </a:cxn>
              <a:cxn ang="0">
                <a:pos x="43175" y="235046"/>
              </a:cxn>
              <a:cxn ang="0">
                <a:pos x="0" y="235046"/>
              </a:cxn>
              <a:cxn ang="0">
                <a:pos x="0" y="333794"/>
              </a:cxn>
              <a:cxn ang="0">
                <a:pos x="98885" y="333794"/>
              </a:cxn>
              <a:cxn ang="0">
                <a:pos x="98885" y="235046"/>
              </a:cxn>
              <a:cxn ang="0">
                <a:pos x="55710" y="235046"/>
              </a:cxn>
              <a:cxn ang="0">
                <a:pos x="55710" y="172923"/>
              </a:cxn>
              <a:cxn ang="0">
                <a:pos x="179665" y="172923"/>
              </a:cxn>
              <a:cxn ang="0">
                <a:pos x="179665" y="235046"/>
              </a:cxn>
              <a:cxn ang="0">
                <a:pos x="136025" y="235046"/>
              </a:cxn>
              <a:cxn ang="0">
                <a:pos x="136025" y="333794"/>
              </a:cxn>
              <a:cxn ang="0">
                <a:pos x="235376" y="333794"/>
              </a:cxn>
              <a:cxn ang="0">
                <a:pos x="235376" y="235046"/>
              </a:cxn>
              <a:cxn ang="0">
                <a:pos x="191736" y="235046"/>
              </a:cxn>
              <a:cxn ang="0">
                <a:pos x="191736" y="172923"/>
              </a:cxn>
              <a:cxn ang="0">
                <a:pos x="315691" y="172923"/>
              </a:cxn>
              <a:cxn ang="0">
                <a:pos x="315691" y="235046"/>
              </a:cxn>
              <a:cxn ang="0">
                <a:pos x="272516" y="235046"/>
              </a:cxn>
              <a:cxn ang="0">
                <a:pos x="272516" y="333794"/>
              </a:cxn>
              <a:cxn ang="0">
                <a:pos x="371402" y="333794"/>
              </a:cxn>
              <a:cxn ang="0">
                <a:pos x="371402" y="235046"/>
              </a:cxn>
              <a:cxn ang="0">
                <a:pos x="328226" y="235046"/>
              </a:cxn>
            </a:cxnLst>
            <a:pathLst>
              <a:path w="800" h="720">
                <a:moveTo>
                  <a:pt x="707" y="507"/>
                </a:moveTo>
                <a:lnTo>
                  <a:pt x="707" y="347"/>
                </a:lnTo>
                <a:lnTo>
                  <a:pt x="413" y="347"/>
                </a:lnTo>
                <a:lnTo>
                  <a:pt x="413" y="213"/>
                </a:lnTo>
                <a:lnTo>
                  <a:pt x="507" y="213"/>
                </a:lnTo>
                <a:lnTo>
                  <a:pt x="507" y="0"/>
                </a:lnTo>
                <a:lnTo>
                  <a:pt x="293" y="0"/>
                </a:lnTo>
                <a:lnTo>
                  <a:pt x="293" y="213"/>
                </a:lnTo>
                <a:lnTo>
                  <a:pt x="387" y="213"/>
                </a:lnTo>
                <a:lnTo>
                  <a:pt x="387" y="347"/>
                </a:lnTo>
                <a:lnTo>
                  <a:pt x="93" y="347"/>
                </a:lnTo>
                <a:lnTo>
                  <a:pt x="93" y="507"/>
                </a:lnTo>
                <a:lnTo>
                  <a:pt x="0" y="507"/>
                </a:lnTo>
                <a:lnTo>
                  <a:pt x="0" y="720"/>
                </a:lnTo>
                <a:lnTo>
                  <a:pt x="213" y="720"/>
                </a:lnTo>
                <a:lnTo>
                  <a:pt x="213" y="507"/>
                </a:lnTo>
                <a:lnTo>
                  <a:pt x="120" y="507"/>
                </a:lnTo>
                <a:lnTo>
                  <a:pt x="120" y="373"/>
                </a:lnTo>
                <a:lnTo>
                  <a:pt x="387" y="373"/>
                </a:lnTo>
                <a:lnTo>
                  <a:pt x="387" y="507"/>
                </a:lnTo>
                <a:lnTo>
                  <a:pt x="293" y="507"/>
                </a:lnTo>
                <a:lnTo>
                  <a:pt x="293" y="720"/>
                </a:lnTo>
                <a:lnTo>
                  <a:pt x="507" y="720"/>
                </a:lnTo>
                <a:lnTo>
                  <a:pt x="507" y="507"/>
                </a:lnTo>
                <a:lnTo>
                  <a:pt x="413" y="507"/>
                </a:lnTo>
                <a:lnTo>
                  <a:pt x="413" y="373"/>
                </a:lnTo>
                <a:lnTo>
                  <a:pt x="680" y="373"/>
                </a:lnTo>
                <a:lnTo>
                  <a:pt x="680" y="507"/>
                </a:lnTo>
                <a:lnTo>
                  <a:pt x="587" y="507"/>
                </a:lnTo>
                <a:lnTo>
                  <a:pt x="587" y="720"/>
                </a:lnTo>
                <a:lnTo>
                  <a:pt x="800" y="720"/>
                </a:lnTo>
                <a:lnTo>
                  <a:pt x="800" y="507"/>
                </a:lnTo>
                <a:lnTo>
                  <a:pt x="707" y="507"/>
                </a:lnTo>
                <a:close/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10"/>
            </p:custDataLst>
          </p:nvPr>
        </p:nvSpPr>
        <p:spPr bwMode="auto">
          <a:xfrm>
            <a:off x="4943475" y="2266315"/>
            <a:ext cx="2152650" cy="2149475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46" name="椭圆 45"/>
          <p:cNvSpPr/>
          <p:nvPr>
            <p:custDataLst>
              <p:tags r:id="rId11"/>
            </p:custDataLst>
          </p:nvPr>
        </p:nvSpPr>
        <p:spPr bwMode="auto">
          <a:xfrm>
            <a:off x="5014913" y="2337753"/>
            <a:ext cx="2009775" cy="20066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68580" tIns="34290" rIns="68580" bIns="34290" anchor="ctr">
            <a:normAutofit/>
          </a:bodyPr>
          <a:lstStyle/>
          <a:p>
            <a:pPr algn="ctr" fontAlgn="base"/>
            <a:endParaRPr sz="1350" strike="noStrike" noProof="1"/>
          </a:p>
        </p:txBody>
      </p:sp>
      <p:sp>
        <p:nvSpPr>
          <p:cNvPr id="51" name="任意多边形: 形状 50"/>
          <p:cNvSpPr/>
          <p:nvPr>
            <p:custDataLst>
              <p:tags r:id="rId12"/>
            </p:custDataLst>
          </p:nvPr>
        </p:nvSpPr>
        <p:spPr>
          <a:xfrm rot="15013953">
            <a:off x="5425281" y="2357596"/>
            <a:ext cx="868363" cy="1031875"/>
          </a:xfrm>
          <a:custGeom>
            <a:avLst/>
            <a:gdLst>
              <a:gd name="connsiteX0" fmla="*/ 1208344 w 1274915"/>
              <a:gd name="connsiteY0" fmla="*/ 340033 h 1513819"/>
              <a:gd name="connsiteX1" fmla="*/ 1062733 w 1274915"/>
              <a:gd name="connsiteY1" fmla="*/ 1484882 h 1513819"/>
              <a:gd name="connsiteX2" fmla="*/ 1042312 w 1274915"/>
              <a:gd name="connsiteY2" fmla="*/ 1513819 h 1513819"/>
              <a:gd name="connsiteX3" fmla="*/ 0 w 1274915"/>
              <a:gd name="connsiteY3" fmla="*/ 756534 h 1513819"/>
              <a:gd name="connsiteX4" fmla="*/ 1041280 w 1274915"/>
              <a:gd name="connsiteY4" fmla="*/ 0 h 1513819"/>
              <a:gd name="connsiteX5" fmla="*/ 1097963 w 1274915"/>
              <a:gd name="connsiteY5" fmla="*/ 89250 h 1513819"/>
              <a:gd name="connsiteX6" fmla="*/ 1208344 w 1274915"/>
              <a:gd name="connsiteY6" fmla="*/ 340033 h 151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4915" h="1513819">
                <a:moveTo>
                  <a:pt x="1208344" y="340033"/>
                </a:moveTo>
                <a:cubicBezTo>
                  <a:pt x="1338204" y="739700"/>
                  <a:pt x="1271986" y="1156016"/>
                  <a:pt x="1062733" y="1484882"/>
                </a:cubicBezTo>
                <a:lnTo>
                  <a:pt x="1042312" y="1513819"/>
                </a:lnTo>
                <a:lnTo>
                  <a:pt x="0" y="756534"/>
                </a:lnTo>
                <a:lnTo>
                  <a:pt x="1041280" y="0"/>
                </a:lnTo>
                <a:lnTo>
                  <a:pt x="1097963" y="89250"/>
                </a:lnTo>
                <a:cubicBezTo>
                  <a:pt x="1142312" y="167430"/>
                  <a:pt x="1179487" y="251218"/>
                  <a:pt x="1208344" y="340033"/>
                </a:cubicBezTo>
                <a:close/>
              </a:path>
            </a:pathLst>
          </a:cu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50" name="任意多边形: 形状 49"/>
          <p:cNvSpPr/>
          <p:nvPr>
            <p:custDataLst>
              <p:tags r:id="rId13"/>
            </p:custDataLst>
          </p:nvPr>
        </p:nvSpPr>
        <p:spPr>
          <a:xfrm rot="15013953">
            <a:off x="4996656" y="2840196"/>
            <a:ext cx="981075" cy="871538"/>
          </a:xfrm>
          <a:custGeom>
            <a:avLst/>
            <a:gdLst>
              <a:gd name="connsiteX0" fmla="*/ 1438397 w 1438397"/>
              <a:gd name="connsiteY0" fmla="*/ 520590 h 1277068"/>
              <a:gd name="connsiteX1" fmla="*/ 397193 w 1438397"/>
              <a:gd name="connsiteY1" fmla="*/ 1277068 h 1277068"/>
              <a:gd name="connsiteX2" fmla="*/ 0 w 1438397"/>
              <a:gd name="connsiteY2" fmla="*/ 54632 h 1277068"/>
              <a:gd name="connsiteX3" fmla="*/ 89476 w 1438397"/>
              <a:gd name="connsiteY3" fmla="*/ 30474 h 1277068"/>
              <a:gd name="connsiteX4" fmla="*/ 1396490 w 1438397"/>
              <a:gd name="connsiteY4" fmla="*/ 467150 h 1277068"/>
              <a:gd name="connsiteX5" fmla="*/ 1438397 w 1438397"/>
              <a:gd name="connsiteY5" fmla="*/ 520590 h 12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8397" h="1277068">
                <a:moveTo>
                  <a:pt x="1438397" y="520590"/>
                </a:moveTo>
                <a:lnTo>
                  <a:pt x="397193" y="1277068"/>
                </a:lnTo>
                <a:lnTo>
                  <a:pt x="0" y="54632"/>
                </a:lnTo>
                <a:lnTo>
                  <a:pt x="89476" y="30474"/>
                </a:lnTo>
                <a:cubicBezTo>
                  <a:pt x="580909" y="-75787"/>
                  <a:pt x="1079935" y="102052"/>
                  <a:pt x="1396490" y="467150"/>
                </a:cubicBezTo>
                <a:lnTo>
                  <a:pt x="1438397" y="520590"/>
                </a:lnTo>
                <a:close/>
              </a:path>
            </a:pathLst>
          </a:cu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49" name="任意多边形: 形状 48"/>
          <p:cNvSpPr/>
          <p:nvPr>
            <p:custDataLst>
              <p:tags r:id="rId14"/>
            </p:custDataLst>
          </p:nvPr>
        </p:nvSpPr>
        <p:spPr>
          <a:xfrm rot="15013953">
            <a:off x="5912644" y="2509996"/>
            <a:ext cx="982663" cy="873125"/>
          </a:xfrm>
          <a:custGeom>
            <a:avLst/>
            <a:gdLst>
              <a:gd name="connsiteX0" fmla="*/ 1442239 w 1442239"/>
              <a:gd name="connsiteY0" fmla="*/ 758277 h 1280032"/>
              <a:gd name="connsiteX1" fmla="*/ 1441001 w 1442239"/>
              <a:gd name="connsiteY1" fmla="*/ 760031 h 1280032"/>
              <a:gd name="connsiteX2" fmla="*/ 793092 w 1442239"/>
              <a:gd name="connsiteY2" fmla="*/ 1213460 h 1280032"/>
              <a:gd name="connsiteX3" fmla="*/ 2404 w 1442239"/>
              <a:gd name="connsiteY3" fmla="*/ 1227460 h 1280032"/>
              <a:gd name="connsiteX4" fmla="*/ 0 w 1442239"/>
              <a:gd name="connsiteY4" fmla="*/ 1226642 h 1280032"/>
              <a:gd name="connsiteX5" fmla="*/ 398560 w 1442239"/>
              <a:gd name="connsiteY5" fmla="*/ 0 h 1280032"/>
              <a:gd name="connsiteX6" fmla="*/ 1442239 w 1442239"/>
              <a:gd name="connsiteY6" fmla="*/ 758277 h 128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2239" h="1280032">
                <a:moveTo>
                  <a:pt x="1442239" y="758277"/>
                </a:moveTo>
                <a:lnTo>
                  <a:pt x="1441001" y="760031"/>
                </a:lnTo>
                <a:cubicBezTo>
                  <a:pt x="1280745" y="965463"/>
                  <a:pt x="1059537" y="1126887"/>
                  <a:pt x="793092" y="1213460"/>
                </a:cubicBezTo>
                <a:cubicBezTo>
                  <a:pt x="526648" y="1300033"/>
                  <a:pt x="252804" y="1299461"/>
                  <a:pt x="2404" y="1227460"/>
                </a:cubicBezTo>
                <a:lnTo>
                  <a:pt x="0" y="1226642"/>
                </a:lnTo>
                <a:lnTo>
                  <a:pt x="398560" y="0"/>
                </a:lnTo>
                <a:lnTo>
                  <a:pt x="1442239" y="758277"/>
                </a:lnTo>
                <a:close/>
              </a:path>
            </a:pathLst>
          </a:cu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3" name="任意多边形: 形状 32"/>
          <p:cNvSpPr/>
          <p:nvPr>
            <p:custDataLst>
              <p:tags r:id="rId15"/>
            </p:custDataLst>
          </p:nvPr>
        </p:nvSpPr>
        <p:spPr>
          <a:xfrm rot="15013953">
            <a:off x="5327650" y="3522028"/>
            <a:ext cx="877888" cy="833438"/>
          </a:xfrm>
          <a:custGeom>
            <a:avLst/>
            <a:gdLst>
              <a:gd name="connsiteX0" fmla="*/ 888903 w 1286032"/>
              <a:gd name="connsiteY0" fmla="*/ 0 h 1222238"/>
              <a:gd name="connsiteX1" fmla="*/ 1286032 w 1286032"/>
              <a:gd name="connsiteY1" fmla="*/ 1222238 h 1222238"/>
              <a:gd name="connsiteX2" fmla="*/ 0 w 1286032"/>
              <a:gd name="connsiteY2" fmla="*/ 1222238 h 1222238"/>
              <a:gd name="connsiteX3" fmla="*/ 2498 w 1286032"/>
              <a:gd name="connsiteY3" fmla="*/ 1154224 h 1222238"/>
              <a:gd name="connsiteX4" fmla="*/ 803223 w 1286032"/>
              <a:gd name="connsiteY4" fmla="*/ 32702 h 1222238"/>
              <a:gd name="connsiteX5" fmla="*/ 888903 w 1286032"/>
              <a:gd name="connsiteY5" fmla="*/ 0 h 122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2" h="1222238">
                <a:moveTo>
                  <a:pt x="888903" y="0"/>
                </a:moveTo>
                <a:lnTo>
                  <a:pt x="1286032" y="1222238"/>
                </a:lnTo>
                <a:lnTo>
                  <a:pt x="0" y="1222238"/>
                </a:lnTo>
                <a:lnTo>
                  <a:pt x="2498" y="1154224"/>
                </a:lnTo>
                <a:cubicBezTo>
                  <a:pt x="43997" y="672786"/>
                  <a:pt x="343186" y="235591"/>
                  <a:pt x="803223" y="32702"/>
                </a:cubicBezTo>
                <a:lnTo>
                  <a:pt x="888903" y="0"/>
                </a:lnTo>
                <a:close/>
              </a:path>
            </a:pathLst>
          </a:cu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30" name="任意多边形: 形状 29"/>
          <p:cNvSpPr/>
          <p:nvPr>
            <p:custDataLst>
              <p:tags r:id="rId16"/>
            </p:custDataLst>
          </p:nvPr>
        </p:nvSpPr>
        <p:spPr>
          <a:xfrm rot="15013953">
            <a:off x="6171406" y="3218021"/>
            <a:ext cx="877888" cy="835025"/>
          </a:xfrm>
          <a:custGeom>
            <a:avLst/>
            <a:gdLst>
              <a:gd name="connsiteX0" fmla="*/ 1286624 w 1286624"/>
              <a:gd name="connsiteY0" fmla="*/ 0 h 1225037"/>
              <a:gd name="connsiteX1" fmla="*/ 888585 w 1286624"/>
              <a:gd name="connsiteY1" fmla="*/ 1225037 h 1225037"/>
              <a:gd name="connsiteX2" fmla="*/ 855426 w 1286624"/>
              <a:gd name="connsiteY2" fmla="*/ 1213756 h 1225037"/>
              <a:gd name="connsiteX3" fmla="*/ 64699 w 1286624"/>
              <a:gd name="connsiteY3" fmla="*/ 373142 h 1225037"/>
              <a:gd name="connsiteX4" fmla="*/ 6592 w 1286624"/>
              <a:gd name="connsiteY4" fmla="*/ 105373 h 1225037"/>
              <a:gd name="connsiteX5" fmla="*/ 0 w 1286624"/>
              <a:gd name="connsiteY5" fmla="*/ 0 h 1225037"/>
              <a:gd name="connsiteX6" fmla="*/ 1286624 w 1286624"/>
              <a:gd name="connsiteY6" fmla="*/ 0 h 122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6624" h="1225037">
                <a:moveTo>
                  <a:pt x="1286624" y="0"/>
                </a:moveTo>
                <a:lnTo>
                  <a:pt x="888585" y="1225037"/>
                </a:lnTo>
                <a:lnTo>
                  <a:pt x="855426" y="1213756"/>
                </a:lnTo>
                <a:cubicBezTo>
                  <a:pt x="492834" y="1070693"/>
                  <a:pt x="194559" y="772808"/>
                  <a:pt x="64699" y="373142"/>
                </a:cubicBezTo>
                <a:cubicBezTo>
                  <a:pt x="35842" y="284327"/>
                  <a:pt x="16667" y="194690"/>
                  <a:pt x="6592" y="105373"/>
                </a:cubicBezTo>
                <a:lnTo>
                  <a:pt x="0" y="0"/>
                </a:lnTo>
                <a:lnTo>
                  <a:pt x="1286624" y="0"/>
                </a:lnTo>
                <a:close/>
              </a:path>
            </a:pathLst>
          </a:cu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65" name="文本框 64"/>
          <p:cNvSpPr txBox="1"/>
          <p:nvPr>
            <p:custDataLst>
              <p:tags r:id="rId17"/>
            </p:custDataLst>
          </p:nvPr>
        </p:nvSpPr>
        <p:spPr>
          <a:xfrm>
            <a:off x="5568950" y="2494915"/>
            <a:ext cx="442913" cy="434975"/>
          </a:xfrm>
          <a:prstGeom prst="rect">
            <a:avLst/>
          </a:prstGeom>
          <a:noFill/>
        </p:spPr>
        <p:txBody>
          <a:bodyPr wrap="square" rtlCol="0" anchor="ctr" anchorCtr="0">
            <a:normAutofit fontScale="82500"/>
          </a:bodyPr>
          <a:lstStyle/>
          <a:p>
            <a:pPr algn="ctr"/>
            <a:r>
              <a:rPr lang="en-US" altLang="zh-CN" sz="2700" b="1" noProof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endParaRPr lang="zh-CN" altLang="en-US" sz="2700" b="1" noProof="1" dirty="0">
              <a:solidFill>
                <a:sysClr val="window" lastClr="FFFFFF"/>
              </a:solidFill>
            </a:endParaRPr>
          </a:p>
        </p:txBody>
      </p:sp>
      <p:sp>
        <p:nvSpPr>
          <p:cNvPr id="66" name="文本框 65"/>
          <p:cNvSpPr txBox="1"/>
          <p:nvPr>
            <p:custDataLst>
              <p:tags r:id="rId18"/>
            </p:custDataLst>
          </p:nvPr>
        </p:nvSpPr>
        <p:spPr>
          <a:xfrm>
            <a:off x="6299200" y="2729865"/>
            <a:ext cx="442913" cy="436563"/>
          </a:xfrm>
          <a:prstGeom prst="rect">
            <a:avLst/>
          </a:prstGeom>
          <a:noFill/>
        </p:spPr>
        <p:txBody>
          <a:bodyPr wrap="square" rtlCol="0" anchor="ctr" anchorCtr="0">
            <a:normAutofit fontScale="82500"/>
          </a:bodyPr>
          <a:lstStyle/>
          <a:p>
            <a:pPr algn="ctr"/>
            <a:r>
              <a:rPr lang="en-US" altLang="zh-CN" sz="2700" b="1" noProof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r>
            <a:endParaRPr lang="zh-CN" altLang="en-US" sz="2700" b="1" noProof="1" dirty="0">
              <a:solidFill>
                <a:sysClr val="window" lastClr="FFFFFF"/>
              </a:solidFill>
            </a:endParaRPr>
          </a:p>
        </p:txBody>
      </p:sp>
      <p:sp>
        <p:nvSpPr>
          <p:cNvPr id="67" name="文本框 66"/>
          <p:cNvSpPr txBox="1"/>
          <p:nvPr>
            <p:custDataLst>
              <p:tags r:id="rId19"/>
            </p:custDataLst>
          </p:nvPr>
        </p:nvSpPr>
        <p:spPr>
          <a:xfrm>
            <a:off x="6342063" y="3523615"/>
            <a:ext cx="442913" cy="436563"/>
          </a:xfrm>
          <a:prstGeom prst="rect">
            <a:avLst/>
          </a:prstGeom>
          <a:noFill/>
        </p:spPr>
        <p:txBody>
          <a:bodyPr wrap="square" rtlCol="0" anchor="ctr" anchorCtr="0">
            <a:normAutofit fontScale="82500"/>
          </a:bodyPr>
          <a:lstStyle/>
          <a:p>
            <a:pPr algn="ctr"/>
            <a:r>
              <a:rPr lang="en-US" altLang="zh-CN" sz="2700" b="1" noProof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endParaRPr lang="zh-CN" altLang="en-US" sz="2700" b="1" noProof="1" dirty="0">
              <a:solidFill>
                <a:sysClr val="window" lastClr="FFFFFF"/>
              </a:solidFill>
            </a:endParaRPr>
          </a:p>
        </p:txBody>
      </p:sp>
      <p:sp>
        <p:nvSpPr>
          <p:cNvPr id="68" name="文本框 67"/>
          <p:cNvSpPr txBox="1"/>
          <p:nvPr>
            <p:custDataLst>
              <p:tags r:id="rId20"/>
            </p:custDataLst>
          </p:nvPr>
        </p:nvSpPr>
        <p:spPr>
          <a:xfrm>
            <a:off x="5583238" y="3780790"/>
            <a:ext cx="442913" cy="436563"/>
          </a:xfrm>
          <a:prstGeom prst="rect">
            <a:avLst/>
          </a:prstGeom>
          <a:noFill/>
        </p:spPr>
        <p:txBody>
          <a:bodyPr wrap="square" rtlCol="0" anchor="ctr" anchorCtr="0">
            <a:normAutofit fontScale="82500"/>
          </a:bodyPr>
          <a:lstStyle/>
          <a:p>
            <a:pPr algn="ctr"/>
            <a:r>
              <a:rPr lang="en-US" altLang="zh-CN" sz="2700" b="1" noProof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endParaRPr lang="zh-CN" altLang="en-US" sz="2700" b="1" noProof="1" dirty="0">
              <a:solidFill>
                <a:sysClr val="window" lastClr="FFFFFF"/>
              </a:solidFill>
            </a:endParaRPr>
          </a:p>
        </p:txBody>
      </p:sp>
      <p:sp>
        <p:nvSpPr>
          <p:cNvPr id="77" name="文本框 76"/>
          <p:cNvSpPr txBox="1"/>
          <p:nvPr>
            <p:custDataLst>
              <p:tags r:id="rId21"/>
            </p:custDataLst>
          </p:nvPr>
        </p:nvSpPr>
        <p:spPr>
          <a:xfrm>
            <a:off x="5129213" y="3139440"/>
            <a:ext cx="442913" cy="436563"/>
          </a:xfrm>
          <a:prstGeom prst="rect">
            <a:avLst/>
          </a:prstGeom>
          <a:noFill/>
        </p:spPr>
        <p:txBody>
          <a:bodyPr wrap="square" rtlCol="0" anchor="ctr" anchorCtr="0">
            <a:normAutofit fontScale="82500"/>
          </a:bodyPr>
          <a:lstStyle/>
          <a:p>
            <a:pPr algn="ctr"/>
            <a:r>
              <a:rPr lang="en-US" altLang="zh-CN" sz="2700" b="1" noProof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endParaRPr lang="zh-CN" altLang="en-US" sz="2700" b="1" noProof="1" dirty="0">
              <a:solidFill>
                <a:sysClr val="window" lastClr="FFFFFF"/>
              </a:solidFill>
            </a:endParaRPr>
          </a:p>
        </p:txBody>
      </p:sp>
      <p:pic>
        <p:nvPicPr>
          <p:cNvPr id="21526" name="图片 4" descr="D:\附中\tp\p\未标题-5.jpg未标题-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/>
          <a:stretch>
            <a:fillRect/>
          </a:stretch>
        </p:blipFill>
        <p:spPr>
          <a:xfrm>
            <a:off x="5600700" y="2930525"/>
            <a:ext cx="838200" cy="79184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7" name="PA-MailUs "/>
          <p:cNvSpPr txBox="1"/>
          <p:nvPr>
            <p:custDataLst>
              <p:tags r:id="rId24"/>
            </p:custDataLst>
          </p:nvPr>
        </p:nvSpPr>
        <p:spPr>
          <a:xfrm>
            <a:off x="2251075" y="789940"/>
            <a:ext cx="3176588" cy="559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t">
            <a:spAutoFit/>
          </a:bodyPr>
          <a:lstStyle>
            <a:lvl1pPr algn="r">
              <a:defRPr sz="1600">
                <a:solidFill>
                  <a:srgbClr val="44546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01 </a:t>
            </a:r>
            <a:r>
              <a:rPr kumimoji="0" lang="zh-CN" altLang="en-US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拟解决问题</a:t>
            </a:r>
            <a:endParaRPr kumimoji="0" lang="zh-CN" altLang="en-US" sz="3200" b="1" i="0" u="none" strike="noStrike" kern="1200" cap="none" spc="130" normalizeH="0" noProof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" name="PA-MailUs "/>
          <p:cNvSpPr txBox="1"/>
          <p:nvPr>
            <p:custDataLst>
              <p:tags r:id="rId25"/>
            </p:custDataLst>
          </p:nvPr>
        </p:nvSpPr>
        <p:spPr>
          <a:xfrm>
            <a:off x="1462088" y="3772853"/>
            <a:ext cx="2805113" cy="559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t">
            <a:spAutoFit/>
          </a:bodyPr>
          <a:lstStyle>
            <a:lvl1pPr algn="r">
              <a:defRPr sz="1600">
                <a:solidFill>
                  <a:srgbClr val="44546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02 </a:t>
            </a:r>
            <a:r>
              <a:rPr kumimoji="0" lang="zh-CN" altLang="en-US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推进过程</a:t>
            </a:r>
            <a:endParaRPr kumimoji="0" lang="zh-CN" altLang="en-US" sz="3200" b="1" i="0" u="none" strike="noStrike" kern="1200" cap="none" spc="130" normalizeH="0" noProof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PA-MailUs "/>
          <p:cNvSpPr txBox="1"/>
          <p:nvPr>
            <p:custDataLst>
              <p:tags r:id="rId26"/>
            </p:custDataLst>
          </p:nvPr>
        </p:nvSpPr>
        <p:spPr>
          <a:xfrm>
            <a:off x="4567238" y="5354003"/>
            <a:ext cx="3176588" cy="559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t">
            <a:spAutoFit/>
          </a:bodyPr>
          <a:lstStyle>
            <a:lvl1pPr algn="r">
              <a:defRPr sz="1600">
                <a:solidFill>
                  <a:srgbClr val="44546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03 </a:t>
            </a:r>
            <a:r>
              <a:rPr kumimoji="0" lang="zh-CN" altLang="en-US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阶段成果</a:t>
            </a:r>
            <a:endParaRPr kumimoji="0" lang="zh-CN" altLang="en-US" sz="3200" b="1" i="0" u="none" strike="noStrike" kern="1200" cap="none" spc="130" normalizeH="0" noProof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0" name="PA-MailUs "/>
          <p:cNvSpPr txBox="1"/>
          <p:nvPr>
            <p:custDataLst>
              <p:tags r:id="rId27"/>
            </p:custDataLst>
          </p:nvPr>
        </p:nvSpPr>
        <p:spPr>
          <a:xfrm>
            <a:off x="7024688" y="3317240"/>
            <a:ext cx="3176588" cy="559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t">
            <a:spAutoFit/>
          </a:bodyPr>
          <a:lstStyle>
            <a:lvl1pPr algn="r">
              <a:defRPr sz="1600">
                <a:solidFill>
                  <a:srgbClr val="44546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04 </a:t>
            </a:r>
            <a:r>
              <a:rPr kumimoji="0" lang="zh-CN" altLang="en-US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存在困难</a:t>
            </a:r>
            <a:endParaRPr kumimoji="0" lang="zh-CN" altLang="en-US" sz="3200" b="1" i="0" u="none" strike="noStrike" kern="1200" cap="none" spc="130" normalizeH="0" noProof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1" name="PA-MailUs "/>
          <p:cNvSpPr txBox="1"/>
          <p:nvPr>
            <p:custDataLst>
              <p:tags r:id="rId28"/>
            </p:custDataLst>
          </p:nvPr>
        </p:nvSpPr>
        <p:spPr>
          <a:xfrm>
            <a:off x="6900863" y="1277303"/>
            <a:ext cx="3176588" cy="559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t">
            <a:spAutoFit/>
          </a:bodyPr>
          <a:lstStyle>
            <a:lvl1pPr algn="r">
              <a:defRPr sz="1600">
                <a:solidFill>
                  <a:srgbClr val="44546A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05 </a:t>
            </a:r>
            <a:r>
              <a:rPr kumimoji="0" lang="zh-CN" altLang="en-US" sz="3200" b="1" i="0" u="none" strike="noStrike" kern="1200" cap="none" spc="130" normalizeH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下阶段计划 </a:t>
            </a:r>
            <a:endParaRPr kumimoji="0" lang="zh-CN" altLang="en-US" sz="3200" b="1" i="0" u="none" strike="noStrike" kern="1200" cap="none" spc="130" normalizeH="0" noProof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2" name="上凸带形 11"/>
          <p:cNvSpPr/>
          <p:nvPr/>
        </p:nvSpPr>
        <p:spPr>
          <a:xfrm>
            <a:off x="5427663" y="4847590"/>
            <a:ext cx="504825" cy="215900"/>
          </a:xfrm>
          <a:prstGeom prst="ribbon2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680" y="5631180"/>
            <a:ext cx="2477770" cy="502285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 Placeholder 3"/>
          <p:cNvSpPr txBox="1"/>
          <p:nvPr>
            <p:custDataLst>
              <p:tags r:id="rId1"/>
            </p:custDataLst>
          </p:nvPr>
        </p:nvSpPr>
        <p:spPr>
          <a:xfrm>
            <a:off x="2492375" y="2203450"/>
            <a:ext cx="1203325" cy="131762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+mn-ea"/>
              </a:rPr>
              <a:t>01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640138" y="1779588"/>
            <a:ext cx="187706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Part One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等腰三角形 18"/>
          <p:cNvSpPr/>
          <p:nvPr>
            <p:custDataLst>
              <p:tags r:id="rId3"/>
            </p:custDataLst>
          </p:nvPr>
        </p:nvSpPr>
        <p:spPr>
          <a:xfrm rot="9233090">
            <a:off x="8748713" y="1782763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>
            <p:custDataLst>
              <p:tags r:id="rId4"/>
            </p:custDataLst>
          </p:nvPr>
        </p:nvSpPr>
        <p:spPr>
          <a:xfrm rot="15569576">
            <a:off x="8396288" y="2457450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5"/>
            </p:custDataLst>
          </p:nvPr>
        </p:nvSpPr>
        <p:spPr>
          <a:xfrm rot="21371394">
            <a:off x="8264525" y="1133475"/>
            <a:ext cx="266700" cy="23018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6"/>
            </p:custDataLst>
          </p:nvPr>
        </p:nvSpPr>
        <p:spPr>
          <a:xfrm rot="12912161">
            <a:off x="9018588" y="2816225"/>
            <a:ext cx="944563" cy="815975"/>
          </a:xfrm>
          <a:prstGeom prst="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3" name="等腰三角形 22"/>
          <p:cNvSpPr/>
          <p:nvPr>
            <p:custDataLst>
              <p:tags r:id="rId7"/>
            </p:custDataLst>
          </p:nvPr>
        </p:nvSpPr>
        <p:spPr>
          <a:xfrm rot="12912161">
            <a:off x="8886825" y="2755900"/>
            <a:ext cx="1176338" cy="1014413"/>
          </a:xfrm>
          <a:prstGeom prst="triangl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9110320">
            <a:off x="10207625" y="31210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 rot="9110320">
            <a:off x="9118600" y="3624263"/>
            <a:ext cx="115888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 rot="9110320">
            <a:off x="9236075" y="24606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7" name="等腰三角形 26"/>
          <p:cNvSpPr/>
          <p:nvPr>
            <p:custDataLst>
              <p:tags r:id="rId11"/>
            </p:custDataLst>
          </p:nvPr>
        </p:nvSpPr>
        <p:spPr>
          <a:xfrm rot="18210217">
            <a:off x="7855744" y="1491456"/>
            <a:ext cx="127000" cy="1095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>
            <p:custDataLst>
              <p:tags r:id="rId12"/>
            </p:custDataLst>
          </p:nvPr>
        </p:nvSpPr>
        <p:spPr>
          <a:xfrm rot="8748521">
            <a:off x="8213725" y="1643063"/>
            <a:ext cx="128588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22541" name="Straight Connector 13"/>
          <p:cNvCxnSpPr/>
          <p:nvPr>
            <p:custDataLst>
              <p:tags r:id="rId13"/>
            </p:custDataLst>
          </p:nvPr>
        </p:nvCxnSpPr>
        <p:spPr>
          <a:xfrm flipH="1" flipV="1">
            <a:off x="2279650" y="3429000"/>
            <a:ext cx="6353175" cy="9525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22542" name="文本框 16"/>
          <p:cNvSpPr txBox="1"/>
          <p:nvPr>
            <p:custDataLst>
              <p:tags r:id="rId14"/>
            </p:custDataLst>
          </p:nvPr>
        </p:nvSpPr>
        <p:spPr>
          <a:xfrm>
            <a:off x="3100388" y="2686050"/>
            <a:ext cx="503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en-US" sz="4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拟解决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问题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680" y="5631180"/>
            <a:ext cx="2477770" cy="502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05300" y="5311775"/>
            <a:ext cx="3073400" cy="704850"/>
          </a:xfrm>
        </p:spPr>
        <p:txBody>
          <a:bodyPr lIns="90000" tIns="46800" rIns="90000" bIns="46800" rtlCol="0" anchor="t" anchorCtr="0">
            <a:normAutofit/>
          </a:bodyPr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rPr>
              <a:t>基于</a:t>
            </a:r>
            <a:r>
              <a:rPr kumimoji="0" lang="zh-CN" altLang="en-US" sz="28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微软雅黑" panose="020B0503020204020204" charset="-122"/>
              </a:rPr>
              <a:t>数据分析</a:t>
            </a:r>
            <a:endParaRPr kumimoji="0" lang="zh-CN" altLang="en-US" sz="28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j-cs"/>
              <a:sym typeface="微软雅黑" panose="020B0503020204020204" charset="-122"/>
            </a:endParaRPr>
          </a:p>
        </p:txBody>
      </p:sp>
      <p:sp>
        <p:nvSpPr>
          <p:cNvPr id="41" name="MH_Other_1"/>
          <p:cNvSpPr/>
          <p:nvPr>
            <p:custDataLst>
              <p:tags r:id="rId1"/>
            </p:custDataLst>
          </p:nvPr>
        </p:nvSpPr>
        <p:spPr>
          <a:xfrm>
            <a:off x="5670550" y="3191510"/>
            <a:ext cx="819150" cy="1860550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66C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sp>
        <p:nvSpPr>
          <p:cNvPr id="42" name="MH_Other_2"/>
          <p:cNvSpPr/>
          <p:nvPr>
            <p:custDataLst>
              <p:tags r:id="rId2"/>
            </p:custDataLst>
          </p:nvPr>
        </p:nvSpPr>
        <p:spPr>
          <a:xfrm>
            <a:off x="5435600" y="1775460"/>
            <a:ext cx="812800" cy="3157538"/>
          </a:xfrm>
          <a:custGeom>
            <a:avLst/>
            <a:gdLst>
              <a:gd name="connsiteX0" fmla="*/ 221247 w 863600"/>
              <a:gd name="connsiteY0" fmla="*/ 0 h 2741461"/>
              <a:gd name="connsiteX1" fmla="*/ 863600 w 863600"/>
              <a:gd name="connsiteY1" fmla="*/ 1 h 2741461"/>
              <a:gd name="connsiteX2" fmla="*/ 863600 w 863600"/>
              <a:gd name="connsiteY2" fmla="*/ 140965 h 2741461"/>
              <a:gd name="connsiteX3" fmla="*/ 221247 w 863600"/>
              <a:gd name="connsiteY3" fmla="*/ 140965 h 2741461"/>
              <a:gd name="connsiteX4" fmla="*/ 140965 w 863600"/>
              <a:gd name="connsiteY4" fmla="*/ 221247 h 2741461"/>
              <a:gd name="connsiteX5" fmla="*/ 140965 w 863600"/>
              <a:gd name="connsiteY5" fmla="*/ 1013461 h 2741461"/>
              <a:gd name="connsiteX6" fmla="*/ 140965 w 863600"/>
              <a:gd name="connsiteY6" fmla="*/ 1013461 h 2741461"/>
              <a:gd name="connsiteX7" fmla="*/ 140965 w 863600"/>
              <a:gd name="connsiteY7" fmla="*/ 2741461 h 2741461"/>
              <a:gd name="connsiteX8" fmla="*/ 1 w 863600"/>
              <a:gd name="connsiteY8" fmla="*/ 2741461 h 2741461"/>
              <a:gd name="connsiteX9" fmla="*/ 0 w 863600"/>
              <a:gd name="connsiteY9" fmla="*/ 1615441 h 2741461"/>
              <a:gd name="connsiteX10" fmla="*/ 0 w 863600"/>
              <a:gd name="connsiteY10" fmla="*/ 1615441 h 2741461"/>
              <a:gd name="connsiteX11" fmla="*/ 0 w 863600"/>
              <a:gd name="connsiteY11" fmla="*/ 1013461 h 2741461"/>
              <a:gd name="connsiteX12" fmla="*/ 0 w 863600"/>
              <a:gd name="connsiteY12" fmla="*/ 221247 h 2741461"/>
              <a:gd name="connsiteX13" fmla="*/ 221247 w 863600"/>
              <a:gd name="connsiteY13" fmla="*/ 0 h 27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600" h="274146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lnTo>
                  <a:pt x="140965" y="1013461"/>
                </a:lnTo>
                <a:lnTo>
                  <a:pt x="140965" y="1013461"/>
                </a:lnTo>
                <a:lnTo>
                  <a:pt x="140965" y="2741461"/>
                </a:lnTo>
                <a:lnTo>
                  <a:pt x="1" y="2741461"/>
                </a:lnTo>
                <a:lnTo>
                  <a:pt x="0" y="1615441"/>
                </a:lnTo>
                <a:lnTo>
                  <a:pt x="0" y="1615441"/>
                </a:lnTo>
                <a:lnTo>
                  <a:pt x="0" y="101346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66C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sp>
        <p:nvSpPr>
          <p:cNvPr id="44" name="MH_Other_4"/>
          <p:cNvSpPr/>
          <p:nvPr>
            <p:custDataLst>
              <p:tags r:id="rId3"/>
            </p:custDataLst>
          </p:nvPr>
        </p:nvSpPr>
        <p:spPr>
          <a:xfrm flipH="1">
            <a:off x="4473575" y="2605723"/>
            <a:ext cx="857250" cy="2103438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66C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sp>
        <p:nvSpPr>
          <p:cNvPr id="46" name="MH_Other_6"/>
          <p:cNvSpPr/>
          <p:nvPr>
            <p:custDataLst>
              <p:tags r:id="rId4"/>
            </p:custDataLst>
          </p:nvPr>
        </p:nvSpPr>
        <p:spPr>
          <a:xfrm>
            <a:off x="6132513" y="1578610"/>
            <a:ext cx="581025" cy="5556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noProof="1" dirty="0">
                <a:solidFill>
                  <a:schemeClr val="tx2">
                    <a:lumMod val="50000"/>
                  </a:schemeClr>
                </a:solidFill>
                <a:ea typeface="微软雅黑" panose="020B0503020204020204" charset="-122"/>
              </a:rPr>
              <a:t>B</a:t>
            </a:r>
            <a:endParaRPr lang="en-US" altLang="zh-CN" sz="2000" strike="noStrike" noProof="1" dirty="0">
              <a:solidFill>
                <a:schemeClr val="tx2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48" name="MH_Other_8"/>
          <p:cNvSpPr/>
          <p:nvPr>
            <p:custDataLst>
              <p:tags r:id="rId5"/>
            </p:custDataLst>
          </p:nvPr>
        </p:nvSpPr>
        <p:spPr>
          <a:xfrm flipH="1">
            <a:off x="3989388" y="2416810"/>
            <a:ext cx="584200" cy="5572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noProof="1" dirty="0">
                <a:solidFill>
                  <a:schemeClr val="tx2">
                    <a:lumMod val="50000"/>
                  </a:schemeClr>
                </a:solidFill>
                <a:ea typeface="微软雅黑" panose="020B0503020204020204" charset="-122"/>
              </a:rPr>
              <a:t>A</a:t>
            </a:r>
            <a:endParaRPr lang="en-US" altLang="zh-CN" sz="2000" strike="noStrike" noProof="1" dirty="0">
              <a:solidFill>
                <a:schemeClr val="tx2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49" name="MH_Other_9"/>
          <p:cNvSpPr/>
          <p:nvPr>
            <p:custDataLst>
              <p:tags r:id="rId6"/>
            </p:custDataLst>
          </p:nvPr>
        </p:nvSpPr>
        <p:spPr>
          <a:xfrm flipH="1">
            <a:off x="6416675" y="2974023"/>
            <a:ext cx="582613" cy="5572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strike="noStrike" noProof="1" dirty="0">
                <a:solidFill>
                  <a:schemeClr val="tx2">
                    <a:lumMod val="50000"/>
                  </a:schemeClr>
                </a:solidFill>
                <a:ea typeface="微软雅黑" panose="020B0503020204020204" charset="-122"/>
              </a:rPr>
              <a:t>C</a:t>
            </a:r>
            <a:endParaRPr lang="en-US" altLang="zh-CN" sz="2000" strike="noStrike" noProof="1" dirty="0">
              <a:solidFill>
                <a:schemeClr val="tx2">
                  <a:lumMod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23560" name="文本框 16"/>
          <p:cNvSpPr txBox="1"/>
          <p:nvPr>
            <p:custDataLst>
              <p:tags r:id="rId7"/>
            </p:custDataLst>
          </p:nvPr>
        </p:nvSpPr>
        <p:spPr>
          <a:xfrm>
            <a:off x="964248" y="84138"/>
            <a:ext cx="3046412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01   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拟解决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问题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3561" name="Straight Connector 13"/>
          <p:cNvCxnSpPr/>
          <p:nvPr>
            <p:custDataLst>
              <p:tags r:id="rId8"/>
            </p:custDataLst>
          </p:nvPr>
        </p:nvCxnSpPr>
        <p:spPr>
          <a:xfrm flipH="1">
            <a:off x="1026160" y="836613"/>
            <a:ext cx="3200400" cy="0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4" name="文本框 3"/>
          <p:cNvSpPr txBox="1"/>
          <p:nvPr/>
        </p:nvSpPr>
        <p:spPr>
          <a:xfrm>
            <a:off x="1282700" y="2642235"/>
            <a:ext cx="2879090" cy="1137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精准了解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学生数学学习状态的变化以及学习能力水平的发展；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85293" y="1650365"/>
            <a:ext cx="35464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指导教师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正视学生个体差异，精准设计数学分层作业；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30085" y="3119755"/>
            <a:ext cx="412369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发展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不同层次学生的数学思维，</a:t>
            </a:r>
            <a:r>
              <a:rPr lang="zh-CN" altLang="en-US" sz="28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增强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各层次学生学习数学的信    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           心与动力。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未标题-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680" y="5631180"/>
            <a:ext cx="2477770" cy="50228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44" grpId="0" bldLvl="0" animBg="1"/>
      <p:bldP spid="46" grpId="0" bldLvl="0" animBg="1"/>
      <p:bldP spid="48" grpId="0" bldLvl="0" animBg="1"/>
      <p:bldP spid="49" grpId="0" bldLvl="0" animBg="1"/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 Placeholder 3"/>
          <p:cNvSpPr txBox="1"/>
          <p:nvPr>
            <p:custDataLst>
              <p:tags r:id="rId1"/>
            </p:custDataLst>
          </p:nvPr>
        </p:nvSpPr>
        <p:spPr>
          <a:xfrm>
            <a:off x="2492375" y="2203450"/>
            <a:ext cx="1203325" cy="1317625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+mn-ea"/>
              </a:rPr>
              <a:t>02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3640138" y="1779588"/>
            <a:ext cx="1884045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6000" b="1" i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Part </a:t>
            </a:r>
            <a:r>
              <a:rPr lang="en-US" altLang="zh-CN" sz="3200" strike="noStrike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Meiryo UI" panose="020B0604030504040204" pitchFamily="34" charset="-128"/>
                <a:cs typeface="Arial" panose="020B0604020202020204" pitchFamily="34" charset="0"/>
                <a:sym typeface="+mn-ea"/>
              </a:rPr>
              <a:t>Two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eiryo UI" panose="020B0604030504040204" pitchFamily="34" charset="-128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等腰三角形 18"/>
          <p:cNvSpPr/>
          <p:nvPr>
            <p:custDataLst>
              <p:tags r:id="rId3"/>
            </p:custDataLst>
          </p:nvPr>
        </p:nvSpPr>
        <p:spPr>
          <a:xfrm rot="9233090">
            <a:off x="8748713" y="1782763"/>
            <a:ext cx="266700" cy="2301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0" name="等腰三角形 19"/>
          <p:cNvSpPr/>
          <p:nvPr>
            <p:custDataLst>
              <p:tags r:id="rId4"/>
            </p:custDataLst>
          </p:nvPr>
        </p:nvSpPr>
        <p:spPr>
          <a:xfrm rot="15569576">
            <a:off x="8396288" y="2457450"/>
            <a:ext cx="396875" cy="34290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>
            <p:custDataLst>
              <p:tags r:id="rId5"/>
            </p:custDataLst>
          </p:nvPr>
        </p:nvSpPr>
        <p:spPr>
          <a:xfrm rot="21371394">
            <a:off x="8264525" y="1133475"/>
            <a:ext cx="266700" cy="23018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2" name="等腰三角形 21"/>
          <p:cNvSpPr/>
          <p:nvPr>
            <p:custDataLst>
              <p:tags r:id="rId6"/>
            </p:custDataLst>
          </p:nvPr>
        </p:nvSpPr>
        <p:spPr>
          <a:xfrm rot="12912161">
            <a:off x="9018588" y="2816225"/>
            <a:ext cx="944563" cy="815975"/>
          </a:xfrm>
          <a:prstGeom prst="triangl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3" name="等腰三角形 22"/>
          <p:cNvSpPr/>
          <p:nvPr>
            <p:custDataLst>
              <p:tags r:id="rId7"/>
            </p:custDataLst>
          </p:nvPr>
        </p:nvSpPr>
        <p:spPr>
          <a:xfrm rot="12912161">
            <a:off x="8886825" y="2755900"/>
            <a:ext cx="1176338" cy="1014413"/>
          </a:xfrm>
          <a:prstGeom prst="triangl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9110320">
            <a:off x="10207625" y="31210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椭圆 24"/>
          <p:cNvSpPr/>
          <p:nvPr>
            <p:custDataLst>
              <p:tags r:id="rId9"/>
            </p:custDataLst>
          </p:nvPr>
        </p:nvSpPr>
        <p:spPr>
          <a:xfrm rot="9110320">
            <a:off x="9118600" y="3624263"/>
            <a:ext cx="115888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 rot="9110320">
            <a:off x="9236075" y="2460625"/>
            <a:ext cx="114300" cy="11588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7" name="等腰三角形 26"/>
          <p:cNvSpPr/>
          <p:nvPr>
            <p:custDataLst>
              <p:tags r:id="rId11"/>
            </p:custDataLst>
          </p:nvPr>
        </p:nvSpPr>
        <p:spPr>
          <a:xfrm rot="18210217">
            <a:off x="7855744" y="1491456"/>
            <a:ext cx="127000" cy="10953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8" name="等腰三角形 27"/>
          <p:cNvSpPr/>
          <p:nvPr>
            <p:custDataLst>
              <p:tags r:id="rId12"/>
            </p:custDataLst>
          </p:nvPr>
        </p:nvSpPr>
        <p:spPr>
          <a:xfrm rot="8748521">
            <a:off x="8213725" y="1643063"/>
            <a:ext cx="128588" cy="1095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C20F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24589" name="Straight Connector 13"/>
          <p:cNvCxnSpPr/>
          <p:nvPr>
            <p:custDataLst>
              <p:tags r:id="rId13"/>
            </p:custDataLst>
          </p:nvPr>
        </p:nvCxnSpPr>
        <p:spPr>
          <a:xfrm flipH="1" flipV="1">
            <a:off x="2279650" y="3429000"/>
            <a:ext cx="6353175" cy="9525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24590" name="文本框 16"/>
          <p:cNvSpPr txBox="1"/>
          <p:nvPr>
            <p:custDataLst>
              <p:tags r:id="rId14"/>
            </p:custDataLst>
          </p:nvPr>
        </p:nvSpPr>
        <p:spPr>
          <a:xfrm>
            <a:off x="3100388" y="2686050"/>
            <a:ext cx="503237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en-US" sz="4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推进</a:t>
            </a:r>
            <a:r>
              <a:rPr lang="zh-CN" altLang="en-US" sz="44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过程</a:t>
            </a:r>
            <a:endParaRPr lang="zh-CN" altLang="en-US" sz="44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680" y="5631180"/>
            <a:ext cx="2477770" cy="502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文本框 16"/>
          <p:cNvSpPr txBox="1"/>
          <p:nvPr>
            <p:custDataLst>
              <p:tags r:id="rId1"/>
            </p:custDataLst>
          </p:nvPr>
        </p:nvSpPr>
        <p:spPr>
          <a:xfrm>
            <a:off x="892493" y="84138"/>
            <a:ext cx="3046412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02   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推进</a:t>
            </a:r>
            <a:r>
              <a:rPr lang="zh-CN" altLang="en-US" sz="28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过程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5602" name="Straight Connector 13"/>
          <p:cNvCxnSpPr/>
          <p:nvPr>
            <p:custDataLst>
              <p:tags r:id="rId2"/>
            </p:custDataLst>
          </p:nvPr>
        </p:nvCxnSpPr>
        <p:spPr>
          <a:xfrm flipH="1">
            <a:off x="954405" y="836613"/>
            <a:ext cx="3200400" cy="0"/>
          </a:xfrm>
          <a:prstGeom prst="line">
            <a:avLst/>
          </a:prstGeom>
          <a:ln w="19050" cap="sq" cmpd="sng">
            <a:solidFill>
              <a:schemeClr val="accent1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1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14500" y="5181600"/>
            <a:ext cx="1430338" cy="177800"/>
          </a:xfrm>
          <a:prstGeom prst="rect">
            <a:avLst/>
          </a:prstGeom>
          <a:solidFill>
            <a:srgbClr val="2196F3">
              <a:lumMod val="75000"/>
            </a:srgbClr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 fontScale="72500"/>
          </a:bodyPr>
          <a:lstStyle/>
          <a:p>
            <a:pPr algn="ctr" defTabSz="1219200" fontAlgn="base" latinLnBrk="1">
              <a:lnSpc>
                <a:spcPct val="13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8" name="Freeform 6"/>
          <p:cNvSpPr/>
          <p:nvPr>
            <p:custDataLst>
              <p:tags r:id="rId4"/>
            </p:custDataLst>
          </p:nvPr>
        </p:nvSpPr>
        <p:spPr bwMode="auto">
          <a:xfrm>
            <a:off x="3140075" y="4997450"/>
            <a:ext cx="357188" cy="361950"/>
          </a:xfrm>
          <a:custGeom>
            <a:avLst/>
            <a:gdLst>
              <a:gd name="T0" fmla="*/ 0 w 159"/>
              <a:gd name="T1" fmla="*/ 69 h 186"/>
              <a:gd name="T2" fmla="*/ 0 w 159"/>
              <a:gd name="T3" fmla="*/ 186 h 186"/>
              <a:gd name="T4" fmla="*/ 159 w 159"/>
              <a:gd name="T5" fmla="*/ 117 h 186"/>
              <a:gd name="T6" fmla="*/ 159 w 159"/>
              <a:gd name="T7" fmla="*/ 0 h 186"/>
              <a:gd name="T8" fmla="*/ 0 w 159"/>
              <a:gd name="T9" fmla="*/ 69 h 186"/>
              <a:gd name="connsiteX0" fmla="*/ 0 w 10000"/>
              <a:gd name="connsiteY0" fmla="*/ 3710 h 10000"/>
              <a:gd name="connsiteX1" fmla="*/ 0 w 10000"/>
              <a:gd name="connsiteY1" fmla="*/ 10000 h 10000"/>
              <a:gd name="connsiteX2" fmla="*/ 10000 w 10000"/>
              <a:gd name="connsiteY2" fmla="*/ 5163 h 10000"/>
              <a:gd name="connsiteX3" fmla="*/ 10000 w 10000"/>
              <a:gd name="connsiteY3" fmla="*/ 0 h 10000"/>
              <a:gd name="connsiteX4" fmla="*/ 0 w 10000"/>
              <a:gd name="connsiteY4" fmla="*/ 3710 h 10000"/>
              <a:gd name="connsiteX0-1" fmla="*/ 0 w 10000"/>
              <a:gd name="connsiteY0-2" fmla="*/ 3710 h 10000"/>
              <a:gd name="connsiteX1-3" fmla="*/ 0 w 10000"/>
              <a:gd name="connsiteY1-4" fmla="*/ 10000 h 10000"/>
              <a:gd name="connsiteX2-5" fmla="*/ 10000 w 10000"/>
              <a:gd name="connsiteY2-6" fmla="*/ 4648 h 10000"/>
              <a:gd name="connsiteX3-7" fmla="*/ 10000 w 10000"/>
              <a:gd name="connsiteY3-8" fmla="*/ 0 h 10000"/>
              <a:gd name="connsiteX4-9" fmla="*/ 0 w 10000"/>
              <a:gd name="connsiteY4-10" fmla="*/ 371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3710"/>
                </a:moveTo>
                <a:lnTo>
                  <a:pt x="0" y="10000"/>
                </a:lnTo>
                <a:lnTo>
                  <a:pt x="10000" y="4648"/>
                </a:lnTo>
                <a:lnTo>
                  <a:pt x="10000" y="0"/>
                </a:lnTo>
                <a:lnTo>
                  <a:pt x="0" y="3710"/>
                </a:lnTo>
                <a:close/>
              </a:path>
            </a:pathLst>
          </a:custGeom>
          <a:solidFill>
            <a:srgbClr val="2196F3">
              <a:lumMod val="50000"/>
            </a:srgbClr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15" name="Freeform 8"/>
          <p:cNvSpPr/>
          <p:nvPr>
            <p:custDataLst>
              <p:tags r:id="rId5"/>
            </p:custDataLst>
          </p:nvPr>
        </p:nvSpPr>
        <p:spPr bwMode="auto">
          <a:xfrm>
            <a:off x="1892300" y="4810125"/>
            <a:ext cx="185738" cy="261938"/>
          </a:xfrm>
          <a:custGeom>
            <a:avLst/>
            <a:gdLst>
              <a:gd name="T0" fmla="*/ 0 w 81"/>
              <a:gd name="T1" fmla="*/ 0 h 102"/>
              <a:gd name="T2" fmla="*/ 81 w 81"/>
              <a:gd name="T3" fmla="*/ 69 h 102"/>
              <a:gd name="T4" fmla="*/ 0 w 81"/>
              <a:gd name="T5" fmla="*/ 102 h 102"/>
              <a:gd name="T6" fmla="*/ 0 w 81"/>
              <a:gd name="T7" fmla="*/ 0 h 102"/>
              <a:gd name="connsiteX0" fmla="*/ 224 w 10224"/>
              <a:gd name="connsiteY0" fmla="*/ 0 h 10000"/>
              <a:gd name="connsiteX1" fmla="*/ 10224 w 10224"/>
              <a:gd name="connsiteY1" fmla="*/ 6765 h 10000"/>
              <a:gd name="connsiteX2" fmla="*/ 224 w 10224"/>
              <a:gd name="connsiteY2" fmla="*/ 10000 h 10000"/>
              <a:gd name="connsiteX3" fmla="*/ 0 w 10224"/>
              <a:gd name="connsiteY3" fmla="*/ 6138 h 10000"/>
              <a:gd name="connsiteX4" fmla="*/ 224 w 10224"/>
              <a:gd name="connsiteY4" fmla="*/ 0 h 10000"/>
              <a:gd name="connsiteX0-1" fmla="*/ 224 w 10224"/>
              <a:gd name="connsiteY0-2" fmla="*/ 0 h 10000"/>
              <a:gd name="connsiteX1-3" fmla="*/ 10224 w 10224"/>
              <a:gd name="connsiteY1-4" fmla="*/ 6765 h 10000"/>
              <a:gd name="connsiteX2-5" fmla="*/ 3068 w 10224"/>
              <a:gd name="connsiteY2-6" fmla="*/ 9017 h 10000"/>
              <a:gd name="connsiteX3-7" fmla="*/ 224 w 10224"/>
              <a:gd name="connsiteY3-8" fmla="*/ 10000 h 10000"/>
              <a:gd name="connsiteX4-9" fmla="*/ 0 w 10224"/>
              <a:gd name="connsiteY4-10" fmla="*/ 6138 h 10000"/>
              <a:gd name="connsiteX5" fmla="*/ 224 w 10224"/>
              <a:gd name="connsiteY5" fmla="*/ 0 h 10000"/>
              <a:gd name="connsiteX0-11" fmla="*/ 224 w 10224"/>
              <a:gd name="connsiteY0-12" fmla="*/ 0 h 9017"/>
              <a:gd name="connsiteX1-13" fmla="*/ 10224 w 10224"/>
              <a:gd name="connsiteY1-14" fmla="*/ 6765 h 9017"/>
              <a:gd name="connsiteX2-15" fmla="*/ 3068 w 10224"/>
              <a:gd name="connsiteY2-16" fmla="*/ 9017 h 9017"/>
              <a:gd name="connsiteX3-17" fmla="*/ 0 w 10224"/>
              <a:gd name="connsiteY3-18" fmla="*/ 6138 h 9017"/>
              <a:gd name="connsiteX4-19" fmla="*/ 224 w 10224"/>
              <a:gd name="connsiteY4-20" fmla="*/ 0 h 9017"/>
              <a:gd name="connsiteX0-21" fmla="*/ 219 w 10000"/>
              <a:gd name="connsiteY0-22" fmla="*/ 0 h 10563"/>
              <a:gd name="connsiteX1-23" fmla="*/ 10000 w 10000"/>
              <a:gd name="connsiteY1-24" fmla="*/ 7502 h 10563"/>
              <a:gd name="connsiteX2-25" fmla="*/ 4751 w 10000"/>
              <a:gd name="connsiteY2-26" fmla="*/ 10563 h 10563"/>
              <a:gd name="connsiteX3-27" fmla="*/ 0 w 10000"/>
              <a:gd name="connsiteY3-28" fmla="*/ 6807 h 10563"/>
              <a:gd name="connsiteX4-29" fmla="*/ 219 w 10000"/>
              <a:gd name="connsiteY4-30" fmla="*/ 0 h 10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563">
                <a:moveTo>
                  <a:pt x="219" y="0"/>
                </a:moveTo>
                <a:lnTo>
                  <a:pt x="10000" y="7502"/>
                </a:lnTo>
                <a:lnTo>
                  <a:pt x="4751" y="10563"/>
                </a:lnTo>
                <a:lnTo>
                  <a:pt x="0" y="6807"/>
                </a:lnTo>
                <a:lnTo>
                  <a:pt x="219" y="0"/>
                </a:lnTo>
                <a:close/>
              </a:path>
            </a:pathLst>
          </a:custGeom>
          <a:solidFill>
            <a:srgbClr val="2196F3">
              <a:lumMod val="50000"/>
            </a:srgbClr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10" name="Freeform 7"/>
          <p:cNvSpPr/>
          <p:nvPr>
            <p:custDataLst>
              <p:tags r:id="rId6"/>
            </p:custDataLst>
          </p:nvPr>
        </p:nvSpPr>
        <p:spPr bwMode="auto">
          <a:xfrm>
            <a:off x="1714500" y="4810125"/>
            <a:ext cx="1787525" cy="371475"/>
          </a:xfrm>
          <a:custGeom>
            <a:avLst/>
            <a:gdLst>
              <a:gd name="T0" fmla="*/ 81 w 795"/>
              <a:gd name="T1" fmla="*/ 0 h 138"/>
              <a:gd name="T2" fmla="*/ 162 w 795"/>
              <a:gd name="T3" fmla="*/ 69 h 138"/>
              <a:gd name="T4" fmla="*/ 0 w 795"/>
              <a:gd name="T5" fmla="*/ 138 h 138"/>
              <a:gd name="T6" fmla="*/ 636 w 795"/>
              <a:gd name="T7" fmla="*/ 138 h 138"/>
              <a:gd name="T8" fmla="*/ 795 w 795"/>
              <a:gd name="T9" fmla="*/ 69 h 138"/>
              <a:gd name="T10" fmla="*/ 714 w 795"/>
              <a:gd name="T11" fmla="*/ 0 h 138"/>
              <a:gd name="T12" fmla="*/ 81 w 795"/>
              <a:gd name="T1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5" h="138">
                <a:moveTo>
                  <a:pt x="81" y="0"/>
                </a:moveTo>
                <a:lnTo>
                  <a:pt x="162" y="69"/>
                </a:lnTo>
                <a:lnTo>
                  <a:pt x="0" y="138"/>
                </a:lnTo>
                <a:lnTo>
                  <a:pt x="636" y="138"/>
                </a:lnTo>
                <a:lnTo>
                  <a:pt x="795" y="69"/>
                </a:lnTo>
                <a:lnTo>
                  <a:pt x="714" y="0"/>
                </a:lnTo>
                <a:lnTo>
                  <a:pt x="81" y="0"/>
                </a:lnTo>
                <a:close/>
              </a:path>
            </a:pathLst>
          </a:custGeom>
          <a:solidFill>
            <a:srgbClr val="2196F3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52" name="Freeform 51"/>
          <p:cNvSpPr/>
          <p:nvPr>
            <p:custDataLst>
              <p:tags r:id="rId7"/>
            </p:custDataLst>
          </p:nvPr>
        </p:nvSpPr>
        <p:spPr bwMode="auto">
          <a:xfrm>
            <a:off x="2290763" y="4810125"/>
            <a:ext cx="727075" cy="195263"/>
          </a:xfrm>
          <a:custGeom>
            <a:avLst/>
            <a:gdLst>
              <a:gd name="connsiteX0" fmla="*/ 450091 w 898766"/>
              <a:gd name="connsiteY0" fmla="*/ 84664 h 1091661"/>
              <a:gd name="connsiteX1" fmla="*/ 78421 w 898766"/>
              <a:gd name="connsiteY1" fmla="*/ 456334 h 1091661"/>
              <a:gd name="connsiteX2" fmla="*/ 450091 w 898766"/>
              <a:gd name="connsiteY2" fmla="*/ 828004 h 1091661"/>
              <a:gd name="connsiteX3" fmla="*/ 821761 w 898766"/>
              <a:gd name="connsiteY3" fmla="*/ 456334 h 1091661"/>
              <a:gd name="connsiteX4" fmla="*/ 450091 w 898766"/>
              <a:gd name="connsiteY4" fmla="*/ 84664 h 1091661"/>
              <a:gd name="connsiteX5" fmla="*/ 447730 w 898766"/>
              <a:gd name="connsiteY5" fmla="*/ 0 h 1091661"/>
              <a:gd name="connsiteX6" fmla="*/ 863423 w 898766"/>
              <a:gd name="connsiteY6" fmla="*/ 280035 h 1091661"/>
              <a:gd name="connsiteX7" fmla="*/ 768947 w 898766"/>
              <a:gd name="connsiteY7" fmla="*/ 773656 h 1091661"/>
              <a:gd name="connsiteX8" fmla="*/ 447730 w 898766"/>
              <a:gd name="connsiteY8" fmla="*/ 1091661 h 1091661"/>
              <a:gd name="connsiteX9" fmla="*/ 131236 w 898766"/>
              <a:gd name="connsiteY9" fmla="*/ 773656 h 1091661"/>
              <a:gd name="connsiteX10" fmla="*/ 32036 w 898766"/>
              <a:gd name="connsiteY10" fmla="*/ 280035 h 1091661"/>
              <a:gd name="connsiteX11" fmla="*/ 447730 w 898766"/>
              <a:gd name="connsiteY11" fmla="*/ 0 h 1091661"/>
              <a:gd name="connsiteX0-1" fmla="*/ 821761 w 898766"/>
              <a:gd name="connsiteY0-2" fmla="*/ 456334 h 1091661"/>
              <a:gd name="connsiteX1-3" fmla="*/ 78421 w 898766"/>
              <a:gd name="connsiteY1-4" fmla="*/ 456334 h 1091661"/>
              <a:gd name="connsiteX2-5" fmla="*/ 450091 w 898766"/>
              <a:gd name="connsiteY2-6" fmla="*/ 828004 h 1091661"/>
              <a:gd name="connsiteX3-7" fmla="*/ 821761 w 898766"/>
              <a:gd name="connsiteY3-8" fmla="*/ 456334 h 1091661"/>
              <a:gd name="connsiteX4-9" fmla="*/ 447730 w 898766"/>
              <a:gd name="connsiteY4-10" fmla="*/ 0 h 1091661"/>
              <a:gd name="connsiteX5-11" fmla="*/ 863423 w 898766"/>
              <a:gd name="connsiteY5-12" fmla="*/ 280035 h 1091661"/>
              <a:gd name="connsiteX6-13" fmla="*/ 768947 w 898766"/>
              <a:gd name="connsiteY6-14" fmla="*/ 773656 h 1091661"/>
              <a:gd name="connsiteX7-15" fmla="*/ 447730 w 898766"/>
              <a:gd name="connsiteY7-16" fmla="*/ 1091661 h 1091661"/>
              <a:gd name="connsiteX8-17" fmla="*/ 131236 w 898766"/>
              <a:gd name="connsiteY8-18" fmla="*/ 773656 h 1091661"/>
              <a:gd name="connsiteX9-19" fmla="*/ 32036 w 898766"/>
              <a:gd name="connsiteY9-20" fmla="*/ 280035 h 1091661"/>
              <a:gd name="connsiteX10-21" fmla="*/ 447730 w 898766"/>
              <a:gd name="connsiteY10-22" fmla="*/ 0 h 1091661"/>
              <a:gd name="connsiteX0-23" fmla="*/ 821761 w 898766"/>
              <a:gd name="connsiteY0-24" fmla="*/ 238002 h 873329"/>
              <a:gd name="connsiteX1-25" fmla="*/ 78421 w 898766"/>
              <a:gd name="connsiteY1-26" fmla="*/ 238002 h 873329"/>
              <a:gd name="connsiteX2-27" fmla="*/ 450091 w 898766"/>
              <a:gd name="connsiteY2-28" fmla="*/ 609672 h 873329"/>
              <a:gd name="connsiteX3-29" fmla="*/ 821761 w 898766"/>
              <a:gd name="connsiteY3-30" fmla="*/ 238002 h 873329"/>
              <a:gd name="connsiteX4-31" fmla="*/ 32036 w 898766"/>
              <a:gd name="connsiteY4-32" fmla="*/ 61703 h 873329"/>
              <a:gd name="connsiteX5-33" fmla="*/ 863423 w 898766"/>
              <a:gd name="connsiteY5-34" fmla="*/ 61703 h 873329"/>
              <a:gd name="connsiteX6-35" fmla="*/ 768947 w 898766"/>
              <a:gd name="connsiteY6-36" fmla="*/ 555324 h 873329"/>
              <a:gd name="connsiteX7-37" fmla="*/ 447730 w 898766"/>
              <a:gd name="connsiteY7-38" fmla="*/ 873329 h 873329"/>
              <a:gd name="connsiteX8-39" fmla="*/ 131236 w 898766"/>
              <a:gd name="connsiteY8-40" fmla="*/ 555324 h 873329"/>
              <a:gd name="connsiteX9-41" fmla="*/ 32036 w 898766"/>
              <a:gd name="connsiteY9-42" fmla="*/ 61703 h 873329"/>
              <a:gd name="connsiteX0-43" fmla="*/ 821761 w 832092"/>
              <a:gd name="connsiteY0-44" fmla="*/ 176299 h 811626"/>
              <a:gd name="connsiteX1-45" fmla="*/ 78421 w 832092"/>
              <a:gd name="connsiteY1-46" fmla="*/ 176299 h 811626"/>
              <a:gd name="connsiteX2-47" fmla="*/ 450091 w 832092"/>
              <a:gd name="connsiteY2-48" fmla="*/ 547969 h 811626"/>
              <a:gd name="connsiteX3-49" fmla="*/ 821761 w 832092"/>
              <a:gd name="connsiteY3-50" fmla="*/ 176299 h 811626"/>
              <a:gd name="connsiteX4-51" fmla="*/ 32036 w 832092"/>
              <a:gd name="connsiteY4-52" fmla="*/ 0 h 811626"/>
              <a:gd name="connsiteX5-53" fmla="*/ 768947 w 832092"/>
              <a:gd name="connsiteY5-54" fmla="*/ 493621 h 811626"/>
              <a:gd name="connsiteX6-55" fmla="*/ 447730 w 832092"/>
              <a:gd name="connsiteY6-56" fmla="*/ 811626 h 811626"/>
              <a:gd name="connsiteX7-57" fmla="*/ 131236 w 832092"/>
              <a:gd name="connsiteY7-58" fmla="*/ 493621 h 811626"/>
              <a:gd name="connsiteX8-59" fmla="*/ 32036 w 832092"/>
              <a:gd name="connsiteY8-60" fmla="*/ 0 h 811626"/>
              <a:gd name="connsiteX0-61" fmla="*/ 753672 w 764003"/>
              <a:gd name="connsiteY0-62" fmla="*/ 46459 h 681786"/>
              <a:gd name="connsiteX1-63" fmla="*/ 10332 w 764003"/>
              <a:gd name="connsiteY1-64" fmla="*/ 46459 h 681786"/>
              <a:gd name="connsiteX2-65" fmla="*/ 382002 w 764003"/>
              <a:gd name="connsiteY2-66" fmla="*/ 418129 h 681786"/>
              <a:gd name="connsiteX3-67" fmla="*/ 753672 w 764003"/>
              <a:gd name="connsiteY3-68" fmla="*/ 46459 h 681786"/>
              <a:gd name="connsiteX4-69" fmla="*/ 63147 w 764003"/>
              <a:gd name="connsiteY4-70" fmla="*/ 363781 h 681786"/>
              <a:gd name="connsiteX5-71" fmla="*/ 700858 w 764003"/>
              <a:gd name="connsiteY5-72" fmla="*/ 363781 h 681786"/>
              <a:gd name="connsiteX6-73" fmla="*/ 379641 w 764003"/>
              <a:gd name="connsiteY6-74" fmla="*/ 681786 h 681786"/>
              <a:gd name="connsiteX7-75" fmla="*/ 63147 w 764003"/>
              <a:gd name="connsiteY7-76" fmla="*/ 363781 h 681786"/>
              <a:gd name="connsiteX0-77" fmla="*/ 690525 w 700856"/>
              <a:gd name="connsiteY0-78" fmla="*/ 0 h 635327"/>
              <a:gd name="connsiteX1-79" fmla="*/ 318855 w 700856"/>
              <a:gd name="connsiteY1-80" fmla="*/ 371670 h 635327"/>
              <a:gd name="connsiteX2-81" fmla="*/ 690525 w 700856"/>
              <a:gd name="connsiteY2-82" fmla="*/ 0 h 635327"/>
              <a:gd name="connsiteX3-83" fmla="*/ 0 w 700856"/>
              <a:gd name="connsiteY3-84" fmla="*/ 317322 h 635327"/>
              <a:gd name="connsiteX4-85" fmla="*/ 637711 w 700856"/>
              <a:gd name="connsiteY4-86" fmla="*/ 317322 h 635327"/>
              <a:gd name="connsiteX5-87" fmla="*/ 316494 w 700856"/>
              <a:gd name="connsiteY5-88" fmla="*/ 635327 h 635327"/>
              <a:gd name="connsiteX6-89" fmla="*/ 0 w 700856"/>
              <a:gd name="connsiteY6-90" fmla="*/ 317322 h 635327"/>
              <a:gd name="connsiteX0-91" fmla="*/ 0 w 637711"/>
              <a:gd name="connsiteY0-92" fmla="*/ 39751 h 357756"/>
              <a:gd name="connsiteX1-93" fmla="*/ 637711 w 637711"/>
              <a:gd name="connsiteY1-94" fmla="*/ 39751 h 357756"/>
              <a:gd name="connsiteX2-95" fmla="*/ 316494 w 637711"/>
              <a:gd name="connsiteY2-96" fmla="*/ 357756 h 357756"/>
              <a:gd name="connsiteX3-97" fmla="*/ 0 w 637711"/>
              <a:gd name="connsiteY3-98" fmla="*/ 39751 h 357756"/>
              <a:gd name="connsiteX0-99" fmla="*/ 0 w 637711"/>
              <a:gd name="connsiteY0-100" fmla="*/ 0 h 318005"/>
              <a:gd name="connsiteX1-101" fmla="*/ 637711 w 637711"/>
              <a:gd name="connsiteY1-102" fmla="*/ 0 h 318005"/>
              <a:gd name="connsiteX2-103" fmla="*/ 316494 w 637711"/>
              <a:gd name="connsiteY2-104" fmla="*/ 318005 h 318005"/>
              <a:gd name="connsiteX3-105" fmla="*/ 0 w 637711"/>
              <a:gd name="connsiteY3-106" fmla="*/ 0 h 3180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7711" h="318005">
                <a:moveTo>
                  <a:pt x="0" y="0"/>
                </a:moveTo>
                <a:lnTo>
                  <a:pt x="637711" y="0"/>
                </a:lnTo>
                <a:lnTo>
                  <a:pt x="316494" y="318005"/>
                </a:lnTo>
                <a:lnTo>
                  <a:pt x="0" y="0"/>
                </a:lnTo>
                <a:close/>
              </a:path>
            </a:pathLst>
          </a:custGeom>
          <a:solidFill>
            <a:srgbClr val="222222">
              <a:alpha val="20000"/>
            </a:srgbClr>
          </a:solidFill>
          <a:ln w="3175" cap="flat">
            <a:noFill/>
            <a:prstDash val="solid"/>
            <a:miter lim="800000"/>
          </a:ln>
        </p:spPr>
        <p:txBody>
          <a:bodyPr lIns="91440" tIns="45720" rIns="91440" bIns="45720">
            <a:normAutofit fontScale="25000" lnSpcReduction="20000"/>
          </a:bodyPr>
          <a:lstStyle>
            <a:lvl1pPr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1pPr>
            <a:lvl2pPr marL="742950" indent="-28575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2pPr>
            <a:lvl3pPr marL="11430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3pPr>
            <a:lvl4pPr marL="16002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4pPr>
            <a:lvl5pPr marL="20574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9pPr>
          </a:lstStyle>
          <a:p>
            <a:pPr defTabSz="457200" fontAlgn="base" latinLnBrk="1">
              <a:lnSpc>
                <a:spcPct val="140000"/>
              </a:lnSpc>
              <a:defRPr/>
            </a:pPr>
            <a:endParaRPr lang="ko-KR" altLang="en-US" strike="noStrike" noProof="1" dirty="0">
              <a:solidFill>
                <a:srgbClr val="222222"/>
              </a:solidFill>
              <a:latin typeface="微软雅黑" panose="020B0503020204020204" charset="-122"/>
              <a:ea typeface="Gulim" panose="020B0600000101010101" pitchFamily="50" charset="-127"/>
              <a:cs typeface="Source Sans Pro" charset="0"/>
            </a:endParaRPr>
          </a:p>
        </p:txBody>
      </p:sp>
      <p:sp>
        <p:nvSpPr>
          <p:cNvPr id="25608" name="Freeform 17"/>
          <p:cNvSpPr/>
          <p:nvPr>
            <p:custDataLst>
              <p:tags r:id="rId8"/>
            </p:custDataLst>
          </p:nvPr>
        </p:nvSpPr>
        <p:spPr>
          <a:xfrm>
            <a:off x="2143125" y="3762375"/>
            <a:ext cx="1023938" cy="1243013"/>
          </a:xfrm>
          <a:custGeom>
            <a:avLst/>
            <a:gdLst/>
            <a:ahLst/>
            <a:cxnLst>
              <a:cxn ang="0">
                <a:pos x="512775" y="96328"/>
              </a:cxn>
              <a:cxn ang="0">
                <a:pos x="89342" y="519203"/>
              </a:cxn>
              <a:cxn ang="0">
                <a:pos x="512775" y="942078"/>
              </a:cxn>
              <a:cxn ang="0">
                <a:pos x="936208" y="519203"/>
              </a:cxn>
              <a:cxn ang="0">
                <a:pos x="512775" y="96328"/>
              </a:cxn>
              <a:cxn ang="0">
                <a:pos x="510085" y="0"/>
              </a:cxn>
              <a:cxn ang="0">
                <a:pos x="983672" y="318615"/>
              </a:cxn>
              <a:cxn ang="0">
                <a:pos x="876038" y="880243"/>
              </a:cxn>
              <a:cxn ang="0">
                <a:pos x="510085" y="1242060"/>
              </a:cxn>
              <a:cxn ang="0">
                <a:pos x="149513" y="880243"/>
              </a:cxn>
              <a:cxn ang="0">
                <a:pos x="36497" y="318615"/>
              </a:cxn>
              <a:cxn ang="0">
                <a:pos x="510085" y="0"/>
              </a:cxn>
            </a:cxnLst>
            <a:pathLst>
              <a:path w="898766" h="1091661">
                <a:moveTo>
                  <a:pt x="450091" y="84664"/>
                </a:moveTo>
                <a:cubicBezTo>
                  <a:pt x="244823" y="84664"/>
                  <a:pt x="78421" y="251066"/>
                  <a:pt x="78421" y="456334"/>
                </a:cubicBezTo>
                <a:cubicBezTo>
                  <a:pt x="78421" y="661602"/>
                  <a:pt x="244823" y="828004"/>
                  <a:pt x="450091" y="828004"/>
                </a:cubicBezTo>
                <a:cubicBezTo>
                  <a:pt x="655359" y="828004"/>
                  <a:pt x="821761" y="661602"/>
                  <a:pt x="821761" y="456334"/>
                </a:cubicBezTo>
                <a:cubicBezTo>
                  <a:pt x="821761" y="251066"/>
                  <a:pt x="655359" y="84664"/>
                  <a:pt x="450091" y="84664"/>
                </a:cubicBezTo>
                <a:close/>
                <a:moveTo>
                  <a:pt x="447730" y="0"/>
                </a:moveTo>
                <a:cubicBezTo>
                  <a:pt x="631958" y="0"/>
                  <a:pt x="792566" y="109166"/>
                  <a:pt x="863423" y="280035"/>
                </a:cubicBezTo>
                <a:cubicBezTo>
                  <a:pt x="934280" y="446157"/>
                  <a:pt x="896490" y="640758"/>
                  <a:pt x="768947" y="773656"/>
                </a:cubicBezTo>
                <a:lnTo>
                  <a:pt x="447730" y="1091661"/>
                </a:lnTo>
                <a:cubicBezTo>
                  <a:pt x="447730" y="1091661"/>
                  <a:pt x="447730" y="1091661"/>
                  <a:pt x="131236" y="773656"/>
                </a:cubicBezTo>
                <a:cubicBezTo>
                  <a:pt x="3693" y="640758"/>
                  <a:pt x="-34097" y="446157"/>
                  <a:pt x="32036" y="280035"/>
                </a:cubicBezTo>
                <a:cubicBezTo>
                  <a:pt x="102893" y="109166"/>
                  <a:pt x="268226" y="0"/>
                  <a:pt x="447730" y="0"/>
                </a:cubicBezTo>
                <a:close/>
              </a:path>
            </a:pathLst>
          </a:custGeom>
          <a:solidFill>
            <a:srgbClr val="2196F3"/>
          </a:solidFill>
          <a:ln w="317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5" name="文本框 54"/>
          <p:cNvSpPr txBox="1"/>
          <p:nvPr>
            <p:custDataLst>
              <p:tags r:id="rId9"/>
            </p:custDataLst>
          </p:nvPr>
        </p:nvSpPr>
        <p:spPr>
          <a:xfrm>
            <a:off x="1892300" y="2049145"/>
            <a:ext cx="1692910" cy="1500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algn="just" defTabSz="457200" fontAlgn="base">
              <a:lnSpc>
                <a:spcPct val="120000"/>
              </a:lnSpc>
            </a:pPr>
            <a:r>
              <a:rPr lang="zh-CN" altLang="zh-CN" sz="1800" b="1" strike="noStrike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1.利用问卷星，调查学生数学学习的状态。</a:t>
            </a:r>
            <a:endParaRPr lang="zh-CN" altLang="zh-CN" sz="1800" b="1" strike="noStrike" spc="150" noProof="1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2292350" y="3971925"/>
            <a:ext cx="727075" cy="588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zh-CN" altLang="en-US" sz="1400" b="1" spc="300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状态调查</a:t>
            </a:r>
            <a:endParaRPr kumimoji="1" lang="zh-CN" altLang="en-US" sz="1400" b="1" spc="300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Rectangle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91293" y="5181600"/>
            <a:ext cx="1430338" cy="177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 fontScale="72500"/>
          </a:bodyPr>
          <a:lstStyle/>
          <a:p>
            <a:pPr algn="ctr" defTabSz="1219200" fontAlgn="base" latinLnBrk="1">
              <a:lnSpc>
                <a:spcPct val="13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39" name="Freeform 6"/>
          <p:cNvSpPr/>
          <p:nvPr>
            <p:custDataLst>
              <p:tags r:id="rId12"/>
            </p:custDataLst>
          </p:nvPr>
        </p:nvSpPr>
        <p:spPr bwMode="auto">
          <a:xfrm>
            <a:off x="5418455" y="4997450"/>
            <a:ext cx="357188" cy="361950"/>
          </a:xfrm>
          <a:custGeom>
            <a:avLst/>
            <a:gdLst>
              <a:gd name="T0" fmla="*/ 0 w 159"/>
              <a:gd name="T1" fmla="*/ 69 h 186"/>
              <a:gd name="T2" fmla="*/ 0 w 159"/>
              <a:gd name="T3" fmla="*/ 186 h 186"/>
              <a:gd name="T4" fmla="*/ 159 w 159"/>
              <a:gd name="T5" fmla="*/ 117 h 186"/>
              <a:gd name="T6" fmla="*/ 159 w 159"/>
              <a:gd name="T7" fmla="*/ 0 h 186"/>
              <a:gd name="T8" fmla="*/ 0 w 159"/>
              <a:gd name="T9" fmla="*/ 69 h 186"/>
              <a:gd name="connsiteX0" fmla="*/ 0 w 10000"/>
              <a:gd name="connsiteY0" fmla="*/ 3710 h 10000"/>
              <a:gd name="connsiteX1" fmla="*/ 0 w 10000"/>
              <a:gd name="connsiteY1" fmla="*/ 10000 h 10000"/>
              <a:gd name="connsiteX2" fmla="*/ 10000 w 10000"/>
              <a:gd name="connsiteY2" fmla="*/ 5163 h 10000"/>
              <a:gd name="connsiteX3" fmla="*/ 10000 w 10000"/>
              <a:gd name="connsiteY3" fmla="*/ 0 h 10000"/>
              <a:gd name="connsiteX4" fmla="*/ 0 w 10000"/>
              <a:gd name="connsiteY4" fmla="*/ 3710 h 10000"/>
              <a:gd name="connsiteX0-1" fmla="*/ 0 w 10000"/>
              <a:gd name="connsiteY0-2" fmla="*/ 3710 h 10000"/>
              <a:gd name="connsiteX1-3" fmla="*/ 0 w 10000"/>
              <a:gd name="connsiteY1-4" fmla="*/ 10000 h 10000"/>
              <a:gd name="connsiteX2-5" fmla="*/ 10000 w 10000"/>
              <a:gd name="connsiteY2-6" fmla="*/ 4648 h 10000"/>
              <a:gd name="connsiteX3-7" fmla="*/ 10000 w 10000"/>
              <a:gd name="connsiteY3-8" fmla="*/ 0 h 10000"/>
              <a:gd name="connsiteX4-9" fmla="*/ 0 w 10000"/>
              <a:gd name="connsiteY4-10" fmla="*/ 371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3710"/>
                </a:moveTo>
                <a:lnTo>
                  <a:pt x="0" y="10000"/>
                </a:lnTo>
                <a:lnTo>
                  <a:pt x="10000" y="4648"/>
                </a:lnTo>
                <a:lnTo>
                  <a:pt x="10000" y="0"/>
                </a:lnTo>
                <a:lnTo>
                  <a:pt x="0" y="3710"/>
                </a:lnTo>
                <a:close/>
              </a:path>
            </a:pathLst>
          </a:custGeom>
          <a:solidFill>
            <a:srgbClr val="0F9115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0" name="Freeform 8"/>
          <p:cNvSpPr/>
          <p:nvPr>
            <p:custDataLst>
              <p:tags r:id="rId13"/>
            </p:custDataLst>
          </p:nvPr>
        </p:nvSpPr>
        <p:spPr bwMode="auto">
          <a:xfrm>
            <a:off x="4170680" y="4810125"/>
            <a:ext cx="185738" cy="261938"/>
          </a:xfrm>
          <a:custGeom>
            <a:avLst/>
            <a:gdLst>
              <a:gd name="T0" fmla="*/ 0 w 81"/>
              <a:gd name="T1" fmla="*/ 0 h 102"/>
              <a:gd name="T2" fmla="*/ 81 w 81"/>
              <a:gd name="T3" fmla="*/ 69 h 102"/>
              <a:gd name="T4" fmla="*/ 0 w 81"/>
              <a:gd name="T5" fmla="*/ 102 h 102"/>
              <a:gd name="T6" fmla="*/ 0 w 81"/>
              <a:gd name="T7" fmla="*/ 0 h 102"/>
              <a:gd name="connsiteX0" fmla="*/ 224 w 10224"/>
              <a:gd name="connsiteY0" fmla="*/ 0 h 10000"/>
              <a:gd name="connsiteX1" fmla="*/ 10224 w 10224"/>
              <a:gd name="connsiteY1" fmla="*/ 6765 h 10000"/>
              <a:gd name="connsiteX2" fmla="*/ 224 w 10224"/>
              <a:gd name="connsiteY2" fmla="*/ 10000 h 10000"/>
              <a:gd name="connsiteX3" fmla="*/ 0 w 10224"/>
              <a:gd name="connsiteY3" fmla="*/ 6138 h 10000"/>
              <a:gd name="connsiteX4" fmla="*/ 224 w 10224"/>
              <a:gd name="connsiteY4" fmla="*/ 0 h 10000"/>
              <a:gd name="connsiteX0-1" fmla="*/ 224 w 10224"/>
              <a:gd name="connsiteY0-2" fmla="*/ 0 h 10000"/>
              <a:gd name="connsiteX1-3" fmla="*/ 10224 w 10224"/>
              <a:gd name="connsiteY1-4" fmla="*/ 6765 h 10000"/>
              <a:gd name="connsiteX2-5" fmla="*/ 3068 w 10224"/>
              <a:gd name="connsiteY2-6" fmla="*/ 9017 h 10000"/>
              <a:gd name="connsiteX3-7" fmla="*/ 224 w 10224"/>
              <a:gd name="connsiteY3-8" fmla="*/ 10000 h 10000"/>
              <a:gd name="connsiteX4-9" fmla="*/ 0 w 10224"/>
              <a:gd name="connsiteY4-10" fmla="*/ 6138 h 10000"/>
              <a:gd name="connsiteX5" fmla="*/ 224 w 10224"/>
              <a:gd name="connsiteY5" fmla="*/ 0 h 10000"/>
              <a:gd name="connsiteX0-11" fmla="*/ 224 w 10224"/>
              <a:gd name="connsiteY0-12" fmla="*/ 0 h 9017"/>
              <a:gd name="connsiteX1-13" fmla="*/ 10224 w 10224"/>
              <a:gd name="connsiteY1-14" fmla="*/ 6765 h 9017"/>
              <a:gd name="connsiteX2-15" fmla="*/ 3068 w 10224"/>
              <a:gd name="connsiteY2-16" fmla="*/ 9017 h 9017"/>
              <a:gd name="connsiteX3-17" fmla="*/ 0 w 10224"/>
              <a:gd name="connsiteY3-18" fmla="*/ 6138 h 9017"/>
              <a:gd name="connsiteX4-19" fmla="*/ 224 w 10224"/>
              <a:gd name="connsiteY4-20" fmla="*/ 0 h 9017"/>
              <a:gd name="connsiteX0-21" fmla="*/ 219 w 10000"/>
              <a:gd name="connsiteY0-22" fmla="*/ 0 h 10563"/>
              <a:gd name="connsiteX1-23" fmla="*/ 10000 w 10000"/>
              <a:gd name="connsiteY1-24" fmla="*/ 7502 h 10563"/>
              <a:gd name="connsiteX2-25" fmla="*/ 4751 w 10000"/>
              <a:gd name="connsiteY2-26" fmla="*/ 10563 h 10563"/>
              <a:gd name="connsiteX3-27" fmla="*/ 0 w 10000"/>
              <a:gd name="connsiteY3-28" fmla="*/ 6807 h 10563"/>
              <a:gd name="connsiteX4-29" fmla="*/ 219 w 10000"/>
              <a:gd name="connsiteY4-30" fmla="*/ 0 h 10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563">
                <a:moveTo>
                  <a:pt x="219" y="0"/>
                </a:moveTo>
                <a:lnTo>
                  <a:pt x="10000" y="7502"/>
                </a:lnTo>
                <a:lnTo>
                  <a:pt x="4751" y="10563"/>
                </a:lnTo>
                <a:lnTo>
                  <a:pt x="0" y="6807"/>
                </a:lnTo>
                <a:lnTo>
                  <a:pt x="219" y="0"/>
                </a:lnTo>
                <a:close/>
              </a:path>
            </a:pathLst>
          </a:custGeom>
          <a:solidFill>
            <a:srgbClr val="009587">
              <a:lumMod val="50000"/>
            </a:srgbClr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1" name="Freeform 7"/>
          <p:cNvSpPr/>
          <p:nvPr>
            <p:custDataLst>
              <p:tags r:id="rId14"/>
            </p:custDataLst>
          </p:nvPr>
        </p:nvSpPr>
        <p:spPr bwMode="auto">
          <a:xfrm>
            <a:off x="3991293" y="4810125"/>
            <a:ext cx="1789113" cy="371475"/>
          </a:xfrm>
          <a:custGeom>
            <a:avLst/>
            <a:gdLst>
              <a:gd name="T0" fmla="*/ 81 w 795"/>
              <a:gd name="T1" fmla="*/ 0 h 138"/>
              <a:gd name="T2" fmla="*/ 162 w 795"/>
              <a:gd name="T3" fmla="*/ 69 h 138"/>
              <a:gd name="T4" fmla="*/ 0 w 795"/>
              <a:gd name="T5" fmla="*/ 138 h 138"/>
              <a:gd name="T6" fmla="*/ 636 w 795"/>
              <a:gd name="T7" fmla="*/ 138 h 138"/>
              <a:gd name="T8" fmla="*/ 795 w 795"/>
              <a:gd name="T9" fmla="*/ 69 h 138"/>
              <a:gd name="T10" fmla="*/ 714 w 795"/>
              <a:gd name="T11" fmla="*/ 0 h 138"/>
              <a:gd name="T12" fmla="*/ 81 w 795"/>
              <a:gd name="T1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5" h="138">
                <a:moveTo>
                  <a:pt x="81" y="0"/>
                </a:moveTo>
                <a:lnTo>
                  <a:pt x="162" y="69"/>
                </a:lnTo>
                <a:lnTo>
                  <a:pt x="0" y="138"/>
                </a:lnTo>
                <a:lnTo>
                  <a:pt x="636" y="138"/>
                </a:lnTo>
                <a:lnTo>
                  <a:pt x="795" y="69"/>
                </a:lnTo>
                <a:lnTo>
                  <a:pt x="714" y="0"/>
                </a:lnTo>
                <a:lnTo>
                  <a:pt x="81" y="0"/>
                </a:lnTo>
                <a:close/>
              </a:path>
            </a:pathLst>
          </a:custGeom>
          <a:solidFill>
            <a:srgbClr val="58B933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56" name="Freeform 55"/>
          <p:cNvSpPr/>
          <p:nvPr>
            <p:custDataLst>
              <p:tags r:id="rId15"/>
            </p:custDataLst>
          </p:nvPr>
        </p:nvSpPr>
        <p:spPr bwMode="auto">
          <a:xfrm>
            <a:off x="4559618" y="4810125"/>
            <a:ext cx="725488" cy="195263"/>
          </a:xfrm>
          <a:custGeom>
            <a:avLst/>
            <a:gdLst>
              <a:gd name="connsiteX0" fmla="*/ 450091 w 898766"/>
              <a:gd name="connsiteY0" fmla="*/ 84664 h 1091661"/>
              <a:gd name="connsiteX1" fmla="*/ 78421 w 898766"/>
              <a:gd name="connsiteY1" fmla="*/ 456334 h 1091661"/>
              <a:gd name="connsiteX2" fmla="*/ 450091 w 898766"/>
              <a:gd name="connsiteY2" fmla="*/ 828004 h 1091661"/>
              <a:gd name="connsiteX3" fmla="*/ 821761 w 898766"/>
              <a:gd name="connsiteY3" fmla="*/ 456334 h 1091661"/>
              <a:gd name="connsiteX4" fmla="*/ 450091 w 898766"/>
              <a:gd name="connsiteY4" fmla="*/ 84664 h 1091661"/>
              <a:gd name="connsiteX5" fmla="*/ 447730 w 898766"/>
              <a:gd name="connsiteY5" fmla="*/ 0 h 1091661"/>
              <a:gd name="connsiteX6" fmla="*/ 863423 w 898766"/>
              <a:gd name="connsiteY6" fmla="*/ 280035 h 1091661"/>
              <a:gd name="connsiteX7" fmla="*/ 768947 w 898766"/>
              <a:gd name="connsiteY7" fmla="*/ 773656 h 1091661"/>
              <a:gd name="connsiteX8" fmla="*/ 447730 w 898766"/>
              <a:gd name="connsiteY8" fmla="*/ 1091661 h 1091661"/>
              <a:gd name="connsiteX9" fmla="*/ 131236 w 898766"/>
              <a:gd name="connsiteY9" fmla="*/ 773656 h 1091661"/>
              <a:gd name="connsiteX10" fmla="*/ 32036 w 898766"/>
              <a:gd name="connsiteY10" fmla="*/ 280035 h 1091661"/>
              <a:gd name="connsiteX11" fmla="*/ 447730 w 898766"/>
              <a:gd name="connsiteY11" fmla="*/ 0 h 1091661"/>
              <a:gd name="connsiteX0-1" fmla="*/ 821761 w 898766"/>
              <a:gd name="connsiteY0-2" fmla="*/ 456334 h 1091661"/>
              <a:gd name="connsiteX1-3" fmla="*/ 78421 w 898766"/>
              <a:gd name="connsiteY1-4" fmla="*/ 456334 h 1091661"/>
              <a:gd name="connsiteX2-5" fmla="*/ 450091 w 898766"/>
              <a:gd name="connsiteY2-6" fmla="*/ 828004 h 1091661"/>
              <a:gd name="connsiteX3-7" fmla="*/ 821761 w 898766"/>
              <a:gd name="connsiteY3-8" fmla="*/ 456334 h 1091661"/>
              <a:gd name="connsiteX4-9" fmla="*/ 447730 w 898766"/>
              <a:gd name="connsiteY4-10" fmla="*/ 0 h 1091661"/>
              <a:gd name="connsiteX5-11" fmla="*/ 863423 w 898766"/>
              <a:gd name="connsiteY5-12" fmla="*/ 280035 h 1091661"/>
              <a:gd name="connsiteX6-13" fmla="*/ 768947 w 898766"/>
              <a:gd name="connsiteY6-14" fmla="*/ 773656 h 1091661"/>
              <a:gd name="connsiteX7-15" fmla="*/ 447730 w 898766"/>
              <a:gd name="connsiteY7-16" fmla="*/ 1091661 h 1091661"/>
              <a:gd name="connsiteX8-17" fmla="*/ 131236 w 898766"/>
              <a:gd name="connsiteY8-18" fmla="*/ 773656 h 1091661"/>
              <a:gd name="connsiteX9-19" fmla="*/ 32036 w 898766"/>
              <a:gd name="connsiteY9-20" fmla="*/ 280035 h 1091661"/>
              <a:gd name="connsiteX10-21" fmla="*/ 447730 w 898766"/>
              <a:gd name="connsiteY10-22" fmla="*/ 0 h 1091661"/>
              <a:gd name="connsiteX0-23" fmla="*/ 821761 w 898766"/>
              <a:gd name="connsiteY0-24" fmla="*/ 238002 h 873329"/>
              <a:gd name="connsiteX1-25" fmla="*/ 78421 w 898766"/>
              <a:gd name="connsiteY1-26" fmla="*/ 238002 h 873329"/>
              <a:gd name="connsiteX2-27" fmla="*/ 450091 w 898766"/>
              <a:gd name="connsiteY2-28" fmla="*/ 609672 h 873329"/>
              <a:gd name="connsiteX3-29" fmla="*/ 821761 w 898766"/>
              <a:gd name="connsiteY3-30" fmla="*/ 238002 h 873329"/>
              <a:gd name="connsiteX4-31" fmla="*/ 32036 w 898766"/>
              <a:gd name="connsiteY4-32" fmla="*/ 61703 h 873329"/>
              <a:gd name="connsiteX5-33" fmla="*/ 863423 w 898766"/>
              <a:gd name="connsiteY5-34" fmla="*/ 61703 h 873329"/>
              <a:gd name="connsiteX6-35" fmla="*/ 768947 w 898766"/>
              <a:gd name="connsiteY6-36" fmla="*/ 555324 h 873329"/>
              <a:gd name="connsiteX7-37" fmla="*/ 447730 w 898766"/>
              <a:gd name="connsiteY7-38" fmla="*/ 873329 h 873329"/>
              <a:gd name="connsiteX8-39" fmla="*/ 131236 w 898766"/>
              <a:gd name="connsiteY8-40" fmla="*/ 555324 h 873329"/>
              <a:gd name="connsiteX9-41" fmla="*/ 32036 w 898766"/>
              <a:gd name="connsiteY9-42" fmla="*/ 61703 h 873329"/>
              <a:gd name="connsiteX0-43" fmla="*/ 821761 w 832092"/>
              <a:gd name="connsiteY0-44" fmla="*/ 176299 h 811626"/>
              <a:gd name="connsiteX1-45" fmla="*/ 78421 w 832092"/>
              <a:gd name="connsiteY1-46" fmla="*/ 176299 h 811626"/>
              <a:gd name="connsiteX2-47" fmla="*/ 450091 w 832092"/>
              <a:gd name="connsiteY2-48" fmla="*/ 547969 h 811626"/>
              <a:gd name="connsiteX3-49" fmla="*/ 821761 w 832092"/>
              <a:gd name="connsiteY3-50" fmla="*/ 176299 h 811626"/>
              <a:gd name="connsiteX4-51" fmla="*/ 32036 w 832092"/>
              <a:gd name="connsiteY4-52" fmla="*/ 0 h 811626"/>
              <a:gd name="connsiteX5-53" fmla="*/ 768947 w 832092"/>
              <a:gd name="connsiteY5-54" fmla="*/ 493621 h 811626"/>
              <a:gd name="connsiteX6-55" fmla="*/ 447730 w 832092"/>
              <a:gd name="connsiteY6-56" fmla="*/ 811626 h 811626"/>
              <a:gd name="connsiteX7-57" fmla="*/ 131236 w 832092"/>
              <a:gd name="connsiteY7-58" fmla="*/ 493621 h 811626"/>
              <a:gd name="connsiteX8-59" fmla="*/ 32036 w 832092"/>
              <a:gd name="connsiteY8-60" fmla="*/ 0 h 811626"/>
              <a:gd name="connsiteX0-61" fmla="*/ 753672 w 764003"/>
              <a:gd name="connsiteY0-62" fmla="*/ 46459 h 681786"/>
              <a:gd name="connsiteX1-63" fmla="*/ 10332 w 764003"/>
              <a:gd name="connsiteY1-64" fmla="*/ 46459 h 681786"/>
              <a:gd name="connsiteX2-65" fmla="*/ 382002 w 764003"/>
              <a:gd name="connsiteY2-66" fmla="*/ 418129 h 681786"/>
              <a:gd name="connsiteX3-67" fmla="*/ 753672 w 764003"/>
              <a:gd name="connsiteY3-68" fmla="*/ 46459 h 681786"/>
              <a:gd name="connsiteX4-69" fmla="*/ 63147 w 764003"/>
              <a:gd name="connsiteY4-70" fmla="*/ 363781 h 681786"/>
              <a:gd name="connsiteX5-71" fmla="*/ 700858 w 764003"/>
              <a:gd name="connsiteY5-72" fmla="*/ 363781 h 681786"/>
              <a:gd name="connsiteX6-73" fmla="*/ 379641 w 764003"/>
              <a:gd name="connsiteY6-74" fmla="*/ 681786 h 681786"/>
              <a:gd name="connsiteX7-75" fmla="*/ 63147 w 764003"/>
              <a:gd name="connsiteY7-76" fmla="*/ 363781 h 681786"/>
              <a:gd name="connsiteX0-77" fmla="*/ 690525 w 700856"/>
              <a:gd name="connsiteY0-78" fmla="*/ 0 h 635327"/>
              <a:gd name="connsiteX1-79" fmla="*/ 318855 w 700856"/>
              <a:gd name="connsiteY1-80" fmla="*/ 371670 h 635327"/>
              <a:gd name="connsiteX2-81" fmla="*/ 690525 w 700856"/>
              <a:gd name="connsiteY2-82" fmla="*/ 0 h 635327"/>
              <a:gd name="connsiteX3-83" fmla="*/ 0 w 700856"/>
              <a:gd name="connsiteY3-84" fmla="*/ 317322 h 635327"/>
              <a:gd name="connsiteX4-85" fmla="*/ 637711 w 700856"/>
              <a:gd name="connsiteY4-86" fmla="*/ 317322 h 635327"/>
              <a:gd name="connsiteX5-87" fmla="*/ 316494 w 700856"/>
              <a:gd name="connsiteY5-88" fmla="*/ 635327 h 635327"/>
              <a:gd name="connsiteX6-89" fmla="*/ 0 w 700856"/>
              <a:gd name="connsiteY6-90" fmla="*/ 317322 h 635327"/>
              <a:gd name="connsiteX0-91" fmla="*/ 0 w 637711"/>
              <a:gd name="connsiteY0-92" fmla="*/ 39751 h 357756"/>
              <a:gd name="connsiteX1-93" fmla="*/ 637711 w 637711"/>
              <a:gd name="connsiteY1-94" fmla="*/ 39751 h 357756"/>
              <a:gd name="connsiteX2-95" fmla="*/ 316494 w 637711"/>
              <a:gd name="connsiteY2-96" fmla="*/ 357756 h 357756"/>
              <a:gd name="connsiteX3-97" fmla="*/ 0 w 637711"/>
              <a:gd name="connsiteY3-98" fmla="*/ 39751 h 357756"/>
              <a:gd name="connsiteX0-99" fmla="*/ 0 w 637711"/>
              <a:gd name="connsiteY0-100" fmla="*/ 0 h 318005"/>
              <a:gd name="connsiteX1-101" fmla="*/ 637711 w 637711"/>
              <a:gd name="connsiteY1-102" fmla="*/ 0 h 318005"/>
              <a:gd name="connsiteX2-103" fmla="*/ 316494 w 637711"/>
              <a:gd name="connsiteY2-104" fmla="*/ 318005 h 318005"/>
              <a:gd name="connsiteX3-105" fmla="*/ 0 w 637711"/>
              <a:gd name="connsiteY3-106" fmla="*/ 0 h 3180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7711" h="318005">
                <a:moveTo>
                  <a:pt x="0" y="0"/>
                </a:moveTo>
                <a:lnTo>
                  <a:pt x="637711" y="0"/>
                </a:lnTo>
                <a:lnTo>
                  <a:pt x="316494" y="318005"/>
                </a:lnTo>
                <a:lnTo>
                  <a:pt x="0" y="0"/>
                </a:lnTo>
                <a:close/>
              </a:path>
            </a:pathLst>
          </a:custGeom>
          <a:solidFill>
            <a:srgbClr val="222222">
              <a:alpha val="20000"/>
            </a:srgbClr>
          </a:solidFill>
          <a:ln w="3175" cap="flat">
            <a:noFill/>
            <a:prstDash val="solid"/>
            <a:miter lim="800000"/>
          </a:ln>
        </p:spPr>
        <p:txBody>
          <a:bodyPr lIns="91440" tIns="45720" rIns="91440" bIns="45720">
            <a:normAutofit fontScale="25000" lnSpcReduction="20000"/>
          </a:bodyPr>
          <a:lstStyle>
            <a:lvl1pPr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1pPr>
            <a:lvl2pPr marL="742950" indent="-28575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2pPr>
            <a:lvl3pPr marL="11430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3pPr>
            <a:lvl4pPr marL="16002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4pPr>
            <a:lvl5pPr marL="20574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9pPr>
          </a:lstStyle>
          <a:p>
            <a:pPr defTabSz="457200" fontAlgn="base" latinLnBrk="1">
              <a:lnSpc>
                <a:spcPct val="140000"/>
              </a:lnSpc>
              <a:defRPr/>
            </a:pPr>
            <a:endParaRPr lang="ko-KR" altLang="en-US" strike="noStrike" noProof="1" dirty="0">
              <a:solidFill>
                <a:srgbClr val="222222"/>
              </a:solidFill>
              <a:latin typeface="微软雅黑" panose="020B0503020204020204" charset="-122"/>
              <a:ea typeface="Gulim" panose="020B0600000101010101" pitchFamily="50" charset="-127"/>
              <a:cs typeface="Source Sans Pro" charset="0"/>
            </a:endParaRPr>
          </a:p>
        </p:txBody>
      </p:sp>
      <p:sp>
        <p:nvSpPr>
          <p:cNvPr id="25616" name="Freeform 56"/>
          <p:cNvSpPr/>
          <p:nvPr>
            <p:custDataLst>
              <p:tags r:id="rId16"/>
            </p:custDataLst>
          </p:nvPr>
        </p:nvSpPr>
        <p:spPr>
          <a:xfrm>
            <a:off x="4410393" y="3762375"/>
            <a:ext cx="1025525" cy="1243013"/>
          </a:xfrm>
          <a:custGeom>
            <a:avLst/>
            <a:gdLst/>
            <a:ahLst/>
            <a:cxnLst>
              <a:cxn ang="0">
                <a:pos x="512775" y="96328"/>
              </a:cxn>
              <a:cxn ang="0">
                <a:pos x="89342" y="519203"/>
              </a:cxn>
              <a:cxn ang="0">
                <a:pos x="512775" y="942078"/>
              </a:cxn>
              <a:cxn ang="0">
                <a:pos x="936208" y="519203"/>
              </a:cxn>
              <a:cxn ang="0">
                <a:pos x="512775" y="96328"/>
              </a:cxn>
              <a:cxn ang="0">
                <a:pos x="510085" y="0"/>
              </a:cxn>
              <a:cxn ang="0">
                <a:pos x="983672" y="318615"/>
              </a:cxn>
              <a:cxn ang="0">
                <a:pos x="876038" y="880243"/>
              </a:cxn>
              <a:cxn ang="0">
                <a:pos x="510085" y="1242060"/>
              </a:cxn>
              <a:cxn ang="0">
                <a:pos x="149513" y="880243"/>
              </a:cxn>
              <a:cxn ang="0">
                <a:pos x="36497" y="318615"/>
              </a:cxn>
              <a:cxn ang="0">
                <a:pos x="510085" y="0"/>
              </a:cxn>
            </a:cxnLst>
            <a:pathLst>
              <a:path w="898766" h="1091661">
                <a:moveTo>
                  <a:pt x="450091" y="84664"/>
                </a:moveTo>
                <a:cubicBezTo>
                  <a:pt x="244823" y="84664"/>
                  <a:pt x="78421" y="251066"/>
                  <a:pt x="78421" y="456334"/>
                </a:cubicBezTo>
                <a:cubicBezTo>
                  <a:pt x="78421" y="661602"/>
                  <a:pt x="244823" y="828004"/>
                  <a:pt x="450091" y="828004"/>
                </a:cubicBezTo>
                <a:cubicBezTo>
                  <a:pt x="655359" y="828004"/>
                  <a:pt x="821761" y="661602"/>
                  <a:pt x="821761" y="456334"/>
                </a:cubicBezTo>
                <a:cubicBezTo>
                  <a:pt x="821761" y="251066"/>
                  <a:pt x="655359" y="84664"/>
                  <a:pt x="450091" y="84664"/>
                </a:cubicBezTo>
                <a:close/>
                <a:moveTo>
                  <a:pt x="447730" y="0"/>
                </a:moveTo>
                <a:cubicBezTo>
                  <a:pt x="631958" y="0"/>
                  <a:pt x="792566" y="109166"/>
                  <a:pt x="863423" y="280035"/>
                </a:cubicBezTo>
                <a:cubicBezTo>
                  <a:pt x="934280" y="446157"/>
                  <a:pt x="896490" y="640758"/>
                  <a:pt x="768947" y="773656"/>
                </a:cubicBezTo>
                <a:lnTo>
                  <a:pt x="447730" y="1091661"/>
                </a:lnTo>
                <a:cubicBezTo>
                  <a:pt x="447730" y="1091661"/>
                  <a:pt x="447730" y="1091661"/>
                  <a:pt x="131236" y="773656"/>
                </a:cubicBezTo>
                <a:cubicBezTo>
                  <a:pt x="3693" y="640758"/>
                  <a:pt x="-34097" y="446157"/>
                  <a:pt x="32036" y="280035"/>
                </a:cubicBezTo>
                <a:cubicBezTo>
                  <a:pt x="102893" y="109166"/>
                  <a:pt x="268226" y="0"/>
                  <a:pt x="447730" y="0"/>
                </a:cubicBezTo>
                <a:close/>
              </a:path>
            </a:pathLst>
          </a:custGeom>
          <a:solidFill>
            <a:srgbClr val="58B933"/>
          </a:solidFill>
          <a:ln w="317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8" name="文本框 57"/>
          <p:cNvSpPr txBox="1"/>
          <p:nvPr>
            <p:custDataLst>
              <p:tags r:id="rId17"/>
            </p:custDataLst>
          </p:nvPr>
        </p:nvSpPr>
        <p:spPr>
          <a:xfrm>
            <a:off x="4083050" y="2036445"/>
            <a:ext cx="1967230" cy="1833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algn="just" defTabSz="457200" fontAlgn="base">
              <a:lnSpc>
                <a:spcPct val="120000"/>
              </a:lnSpc>
            </a:pPr>
            <a:r>
              <a:rPr lang="zh-CN" altLang="zh-CN" sz="1800" b="1" strike="noStrike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2.依托“小闲智慧”平台，记录并分析学生数学学习数据。</a:t>
            </a:r>
            <a:endParaRPr lang="zh-CN" altLang="zh-CN" sz="1800" b="1" strike="noStrike" spc="150" noProof="1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4558030" y="3829050"/>
            <a:ext cx="727075" cy="588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zh-CN" altLang="en-US" sz="1400" b="1" spc="300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数据记录分析</a:t>
            </a:r>
            <a:endParaRPr kumimoji="1" lang="zh-CN" altLang="en-US" sz="1400" b="1" spc="300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13183" y="5181600"/>
            <a:ext cx="1430338" cy="177800"/>
          </a:xfrm>
          <a:prstGeom prst="rect">
            <a:avLst/>
          </a:prstGeom>
          <a:solidFill>
            <a:srgbClr val="E85302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 fontScale="72500"/>
          </a:bodyPr>
          <a:lstStyle/>
          <a:p>
            <a:pPr algn="ctr" defTabSz="1219200" fontAlgn="base" latinLnBrk="1">
              <a:lnSpc>
                <a:spcPct val="13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4" name="Freeform 6"/>
          <p:cNvSpPr/>
          <p:nvPr>
            <p:custDataLst>
              <p:tags r:id="rId20"/>
            </p:custDataLst>
          </p:nvPr>
        </p:nvSpPr>
        <p:spPr bwMode="auto">
          <a:xfrm>
            <a:off x="7838758" y="4997450"/>
            <a:ext cx="357188" cy="361950"/>
          </a:xfrm>
          <a:custGeom>
            <a:avLst/>
            <a:gdLst>
              <a:gd name="T0" fmla="*/ 0 w 159"/>
              <a:gd name="T1" fmla="*/ 69 h 186"/>
              <a:gd name="T2" fmla="*/ 0 w 159"/>
              <a:gd name="T3" fmla="*/ 186 h 186"/>
              <a:gd name="T4" fmla="*/ 159 w 159"/>
              <a:gd name="T5" fmla="*/ 117 h 186"/>
              <a:gd name="T6" fmla="*/ 159 w 159"/>
              <a:gd name="T7" fmla="*/ 0 h 186"/>
              <a:gd name="T8" fmla="*/ 0 w 159"/>
              <a:gd name="T9" fmla="*/ 69 h 186"/>
              <a:gd name="connsiteX0" fmla="*/ 0 w 10000"/>
              <a:gd name="connsiteY0" fmla="*/ 3710 h 10000"/>
              <a:gd name="connsiteX1" fmla="*/ 0 w 10000"/>
              <a:gd name="connsiteY1" fmla="*/ 10000 h 10000"/>
              <a:gd name="connsiteX2" fmla="*/ 10000 w 10000"/>
              <a:gd name="connsiteY2" fmla="*/ 5163 h 10000"/>
              <a:gd name="connsiteX3" fmla="*/ 10000 w 10000"/>
              <a:gd name="connsiteY3" fmla="*/ 0 h 10000"/>
              <a:gd name="connsiteX4" fmla="*/ 0 w 10000"/>
              <a:gd name="connsiteY4" fmla="*/ 3710 h 10000"/>
              <a:gd name="connsiteX0-1" fmla="*/ 0 w 10000"/>
              <a:gd name="connsiteY0-2" fmla="*/ 3710 h 10000"/>
              <a:gd name="connsiteX1-3" fmla="*/ 0 w 10000"/>
              <a:gd name="connsiteY1-4" fmla="*/ 10000 h 10000"/>
              <a:gd name="connsiteX2-5" fmla="*/ 10000 w 10000"/>
              <a:gd name="connsiteY2-6" fmla="*/ 4648 h 10000"/>
              <a:gd name="connsiteX3-7" fmla="*/ 10000 w 10000"/>
              <a:gd name="connsiteY3-8" fmla="*/ 0 h 10000"/>
              <a:gd name="connsiteX4-9" fmla="*/ 0 w 10000"/>
              <a:gd name="connsiteY4-10" fmla="*/ 371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3710"/>
                </a:moveTo>
                <a:lnTo>
                  <a:pt x="0" y="10000"/>
                </a:lnTo>
                <a:lnTo>
                  <a:pt x="10000" y="4648"/>
                </a:lnTo>
                <a:lnTo>
                  <a:pt x="10000" y="0"/>
                </a:lnTo>
                <a:lnTo>
                  <a:pt x="0" y="3710"/>
                </a:lnTo>
                <a:close/>
              </a:path>
            </a:pathLst>
          </a:custGeom>
          <a:solidFill>
            <a:srgbClr val="CC500C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5" name="Freeform 8"/>
          <p:cNvSpPr/>
          <p:nvPr>
            <p:custDataLst>
              <p:tags r:id="rId21"/>
            </p:custDataLst>
          </p:nvPr>
        </p:nvSpPr>
        <p:spPr bwMode="auto">
          <a:xfrm>
            <a:off x="6590983" y="4810125"/>
            <a:ext cx="185738" cy="261938"/>
          </a:xfrm>
          <a:custGeom>
            <a:avLst/>
            <a:gdLst>
              <a:gd name="T0" fmla="*/ 0 w 81"/>
              <a:gd name="T1" fmla="*/ 0 h 102"/>
              <a:gd name="T2" fmla="*/ 81 w 81"/>
              <a:gd name="T3" fmla="*/ 69 h 102"/>
              <a:gd name="T4" fmla="*/ 0 w 81"/>
              <a:gd name="T5" fmla="*/ 102 h 102"/>
              <a:gd name="T6" fmla="*/ 0 w 81"/>
              <a:gd name="T7" fmla="*/ 0 h 102"/>
              <a:gd name="connsiteX0" fmla="*/ 224 w 10224"/>
              <a:gd name="connsiteY0" fmla="*/ 0 h 10000"/>
              <a:gd name="connsiteX1" fmla="*/ 10224 w 10224"/>
              <a:gd name="connsiteY1" fmla="*/ 6765 h 10000"/>
              <a:gd name="connsiteX2" fmla="*/ 224 w 10224"/>
              <a:gd name="connsiteY2" fmla="*/ 10000 h 10000"/>
              <a:gd name="connsiteX3" fmla="*/ 0 w 10224"/>
              <a:gd name="connsiteY3" fmla="*/ 6138 h 10000"/>
              <a:gd name="connsiteX4" fmla="*/ 224 w 10224"/>
              <a:gd name="connsiteY4" fmla="*/ 0 h 10000"/>
              <a:gd name="connsiteX0-1" fmla="*/ 224 w 10224"/>
              <a:gd name="connsiteY0-2" fmla="*/ 0 h 10000"/>
              <a:gd name="connsiteX1-3" fmla="*/ 10224 w 10224"/>
              <a:gd name="connsiteY1-4" fmla="*/ 6765 h 10000"/>
              <a:gd name="connsiteX2-5" fmla="*/ 3068 w 10224"/>
              <a:gd name="connsiteY2-6" fmla="*/ 9017 h 10000"/>
              <a:gd name="connsiteX3-7" fmla="*/ 224 w 10224"/>
              <a:gd name="connsiteY3-8" fmla="*/ 10000 h 10000"/>
              <a:gd name="connsiteX4-9" fmla="*/ 0 w 10224"/>
              <a:gd name="connsiteY4-10" fmla="*/ 6138 h 10000"/>
              <a:gd name="connsiteX5" fmla="*/ 224 w 10224"/>
              <a:gd name="connsiteY5" fmla="*/ 0 h 10000"/>
              <a:gd name="connsiteX0-11" fmla="*/ 224 w 10224"/>
              <a:gd name="connsiteY0-12" fmla="*/ 0 h 9017"/>
              <a:gd name="connsiteX1-13" fmla="*/ 10224 w 10224"/>
              <a:gd name="connsiteY1-14" fmla="*/ 6765 h 9017"/>
              <a:gd name="connsiteX2-15" fmla="*/ 3068 w 10224"/>
              <a:gd name="connsiteY2-16" fmla="*/ 9017 h 9017"/>
              <a:gd name="connsiteX3-17" fmla="*/ 0 w 10224"/>
              <a:gd name="connsiteY3-18" fmla="*/ 6138 h 9017"/>
              <a:gd name="connsiteX4-19" fmla="*/ 224 w 10224"/>
              <a:gd name="connsiteY4-20" fmla="*/ 0 h 9017"/>
              <a:gd name="connsiteX0-21" fmla="*/ 219 w 10000"/>
              <a:gd name="connsiteY0-22" fmla="*/ 0 h 10563"/>
              <a:gd name="connsiteX1-23" fmla="*/ 10000 w 10000"/>
              <a:gd name="connsiteY1-24" fmla="*/ 7502 h 10563"/>
              <a:gd name="connsiteX2-25" fmla="*/ 4751 w 10000"/>
              <a:gd name="connsiteY2-26" fmla="*/ 10563 h 10563"/>
              <a:gd name="connsiteX3-27" fmla="*/ 0 w 10000"/>
              <a:gd name="connsiteY3-28" fmla="*/ 6807 h 10563"/>
              <a:gd name="connsiteX4-29" fmla="*/ 219 w 10000"/>
              <a:gd name="connsiteY4-30" fmla="*/ 0 h 10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563">
                <a:moveTo>
                  <a:pt x="219" y="0"/>
                </a:moveTo>
                <a:lnTo>
                  <a:pt x="10000" y="7502"/>
                </a:lnTo>
                <a:lnTo>
                  <a:pt x="4751" y="10563"/>
                </a:lnTo>
                <a:lnTo>
                  <a:pt x="0" y="6807"/>
                </a:lnTo>
                <a:lnTo>
                  <a:pt x="219" y="0"/>
                </a:lnTo>
                <a:close/>
              </a:path>
            </a:pathLst>
          </a:custGeom>
          <a:solidFill>
            <a:srgbClr val="CC500C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6" name="Freeform 7"/>
          <p:cNvSpPr/>
          <p:nvPr>
            <p:custDataLst>
              <p:tags r:id="rId22"/>
            </p:custDataLst>
          </p:nvPr>
        </p:nvSpPr>
        <p:spPr bwMode="auto">
          <a:xfrm>
            <a:off x="6400483" y="4810125"/>
            <a:ext cx="1789113" cy="371475"/>
          </a:xfrm>
          <a:custGeom>
            <a:avLst/>
            <a:gdLst>
              <a:gd name="T0" fmla="*/ 81 w 795"/>
              <a:gd name="T1" fmla="*/ 0 h 138"/>
              <a:gd name="T2" fmla="*/ 162 w 795"/>
              <a:gd name="T3" fmla="*/ 69 h 138"/>
              <a:gd name="T4" fmla="*/ 0 w 795"/>
              <a:gd name="T5" fmla="*/ 138 h 138"/>
              <a:gd name="T6" fmla="*/ 636 w 795"/>
              <a:gd name="T7" fmla="*/ 138 h 138"/>
              <a:gd name="T8" fmla="*/ 795 w 795"/>
              <a:gd name="T9" fmla="*/ 69 h 138"/>
              <a:gd name="T10" fmla="*/ 714 w 795"/>
              <a:gd name="T11" fmla="*/ 0 h 138"/>
              <a:gd name="T12" fmla="*/ 81 w 795"/>
              <a:gd name="T1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5" h="138">
                <a:moveTo>
                  <a:pt x="81" y="0"/>
                </a:moveTo>
                <a:lnTo>
                  <a:pt x="162" y="69"/>
                </a:lnTo>
                <a:lnTo>
                  <a:pt x="0" y="138"/>
                </a:lnTo>
                <a:lnTo>
                  <a:pt x="636" y="138"/>
                </a:lnTo>
                <a:lnTo>
                  <a:pt x="795" y="69"/>
                </a:lnTo>
                <a:lnTo>
                  <a:pt x="714" y="0"/>
                </a:lnTo>
                <a:lnTo>
                  <a:pt x="81" y="0"/>
                </a:lnTo>
                <a:close/>
              </a:path>
            </a:pathLst>
          </a:custGeom>
          <a:solidFill>
            <a:srgbClr val="FE7A06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60" name="Freeform 59"/>
          <p:cNvSpPr/>
          <p:nvPr>
            <p:custDataLst>
              <p:tags r:id="rId23"/>
            </p:custDataLst>
          </p:nvPr>
        </p:nvSpPr>
        <p:spPr bwMode="auto">
          <a:xfrm>
            <a:off x="6932295" y="4810125"/>
            <a:ext cx="725488" cy="195263"/>
          </a:xfrm>
          <a:custGeom>
            <a:avLst/>
            <a:gdLst>
              <a:gd name="connsiteX0" fmla="*/ 450091 w 898766"/>
              <a:gd name="connsiteY0" fmla="*/ 84664 h 1091661"/>
              <a:gd name="connsiteX1" fmla="*/ 78421 w 898766"/>
              <a:gd name="connsiteY1" fmla="*/ 456334 h 1091661"/>
              <a:gd name="connsiteX2" fmla="*/ 450091 w 898766"/>
              <a:gd name="connsiteY2" fmla="*/ 828004 h 1091661"/>
              <a:gd name="connsiteX3" fmla="*/ 821761 w 898766"/>
              <a:gd name="connsiteY3" fmla="*/ 456334 h 1091661"/>
              <a:gd name="connsiteX4" fmla="*/ 450091 w 898766"/>
              <a:gd name="connsiteY4" fmla="*/ 84664 h 1091661"/>
              <a:gd name="connsiteX5" fmla="*/ 447730 w 898766"/>
              <a:gd name="connsiteY5" fmla="*/ 0 h 1091661"/>
              <a:gd name="connsiteX6" fmla="*/ 863423 w 898766"/>
              <a:gd name="connsiteY6" fmla="*/ 280035 h 1091661"/>
              <a:gd name="connsiteX7" fmla="*/ 768947 w 898766"/>
              <a:gd name="connsiteY7" fmla="*/ 773656 h 1091661"/>
              <a:gd name="connsiteX8" fmla="*/ 447730 w 898766"/>
              <a:gd name="connsiteY8" fmla="*/ 1091661 h 1091661"/>
              <a:gd name="connsiteX9" fmla="*/ 131236 w 898766"/>
              <a:gd name="connsiteY9" fmla="*/ 773656 h 1091661"/>
              <a:gd name="connsiteX10" fmla="*/ 32036 w 898766"/>
              <a:gd name="connsiteY10" fmla="*/ 280035 h 1091661"/>
              <a:gd name="connsiteX11" fmla="*/ 447730 w 898766"/>
              <a:gd name="connsiteY11" fmla="*/ 0 h 1091661"/>
              <a:gd name="connsiteX0-1" fmla="*/ 821761 w 898766"/>
              <a:gd name="connsiteY0-2" fmla="*/ 456334 h 1091661"/>
              <a:gd name="connsiteX1-3" fmla="*/ 78421 w 898766"/>
              <a:gd name="connsiteY1-4" fmla="*/ 456334 h 1091661"/>
              <a:gd name="connsiteX2-5" fmla="*/ 450091 w 898766"/>
              <a:gd name="connsiteY2-6" fmla="*/ 828004 h 1091661"/>
              <a:gd name="connsiteX3-7" fmla="*/ 821761 w 898766"/>
              <a:gd name="connsiteY3-8" fmla="*/ 456334 h 1091661"/>
              <a:gd name="connsiteX4-9" fmla="*/ 447730 w 898766"/>
              <a:gd name="connsiteY4-10" fmla="*/ 0 h 1091661"/>
              <a:gd name="connsiteX5-11" fmla="*/ 863423 w 898766"/>
              <a:gd name="connsiteY5-12" fmla="*/ 280035 h 1091661"/>
              <a:gd name="connsiteX6-13" fmla="*/ 768947 w 898766"/>
              <a:gd name="connsiteY6-14" fmla="*/ 773656 h 1091661"/>
              <a:gd name="connsiteX7-15" fmla="*/ 447730 w 898766"/>
              <a:gd name="connsiteY7-16" fmla="*/ 1091661 h 1091661"/>
              <a:gd name="connsiteX8-17" fmla="*/ 131236 w 898766"/>
              <a:gd name="connsiteY8-18" fmla="*/ 773656 h 1091661"/>
              <a:gd name="connsiteX9-19" fmla="*/ 32036 w 898766"/>
              <a:gd name="connsiteY9-20" fmla="*/ 280035 h 1091661"/>
              <a:gd name="connsiteX10-21" fmla="*/ 447730 w 898766"/>
              <a:gd name="connsiteY10-22" fmla="*/ 0 h 1091661"/>
              <a:gd name="connsiteX0-23" fmla="*/ 821761 w 898766"/>
              <a:gd name="connsiteY0-24" fmla="*/ 238002 h 873329"/>
              <a:gd name="connsiteX1-25" fmla="*/ 78421 w 898766"/>
              <a:gd name="connsiteY1-26" fmla="*/ 238002 h 873329"/>
              <a:gd name="connsiteX2-27" fmla="*/ 450091 w 898766"/>
              <a:gd name="connsiteY2-28" fmla="*/ 609672 h 873329"/>
              <a:gd name="connsiteX3-29" fmla="*/ 821761 w 898766"/>
              <a:gd name="connsiteY3-30" fmla="*/ 238002 h 873329"/>
              <a:gd name="connsiteX4-31" fmla="*/ 32036 w 898766"/>
              <a:gd name="connsiteY4-32" fmla="*/ 61703 h 873329"/>
              <a:gd name="connsiteX5-33" fmla="*/ 863423 w 898766"/>
              <a:gd name="connsiteY5-34" fmla="*/ 61703 h 873329"/>
              <a:gd name="connsiteX6-35" fmla="*/ 768947 w 898766"/>
              <a:gd name="connsiteY6-36" fmla="*/ 555324 h 873329"/>
              <a:gd name="connsiteX7-37" fmla="*/ 447730 w 898766"/>
              <a:gd name="connsiteY7-38" fmla="*/ 873329 h 873329"/>
              <a:gd name="connsiteX8-39" fmla="*/ 131236 w 898766"/>
              <a:gd name="connsiteY8-40" fmla="*/ 555324 h 873329"/>
              <a:gd name="connsiteX9-41" fmla="*/ 32036 w 898766"/>
              <a:gd name="connsiteY9-42" fmla="*/ 61703 h 873329"/>
              <a:gd name="connsiteX0-43" fmla="*/ 821761 w 832092"/>
              <a:gd name="connsiteY0-44" fmla="*/ 176299 h 811626"/>
              <a:gd name="connsiteX1-45" fmla="*/ 78421 w 832092"/>
              <a:gd name="connsiteY1-46" fmla="*/ 176299 h 811626"/>
              <a:gd name="connsiteX2-47" fmla="*/ 450091 w 832092"/>
              <a:gd name="connsiteY2-48" fmla="*/ 547969 h 811626"/>
              <a:gd name="connsiteX3-49" fmla="*/ 821761 w 832092"/>
              <a:gd name="connsiteY3-50" fmla="*/ 176299 h 811626"/>
              <a:gd name="connsiteX4-51" fmla="*/ 32036 w 832092"/>
              <a:gd name="connsiteY4-52" fmla="*/ 0 h 811626"/>
              <a:gd name="connsiteX5-53" fmla="*/ 768947 w 832092"/>
              <a:gd name="connsiteY5-54" fmla="*/ 493621 h 811626"/>
              <a:gd name="connsiteX6-55" fmla="*/ 447730 w 832092"/>
              <a:gd name="connsiteY6-56" fmla="*/ 811626 h 811626"/>
              <a:gd name="connsiteX7-57" fmla="*/ 131236 w 832092"/>
              <a:gd name="connsiteY7-58" fmla="*/ 493621 h 811626"/>
              <a:gd name="connsiteX8-59" fmla="*/ 32036 w 832092"/>
              <a:gd name="connsiteY8-60" fmla="*/ 0 h 811626"/>
              <a:gd name="connsiteX0-61" fmla="*/ 753672 w 764003"/>
              <a:gd name="connsiteY0-62" fmla="*/ 46459 h 681786"/>
              <a:gd name="connsiteX1-63" fmla="*/ 10332 w 764003"/>
              <a:gd name="connsiteY1-64" fmla="*/ 46459 h 681786"/>
              <a:gd name="connsiteX2-65" fmla="*/ 382002 w 764003"/>
              <a:gd name="connsiteY2-66" fmla="*/ 418129 h 681786"/>
              <a:gd name="connsiteX3-67" fmla="*/ 753672 w 764003"/>
              <a:gd name="connsiteY3-68" fmla="*/ 46459 h 681786"/>
              <a:gd name="connsiteX4-69" fmla="*/ 63147 w 764003"/>
              <a:gd name="connsiteY4-70" fmla="*/ 363781 h 681786"/>
              <a:gd name="connsiteX5-71" fmla="*/ 700858 w 764003"/>
              <a:gd name="connsiteY5-72" fmla="*/ 363781 h 681786"/>
              <a:gd name="connsiteX6-73" fmla="*/ 379641 w 764003"/>
              <a:gd name="connsiteY6-74" fmla="*/ 681786 h 681786"/>
              <a:gd name="connsiteX7-75" fmla="*/ 63147 w 764003"/>
              <a:gd name="connsiteY7-76" fmla="*/ 363781 h 681786"/>
              <a:gd name="connsiteX0-77" fmla="*/ 690525 w 700856"/>
              <a:gd name="connsiteY0-78" fmla="*/ 0 h 635327"/>
              <a:gd name="connsiteX1-79" fmla="*/ 318855 w 700856"/>
              <a:gd name="connsiteY1-80" fmla="*/ 371670 h 635327"/>
              <a:gd name="connsiteX2-81" fmla="*/ 690525 w 700856"/>
              <a:gd name="connsiteY2-82" fmla="*/ 0 h 635327"/>
              <a:gd name="connsiteX3-83" fmla="*/ 0 w 700856"/>
              <a:gd name="connsiteY3-84" fmla="*/ 317322 h 635327"/>
              <a:gd name="connsiteX4-85" fmla="*/ 637711 w 700856"/>
              <a:gd name="connsiteY4-86" fmla="*/ 317322 h 635327"/>
              <a:gd name="connsiteX5-87" fmla="*/ 316494 w 700856"/>
              <a:gd name="connsiteY5-88" fmla="*/ 635327 h 635327"/>
              <a:gd name="connsiteX6-89" fmla="*/ 0 w 700856"/>
              <a:gd name="connsiteY6-90" fmla="*/ 317322 h 635327"/>
              <a:gd name="connsiteX0-91" fmla="*/ 0 w 637711"/>
              <a:gd name="connsiteY0-92" fmla="*/ 39751 h 357756"/>
              <a:gd name="connsiteX1-93" fmla="*/ 637711 w 637711"/>
              <a:gd name="connsiteY1-94" fmla="*/ 39751 h 357756"/>
              <a:gd name="connsiteX2-95" fmla="*/ 316494 w 637711"/>
              <a:gd name="connsiteY2-96" fmla="*/ 357756 h 357756"/>
              <a:gd name="connsiteX3-97" fmla="*/ 0 w 637711"/>
              <a:gd name="connsiteY3-98" fmla="*/ 39751 h 357756"/>
              <a:gd name="connsiteX0-99" fmla="*/ 0 w 637711"/>
              <a:gd name="connsiteY0-100" fmla="*/ 0 h 318005"/>
              <a:gd name="connsiteX1-101" fmla="*/ 637711 w 637711"/>
              <a:gd name="connsiteY1-102" fmla="*/ 0 h 318005"/>
              <a:gd name="connsiteX2-103" fmla="*/ 316494 w 637711"/>
              <a:gd name="connsiteY2-104" fmla="*/ 318005 h 318005"/>
              <a:gd name="connsiteX3-105" fmla="*/ 0 w 637711"/>
              <a:gd name="connsiteY3-106" fmla="*/ 0 h 3180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7711" h="318005">
                <a:moveTo>
                  <a:pt x="0" y="0"/>
                </a:moveTo>
                <a:lnTo>
                  <a:pt x="637711" y="0"/>
                </a:lnTo>
                <a:lnTo>
                  <a:pt x="316494" y="318005"/>
                </a:lnTo>
                <a:lnTo>
                  <a:pt x="0" y="0"/>
                </a:lnTo>
                <a:close/>
              </a:path>
            </a:pathLst>
          </a:custGeom>
          <a:solidFill>
            <a:srgbClr val="222222">
              <a:alpha val="20000"/>
            </a:srgbClr>
          </a:solidFill>
          <a:ln w="3175" cap="flat">
            <a:noFill/>
            <a:prstDash val="solid"/>
            <a:miter lim="800000"/>
          </a:ln>
        </p:spPr>
        <p:txBody>
          <a:bodyPr lIns="91440" tIns="45720" rIns="91440" bIns="45720">
            <a:normAutofit fontScale="25000" lnSpcReduction="20000"/>
          </a:bodyPr>
          <a:lstStyle>
            <a:lvl1pPr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1pPr>
            <a:lvl2pPr marL="742950" indent="-28575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2pPr>
            <a:lvl3pPr marL="11430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3pPr>
            <a:lvl4pPr marL="16002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4pPr>
            <a:lvl5pPr marL="20574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9pPr>
          </a:lstStyle>
          <a:p>
            <a:pPr defTabSz="457200" fontAlgn="base" latinLnBrk="1">
              <a:lnSpc>
                <a:spcPct val="140000"/>
              </a:lnSpc>
              <a:defRPr/>
            </a:pPr>
            <a:endParaRPr lang="ko-KR" altLang="en-US" strike="noStrike" noProof="1" dirty="0">
              <a:solidFill>
                <a:srgbClr val="222222"/>
              </a:solidFill>
              <a:latin typeface="微软雅黑" panose="020B0503020204020204" charset="-122"/>
              <a:ea typeface="Gulim" panose="020B0600000101010101" pitchFamily="50" charset="-127"/>
              <a:cs typeface="Source Sans Pro" charset="0"/>
            </a:endParaRPr>
          </a:p>
        </p:txBody>
      </p:sp>
      <p:sp>
        <p:nvSpPr>
          <p:cNvPr id="25624" name="Freeform 60"/>
          <p:cNvSpPr/>
          <p:nvPr>
            <p:custDataLst>
              <p:tags r:id="rId24"/>
            </p:custDataLst>
          </p:nvPr>
        </p:nvSpPr>
        <p:spPr>
          <a:xfrm>
            <a:off x="6784658" y="3762375"/>
            <a:ext cx="1023937" cy="1243013"/>
          </a:xfrm>
          <a:custGeom>
            <a:avLst/>
            <a:gdLst/>
            <a:ahLst/>
            <a:cxnLst>
              <a:cxn ang="0">
                <a:pos x="512775" y="96328"/>
              </a:cxn>
              <a:cxn ang="0">
                <a:pos x="89342" y="519203"/>
              </a:cxn>
              <a:cxn ang="0">
                <a:pos x="512775" y="942078"/>
              </a:cxn>
              <a:cxn ang="0">
                <a:pos x="936208" y="519203"/>
              </a:cxn>
              <a:cxn ang="0">
                <a:pos x="512775" y="96328"/>
              </a:cxn>
              <a:cxn ang="0">
                <a:pos x="510085" y="0"/>
              </a:cxn>
              <a:cxn ang="0">
                <a:pos x="983672" y="318615"/>
              </a:cxn>
              <a:cxn ang="0">
                <a:pos x="876038" y="880243"/>
              </a:cxn>
              <a:cxn ang="0">
                <a:pos x="510085" y="1242060"/>
              </a:cxn>
              <a:cxn ang="0">
                <a:pos x="149513" y="880243"/>
              </a:cxn>
              <a:cxn ang="0">
                <a:pos x="36497" y="318615"/>
              </a:cxn>
              <a:cxn ang="0">
                <a:pos x="510085" y="0"/>
              </a:cxn>
            </a:cxnLst>
            <a:pathLst>
              <a:path w="898766" h="1091661">
                <a:moveTo>
                  <a:pt x="450091" y="84664"/>
                </a:moveTo>
                <a:cubicBezTo>
                  <a:pt x="244823" y="84664"/>
                  <a:pt x="78421" y="251066"/>
                  <a:pt x="78421" y="456334"/>
                </a:cubicBezTo>
                <a:cubicBezTo>
                  <a:pt x="78421" y="661602"/>
                  <a:pt x="244823" y="828004"/>
                  <a:pt x="450091" y="828004"/>
                </a:cubicBezTo>
                <a:cubicBezTo>
                  <a:pt x="655359" y="828004"/>
                  <a:pt x="821761" y="661602"/>
                  <a:pt x="821761" y="456334"/>
                </a:cubicBezTo>
                <a:cubicBezTo>
                  <a:pt x="821761" y="251066"/>
                  <a:pt x="655359" y="84664"/>
                  <a:pt x="450091" y="84664"/>
                </a:cubicBezTo>
                <a:close/>
                <a:moveTo>
                  <a:pt x="447730" y="0"/>
                </a:moveTo>
                <a:cubicBezTo>
                  <a:pt x="631958" y="0"/>
                  <a:pt x="792566" y="109166"/>
                  <a:pt x="863423" y="280035"/>
                </a:cubicBezTo>
                <a:cubicBezTo>
                  <a:pt x="934280" y="446157"/>
                  <a:pt x="896490" y="640758"/>
                  <a:pt x="768947" y="773656"/>
                </a:cubicBezTo>
                <a:lnTo>
                  <a:pt x="447730" y="1091661"/>
                </a:lnTo>
                <a:cubicBezTo>
                  <a:pt x="447730" y="1091661"/>
                  <a:pt x="447730" y="1091661"/>
                  <a:pt x="131236" y="773656"/>
                </a:cubicBezTo>
                <a:cubicBezTo>
                  <a:pt x="3693" y="640758"/>
                  <a:pt x="-34097" y="446157"/>
                  <a:pt x="32036" y="280035"/>
                </a:cubicBezTo>
                <a:cubicBezTo>
                  <a:pt x="102893" y="109166"/>
                  <a:pt x="268226" y="0"/>
                  <a:pt x="447730" y="0"/>
                </a:cubicBezTo>
                <a:close/>
              </a:path>
            </a:pathLst>
          </a:custGeom>
          <a:solidFill>
            <a:srgbClr val="FE7A06"/>
          </a:solidFill>
          <a:ln w="317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9" name="文本框 58"/>
          <p:cNvSpPr txBox="1"/>
          <p:nvPr>
            <p:custDataLst>
              <p:tags r:id="rId25"/>
            </p:custDataLst>
          </p:nvPr>
        </p:nvSpPr>
        <p:spPr>
          <a:xfrm>
            <a:off x="6527165" y="2079625"/>
            <a:ext cx="1828165" cy="1519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algn="just" defTabSz="457200" fontAlgn="base">
              <a:lnSpc>
                <a:spcPct val="120000"/>
              </a:lnSpc>
            </a:pPr>
            <a:r>
              <a:rPr lang="zh-CN" altLang="zh-CN" sz="1800" b="1" strike="noStrike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3.结合记录表，开展个案动态发展追踪。</a:t>
            </a:r>
            <a:endParaRPr lang="zh-CN" altLang="zh-CN" sz="1800" b="1" strike="noStrike" spc="150" noProof="1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6"/>
            </p:custDataLst>
          </p:nvPr>
        </p:nvSpPr>
        <p:spPr>
          <a:xfrm>
            <a:off x="6933883" y="3971925"/>
            <a:ext cx="725488" cy="588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zh-CN" altLang="en-US" sz="1400" b="1" spc="300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个案追踪</a:t>
            </a:r>
            <a:endParaRPr kumimoji="1" lang="zh-CN" altLang="en-US" sz="1400" b="1" spc="300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Rectangle 5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761730" y="5181600"/>
            <a:ext cx="1430338" cy="177800"/>
          </a:xfrm>
          <a:prstGeom prst="rect">
            <a:avLst/>
          </a:prstGeom>
          <a:solidFill>
            <a:srgbClr val="5714BC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 fontScale="72500"/>
          </a:bodyPr>
          <a:lstStyle/>
          <a:p>
            <a:pPr algn="ctr" defTabSz="1219200" fontAlgn="base" latinLnBrk="1">
              <a:lnSpc>
                <a:spcPct val="13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49" name="Freeform 6"/>
          <p:cNvSpPr/>
          <p:nvPr>
            <p:custDataLst>
              <p:tags r:id="rId28"/>
            </p:custDataLst>
          </p:nvPr>
        </p:nvSpPr>
        <p:spPr bwMode="auto">
          <a:xfrm>
            <a:off x="10188893" y="4997450"/>
            <a:ext cx="357188" cy="361950"/>
          </a:xfrm>
          <a:custGeom>
            <a:avLst/>
            <a:gdLst>
              <a:gd name="T0" fmla="*/ 0 w 159"/>
              <a:gd name="T1" fmla="*/ 69 h 186"/>
              <a:gd name="T2" fmla="*/ 0 w 159"/>
              <a:gd name="T3" fmla="*/ 186 h 186"/>
              <a:gd name="T4" fmla="*/ 159 w 159"/>
              <a:gd name="T5" fmla="*/ 117 h 186"/>
              <a:gd name="T6" fmla="*/ 159 w 159"/>
              <a:gd name="T7" fmla="*/ 0 h 186"/>
              <a:gd name="T8" fmla="*/ 0 w 159"/>
              <a:gd name="T9" fmla="*/ 69 h 186"/>
              <a:gd name="connsiteX0" fmla="*/ 0 w 10000"/>
              <a:gd name="connsiteY0" fmla="*/ 3710 h 10000"/>
              <a:gd name="connsiteX1" fmla="*/ 0 w 10000"/>
              <a:gd name="connsiteY1" fmla="*/ 10000 h 10000"/>
              <a:gd name="connsiteX2" fmla="*/ 10000 w 10000"/>
              <a:gd name="connsiteY2" fmla="*/ 5163 h 10000"/>
              <a:gd name="connsiteX3" fmla="*/ 10000 w 10000"/>
              <a:gd name="connsiteY3" fmla="*/ 0 h 10000"/>
              <a:gd name="connsiteX4" fmla="*/ 0 w 10000"/>
              <a:gd name="connsiteY4" fmla="*/ 3710 h 10000"/>
              <a:gd name="connsiteX0-1" fmla="*/ 0 w 10000"/>
              <a:gd name="connsiteY0-2" fmla="*/ 3710 h 10000"/>
              <a:gd name="connsiteX1-3" fmla="*/ 0 w 10000"/>
              <a:gd name="connsiteY1-4" fmla="*/ 10000 h 10000"/>
              <a:gd name="connsiteX2-5" fmla="*/ 10000 w 10000"/>
              <a:gd name="connsiteY2-6" fmla="*/ 4648 h 10000"/>
              <a:gd name="connsiteX3-7" fmla="*/ 10000 w 10000"/>
              <a:gd name="connsiteY3-8" fmla="*/ 0 h 10000"/>
              <a:gd name="connsiteX4-9" fmla="*/ 0 w 10000"/>
              <a:gd name="connsiteY4-10" fmla="*/ 371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000">
                <a:moveTo>
                  <a:pt x="0" y="3710"/>
                </a:moveTo>
                <a:lnTo>
                  <a:pt x="0" y="10000"/>
                </a:lnTo>
                <a:lnTo>
                  <a:pt x="10000" y="4648"/>
                </a:lnTo>
                <a:lnTo>
                  <a:pt x="10000" y="0"/>
                </a:lnTo>
                <a:lnTo>
                  <a:pt x="0" y="3710"/>
                </a:lnTo>
                <a:close/>
              </a:path>
            </a:pathLst>
          </a:custGeom>
          <a:solidFill>
            <a:srgbClr val="3E1673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50" name="Freeform 8"/>
          <p:cNvSpPr/>
          <p:nvPr>
            <p:custDataLst>
              <p:tags r:id="rId29"/>
            </p:custDataLst>
          </p:nvPr>
        </p:nvSpPr>
        <p:spPr bwMode="auto">
          <a:xfrm>
            <a:off x="8941118" y="4810125"/>
            <a:ext cx="185738" cy="261938"/>
          </a:xfrm>
          <a:custGeom>
            <a:avLst/>
            <a:gdLst>
              <a:gd name="T0" fmla="*/ 0 w 81"/>
              <a:gd name="T1" fmla="*/ 0 h 102"/>
              <a:gd name="T2" fmla="*/ 81 w 81"/>
              <a:gd name="T3" fmla="*/ 69 h 102"/>
              <a:gd name="T4" fmla="*/ 0 w 81"/>
              <a:gd name="T5" fmla="*/ 102 h 102"/>
              <a:gd name="T6" fmla="*/ 0 w 81"/>
              <a:gd name="T7" fmla="*/ 0 h 102"/>
              <a:gd name="connsiteX0" fmla="*/ 224 w 10224"/>
              <a:gd name="connsiteY0" fmla="*/ 0 h 10000"/>
              <a:gd name="connsiteX1" fmla="*/ 10224 w 10224"/>
              <a:gd name="connsiteY1" fmla="*/ 6765 h 10000"/>
              <a:gd name="connsiteX2" fmla="*/ 224 w 10224"/>
              <a:gd name="connsiteY2" fmla="*/ 10000 h 10000"/>
              <a:gd name="connsiteX3" fmla="*/ 0 w 10224"/>
              <a:gd name="connsiteY3" fmla="*/ 6138 h 10000"/>
              <a:gd name="connsiteX4" fmla="*/ 224 w 10224"/>
              <a:gd name="connsiteY4" fmla="*/ 0 h 10000"/>
              <a:gd name="connsiteX0-1" fmla="*/ 224 w 10224"/>
              <a:gd name="connsiteY0-2" fmla="*/ 0 h 10000"/>
              <a:gd name="connsiteX1-3" fmla="*/ 10224 w 10224"/>
              <a:gd name="connsiteY1-4" fmla="*/ 6765 h 10000"/>
              <a:gd name="connsiteX2-5" fmla="*/ 3068 w 10224"/>
              <a:gd name="connsiteY2-6" fmla="*/ 9017 h 10000"/>
              <a:gd name="connsiteX3-7" fmla="*/ 224 w 10224"/>
              <a:gd name="connsiteY3-8" fmla="*/ 10000 h 10000"/>
              <a:gd name="connsiteX4-9" fmla="*/ 0 w 10224"/>
              <a:gd name="connsiteY4-10" fmla="*/ 6138 h 10000"/>
              <a:gd name="connsiteX5" fmla="*/ 224 w 10224"/>
              <a:gd name="connsiteY5" fmla="*/ 0 h 10000"/>
              <a:gd name="connsiteX0-11" fmla="*/ 224 w 10224"/>
              <a:gd name="connsiteY0-12" fmla="*/ 0 h 9017"/>
              <a:gd name="connsiteX1-13" fmla="*/ 10224 w 10224"/>
              <a:gd name="connsiteY1-14" fmla="*/ 6765 h 9017"/>
              <a:gd name="connsiteX2-15" fmla="*/ 3068 w 10224"/>
              <a:gd name="connsiteY2-16" fmla="*/ 9017 h 9017"/>
              <a:gd name="connsiteX3-17" fmla="*/ 0 w 10224"/>
              <a:gd name="connsiteY3-18" fmla="*/ 6138 h 9017"/>
              <a:gd name="connsiteX4-19" fmla="*/ 224 w 10224"/>
              <a:gd name="connsiteY4-20" fmla="*/ 0 h 9017"/>
              <a:gd name="connsiteX0-21" fmla="*/ 219 w 10000"/>
              <a:gd name="connsiteY0-22" fmla="*/ 0 h 10563"/>
              <a:gd name="connsiteX1-23" fmla="*/ 10000 w 10000"/>
              <a:gd name="connsiteY1-24" fmla="*/ 7502 h 10563"/>
              <a:gd name="connsiteX2-25" fmla="*/ 4751 w 10000"/>
              <a:gd name="connsiteY2-26" fmla="*/ 10563 h 10563"/>
              <a:gd name="connsiteX3-27" fmla="*/ 0 w 10000"/>
              <a:gd name="connsiteY3-28" fmla="*/ 6807 h 10563"/>
              <a:gd name="connsiteX4-29" fmla="*/ 219 w 10000"/>
              <a:gd name="connsiteY4-30" fmla="*/ 0 h 10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0" h="10563">
                <a:moveTo>
                  <a:pt x="219" y="0"/>
                </a:moveTo>
                <a:lnTo>
                  <a:pt x="10000" y="7502"/>
                </a:lnTo>
                <a:lnTo>
                  <a:pt x="4751" y="10563"/>
                </a:lnTo>
                <a:lnTo>
                  <a:pt x="0" y="6807"/>
                </a:lnTo>
                <a:lnTo>
                  <a:pt x="219" y="0"/>
                </a:lnTo>
                <a:close/>
              </a:path>
            </a:pathLst>
          </a:custGeom>
          <a:solidFill>
            <a:srgbClr val="3E1673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51" name="Freeform 7"/>
          <p:cNvSpPr/>
          <p:nvPr>
            <p:custDataLst>
              <p:tags r:id="rId30"/>
            </p:custDataLst>
          </p:nvPr>
        </p:nvSpPr>
        <p:spPr bwMode="auto">
          <a:xfrm>
            <a:off x="8761730" y="4810125"/>
            <a:ext cx="1789113" cy="371475"/>
          </a:xfrm>
          <a:custGeom>
            <a:avLst/>
            <a:gdLst>
              <a:gd name="T0" fmla="*/ 81 w 795"/>
              <a:gd name="T1" fmla="*/ 0 h 138"/>
              <a:gd name="T2" fmla="*/ 162 w 795"/>
              <a:gd name="T3" fmla="*/ 69 h 138"/>
              <a:gd name="T4" fmla="*/ 0 w 795"/>
              <a:gd name="T5" fmla="*/ 138 h 138"/>
              <a:gd name="T6" fmla="*/ 636 w 795"/>
              <a:gd name="T7" fmla="*/ 138 h 138"/>
              <a:gd name="T8" fmla="*/ 795 w 795"/>
              <a:gd name="T9" fmla="*/ 69 h 138"/>
              <a:gd name="T10" fmla="*/ 714 w 795"/>
              <a:gd name="T11" fmla="*/ 0 h 138"/>
              <a:gd name="T12" fmla="*/ 81 w 795"/>
              <a:gd name="T1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5" h="138">
                <a:moveTo>
                  <a:pt x="81" y="0"/>
                </a:moveTo>
                <a:lnTo>
                  <a:pt x="162" y="69"/>
                </a:lnTo>
                <a:lnTo>
                  <a:pt x="0" y="138"/>
                </a:lnTo>
                <a:lnTo>
                  <a:pt x="636" y="138"/>
                </a:lnTo>
                <a:lnTo>
                  <a:pt x="795" y="69"/>
                </a:lnTo>
                <a:lnTo>
                  <a:pt x="714" y="0"/>
                </a:lnTo>
                <a:lnTo>
                  <a:pt x="81" y="0"/>
                </a:lnTo>
                <a:close/>
              </a:path>
            </a:pathLst>
          </a:custGeom>
          <a:solidFill>
            <a:srgbClr val="8F68F2"/>
          </a:solidFill>
          <a:ln w="3175" cap="flat" cmpd="sng" algn="ctr">
            <a:noFill/>
            <a:prstDash val="solid"/>
          </a:ln>
          <a:effectLst/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lIns="0" tIns="0" rIns="0" bIns="0" anchor="ctr">
            <a:normAutofit/>
          </a:bodyPr>
          <a:lstStyle/>
          <a:p>
            <a:pPr algn="ctr" defTabSz="1219200" fontAlgn="base" latinLnBrk="1">
              <a:lnSpc>
                <a:spcPct val="120000"/>
              </a:lnSpc>
              <a:spcAft>
                <a:spcPts val="400"/>
              </a:spcAft>
              <a:defRPr/>
            </a:pPr>
            <a:endParaRPr lang="ko-KR" altLang="en-US" sz="1200" b="1" strike="noStrike" noProof="1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微软雅黑" panose="020B0503020204020204" charset="-122"/>
              <a:ea typeface="+mj-ea"/>
            </a:endParaRPr>
          </a:p>
        </p:txBody>
      </p:sp>
      <p:sp>
        <p:nvSpPr>
          <p:cNvPr id="64" name="Freeform 63"/>
          <p:cNvSpPr/>
          <p:nvPr>
            <p:custDataLst>
              <p:tags r:id="rId31"/>
            </p:custDataLst>
          </p:nvPr>
        </p:nvSpPr>
        <p:spPr bwMode="auto">
          <a:xfrm>
            <a:off x="9293543" y="4810125"/>
            <a:ext cx="727075" cy="195263"/>
          </a:xfrm>
          <a:custGeom>
            <a:avLst/>
            <a:gdLst>
              <a:gd name="connsiteX0" fmla="*/ 450091 w 898766"/>
              <a:gd name="connsiteY0" fmla="*/ 84664 h 1091661"/>
              <a:gd name="connsiteX1" fmla="*/ 78421 w 898766"/>
              <a:gd name="connsiteY1" fmla="*/ 456334 h 1091661"/>
              <a:gd name="connsiteX2" fmla="*/ 450091 w 898766"/>
              <a:gd name="connsiteY2" fmla="*/ 828004 h 1091661"/>
              <a:gd name="connsiteX3" fmla="*/ 821761 w 898766"/>
              <a:gd name="connsiteY3" fmla="*/ 456334 h 1091661"/>
              <a:gd name="connsiteX4" fmla="*/ 450091 w 898766"/>
              <a:gd name="connsiteY4" fmla="*/ 84664 h 1091661"/>
              <a:gd name="connsiteX5" fmla="*/ 447730 w 898766"/>
              <a:gd name="connsiteY5" fmla="*/ 0 h 1091661"/>
              <a:gd name="connsiteX6" fmla="*/ 863423 w 898766"/>
              <a:gd name="connsiteY6" fmla="*/ 280035 h 1091661"/>
              <a:gd name="connsiteX7" fmla="*/ 768947 w 898766"/>
              <a:gd name="connsiteY7" fmla="*/ 773656 h 1091661"/>
              <a:gd name="connsiteX8" fmla="*/ 447730 w 898766"/>
              <a:gd name="connsiteY8" fmla="*/ 1091661 h 1091661"/>
              <a:gd name="connsiteX9" fmla="*/ 131236 w 898766"/>
              <a:gd name="connsiteY9" fmla="*/ 773656 h 1091661"/>
              <a:gd name="connsiteX10" fmla="*/ 32036 w 898766"/>
              <a:gd name="connsiteY10" fmla="*/ 280035 h 1091661"/>
              <a:gd name="connsiteX11" fmla="*/ 447730 w 898766"/>
              <a:gd name="connsiteY11" fmla="*/ 0 h 1091661"/>
              <a:gd name="connsiteX0-1" fmla="*/ 821761 w 898766"/>
              <a:gd name="connsiteY0-2" fmla="*/ 456334 h 1091661"/>
              <a:gd name="connsiteX1-3" fmla="*/ 78421 w 898766"/>
              <a:gd name="connsiteY1-4" fmla="*/ 456334 h 1091661"/>
              <a:gd name="connsiteX2-5" fmla="*/ 450091 w 898766"/>
              <a:gd name="connsiteY2-6" fmla="*/ 828004 h 1091661"/>
              <a:gd name="connsiteX3-7" fmla="*/ 821761 w 898766"/>
              <a:gd name="connsiteY3-8" fmla="*/ 456334 h 1091661"/>
              <a:gd name="connsiteX4-9" fmla="*/ 447730 w 898766"/>
              <a:gd name="connsiteY4-10" fmla="*/ 0 h 1091661"/>
              <a:gd name="connsiteX5-11" fmla="*/ 863423 w 898766"/>
              <a:gd name="connsiteY5-12" fmla="*/ 280035 h 1091661"/>
              <a:gd name="connsiteX6-13" fmla="*/ 768947 w 898766"/>
              <a:gd name="connsiteY6-14" fmla="*/ 773656 h 1091661"/>
              <a:gd name="connsiteX7-15" fmla="*/ 447730 w 898766"/>
              <a:gd name="connsiteY7-16" fmla="*/ 1091661 h 1091661"/>
              <a:gd name="connsiteX8-17" fmla="*/ 131236 w 898766"/>
              <a:gd name="connsiteY8-18" fmla="*/ 773656 h 1091661"/>
              <a:gd name="connsiteX9-19" fmla="*/ 32036 w 898766"/>
              <a:gd name="connsiteY9-20" fmla="*/ 280035 h 1091661"/>
              <a:gd name="connsiteX10-21" fmla="*/ 447730 w 898766"/>
              <a:gd name="connsiteY10-22" fmla="*/ 0 h 1091661"/>
              <a:gd name="connsiteX0-23" fmla="*/ 821761 w 898766"/>
              <a:gd name="connsiteY0-24" fmla="*/ 238002 h 873329"/>
              <a:gd name="connsiteX1-25" fmla="*/ 78421 w 898766"/>
              <a:gd name="connsiteY1-26" fmla="*/ 238002 h 873329"/>
              <a:gd name="connsiteX2-27" fmla="*/ 450091 w 898766"/>
              <a:gd name="connsiteY2-28" fmla="*/ 609672 h 873329"/>
              <a:gd name="connsiteX3-29" fmla="*/ 821761 w 898766"/>
              <a:gd name="connsiteY3-30" fmla="*/ 238002 h 873329"/>
              <a:gd name="connsiteX4-31" fmla="*/ 32036 w 898766"/>
              <a:gd name="connsiteY4-32" fmla="*/ 61703 h 873329"/>
              <a:gd name="connsiteX5-33" fmla="*/ 863423 w 898766"/>
              <a:gd name="connsiteY5-34" fmla="*/ 61703 h 873329"/>
              <a:gd name="connsiteX6-35" fmla="*/ 768947 w 898766"/>
              <a:gd name="connsiteY6-36" fmla="*/ 555324 h 873329"/>
              <a:gd name="connsiteX7-37" fmla="*/ 447730 w 898766"/>
              <a:gd name="connsiteY7-38" fmla="*/ 873329 h 873329"/>
              <a:gd name="connsiteX8-39" fmla="*/ 131236 w 898766"/>
              <a:gd name="connsiteY8-40" fmla="*/ 555324 h 873329"/>
              <a:gd name="connsiteX9-41" fmla="*/ 32036 w 898766"/>
              <a:gd name="connsiteY9-42" fmla="*/ 61703 h 873329"/>
              <a:gd name="connsiteX0-43" fmla="*/ 821761 w 832092"/>
              <a:gd name="connsiteY0-44" fmla="*/ 176299 h 811626"/>
              <a:gd name="connsiteX1-45" fmla="*/ 78421 w 832092"/>
              <a:gd name="connsiteY1-46" fmla="*/ 176299 h 811626"/>
              <a:gd name="connsiteX2-47" fmla="*/ 450091 w 832092"/>
              <a:gd name="connsiteY2-48" fmla="*/ 547969 h 811626"/>
              <a:gd name="connsiteX3-49" fmla="*/ 821761 w 832092"/>
              <a:gd name="connsiteY3-50" fmla="*/ 176299 h 811626"/>
              <a:gd name="connsiteX4-51" fmla="*/ 32036 w 832092"/>
              <a:gd name="connsiteY4-52" fmla="*/ 0 h 811626"/>
              <a:gd name="connsiteX5-53" fmla="*/ 768947 w 832092"/>
              <a:gd name="connsiteY5-54" fmla="*/ 493621 h 811626"/>
              <a:gd name="connsiteX6-55" fmla="*/ 447730 w 832092"/>
              <a:gd name="connsiteY6-56" fmla="*/ 811626 h 811626"/>
              <a:gd name="connsiteX7-57" fmla="*/ 131236 w 832092"/>
              <a:gd name="connsiteY7-58" fmla="*/ 493621 h 811626"/>
              <a:gd name="connsiteX8-59" fmla="*/ 32036 w 832092"/>
              <a:gd name="connsiteY8-60" fmla="*/ 0 h 811626"/>
              <a:gd name="connsiteX0-61" fmla="*/ 753672 w 764003"/>
              <a:gd name="connsiteY0-62" fmla="*/ 46459 h 681786"/>
              <a:gd name="connsiteX1-63" fmla="*/ 10332 w 764003"/>
              <a:gd name="connsiteY1-64" fmla="*/ 46459 h 681786"/>
              <a:gd name="connsiteX2-65" fmla="*/ 382002 w 764003"/>
              <a:gd name="connsiteY2-66" fmla="*/ 418129 h 681786"/>
              <a:gd name="connsiteX3-67" fmla="*/ 753672 w 764003"/>
              <a:gd name="connsiteY3-68" fmla="*/ 46459 h 681786"/>
              <a:gd name="connsiteX4-69" fmla="*/ 63147 w 764003"/>
              <a:gd name="connsiteY4-70" fmla="*/ 363781 h 681786"/>
              <a:gd name="connsiteX5-71" fmla="*/ 700858 w 764003"/>
              <a:gd name="connsiteY5-72" fmla="*/ 363781 h 681786"/>
              <a:gd name="connsiteX6-73" fmla="*/ 379641 w 764003"/>
              <a:gd name="connsiteY6-74" fmla="*/ 681786 h 681786"/>
              <a:gd name="connsiteX7-75" fmla="*/ 63147 w 764003"/>
              <a:gd name="connsiteY7-76" fmla="*/ 363781 h 681786"/>
              <a:gd name="connsiteX0-77" fmla="*/ 690525 w 700856"/>
              <a:gd name="connsiteY0-78" fmla="*/ 0 h 635327"/>
              <a:gd name="connsiteX1-79" fmla="*/ 318855 w 700856"/>
              <a:gd name="connsiteY1-80" fmla="*/ 371670 h 635327"/>
              <a:gd name="connsiteX2-81" fmla="*/ 690525 w 700856"/>
              <a:gd name="connsiteY2-82" fmla="*/ 0 h 635327"/>
              <a:gd name="connsiteX3-83" fmla="*/ 0 w 700856"/>
              <a:gd name="connsiteY3-84" fmla="*/ 317322 h 635327"/>
              <a:gd name="connsiteX4-85" fmla="*/ 637711 w 700856"/>
              <a:gd name="connsiteY4-86" fmla="*/ 317322 h 635327"/>
              <a:gd name="connsiteX5-87" fmla="*/ 316494 w 700856"/>
              <a:gd name="connsiteY5-88" fmla="*/ 635327 h 635327"/>
              <a:gd name="connsiteX6-89" fmla="*/ 0 w 700856"/>
              <a:gd name="connsiteY6-90" fmla="*/ 317322 h 635327"/>
              <a:gd name="connsiteX0-91" fmla="*/ 0 w 637711"/>
              <a:gd name="connsiteY0-92" fmla="*/ 39751 h 357756"/>
              <a:gd name="connsiteX1-93" fmla="*/ 637711 w 637711"/>
              <a:gd name="connsiteY1-94" fmla="*/ 39751 h 357756"/>
              <a:gd name="connsiteX2-95" fmla="*/ 316494 w 637711"/>
              <a:gd name="connsiteY2-96" fmla="*/ 357756 h 357756"/>
              <a:gd name="connsiteX3-97" fmla="*/ 0 w 637711"/>
              <a:gd name="connsiteY3-98" fmla="*/ 39751 h 357756"/>
              <a:gd name="connsiteX0-99" fmla="*/ 0 w 637711"/>
              <a:gd name="connsiteY0-100" fmla="*/ 0 h 318005"/>
              <a:gd name="connsiteX1-101" fmla="*/ 637711 w 637711"/>
              <a:gd name="connsiteY1-102" fmla="*/ 0 h 318005"/>
              <a:gd name="connsiteX2-103" fmla="*/ 316494 w 637711"/>
              <a:gd name="connsiteY2-104" fmla="*/ 318005 h 318005"/>
              <a:gd name="connsiteX3-105" fmla="*/ 0 w 637711"/>
              <a:gd name="connsiteY3-106" fmla="*/ 0 h 3180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7711" h="318005">
                <a:moveTo>
                  <a:pt x="0" y="0"/>
                </a:moveTo>
                <a:lnTo>
                  <a:pt x="637711" y="0"/>
                </a:lnTo>
                <a:lnTo>
                  <a:pt x="316494" y="318005"/>
                </a:lnTo>
                <a:lnTo>
                  <a:pt x="0" y="0"/>
                </a:lnTo>
                <a:close/>
              </a:path>
            </a:pathLst>
          </a:custGeom>
          <a:solidFill>
            <a:srgbClr val="222222">
              <a:alpha val="20000"/>
            </a:srgbClr>
          </a:solidFill>
          <a:ln w="3175" cap="flat">
            <a:noFill/>
            <a:prstDash val="solid"/>
            <a:miter lim="800000"/>
          </a:ln>
        </p:spPr>
        <p:txBody>
          <a:bodyPr lIns="91440" tIns="45720" rIns="91440" bIns="45720">
            <a:normAutofit fontScale="25000" lnSpcReduction="20000"/>
          </a:bodyPr>
          <a:lstStyle>
            <a:lvl1pPr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1pPr>
            <a:lvl2pPr marL="742950" indent="-28575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2pPr>
            <a:lvl3pPr marL="11430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3pPr>
            <a:lvl4pPr marL="16002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4pPr>
            <a:lvl5pPr marL="2057400" indent="-228600"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5pPr>
            <a:lvl6pPr marL="25146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6pPr>
            <a:lvl7pPr marL="29718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7pPr>
            <a:lvl8pPr marL="34290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8pPr>
            <a:lvl9pPr marL="3886200" indent="-228600" defTabSz="12179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222222"/>
                </a:solidFill>
                <a:latin typeface="Roboto Condensed Light" pitchFamily="2" charset="0"/>
                <a:ea typeface="Roboto Condensed Light" pitchFamily="2" charset="0"/>
                <a:cs typeface="Roboto Condensed Light" pitchFamily="2" charset="0"/>
              </a:defRPr>
            </a:lvl9pPr>
          </a:lstStyle>
          <a:p>
            <a:pPr defTabSz="457200" fontAlgn="base" latinLnBrk="1">
              <a:lnSpc>
                <a:spcPct val="140000"/>
              </a:lnSpc>
              <a:defRPr/>
            </a:pPr>
            <a:endParaRPr lang="ko-KR" altLang="en-US" strike="noStrike" noProof="1" dirty="0">
              <a:solidFill>
                <a:srgbClr val="222222"/>
              </a:solidFill>
              <a:latin typeface="微软雅黑" panose="020B0503020204020204" charset="-122"/>
              <a:ea typeface="Gulim" panose="020B0600000101010101" pitchFamily="50" charset="-127"/>
              <a:cs typeface="Source Sans Pro" charset="0"/>
            </a:endParaRPr>
          </a:p>
        </p:txBody>
      </p:sp>
      <p:sp>
        <p:nvSpPr>
          <p:cNvPr id="25632" name="Freeform 64"/>
          <p:cNvSpPr/>
          <p:nvPr>
            <p:custDataLst>
              <p:tags r:id="rId32"/>
            </p:custDataLst>
          </p:nvPr>
        </p:nvSpPr>
        <p:spPr>
          <a:xfrm>
            <a:off x="9145905" y="3762375"/>
            <a:ext cx="1023938" cy="1243013"/>
          </a:xfrm>
          <a:custGeom>
            <a:avLst/>
            <a:gdLst/>
            <a:ahLst/>
            <a:cxnLst>
              <a:cxn ang="0">
                <a:pos x="512775" y="96328"/>
              </a:cxn>
              <a:cxn ang="0">
                <a:pos x="89342" y="519203"/>
              </a:cxn>
              <a:cxn ang="0">
                <a:pos x="512775" y="942078"/>
              </a:cxn>
              <a:cxn ang="0">
                <a:pos x="936208" y="519203"/>
              </a:cxn>
              <a:cxn ang="0">
                <a:pos x="512775" y="96328"/>
              </a:cxn>
              <a:cxn ang="0">
                <a:pos x="510085" y="0"/>
              </a:cxn>
              <a:cxn ang="0">
                <a:pos x="983672" y="318615"/>
              </a:cxn>
              <a:cxn ang="0">
                <a:pos x="876038" y="880243"/>
              </a:cxn>
              <a:cxn ang="0">
                <a:pos x="510085" y="1242060"/>
              </a:cxn>
              <a:cxn ang="0">
                <a:pos x="149513" y="880243"/>
              </a:cxn>
              <a:cxn ang="0">
                <a:pos x="36497" y="318615"/>
              </a:cxn>
              <a:cxn ang="0">
                <a:pos x="510085" y="0"/>
              </a:cxn>
            </a:cxnLst>
            <a:pathLst>
              <a:path w="898766" h="1091661">
                <a:moveTo>
                  <a:pt x="450091" y="84664"/>
                </a:moveTo>
                <a:cubicBezTo>
                  <a:pt x="244823" y="84664"/>
                  <a:pt x="78421" y="251066"/>
                  <a:pt x="78421" y="456334"/>
                </a:cubicBezTo>
                <a:cubicBezTo>
                  <a:pt x="78421" y="661602"/>
                  <a:pt x="244823" y="828004"/>
                  <a:pt x="450091" y="828004"/>
                </a:cubicBezTo>
                <a:cubicBezTo>
                  <a:pt x="655359" y="828004"/>
                  <a:pt x="821761" y="661602"/>
                  <a:pt x="821761" y="456334"/>
                </a:cubicBezTo>
                <a:cubicBezTo>
                  <a:pt x="821761" y="251066"/>
                  <a:pt x="655359" y="84664"/>
                  <a:pt x="450091" y="84664"/>
                </a:cubicBezTo>
                <a:close/>
                <a:moveTo>
                  <a:pt x="447730" y="0"/>
                </a:moveTo>
                <a:cubicBezTo>
                  <a:pt x="631958" y="0"/>
                  <a:pt x="792566" y="109166"/>
                  <a:pt x="863423" y="280035"/>
                </a:cubicBezTo>
                <a:cubicBezTo>
                  <a:pt x="934280" y="446157"/>
                  <a:pt x="896490" y="640758"/>
                  <a:pt x="768947" y="773656"/>
                </a:cubicBezTo>
                <a:lnTo>
                  <a:pt x="447730" y="1091661"/>
                </a:lnTo>
                <a:cubicBezTo>
                  <a:pt x="447730" y="1091661"/>
                  <a:pt x="447730" y="1091661"/>
                  <a:pt x="131236" y="773656"/>
                </a:cubicBezTo>
                <a:cubicBezTo>
                  <a:pt x="3693" y="640758"/>
                  <a:pt x="-34097" y="446157"/>
                  <a:pt x="32036" y="280035"/>
                </a:cubicBezTo>
                <a:cubicBezTo>
                  <a:pt x="102893" y="109166"/>
                  <a:pt x="268226" y="0"/>
                  <a:pt x="447730" y="0"/>
                </a:cubicBezTo>
                <a:close/>
              </a:path>
            </a:pathLst>
          </a:custGeom>
          <a:solidFill>
            <a:srgbClr val="8F68F2"/>
          </a:solidFill>
          <a:ln w="317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33"/>
            </p:custDataLst>
          </p:nvPr>
        </p:nvSpPr>
        <p:spPr>
          <a:xfrm>
            <a:off x="8909050" y="2079625"/>
            <a:ext cx="1959610" cy="1764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400">
                <a:solidFill>
                  <a:srgbClr val="222222">
                    <a:lumMod val="75000"/>
                    <a:lumOff val="25000"/>
                  </a:srgbClr>
                </a:solidFill>
              </a:defRPr>
            </a:lvl1pPr>
          </a:lstStyle>
          <a:p>
            <a:pPr algn="just" defTabSz="457200" fontAlgn="base">
              <a:lnSpc>
                <a:spcPct val="120000"/>
              </a:lnSpc>
            </a:pPr>
            <a:r>
              <a:rPr lang="zh-CN" altLang="zh-CN" sz="1800" b="1" strike="noStrike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4.依据数据分析，指导数学分层作业的精准设计。</a:t>
            </a:r>
            <a:endParaRPr lang="zh-CN" altLang="zh-CN" sz="1800" b="1" strike="noStrike" spc="150" noProof="1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4"/>
            </p:custDataLst>
          </p:nvPr>
        </p:nvSpPr>
        <p:spPr>
          <a:xfrm>
            <a:off x="9295130" y="3829050"/>
            <a:ext cx="725488" cy="588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zh-CN" altLang="en-US" sz="1400" b="1" spc="300" noProof="1" dirty="0">
                <a:latin typeface="微软雅黑" panose="020B0503020204020204" charset="-122"/>
                <a:ea typeface="微软雅黑" panose="020B0503020204020204" charset="-122"/>
                <a:cs typeface="+mn-cs"/>
              </a:rPr>
              <a:t>分层作业设计</a:t>
            </a:r>
            <a:endParaRPr kumimoji="1" lang="zh-CN" altLang="en-US" sz="1400" b="1" spc="300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MH_Other_1"/>
          <p:cNvCxnSpPr/>
          <p:nvPr>
            <p:custDataLst>
              <p:tags r:id="rId35"/>
            </p:custDataLst>
          </p:nvPr>
        </p:nvCxnSpPr>
        <p:spPr>
          <a:xfrm rot="1320000">
            <a:off x="1576705" y="1704023"/>
            <a:ext cx="509588" cy="469900"/>
          </a:xfrm>
          <a:prstGeom prst="line">
            <a:avLst/>
          </a:prstGeom>
          <a:ln w="38100">
            <a:solidFill>
              <a:srgbClr val="00A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H_Other_2"/>
          <p:cNvSpPr/>
          <p:nvPr>
            <p:custDataLst>
              <p:tags r:id="rId36"/>
            </p:custDataLst>
          </p:nvPr>
        </p:nvSpPr>
        <p:spPr>
          <a:xfrm rot="1320000">
            <a:off x="1694180" y="1692910"/>
            <a:ext cx="628650" cy="276225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00A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cxnSp>
        <p:nvCxnSpPr>
          <p:cNvPr id="32" name="MH_Other_3"/>
          <p:cNvCxnSpPr/>
          <p:nvPr>
            <p:custDataLst>
              <p:tags r:id="rId37"/>
            </p:custDataLst>
          </p:nvPr>
        </p:nvCxnSpPr>
        <p:spPr>
          <a:xfrm rot="1380000">
            <a:off x="3651250" y="1723073"/>
            <a:ext cx="519113" cy="444500"/>
          </a:xfrm>
          <a:prstGeom prst="line">
            <a:avLst/>
          </a:prstGeom>
          <a:ln w="38100">
            <a:solidFill>
              <a:srgbClr val="58B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H_Other_4"/>
          <p:cNvSpPr/>
          <p:nvPr>
            <p:custDataLst>
              <p:tags r:id="rId38"/>
            </p:custDataLst>
          </p:nvPr>
        </p:nvSpPr>
        <p:spPr>
          <a:xfrm rot="1380000">
            <a:off x="3768725" y="1711960"/>
            <a:ext cx="639763" cy="261938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58B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cxnSp>
        <p:nvCxnSpPr>
          <p:cNvPr id="34" name="MH_Other_5"/>
          <p:cNvCxnSpPr/>
          <p:nvPr>
            <p:custDataLst>
              <p:tags r:id="rId39"/>
            </p:custDataLst>
          </p:nvPr>
        </p:nvCxnSpPr>
        <p:spPr>
          <a:xfrm rot="1260000">
            <a:off x="6116003" y="1704023"/>
            <a:ext cx="538163" cy="465138"/>
          </a:xfrm>
          <a:prstGeom prst="line">
            <a:avLst/>
          </a:prstGeom>
          <a:ln w="38100">
            <a:solidFill>
              <a:srgbClr val="FD7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H_Other_6"/>
          <p:cNvSpPr/>
          <p:nvPr>
            <p:custDataLst>
              <p:tags r:id="rId40"/>
            </p:custDataLst>
          </p:nvPr>
        </p:nvSpPr>
        <p:spPr>
          <a:xfrm rot="1260000">
            <a:off x="6233478" y="1692910"/>
            <a:ext cx="665163" cy="274638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FE7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cxnSp>
        <p:nvCxnSpPr>
          <p:cNvPr id="36" name="MH_Other_5"/>
          <p:cNvCxnSpPr/>
          <p:nvPr>
            <p:custDataLst>
              <p:tags r:id="rId41"/>
            </p:custDataLst>
          </p:nvPr>
        </p:nvCxnSpPr>
        <p:spPr>
          <a:xfrm rot="1080000">
            <a:off x="8523288" y="1689735"/>
            <a:ext cx="519113" cy="487363"/>
          </a:xfrm>
          <a:prstGeom prst="line">
            <a:avLst/>
          </a:prstGeom>
          <a:ln w="38100">
            <a:solidFill>
              <a:srgbClr val="8F68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H_Other_6"/>
          <p:cNvSpPr/>
          <p:nvPr>
            <p:custDataLst>
              <p:tags r:id="rId42"/>
            </p:custDataLst>
          </p:nvPr>
        </p:nvSpPr>
        <p:spPr>
          <a:xfrm rot="1260000">
            <a:off x="8640763" y="1678623"/>
            <a:ext cx="641350" cy="285750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8F68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 dirty="0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680" y="5631180"/>
            <a:ext cx="2477770" cy="502285"/>
          </a:xfrm>
          <a:prstGeom prst="rect">
            <a:avLst/>
          </a:prstGeom>
        </p:spPr>
      </p:pic>
    </p:spTree>
    <p:custDataLst>
      <p:tags r:id="rId4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" name="图片 38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963" y="1055688"/>
            <a:ext cx="4227512" cy="4929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9" descr="1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913" y="1284288"/>
            <a:ext cx="4710112" cy="46212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6627" name="Straight Connector 13"/>
          <p:cNvCxnSpPr/>
          <p:nvPr>
            <p:custDataLst>
              <p:tags r:id="rId3"/>
            </p:custDataLst>
          </p:nvPr>
        </p:nvCxnSpPr>
        <p:spPr>
          <a:xfrm flipH="1">
            <a:off x="1174115" y="765175"/>
            <a:ext cx="5140325" cy="12700"/>
          </a:xfrm>
          <a:prstGeom prst="line">
            <a:avLst/>
          </a:prstGeom>
          <a:ln w="19050" cap="sq" cmpd="sng">
            <a:solidFill>
              <a:srgbClr val="00AAE8"/>
            </a:solidFill>
            <a:prstDash val="solid"/>
            <a:miter/>
            <a:headEnd type="oval" w="med" len="med"/>
            <a:tailEnd type="none" w="med" len="med"/>
          </a:ln>
        </p:spPr>
      </p:cxnSp>
      <p:sp>
        <p:nvSpPr>
          <p:cNvPr id="9231" name="文本框 16"/>
          <p:cNvSpPr txBox="1"/>
          <p:nvPr>
            <p:custDataLst>
              <p:tags r:id="rId4"/>
            </p:custDataLst>
          </p:nvPr>
        </p:nvSpPr>
        <p:spPr>
          <a:xfrm>
            <a:off x="1174115" y="12700"/>
            <a:ext cx="531812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r"/>
            <a:r>
              <a:rPr lang="zh-CN" altLang="zh-CN" sz="2000" b="1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1.利用问卷星，调查学生数学学习的状态。</a:t>
            </a:r>
            <a:endParaRPr lang="zh-CN" altLang="en-US" sz="2000" b="1" noProof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" name="MH_Other_1"/>
          <p:cNvCxnSpPr/>
          <p:nvPr>
            <p:custDataLst>
              <p:tags r:id="rId5"/>
            </p:custDataLst>
          </p:nvPr>
        </p:nvCxnSpPr>
        <p:spPr>
          <a:xfrm rot="1320000">
            <a:off x="572453" y="198438"/>
            <a:ext cx="509588" cy="468313"/>
          </a:xfrm>
          <a:prstGeom prst="line">
            <a:avLst/>
          </a:prstGeom>
          <a:ln w="38100">
            <a:solidFill>
              <a:srgbClr val="00AA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H_Other_2"/>
          <p:cNvSpPr/>
          <p:nvPr>
            <p:custDataLst>
              <p:tags r:id="rId6"/>
            </p:custDataLst>
          </p:nvPr>
        </p:nvSpPr>
        <p:spPr>
          <a:xfrm rot="1320000">
            <a:off x="689928" y="187325"/>
            <a:ext cx="628650" cy="276225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00A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pic>
        <p:nvPicPr>
          <p:cNvPr id="40" name="图片 40" descr="2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738" y="1055688"/>
            <a:ext cx="4033837" cy="443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1" descr="2-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575" y="1385888"/>
            <a:ext cx="4292600" cy="4084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5" descr="喜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9625" y="1190625"/>
            <a:ext cx="3105150" cy="2547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7" descr="喜欢"/>
          <p:cNvPicPr>
            <a:picLocks noChangeAspect="1"/>
          </p:cNvPicPr>
          <p:nvPr/>
        </p:nvPicPr>
        <p:blipFill>
          <a:blip r:embed="rId10"/>
          <a:srcRect r="22028" b="-475"/>
          <a:stretch>
            <a:fillRect/>
          </a:stretch>
        </p:blipFill>
        <p:spPr>
          <a:xfrm>
            <a:off x="2297113" y="800100"/>
            <a:ext cx="2670175" cy="39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4" descr="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3913" y="1284288"/>
            <a:ext cx="3822700" cy="2138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53" descr="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3025" y="777875"/>
            <a:ext cx="5138738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6" descr="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200" y="4283075"/>
            <a:ext cx="4760913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图片 55" descr="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3900" y="3937000"/>
            <a:ext cx="3168650" cy="290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图片 64" descr="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2550" y="4289425"/>
            <a:ext cx="4117975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图片 63" descr="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2488" y="3830638"/>
            <a:ext cx="2543175" cy="274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图片 66" descr="6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47875" y="1190625"/>
            <a:ext cx="3784600" cy="220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" name="图片 68" descr="7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97575" y="1635125"/>
            <a:ext cx="4552950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0" descr="5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3413" y="4105275"/>
            <a:ext cx="6108700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69" descr="5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19588" y="3810000"/>
            <a:ext cx="3552825" cy="276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5" descr="6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39888" y="800100"/>
            <a:ext cx="4792662" cy="290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67" descr="7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02488" y="1190625"/>
            <a:ext cx="2738437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2" descr="7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61275" y="1760538"/>
            <a:ext cx="2473325" cy="2852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" descr="7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7875" y="869950"/>
            <a:ext cx="7627938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4" descr="5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73413" y="1760538"/>
            <a:ext cx="4076700" cy="37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" name="图片 76" descr="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79625" y="2133600"/>
            <a:ext cx="5218113" cy="66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" name="图片 93" descr="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51063" y="2795588"/>
            <a:ext cx="5354637" cy="677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" name="图片 92" descr="1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74875" y="3422650"/>
            <a:ext cx="5145088" cy="46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4" name="图片 94" descr="2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44713" y="4489450"/>
            <a:ext cx="5145087" cy="642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2" descr="3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36775" y="5132388"/>
            <a:ext cx="5191125" cy="102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3" descr="2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36775" y="3810000"/>
            <a:ext cx="5160963" cy="67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20" descr="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70138" y="1622425"/>
            <a:ext cx="33305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22" descr="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43688" y="1433513"/>
            <a:ext cx="3011487" cy="224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19" descr="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209800" y="1081088"/>
            <a:ext cx="3694113" cy="265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21" descr="3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437313" y="1085850"/>
            <a:ext cx="3413125" cy="273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" name="图片 124" descr="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843088" y="4302125"/>
            <a:ext cx="442753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126" descr="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189663" y="4333875"/>
            <a:ext cx="4424362" cy="1365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" name="图片 123" descr="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58950" y="3865563"/>
            <a:ext cx="4554538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125" descr="7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469063" y="3830638"/>
            <a:ext cx="4010025" cy="32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图片 129" descr="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222500" y="1433513"/>
            <a:ext cx="3117850" cy="179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" name="图片 131" descr="16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638925" y="1530350"/>
            <a:ext cx="3211513" cy="1792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" name="图片 133" descr="18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920875" y="4170363"/>
            <a:ext cx="3484563" cy="180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" name="图片 135" descr="21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503988" y="4156075"/>
            <a:ext cx="3227387" cy="187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图片 128" descr="13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38325" y="973138"/>
            <a:ext cx="4283075" cy="31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图片 130" descr="15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361113" y="1012825"/>
            <a:ext cx="3930650" cy="277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" name="图片 132" descr="17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93888" y="3695700"/>
            <a:ext cx="4419600" cy="357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" name="图片 134" descr="20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029325" y="3695700"/>
            <a:ext cx="4251325" cy="319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1" name="图片 141" descr="2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578225" y="1530350"/>
            <a:ext cx="5349875" cy="1579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0" name="图片 140" descr="24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4262438" y="1036638"/>
            <a:ext cx="3779837" cy="325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7" name="图片 137" descr="2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178050" y="3738563"/>
            <a:ext cx="3589338" cy="2132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图片 136" descr="22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208213" y="3352800"/>
            <a:ext cx="3708400" cy="29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9" name="图片 139" descr="12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456363" y="3590925"/>
            <a:ext cx="3522662" cy="212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8" name="图片 138" descr="1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124575" y="3352800"/>
            <a:ext cx="4462463" cy="25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5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9110" y="181610"/>
            <a:ext cx="2477770" cy="502285"/>
          </a:xfrm>
          <a:prstGeom prst="rect">
            <a:avLst/>
          </a:prstGeom>
        </p:spPr>
      </p:pic>
    </p:spTree>
    <p:custDataLst>
      <p:tags r:id="rId5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" name="图片 44" descr="3"/>
          <p:cNvPicPr>
            <a:picLocks noChangeAspect="1"/>
          </p:cNvPicPr>
          <p:nvPr/>
        </p:nvPicPr>
        <p:blipFill>
          <a:blip r:embed="rId1"/>
          <a:srcRect t="40996" r="-1373"/>
          <a:stretch>
            <a:fillRect/>
          </a:stretch>
        </p:blipFill>
        <p:spPr>
          <a:xfrm>
            <a:off x="4743450" y="777875"/>
            <a:ext cx="5953125" cy="1639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31" name="文本框 16"/>
          <p:cNvSpPr txBox="1"/>
          <p:nvPr>
            <p:custDataLst>
              <p:tags r:id="rId2"/>
            </p:custDataLst>
          </p:nvPr>
        </p:nvSpPr>
        <p:spPr>
          <a:xfrm>
            <a:off x="1461770" y="12700"/>
            <a:ext cx="8085455" cy="7524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r>
              <a:rPr lang="zh-CN" altLang="zh-CN" sz="2000" b="1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2.依托“小闲智慧”平台，记录并分析学生数学学习数据。</a:t>
            </a:r>
            <a:endParaRPr lang="zh-CN" altLang="en-US" sz="2000" b="1" noProof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650" name="Straight Connector 13"/>
          <p:cNvCxnSpPr/>
          <p:nvPr>
            <p:custDataLst>
              <p:tags r:id="rId3"/>
            </p:custDataLst>
          </p:nvPr>
        </p:nvCxnSpPr>
        <p:spPr>
          <a:xfrm flipH="1">
            <a:off x="1245870" y="764540"/>
            <a:ext cx="7588885" cy="13335"/>
          </a:xfrm>
          <a:prstGeom prst="line">
            <a:avLst/>
          </a:prstGeom>
          <a:ln w="19050" cap="flat" cmpd="sng">
            <a:solidFill>
              <a:srgbClr val="58B933"/>
            </a:solidFill>
            <a:prstDash val="solid"/>
            <a:miter/>
            <a:headEnd type="oval" w="med" len="med"/>
            <a:tailEnd type="none" w="med" len="med"/>
          </a:ln>
        </p:spPr>
      </p:cxnSp>
      <p:cxnSp>
        <p:nvCxnSpPr>
          <p:cNvPr id="32" name="MH_Other_3"/>
          <p:cNvCxnSpPr/>
          <p:nvPr>
            <p:custDataLst>
              <p:tags r:id="rId4"/>
            </p:custDataLst>
          </p:nvPr>
        </p:nvCxnSpPr>
        <p:spPr>
          <a:xfrm rot="1380000">
            <a:off x="473393" y="198438"/>
            <a:ext cx="519113" cy="444500"/>
          </a:xfrm>
          <a:prstGeom prst="line">
            <a:avLst/>
          </a:prstGeom>
          <a:ln w="38100">
            <a:solidFill>
              <a:srgbClr val="58B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H_Other_4"/>
          <p:cNvSpPr/>
          <p:nvPr>
            <p:custDataLst>
              <p:tags r:id="rId5"/>
            </p:custDataLst>
          </p:nvPr>
        </p:nvSpPr>
        <p:spPr>
          <a:xfrm rot="1380000">
            <a:off x="590868" y="187325"/>
            <a:ext cx="639763" cy="260350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58B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pic>
        <p:nvPicPr>
          <p:cNvPr id="42" name="图片 42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425" y="1241425"/>
            <a:ext cx="9201150" cy="373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591560" y="5363845"/>
            <a:ext cx="55911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（七年级上学期各班四次数学测验平均分条形图）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5" name="图片 45" descr="4"/>
          <p:cNvPicPr>
            <a:picLocks noChangeAspect="1"/>
          </p:cNvPicPr>
          <p:nvPr/>
        </p:nvPicPr>
        <p:blipFill>
          <a:blip r:embed="rId7"/>
          <a:srcRect l="3714" r="4736" b="-572"/>
          <a:stretch>
            <a:fillRect/>
          </a:stretch>
        </p:blipFill>
        <p:spPr>
          <a:xfrm>
            <a:off x="5295900" y="3294063"/>
            <a:ext cx="5400675" cy="312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46" descr="5"/>
          <p:cNvPicPr>
            <a:picLocks noChangeAspect="1"/>
          </p:cNvPicPr>
          <p:nvPr/>
        </p:nvPicPr>
        <p:blipFill>
          <a:blip r:embed="rId8"/>
          <a:srcRect r="19958" b="-1247"/>
          <a:stretch>
            <a:fillRect/>
          </a:stretch>
        </p:blipFill>
        <p:spPr>
          <a:xfrm>
            <a:off x="1495425" y="1971675"/>
            <a:ext cx="4584700" cy="1962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640205" y="4857115"/>
            <a:ext cx="39528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（七（3）班期中考试学生情况分析）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7" name="图片 47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888" y="838200"/>
            <a:ext cx="6430962" cy="293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图片 50" descr="QQ截图202002111509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0313" y="3589020"/>
            <a:ext cx="6926262" cy="276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596313" y="1700213"/>
            <a:ext cx="25495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 七（3）班期中考试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试题每题得分率分析）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03998" y="4718685"/>
            <a:ext cx="22733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（七（3）班某学生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成绩追踪折线图）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" name="图片 51" descr="QQ截图202002111509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6003" y="1062038"/>
            <a:ext cx="7740650" cy="4446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258310" y="5731828"/>
            <a:ext cx="49244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（七（3）班所追踪学生薄弱知识点分析）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9280" y="72390"/>
            <a:ext cx="2477770" cy="50228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/>
      <p:bldP spid="6" grpId="1"/>
      <p:bldP spid="7" grpId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31" name="文本框 16"/>
          <p:cNvSpPr txBox="1"/>
          <p:nvPr>
            <p:custDataLst>
              <p:tags r:id="rId1"/>
            </p:custDataLst>
          </p:nvPr>
        </p:nvSpPr>
        <p:spPr>
          <a:xfrm>
            <a:off x="1604010" y="276225"/>
            <a:ext cx="5695950" cy="4889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r>
              <a:rPr lang="zh-CN" altLang="zh-CN" sz="2000" b="1" spc="150" noProof="1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3.结合记录表，开展个案动态发展追踪。</a:t>
            </a:r>
            <a:endParaRPr lang="zh-CN" altLang="en-US" sz="2000" b="1" noProof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8674" name="Straight Connector 13"/>
          <p:cNvCxnSpPr/>
          <p:nvPr>
            <p:custDataLst>
              <p:tags r:id="rId2"/>
            </p:custDataLst>
          </p:nvPr>
        </p:nvCxnSpPr>
        <p:spPr>
          <a:xfrm flipH="1">
            <a:off x="1345883" y="765175"/>
            <a:ext cx="4968875" cy="0"/>
          </a:xfrm>
          <a:prstGeom prst="line">
            <a:avLst/>
          </a:prstGeom>
          <a:ln w="19050" cap="flat" cmpd="sng">
            <a:solidFill>
              <a:srgbClr val="FE7A06"/>
            </a:solidFill>
            <a:prstDash val="solid"/>
            <a:miter/>
            <a:headEnd type="oval" w="med" len="med"/>
            <a:tailEnd type="none" w="med" len="med"/>
          </a:ln>
        </p:spPr>
      </p:cxnSp>
      <p:cxnSp>
        <p:nvCxnSpPr>
          <p:cNvPr id="34" name="MH_Other_5"/>
          <p:cNvCxnSpPr/>
          <p:nvPr>
            <p:custDataLst>
              <p:tags r:id="rId3"/>
            </p:custDataLst>
          </p:nvPr>
        </p:nvCxnSpPr>
        <p:spPr>
          <a:xfrm rot="1260000">
            <a:off x="721995" y="261938"/>
            <a:ext cx="538163" cy="466725"/>
          </a:xfrm>
          <a:prstGeom prst="line">
            <a:avLst/>
          </a:prstGeom>
          <a:ln w="38100">
            <a:solidFill>
              <a:srgbClr val="FD7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H_Other_6"/>
          <p:cNvSpPr/>
          <p:nvPr>
            <p:custDataLst>
              <p:tags r:id="rId4"/>
            </p:custDataLst>
          </p:nvPr>
        </p:nvSpPr>
        <p:spPr>
          <a:xfrm rot="1260000">
            <a:off x="839470" y="250825"/>
            <a:ext cx="666750" cy="276225"/>
          </a:xfrm>
          <a:custGeom>
            <a:avLst/>
            <a:gdLst>
              <a:gd name="connsiteX0" fmla="*/ 0 w 928918"/>
              <a:gd name="connsiteY0" fmla="*/ 0 h 459023"/>
              <a:gd name="connsiteX1" fmla="*/ 928918 w 928918"/>
              <a:gd name="connsiteY1" fmla="*/ 0 h 459023"/>
              <a:gd name="connsiteX2" fmla="*/ 464459 w 928918"/>
              <a:gd name="connsiteY2" fmla="*/ 459023 h 45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8918" h="459023">
                <a:moveTo>
                  <a:pt x="0" y="0"/>
                </a:moveTo>
                <a:lnTo>
                  <a:pt x="928918" y="0"/>
                </a:lnTo>
                <a:lnTo>
                  <a:pt x="464459" y="459023"/>
                </a:lnTo>
                <a:close/>
              </a:path>
            </a:pathLst>
          </a:custGeom>
          <a:solidFill>
            <a:srgbClr val="FE7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anchor="ctr">
            <a:normAutofit fontScale="30000"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strike="noStrike" noProof="1">
              <a:solidFill>
                <a:srgbClr val="FFFFFF"/>
              </a:solidFill>
              <a:latin typeface="Agency FB" panose="020B0503020202020204" pitchFamily="34" charset="0"/>
              <a:ea typeface="黑体" panose="02010609060101010101" charset="-122"/>
            </a:endParaRPr>
          </a:p>
        </p:txBody>
      </p:sp>
      <p:pic>
        <p:nvPicPr>
          <p:cNvPr id="59" name="图片 59" descr="IMG_1443(20200211-17460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225" y="836613"/>
            <a:ext cx="3944938" cy="591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图片 58" descr="IMG_1442(20200211-173957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813" y="809625"/>
            <a:ext cx="3963987" cy="5945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BEE5B18D3F50B9D64FCB07805BF79C7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788" y="950913"/>
            <a:ext cx="5070475" cy="380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F9F6FE51468C8E5E39FE544320C70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75" y="2301875"/>
            <a:ext cx="5289550" cy="397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未标题-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0370" y="180975"/>
            <a:ext cx="2477770" cy="50228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4"/>
  <p:tag name="KSO_WM_UNIT_ID" val="diagram20190163_4*q_h_i*1_3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4"/>
  <p:tag name="KSO_WM_UNIT_ID" val="diagram20190163_4*q_h_i*1_4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190163_4*q_h_i*1_1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190163_4*q_h_i*1_2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3"/>
  <p:tag name="KSO_WM_UNIT_ID" val="diagram20190163_4*q_h_i*1_4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3"/>
  <p:tag name="KSO_WM_UNIT_ID" val="diagram20190163_4*q_h_i*1_5_3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90163_4*q_i*1_1"/>
  <p:tag name="KSO_WM_TEMPLATE_CATEGORY" val="diagram"/>
  <p:tag name="KSO_WM_TEMPLATE_INDEX" val="2019016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90163_4*q_i*1_2"/>
  <p:tag name="KSO_WM_TEMPLATE_CATEGORY" val="diagram"/>
  <p:tag name="KSO_WM_TEMPLATE_INDEX" val="20190163"/>
  <p:tag name="KSO_WM_UNIT_LAYERLEVEL" val="1_1"/>
  <p:tag name="KSO_WM_TAG_VERSION" val="1.0"/>
  <p:tag name="KSO_WM_BEAUTIFY_FLAG" val="#wm#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90163_4*q_h_i*1_1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2"/>
  <p:tag name="KSO_WM_UNIT_ID" val="diagram20190163_4*q_h_i*1_5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90163_4*q_h_i*1_2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90163_4*q_h_i*1_4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90163_4*q_h_i*1_3_2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90163_4*q_h_i*1_1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90163_4*q_h_i*1_2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90163_4*q_h_i*1_3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90163_4*q_h_i*1_4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1"/>
  <p:tag name="KSO_WM_UNIT_ID" val="diagram20190163_4*q_h_i*1_5_1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8.xml><?xml version="1.0" encoding="utf-8"?>
<p:tagLst xmlns:p="http://schemas.openxmlformats.org/presentationml/2006/main">
  <p:tag name="KSO_WM_UNIT_VALUE" val="310*3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d"/>
  <p:tag name="KSO_WM_UNIT_INDEX" val="1_1"/>
  <p:tag name="KSO_WM_UNIT_ID" val="diagram20190163_4*q_d*1_1"/>
  <p:tag name="KSO_WM_TEMPLATE_CATEGORY" val="diagram"/>
  <p:tag name="KSO_WM_TEMPLATE_INDEX" val="20190163"/>
  <p:tag name="KSO_WM_UNIT_LAYERLEVEL" val="1_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PA" val="v5.2.4"/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8907_4*q_h_a*1_1_1"/>
  <p:tag name="KSO_WM_TEMPLATE_CATEGORY" val="diagram"/>
  <p:tag name="KSO_WM_TEMPLATE_INDEX" val="2019890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PA" val="v5.2.4"/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8907_4*q_h_a*1_1_1"/>
  <p:tag name="KSO_WM_TEMPLATE_CATEGORY" val="diagram"/>
  <p:tag name="KSO_WM_TEMPLATE_INDEX" val="2019890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3"/>
</p:tagLst>
</file>

<file path=ppt/tags/tag121.xml><?xml version="1.0" encoding="utf-8"?>
<p:tagLst xmlns:p="http://schemas.openxmlformats.org/presentationml/2006/main">
  <p:tag name="PA" val="v5.2.4"/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8907_4*q_h_a*1_1_1"/>
  <p:tag name="KSO_WM_TEMPLATE_CATEGORY" val="diagram"/>
  <p:tag name="KSO_WM_TEMPLATE_INDEX" val="2019890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3"/>
</p:tagLst>
</file>

<file path=ppt/tags/tag122.xml><?xml version="1.0" encoding="utf-8"?>
<p:tagLst xmlns:p="http://schemas.openxmlformats.org/presentationml/2006/main">
  <p:tag name="PA" val="v5.2.4"/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8907_4*q_h_a*1_1_1"/>
  <p:tag name="KSO_WM_TEMPLATE_CATEGORY" val="diagram"/>
  <p:tag name="KSO_WM_TEMPLATE_INDEX" val="2019890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3"/>
</p:tagLst>
</file>

<file path=ppt/tags/tag123.xml><?xml version="1.0" encoding="utf-8"?>
<p:tagLst xmlns:p="http://schemas.openxmlformats.org/presentationml/2006/main">
  <p:tag name="PA" val="v5.2.4"/>
  <p:tag name="KSO_WM_UNIT_ISCONTENTS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98907_4*q_h_a*1_1_1"/>
  <p:tag name="KSO_WM_TEMPLATE_CATEGORY" val="diagram"/>
  <p:tag name="KSO_WM_TEMPLATE_INDEX" val="2019890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DIAGRAM_SCHEMECOLOR_ID" val="3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125.xml><?xml version="1.0" encoding="utf-8"?>
<p:tagLst xmlns:p="http://schemas.openxmlformats.org/presentationml/2006/main">
  <p:tag name="MH" val="20171015140743"/>
  <p:tag name="MH_LIBRARY" val="GRAPHIC"/>
  <p:tag name="MH_ORDER" val="Text Placeholder 3"/>
</p:tagLst>
</file>

<file path=ppt/tags/tag126.xml><?xml version="1.0" encoding="utf-8"?>
<p:tagLst xmlns:p="http://schemas.openxmlformats.org/presentationml/2006/main">
  <p:tag name="MH" val="20171015140743"/>
  <p:tag name="MH_LIBRARY" val="GRAPHIC"/>
  <p:tag name="MH_ORDER" val="TextBox 17"/>
</p:tagLst>
</file>

<file path=ppt/tags/tag127.xml><?xml version="1.0" encoding="utf-8"?>
<p:tagLst xmlns:p="http://schemas.openxmlformats.org/presentationml/2006/main">
  <p:tag name="MH" val="20171015140743"/>
  <p:tag name="MH_LIBRARY" val="GRAPHIC"/>
  <p:tag name="MH_ORDER" val="Isosceles Triangle 18"/>
</p:tagLst>
</file>

<file path=ppt/tags/tag128.xml><?xml version="1.0" encoding="utf-8"?>
<p:tagLst xmlns:p="http://schemas.openxmlformats.org/presentationml/2006/main">
  <p:tag name="MH" val="20171015140743"/>
  <p:tag name="MH_LIBRARY" val="GRAPHIC"/>
  <p:tag name="MH_ORDER" val="Isosceles Triangle 19"/>
</p:tagLst>
</file>

<file path=ppt/tags/tag129.xml><?xml version="1.0" encoding="utf-8"?>
<p:tagLst xmlns:p="http://schemas.openxmlformats.org/presentationml/2006/main">
  <p:tag name="MH" val="20171015140743"/>
  <p:tag name="MH_LIBRARY" val="GRAPHIC"/>
  <p:tag name="MH_ORDER" val="Isosceles Triangle 2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71015140743"/>
  <p:tag name="MH_LIBRARY" val="GRAPHIC"/>
  <p:tag name="MH_ORDER" val="Isosceles Triangle 21"/>
</p:tagLst>
</file>

<file path=ppt/tags/tag131.xml><?xml version="1.0" encoding="utf-8"?>
<p:tagLst xmlns:p="http://schemas.openxmlformats.org/presentationml/2006/main">
  <p:tag name="MH" val="20171015140743"/>
  <p:tag name="MH_LIBRARY" val="GRAPHIC"/>
  <p:tag name="MH_ORDER" val="Isosceles Triangle 22"/>
</p:tagLst>
</file>

<file path=ppt/tags/tag132.xml><?xml version="1.0" encoding="utf-8"?>
<p:tagLst xmlns:p="http://schemas.openxmlformats.org/presentationml/2006/main">
  <p:tag name="MH" val="20171015140743"/>
  <p:tag name="MH_LIBRARY" val="GRAPHIC"/>
  <p:tag name="MH_ORDER" val="Oval 23"/>
</p:tagLst>
</file>

<file path=ppt/tags/tag133.xml><?xml version="1.0" encoding="utf-8"?>
<p:tagLst xmlns:p="http://schemas.openxmlformats.org/presentationml/2006/main">
  <p:tag name="MH" val="20171015140743"/>
  <p:tag name="MH_LIBRARY" val="GRAPHIC"/>
  <p:tag name="MH_ORDER" val="Oval 24"/>
</p:tagLst>
</file>

<file path=ppt/tags/tag134.xml><?xml version="1.0" encoding="utf-8"?>
<p:tagLst xmlns:p="http://schemas.openxmlformats.org/presentationml/2006/main">
  <p:tag name="MH" val="20171015140743"/>
  <p:tag name="MH_LIBRARY" val="GRAPHIC"/>
  <p:tag name="MH_ORDER" val="Oval 25"/>
</p:tagLst>
</file>

<file path=ppt/tags/tag135.xml><?xml version="1.0" encoding="utf-8"?>
<p:tagLst xmlns:p="http://schemas.openxmlformats.org/presentationml/2006/main">
  <p:tag name="MH" val="20171015140743"/>
  <p:tag name="MH_LIBRARY" val="GRAPHIC"/>
  <p:tag name="MH_ORDER" val="Isosceles Triangle 26"/>
</p:tagLst>
</file>

<file path=ppt/tags/tag136.xml><?xml version="1.0" encoding="utf-8"?>
<p:tagLst xmlns:p="http://schemas.openxmlformats.org/presentationml/2006/main">
  <p:tag name="MH" val="20171015140743"/>
  <p:tag name="MH_LIBRARY" val="GRAPHIC"/>
  <p:tag name="MH_ORDER" val="Isosceles Triangle 27"/>
</p:tagLst>
</file>

<file path=ppt/tags/tag137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138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MH" val="20180926094333"/>
  <p:tag name="MH_LIBRARY" val="GRAPHIC"/>
  <p:tag name="MH_TYPE" val="Other"/>
  <p:tag name="MH_ORDER" val="1"/>
</p:tagLst>
</file>

<file path=ppt/tags/tag141.xml><?xml version="1.0" encoding="utf-8"?>
<p:tagLst xmlns:p="http://schemas.openxmlformats.org/presentationml/2006/main">
  <p:tag name="MH" val="20180926094333"/>
  <p:tag name="MH_LIBRARY" val="GRAPHIC"/>
  <p:tag name="MH_TYPE" val="Other"/>
  <p:tag name="MH_ORDER" val="2"/>
</p:tagLst>
</file>

<file path=ppt/tags/tag142.xml><?xml version="1.0" encoding="utf-8"?>
<p:tagLst xmlns:p="http://schemas.openxmlformats.org/presentationml/2006/main">
  <p:tag name="MH" val="20180926094333"/>
  <p:tag name="MH_LIBRARY" val="GRAPHIC"/>
  <p:tag name="MH_TYPE" val="Other"/>
  <p:tag name="MH_ORDER" val="4"/>
</p:tagLst>
</file>

<file path=ppt/tags/tag143.xml><?xml version="1.0" encoding="utf-8"?>
<p:tagLst xmlns:p="http://schemas.openxmlformats.org/presentationml/2006/main">
  <p:tag name="MH" val="20180926094333"/>
  <p:tag name="MH_LIBRARY" val="GRAPHIC"/>
  <p:tag name="MH_TYPE" val="Other"/>
  <p:tag name="MH_ORDER" val="6"/>
</p:tagLst>
</file>

<file path=ppt/tags/tag144.xml><?xml version="1.0" encoding="utf-8"?>
<p:tagLst xmlns:p="http://schemas.openxmlformats.org/presentationml/2006/main">
  <p:tag name="MH" val="20180926094333"/>
  <p:tag name="MH_LIBRARY" val="GRAPHIC"/>
  <p:tag name="MH_TYPE" val="Other"/>
  <p:tag name="MH_ORDER" val="8"/>
</p:tagLst>
</file>

<file path=ppt/tags/tag145.xml><?xml version="1.0" encoding="utf-8"?>
<p:tagLst xmlns:p="http://schemas.openxmlformats.org/presentationml/2006/main">
  <p:tag name="MH" val="20180926094333"/>
  <p:tag name="MH_LIBRARY" val="GRAPHIC"/>
  <p:tag name="MH_TYPE" val="Other"/>
  <p:tag name="MH_ORDER" val="9"/>
</p:tagLst>
</file>

<file path=ppt/tags/tag146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147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149.xml><?xml version="1.0" encoding="utf-8"?>
<p:tagLst xmlns:p="http://schemas.openxmlformats.org/presentationml/2006/main">
  <p:tag name="MH" val="20171015140743"/>
  <p:tag name="MH_LIBRARY" val="GRAPHIC"/>
  <p:tag name="MH_ORDER" val="Text Placeholder 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MH" val="20171015140743"/>
  <p:tag name="MH_LIBRARY" val="GRAPHIC"/>
  <p:tag name="MH_ORDER" val="TextBox 17"/>
</p:tagLst>
</file>

<file path=ppt/tags/tag151.xml><?xml version="1.0" encoding="utf-8"?>
<p:tagLst xmlns:p="http://schemas.openxmlformats.org/presentationml/2006/main">
  <p:tag name="MH" val="20171015140743"/>
  <p:tag name="MH_LIBRARY" val="GRAPHIC"/>
  <p:tag name="MH_ORDER" val="Isosceles Triangle 18"/>
</p:tagLst>
</file>

<file path=ppt/tags/tag152.xml><?xml version="1.0" encoding="utf-8"?>
<p:tagLst xmlns:p="http://schemas.openxmlformats.org/presentationml/2006/main">
  <p:tag name="MH" val="20171015140743"/>
  <p:tag name="MH_LIBRARY" val="GRAPHIC"/>
  <p:tag name="MH_ORDER" val="Isosceles Triangle 19"/>
</p:tagLst>
</file>

<file path=ppt/tags/tag153.xml><?xml version="1.0" encoding="utf-8"?>
<p:tagLst xmlns:p="http://schemas.openxmlformats.org/presentationml/2006/main">
  <p:tag name="MH" val="20171015140743"/>
  <p:tag name="MH_LIBRARY" val="GRAPHIC"/>
  <p:tag name="MH_ORDER" val="Isosceles Triangle 20"/>
</p:tagLst>
</file>

<file path=ppt/tags/tag154.xml><?xml version="1.0" encoding="utf-8"?>
<p:tagLst xmlns:p="http://schemas.openxmlformats.org/presentationml/2006/main">
  <p:tag name="MH" val="20171015140743"/>
  <p:tag name="MH_LIBRARY" val="GRAPHIC"/>
  <p:tag name="MH_ORDER" val="Isosceles Triangle 21"/>
</p:tagLst>
</file>

<file path=ppt/tags/tag155.xml><?xml version="1.0" encoding="utf-8"?>
<p:tagLst xmlns:p="http://schemas.openxmlformats.org/presentationml/2006/main">
  <p:tag name="MH" val="20171015140743"/>
  <p:tag name="MH_LIBRARY" val="GRAPHIC"/>
  <p:tag name="MH_ORDER" val="Isosceles Triangle 22"/>
</p:tagLst>
</file>

<file path=ppt/tags/tag156.xml><?xml version="1.0" encoding="utf-8"?>
<p:tagLst xmlns:p="http://schemas.openxmlformats.org/presentationml/2006/main">
  <p:tag name="MH" val="20171015140743"/>
  <p:tag name="MH_LIBRARY" val="GRAPHIC"/>
  <p:tag name="MH_ORDER" val="Oval 23"/>
</p:tagLst>
</file>

<file path=ppt/tags/tag157.xml><?xml version="1.0" encoding="utf-8"?>
<p:tagLst xmlns:p="http://schemas.openxmlformats.org/presentationml/2006/main">
  <p:tag name="MH" val="20171015140743"/>
  <p:tag name="MH_LIBRARY" val="GRAPHIC"/>
  <p:tag name="MH_ORDER" val="Oval 24"/>
</p:tagLst>
</file>

<file path=ppt/tags/tag158.xml><?xml version="1.0" encoding="utf-8"?>
<p:tagLst xmlns:p="http://schemas.openxmlformats.org/presentationml/2006/main">
  <p:tag name="MH" val="20171015140743"/>
  <p:tag name="MH_LIBRARY" val="GRAPHIC"/>
  <p:tag name="MH_ORDER" val="Oval 25"/>
</p:tagLst>
</file>

<file path=ppt/tags/tag159.xml><?xml version="1.0" encoding="utf-8"?>
<p:tagLst xmlns:p="http://schemas.openxmlformats.org/presentationml/2006/main">
  <p:tag name="MH" val="20171015140743"/>
  <p:tag name="MH_LIBRARY" val="GRAPHIC"/>
  <p:tag name="MH_ORDER" val="Isosceles Triangle 2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MH" val="20171015140743"/>
  <p:tag name="MH_LIBRARY" val="GRAPHIC"/>
  <p:tag name="MH_ORDER" val="Isosceles Triangle 27"/>
</p:tagLst>
</file>

<file path=ppt/tags/tag161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162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164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165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1"/>
  <p:tag name="KSO_WM_UNIT_FILL_FORE_SCHEMECOLOR_INDEX" val="5"/>
  <p:tag name="KSO_WM_UNIT_FILL_TYPE" val="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2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2"/>
  <p:tag name="KSO_WM_UNIT_FILL_FORE_SCHEMECOLOR_INDEX" val="5"/>
  <p:tag name="KSO_WM_UNIT_FILL_TYPE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3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3"/>
  <p:tag name="KSO_WM_UNIT_FILL_FORE_SCHEMECOLOR_INDEX" val="5"/>
  <p:tag name="KSO_WM_UNIT_FILL_TYPE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4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4"/>
  <p:tag name="KSO_WM_UNIT_FILL_FORE_SCHEMECOLOR_INDEX" val="5"/>
  <p:tag name="KSO_WM_UNI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5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5"/>
  <p:tag name="KSO_WM_UNIT_FILL_FORE_SCHEMECOLOR_INDEX" val="13"/>
  <p:tag name="KSO_WM_UNIT_FILL_TYPE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1_6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6"/>
  <p:tag name="KSO_WM_UNIT_FILL_FORE_SCHEMECOLOR_INDEX" val="5"/>
  <p:tag name="KSO_WM_UNIT_FILL_TYPE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f*1_1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NOCLEAR" val="0"/>
  <p:tag name="KSO_WM_DIAGRAM_GROUP_CODE" val="m1-1"/>
  <p:tag name="KSO_WM_UNIT_TYPE" val="m_h_f"/>
  <p:tag name="KSO_WM_UNIT_INDEX" val="1_1_1"/>
  <p:tag name="KSO_WM_UNIT_PRESET_TEXT" val="单击此处添加文本具体内容，简明扼要的阐述您的观点。根据需要可酌情增减文字，以便观者准确的理解您传达的思想。"/>
  <p:tag name="KSO_WM_UNIT_VALUE" val="70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a*1_1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6"/>
  <p:tag name="KSO_WM_DIAGRAM_GROUP_CODE" val="m1-1"/>
  <p:tag name="KSO_WM_UNIT_TYPE" val="m_h_a"/>
  <p:tag name="KSO_WM_UNIT_INDEX" val="1_1_1"/>
  <p:tag name="KSO_WM_UNIT_PRESET_TEXT" val="添加标题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FILL_FORE_SCHEMECOLOR_INDEX" val="6"/>
  <p:tag name="KSO_WM_UNIT_FILL_TYPE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2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2"/>
  <p:tag name="KSO_WM_UNIT_FILL_FORE_SCHEMECOLOR_INDEX" val="6"/>
  <p:tag name="KSO_WM_UNI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6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6"/>
  <p:tag name="KSO_WM_UNIT_FILL_FORE_SCHEMECOLOR_INDEX" val="6"/>
  <p:tag name="KSO_WM_UNIT_FILL_TYPE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3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3"/>
  <p:tag name="KSO_WM_UNIT_FILL_FORE_SCHEMECOLOR_INDEX" val="6"/>
  <p:tag name="KSO_WM_UNIT_FILL_TYPE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4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4"/>
  <p:tag name="KSO_WM_UNIT_FILL_FORE_SCHEMECOLOR_INDEX" val="13"/>
  <p:tag name="KSO_WM_UNI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2_5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5"/>
  <p:tag name="KSO_WM_UNIT_FILL_FORE_SCHEMECOLOR_INDEX" val="6"/>
  <p:tag name="KSO_WM_UNI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f*1_2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NOCLEAR" val="0"/>
  <p:tag name="KSO_WM_DIAGRAM_GROUP_CODE" val="m1-1"/>
  <p:tag name="KSO_WM_UNIT_TYPE" val="m_h_f"/>
  <p:tag name="KSO_WM_UNIT_INDEX" val="1_2_1"/>
  <p:tag name="KSO_WM_UNIT_PRESET_TEXT" val="单击此处添加文本具体内容，简明扼要的阐述您的观点。根据需要可酌情增减文字，以便观者准确的理解您传达的思想。"/>
  <p:tag name="KSO_WM_UNIT_VALUE" val="7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a*1_2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6"/>
  <p:tag name="KSO_WM_DIAGRAM_GROUP_CODE" val="m1-1"/>
  <p:tag name="KSO_WM_UNIT_TYPE" val="m_h_a"/>
  <p:tag name="KSO_WM_UNIT_INDEX" val="1_2_1"/>
  <p:tag name="KSO_WM_UNIT_PRESET_TEXT" val="添加标题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FILL_FORE_SCHEMECOLOR_INDEX" val="7"/>
  <p:tag name="KSO_WM_UNIT_FILL_TYPE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2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2"/>
  <p:tag name="KSO_WM_UNIT_FILL_FORE_SCHEMECOLOR_INDEX" val="7"/>
  <p:tag name="KSO_WM_UNIT_FILL_TYPE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3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3"/>
  <p:tag name="KSO_WM_UNIT_FILL_FORE_SCHEMECOLOR_INDEX" val="7"/>
  <p:tag name="KSO_WM_UNIT_FILL_TYPE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4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4"/>
  <p:tag name="KSO_WM_UNIT_FILL_FORE_SCHEMECOLOR_INDEX" val="7"/>
  <p:tag name="KSO_WM_UNIT_FILL_TYPE" val="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5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5"/>
  <p:tag name="KSO_WM_UNIT_FILL_FORE_SCHEMECOLOR_INDEX" val="13"/>
  <p:tag name="KSO_WM_UNIT_FILL_TYPE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3_6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6"/>
  <p:tag name="KSO_WM_UNIT_FILL_FORE_SCHEMECOLOR_INDEX" val="7"/>
  <p:tag name="KSO_WM_UNIT_FILL_TYPE" val="1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f*1_3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NOCLEAR" val="0"/>
  <p:tag name="KSO_WM_DIAGRAM_GROUP_CODE" val="m1-1"/>
  <p:tag name="KSO_WM_UNIT_TYPE" val="m_h_f"/>
  <p:tag name="KSO_WM_UNIT_INDEX" val="1_3_1"/>
  <p:tag name="KSO_WM_UNIT_PRESET_TEXT" val="单击此处添加文本具体内容，简明扼要的阐述您的观点。根据需要可酌情增减文字，以便观者准确的理解您传达的思想。"/>
  <p:tag name="KSO_WM_UNIT_VALUE" val="70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a*1_3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6"/>
  <p:tag name="KSO_WM_DIAGRAM_GROUP_CODE" val="m1-1"/>
  <p:tag name="KSO_WM_UNIT_TYPE" val="m_h_a"/>
  <p:tag name="KSO_WM_UNIT_INDEX" val="1_3_1"/>
  <p:tag name="KSO_WM_UNIT_PRESET_TEXT" val="添加标题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1"/>
  <p:tag name="KSO_WM_UNIT_FILL_FORE_SCHEMECOLOR_INDEX" val="8"/>
  <p:tag name="KSO_WM_UNIT_FILL_TYPE" val="1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2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2"/>
  <p:tag name="KSO_WM_UNIT_FILL_FORE_SCHEMECOLOR_INDEX" val="8"/>
  <p:tag name="KSO_WM_UNIT_FILL_TYPE" val="1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3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3"/>
  <p:tag name="KSO_WM_UNIT_FILL_FORE_SCHEMECOLOR_INDEX" val="8"/>
  <p:tag name="KSO_WM_UNIT_FILL_TYPE" val="1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4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4"/>
  <p:tag name="KSO_WM_UNIT_FILL_FORE_SCHEMECOLOR_INDEX" val="8"/>
  <p:tag name="KSO_WM_UNIT_FILL_TYPE" val="1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5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5"/>
  <p:tag name="KSO_WM_UNIT_FILL_FORE_SCHEMECOLOR_INDEX" val="13"/>
  <p:tag name="KSO_WM_UNIT_FILL_TYPE" val="1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i*1_4_6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6"/>
  <p:tag name="KSO_WM_UNIT_FILL_FORE_SCHEMECOLOR_INDEX" val="8"/>
  <p:tag name="KSO_WM_UNIT_FILL_TYPE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f*1_4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NOCLEAR" val="0"/>
  <p:tag name="KSO_WM_DIAGRAM_GROUP_CODE" val="m1-1"/>
  <p:tag name="KSO_WM_UNIT_TYPE" val="m_h_f"/>
  <p:tag name="KSO_WM_UNIT_INDEX" val="1_4_1"/>
  <p:tag name="KSO_WM_UNIT_PRESET_TEXT" val="单击此处添加文本具体内容，简明扼要的阐述您的观点。根据需要可酌情增减文字，以便观者准确的理解您传达的思想。"/>
  <p:tag name="KSO_WM_UNIT_VALUE" val="7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0_2*m_h_a*1_4_1"/>
  <p:tag name="KSO_WM_TEMPLATE_CATEGORY" val="diagram"/>
  <p:tag name="KSO_WM_TEMPLATE_INDEX" val="20201470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VALUE" val="6"/>
  <p:tag name="KSO_WM_DIAGRAM_GROUP_CODE" val="m1-1"/>
  <p:tag name="KSO_WM_UNIT_TYPE" val="m_h_a"/>
  <p:tag name="KSO_WM_UNIT_INDEX" val="1_4_1"/>
  <p:tag name="KSO_WM_UNIT_PRESET_TEXT" val="添加标题"/>
</p:tagLst>
</file>

<file path=ppt/tags/tag198.xml><?xml version="1.0" encoding="utf-8"?>
<p:tagLst xmlns:p="http://schemas.openxmlformats.org/presentationml/2006/main">
  <p:tag name="MH" val="20180926101437"/>
  <p:tag name="MH_LIBRARY" val="GRAPHIC"/>
  <p:tag name="MH_TYPE" val="Other"/>
  <p:tag name="MH_ORDER" val="1"/>
</p:tagLst>
</file>

<file path=ppt/tags/tag199.xml><?xml version="1.0" encoding="utf-8"?>
<p:tagLst xmlns:p="http://schemas.openxmlformats.org/presentationml/2006/main">
  <p:tag name="MH" val="20180926101437"/>
  <p:tag name="MH_LIBRARY" val="GRAPHIC"/>
  <p:tag name="MH_TYPE" val="Other"/>
  <p:tag name="MH_ORDER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MH" val="20180926101437"/>
  <p:tag name="MH_LIBRARY" val="GRAPHIC"/>
  <p:tag name="MH_TYPE" val="Other"/>
  <p:tag name="MH_ORDER" val="3"/>
</p:tagLst>
</file>

<file path=ppt/tags/tag201.xml><?xml version="1.0" encoding="utf-8"?>
<p:tagLst xmlns:p="http://schemas.openxmlformats.org/presentationml/2006/main">
  <p:tag name="MH" val="20180926101437"/>
  <p:tag name="MH_LIBRARY" val="GRAPHIC"/>
  <p:tag name="MH_TYPE" val="Other"/>
  <p:tag name="MH_ORDER" val="4"/>
</p:tagLst>
</file>

<file path=ppt/tags/tag202.xml><?xml version="1.0" encoding="utf-8"?>
<p:tagLst xmlns:p="http://schemas.openxmlformats.org/presentationml/2006/main">
  <p:tag name="MH" val="20180926101437"/>
  <p:tag name="MH_LIBRARY" val="GRAPHIC"/>
  <p:tag name="MH_TYPE" val="Other"/>
  <p:tag name="MH_ORDER" val="5"/>
</p:tagLst>
</file>

<file path=ppt/tags/tag203.xml><?xml version="1.0" encoding="utf-8"?>
<p:tagLst xmlns:p="http://schemas.openxmlformats.org/presentationml/2006/main">
  <p:tag name="MH" val="20180926101437"/>
  <p:tag name="MH_LIBRARY" val="GRAPHIC"/>
  <p:tag name="MH_TYPE" val="Other"/>
  <p:tag name="MH_ORDER" val="6"/>
</p:tagLst>
</file>

<file path=ppt/tags/tag204.xml><?xml version="1.0" encoding="utf-8"?>
<p:tagLst xmlns:p="http://schemas.openxmlformats.org/presentationml/2006/main">
  <p:tag name="MH" val="20180926101437"/>
  <p:tag name="MH_LIBRARY" val="GRAPHIC"/>
  <p:tag name="MH_TYPE" val="Other"/>
  <p:tag name="MH_ORDER" val="5"/>
</p:tagLst>
</file>

<file path=ppt/tags/tag205.xml><?xml version="1.0" encoding="utf-8"?>
<p:tagLst xmlns:p="http://schemas.openxmlformats.org/presentationml/2006/main">
  <p:tag name="MH" val="20180926101437"/>
  <p:tag name="MH_LIBRARY" val="GRAPHIC"/>
  <p:tag name="MH_TYPE" val="Other"/>
  <p:tag name="MH_ORDER" val="6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07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08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09.xml><?xml version="1.0" encoding="utf-8"?>
<p:tagLst xmlns:p="http://schemas.openxmlformats.org/presentationml/2006/main">
  <p:tag name="MH" val="20180926101437"/>
  <p:tag name="MH_LIBRARY" val="GRAPHIC"/>
  <p:tag name="MH_TYPE" val="Other"/>
  <p:tag name="MH_ORDER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80926101437"/>
  <p:tag name="MH_LIBRARY" val="GRAPHIC"/>
  <p:tag name="MH_TYPE" val="Other"/>
  <p:tag name="MH_ORDER" val="2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12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13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14.xml><?xml version="1.0" encoding="utf-8"?>
<p:tagLst xmlns:p="http://schemas.openxmlformats.org/presentationml/2006/main">
  <p:tag name="MH" val="20180926101437"/>
  <p:tag name="MH_LIBRARY" val="GRAPHIC"/>
  <p:tag name="MH_TYPE" val="Other"/>
  <p:tag name="MH_ORDER" val="3"/>
</p:tagLst>
</file>

<file path=ppt/tags/tag215.xml><?xml version="1.0" encoding="utf-8"?>
<p:tagLst xmlns:p="http://schemas.openxmlformats.org/presentationml/2006/main">
  <p:tag name="MH" val="20180926101437"/>
  <p:tag name="MH_LIBRARY" val="GRAPHIC"/>
  <p:tag name="MH_TYPE" val="Other"/>
  <p:tag name="MH_ORDER" val="4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17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18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19.xml><?xml version="1.0" encoding="utf-8"?>
<p:tagLst xmlns:p="http://schemas.openxmlformats.org/presentationml/2006/main">
  <p:tag name="MH" val="20180926101437"/>
  <p:tag name="MH_LIBRARY" val="GRAPHIC"/>
  <p:tag name="MH_TYPE" val="Other"/>
  <p:tag name="MH_ORDER" val="5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MH" val="20180926101437"/>
  <p:tag name="MH_LIBRARY" val="GRAPHIC"/>
  <p:tag name="MH_TYPE" val="Other"/>
  <p:tag name="MH_ORDER" val="6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22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23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24.xml><?xml version="1.0" encoding="utf-8"?>
<p:tagLst xmlns:p="http://schemas.openxmlformats.org/presentationml/2006/main">
  <p:tag name="MH" val="20180926101437"/>
  <p:tag name="MH_LIBRARY" val="GRAPHIC"/>
  <p:tag name="MH_TYPE" val="Other"/>
  <p:tag name="MH_ORDER" val="5"/>
</p:tagLst>
</file>

<file path=ppt/tags/tag225.xml><?xml version="1.0" encoding="utf-8"?>
<p:tagLst xmlns:p="http://schemas.openxmlformats.org/presentationml/2006/main">
  <p:tag name="MH" val="20180926101437"/>
  <p:tag name="MH_LIBRARY" val="GRAPHIC"/>
  <p:tag name="MH_TYPE" val="Other"/>
  <p:tag name="MH_ORDER" val="6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27.xml><?xml version="1.0" encoding="utf-8"?>
<p:tagLst xmlns:p="http://schemas.openxmlformats.org/presentationml/2006/main">
  <p:tag name="MH" val="20171015140743"/>
  <p:tag name="MH_LIBRARY" val="GRAPHIC"/>
  <p:tag name="MH_ORDER" val="Text Placeholder 3"/>
</p:tagLst>
</file>

<file path=ppt/tags/tag228.xml><?xml version="1.0" encoding="utf-8"?>
<p:tagLst xmlns:p="http://schemas.openxmlformats.org/presentationml/2006/main">
  <p:tag name="MH" val="20171015140743"/>
  <p:tag name="MH_LIBRARY" val="GRAPHIC"/>
  <p:tag name="MH_ORDER" val="TextBox 17"/>
</p:tagLst>
</file>

<file path=ppt/tags/tag229.xml><?xml version="1.0" encoding="utf-8"?>
<p:tagLst xmlns:p="http://schemas.openxmlformats.org/presentationml/2006/main">
  <p:tag name="MH" val="20171015140743"/>
  <p:tag name="MH_LIBRARY" val="GRAPHIC"/>
  <p:tag name="MH_ORDER" val="Isosceles Triangle 1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MH" val="20171015140743"/>
  <p:tag name="MH_LIBRARY" val="GRAPHIC"/>
  <p:tag name="MH_ORDER" val="Isosceles Triangle 19"/>
</p:tagLst>
</file>

<file path=ppt/tags/tag231.xml><?xml version="1.0" encoding="utf-8"?>
<p:tagLst xmlns:p="http://schemas.openxmlformats.org/presentationml/2006/main">
  <p:tag name="MH" val="20171015140743"/>
  <p:tag name="MH_LIBRARY" val="GRAPHIC"/>
  <p:tag name="MH_ORDER" val="Isosceles Triangle 20"/>
</p:tagLst>
</file>

<file path=ppt/tags/tag232.xml><?xml version="1.0" encoding="utf-8"?>
<p:tagLst xmlns:p="http://schemas.openxmlformats.org/presentationml/2006/main">
  <p:tag name="MH" val="20171015140743"/>
  <p:tag name="MH_LIBRARY" val="GRAPHIC"/>
  <p:tag name="MH_ORDER" val="Isosceles Triangle 21"/>
</p:tagLst>
</file>

<file path=ppt/tags/tag233.xml><?xml version="1.0" encoding="utf-8"?>
<p:tagLst xmlns:p="http://schemas.openxmlformats.org/presentationml/2006/main">
  <p:tag name="MH" val="20171015140743"/>
  <p:tag name="MH_LIBRARY" val="GRAPHIC"/>
  <p:tag name="MH_ORDER" val="Isosceles Triangle 22"/>
</p:tagLst>
</file>

<file path=ppt/tags/tag234.xml><?xml version="1.0" encoding="utf-8"?>
<p:tagLst xmlns:p="http://schemas.openxmlformats.org/presentationml/2006/main">
  <p:tag name="MH" val="20171015140743"/>
  <p:tag name="MH_LIBRARY" val="GRAPHIC"/>
  <p:tag name="MH_ORDER" val="Oval 23"/>
</p:tagLst>
</file>

<file path=ppt/tags/tag235.xml><?xml version="1.0" encoding="utf-8"?>
<p:tagLst xmlns:p="http://schemas.openxmlformats.org/presentationml/2006/main">
  <p:tag name="MH" val="20171015140743"/>
  <p:tag name="MH_LIBRARY" val="GRAPHIC"/>
  <p:tag name="MH_ORDER" val="Oval 24"/>
</p:tagLst>
</file>

<file path=ppt/tags/tag236.xml><?xml version="1.0" encoding="utf-8"?>
<p:tagLst xmlns:p="http://schemas.openxmlformats.org/presentationml/2006/main">
  <p:tag name="MH" val="20171015140743"/>
  <p:tag name="MH_LIBRARY" val="GRAPHIC"/>
  <p:tag name="MH_ORDER" val="Oval 25"/>
</p:tagLst>
</file>

<file path=ppt/tags/tag237.xml><?xml version="1.0" encoding="utf-8"?>
<p:tagLst xmlns:p="http://schemas.openxmlformats.org/presentationml/2006/main">
  <p:tag name="MH" val="20171015140743"/>
  <p:tag name="MH_LIBRARY" val="GRAPHIC"/>
  <p:tag name="MH_ORDER" val="Isosceles Triangle 26"/>
</p:tagLst>
</file>

<file path=ppt/tags/tag238.xml><?xml version="1.0" encoding="utf-8"?>
<p:tagLst xmlns:p="http://schemas.openxmlformats.org/presentationml/2006/main">
  <p:tag name="MH" val="20171015140743"/>
  <p:tag name="MH_LIBRARY" val="GRAPHIC"/>
  <p:tag name="MH_ORDER" val="Isosceles Triangle 27"/>
</p:tagLst>
</file>

<file path=ppt/tags/tag239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3447_1*l_h_i*1_1_2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3447_1*l_h_i*1_1_3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3447_1*l_h_i*1_1_4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3447_1*l_h_i*1_3_2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3447_1*l_h_i*1_3_3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3447_1*l_h_i*1_3_4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03447_1*l_h_i*1_4_2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03447_1*l_h_i*1_4_3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20203447_1*l_h_i*1_4_4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3447_1*l_h_i*1_2_2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3447_1*l_h_i*1_2_3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3447_1*l_h_i*1_2_4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54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3447_1*l_h_a*1_1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55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3447_1*l_h_a*1_4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256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3447_1*l_h_a*1_3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TEXT_FILL_FORE_SCHEMECOLOR_INDEX" val="9"/>
  <p:tag name="KSO_WM_UNIT_TEXT_FILL_TYPE" val="1"/>
</p:tagLst>
</file>

<file path=ppt/tags/tag257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3447_1*l_h_a*1_2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258.xml><?xml version="1.0" encoding="utf-8"?>
<p:tagLst xmlns:p="http://schemas.openxmlformats.org/presentationml/2006/main">
  <p:tag name="KSO_WM_UNIT_VALUE" val="105*12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03447_1*l_h_x*1_2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59.xml><?xml version="1.0" encoding="utf-8"?>
<p:tagLst xmlns:p="http://schemas.openxmlformats.org/presentationml/2006/main">
  <p:tag name="KSO_WM_UNIT_VALUE" val="127*1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03447_1*l_h_x*1_1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VALUE" val="103*10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03447_1*l_h_x*1_3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VALUE" val="125*1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03447_1*l_h_x*1_4_1"/>
  <p:tag name="KSO_WM_TEMPLATE_CATEGORY" val="diagram"/>
  <p:tag name="KSO_WM_TEMPLATE_INDEX" val="2020344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2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63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65.xml><?xml version="1.0" encoding="utf-8"?>
<p:tagLst xmlns:p="http://schemas.openxmlformats.org/presentationml/2006/main">
  <p:tag name="MH" val="20171015140743"/>
  <p:tag name="MH_LIBRARY" val="GRAPHIC"/>
  <p:tag name="MH_ORDER" val="Text Placeholder 3"/>
</p:tagLst>
</file>

<file path=ppt/tags/tag266.xml><?xml version="1.0" encoding="utf-8"?>
<p:tagLst xmlns:p="http://schemas.openxmlformats.org/presentationml/2006/main">
  <p:tag name="MH" val="20171015140743"/>
  <p:tag name="MH_LIBRARY" val="GRAPHIC"/>
  <p:tag name="MH_ORDER" val="TextBox 17"/>
</p:tagLst>
</file>

<file path=ppt/tags/tag267.xml><?xml version="1.0" encoding="utf-8"?>
<p:tagLst xmlns:p="http://schemas.openxmlformats.org/presentationml/2006/main">
  <p:tag name="MH" val="20171015140743"/>
  <p:tag name="MH_LIBRARY" val="GRAPHIC"/>
  <p:tag name="MH_ORDER" val="Isosceles Triangle 18"/>
</p:tagLst>
</file>

<file path=ppt/tags/tag268.xml><?xml version="1.0" encoding="utf-8"?>
<p:tagLst xmlns:p="http://schemas.openxmlformats.org/presentationml/2006/main">
  <p:tag name="MH" val="20171015140743"/>
  <p:tag name="MH_LIBRARY" val="GRAPHIC"/>
  <p:tag name="MH_ORDER" val="Isosceles Triangle 19"/>
</p:tagLst>
</file>

<file path=ppt/tags/tag269.xml><?xml version="1.0" encoding="utf-8"?>
<p:tagLst xmlns:p="http://schemas.openxmlformats.org/presentationml/2006/main">
  <p:tag name="MH" val="20171015140743"/>
  <p:tag name="MH_LIBRARY" val="GRAPHIC"/>
  <p:tag name="MH_ORDER" val="Isosceles Triangle 2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MH" val="20171015140743"/>
  <p:tag name="MH_LIBRARY" val="GRAPHIC"/>
  <p:tag name="MH_ORDER" val="Isosceles Triangle 21"/>
</p:tagLst>
</file>

<file path=ppt/tags/tag271.xml><?xml version="1.0" encoding="utf-8"?>
<p:tagLst xmlns:p="http://schemas.openxmlformats.org/presentationml/2006/main">
  <p:tag name="MH" val="20171015140743"/>
  <p:tag name="MH_LIBRARY" val="GRAPHIC"/>
  <p:tag name="MH_ORDER" val="Isosceles Triangle 22"/>
</p:tagLst>
</file>

<file path=ppt/tags/tag272.xml><?xml version="1.0" encoding="utf-8"?>
<p:tagLst xmlns:p="http://schemas.openxmlformats.org/presentationml/2006/main">
  <p:tag name="MH" val="20171015140743"/>
  <p:tag name="MH_LIBRARY" val="GRAPHIC"/>
  <p:tag name="MH_ORDER" val="Oval 23"/>
</p:tagLst>
</file>

<file path=ppt/tags/tag273.xml><?xml version="1.0" encoding="utf-8"?>
<p:tagLst xmlns:p="http://schemas.openxmlformats.org/presentationml/2006/main">
  <p:tag name="MH" val="20171015140743"/>
  <p:tag name="MH_LIBRARY" val="GRAPHIC"/>
  <p:tag name="MH_ORDER" val="Oval 24"/>
</p:tagLst>
</file>

<file path=ppt/tags/tag274.xml><?xml version="1.0" encoding="utf-8"?>
<p:tagLst xmlns:p="http://schemas.openxmlformats.org/presentationml/2006/main">
  <p:tag name="MH" val="20171015140743"/>
  <p:tag name="MH_LIBRARY" val="GRAPHIC"/>
  <p:tag name="MH_ORDER" val="Oval 25"/>
</p:tagLst>
</file>

<file path=ppt/tags/tag275.xml><?xml version="1.0" encoding="utf-8"?>
<p:tagLst xmlns:p="http://schemas.openxmlformats.org/presentationml/2006/main">
  <p:tag name="MH" val="20171015140743"/>
  <p:tag name="MH_LIBRARY" val="GRAPHIC"/>
  <p:tag name="MH_ORDER" val="Isosceles Triangle 26"/>
</p:tagLst>
</file>

<file path=ppt/tags/tag276.xml><?xml version="1.0" encoding="utf-8"?>
<p:tagLst xmlns:p="http://schemas.openxmlformats.org/presentationml/2006/main">
  <p:tag name="MH" val="20171015140743"/>
  <p:tag name="MH_LIBRARY" val="GRAPHIC"/>
  <p:tag name="MH_ORDER" val="Isosceles Triangle 27"/>
</p:tagLst>
</file>

<file path=ppt/tags/tag277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78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7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MH" val="20180926100954"/>
  <p:tag name="MH_LIBRARY" val="GRAPHIC"/>
  <p:tag name="MH_TYPE" val="Other"/>
  <p:tag name="MH_ORDER" val="1"/>
</p:tagLst>
</file>

<file path=ppt/tags/tag281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282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283.xml><?xml version="1.0" encoding="utf-8"?>
<p:tagLst xmlns:p="http://schemas.openxmlformats.org/presentationml/2006/main">
  <p:tag name="MH" val="20180926100954"/>
  <p:tag name="MH_LIBRARY" val="GRAPHIC"/>
  <p:tag name="MH_TYPE" val="Other"/>
  <p:tag name="MH_ORDER" val="2"/>
</p:tagLst>
</file>

<file path=ppt/tags/tag284.xml><?xml version="1.0" encoding="utf-8"?>
<p:tagLst xmlns:p="http://schemas.openxmlformats.org/presentationml/2006/main">
  <p:tag name="MH" val="20180926100954"/>
  <p:tag name="MH_LIBRARY" val="GRAPHIC"/>
  <p:tag name="MH_TYPE" val="Other"/>
  <p:tag name="MH_ORDER" val="5"/>
</p:tagLst>
</file>

<file path=ppt/tags/tag285.xml><?xml version="1.0" encoding="utf-8"?>
<p:tagLst xmlns:p="http://schemas.openxmlformats.org/presentationml/2006/main">
  <p:tag name="MH" val="20180926100954"/>
  <p:tag name="MH_LIBRARY" val="GRAPHIC"/>
  <p:tag name="MH_TYPE" val="Other"/>
  <p:tag name="MH_ORDER" val="7"/>
</p:tagLst>
</file>

<file path=ppt/tags/tag286.xml><?xml version="1.0" encoding="utf-8"?>
<p:tagLst xmlns:p="http://schemas.openxmlformats.org/presentationml/2006/main">
  <p:tag name="MH" val="20180926100954"/>
  <p:tag name="MH_LIBRARY" val="GRAPHIC"/>
  <p:tag name="MH_TYPE" val="Other"/>
  <p:tag name="MH_ORDER" val="11"/>
</p:tagLst>
</file>

<file path=ppt/tags/tag287.xml><?xml version="1.0" encoding="utf-8"?>
<p:tagLst xmlns:p="http://schemas.openxmlformats.org/presentationml/2006/main">
  <p:tag name="MH" val="20180926100954"/>
  <p:tag name="MH_LIBRARY" val="GRAPHIC"/>
  <p:tag name="MH_TYPE" val="Other"/>
  <p:tag name="MH_ORDER" val="8"/>
</p:tagLst>
</file>

<file path=ppt/tags/tag288.xml><?xml version="1.0" encoding="utf-8"?>
<p:tagLst xmlns:p="http://schemas.openxmlformats.org/presentationml/2006/main">
  <p:tag name="MH" val="20180926100954"/>
  <p:tag name="MH_LIBRARY" val="GRAPHIC"/>
  <p:tag name="MH_TYPE" val="Other"/>
  <p:tag name="MH_ORDER" val="12"/>
</p:tagLst>
</file>

<file path=ppt/tags/tag289.xml><?xml version="1.0" encoding="utf-8"?>
<p:tagLst xmlns:p="http://schemas.openxmlformats.org/presentationml/2006/main">
  <p:tag name="MH" val="20180926100954"/>
  <p:tag name="MH_LIBRARY" val="GRAPHIC"/>
  <p:tag name="MH_TYPE" val="Other"/>
  <p:tag name="MH_ORDER" val="12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291.xml><?xml version="1.0" encoding="utf-8"?>
<p:tagLst xmlns:p="http://schemas.openxmlformats.org/presentationml/2006/main">
  <p:tag name="MH" val="20171015140743"/>
  <p:tag name="MH_LIBRARY" val="GRAPHIC"/>
  <p:tag name="MH_ORDER" val="Text Placeholder 3"/>
</p:tagLst>
</file>

<file path=ppt/tags/tag292.xml><?xml version="1.0" encoding="utf-8"?>
<p:tagLst xmlns:p="http://schemas.openxmlformats.org/presentationml/2006/main">
  <p:tag name="MH" val="20171015140743"/>
  <p:tag name="MH_LIBRARY" val="GRAPHIC"/>
  <p:tag name="MH_ORDER" val="TextBox 17"/>
</p:tagLst>
</file>

<file path=ppt/tags/tag293.xml><?xml version="1.0" encoding="utf-8"?>
<p:tagLst xmlns:p="http://schemas.openxmlformats.org/presentationml/2006/main">
  <p:tag name="MH" val="20171015140743"/>
  <p:tag name="MH_LIBRARY" val="GRAPHIC"/>
  <p:tag name="MH_ORDER" val="Isosceles Triangle 18"/>
</p:tagLst>
</file>

<file path=ppt/tags/tag294.xml><?xml version="1.0" encoding="utf-8"?>
<p:tagLst xmlns:p="http://schemas.openxmlformats.org/presentationml/2006/main">
  <p:tag name="MH" val="20171015140743"/>
  <p:tag name="MH_LIBRARY" val="GRAPHIC"/>
  <p:tag name="MH_ORDER" val="Isosceles Triangle 19"/>
</p:tagLst>
</file>

<file path=ppt/tags/tag295.xml><?xml version="1.0" encoding="utf-8"?>
<p:tagLst xmlns:p="http://schemas.openxmlformats.org/presentationml/2006/main">
  <p:tag name="MH" val="20171015140743"/>
  <p:tag name="MH_LIBRARY" val="GRAPHIC"/>
  <p:tag name="MH_ORDER" val="Isosceles Triangle 20"/>
</p:tagLst>
</file>

<file path=ppt/tags/tag296.xml><?xml version="1.0" encoding="utf-8"?>
<p:tagLst xmlns:p="http://schemas.openxmlformats.org/presentationml/2006/main">
  <p:tag name="MH" val="20171015140743"/>
  <p:tag name="MH_LIBRARY" val="GRAPHIC"/>
  <p:tag name="MH_ORDER" val="Isosceles Triangle 21"/>
</p:tagLst>
</file>

<file path=ppt/tags/tag297.xml><?xml version="1.0" encoding="utf-8"?>
<p:tagLst xmlns:p="http://schemas.openxmlformats.org/presentationml/2006/main">
  <p:tag name="MH" val="20171015140743"/>
  <p:tag name="MH_LIBRARY" val="GRAPHIC"/>
  <p:tag name="MH_ORDER" val="Isosceles Triangle 22"/>
</p:tagLst>
</file>

<file path=ppt/tags/tag298.xml><?xml version="1.0" encoding="utf-8"?>
<p:tagLst xmlns:p="http://schemas.openxmlformats.org/presentationml/2006/main">
  <p:tag name="MH" val="20171015140743"/>
  <p:tag name="MH_LIBRARY" val="GRAPHIC"/>
  <p:tag name="MH_ORDER" val="Oval 23"/>
</p:tagLst>
</file>

<file path=ppt/tags/tag299.xml><?xml version="1.0" encoding="utf-8"?>
<p:tagLst xmlns:p="http://schemas.openxmlformats.org/presentationml/2006/main">
  <p:tag name="MH" val="20171015140743"/>
  <p:tag name="MH_LIBRARY" val="GRAPHIC"/>
  <p:tag name="MH_ORDER" val="Oval 2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MH" val="20171015140743"/>
  <p:tag name="MH_LIBRARY" val="GRAPHIC"/>
  <p:tag name="MH_ORDER" val="Oval 25"/>
</p:tagLst>
</file>

<file path=ppt/tags/tag301.xml><?xml version="1.0" encoding="utf-8"?>
<p:tagLst xmlns:p="http://schemas.openxmlformats.org/presentationml/2006/main">
  <p:tag name="MH" val="20171015140743"/>
  <p:tag name="MH_LIBRARY" val="GRAPHIC"/>
  <p:tag name="MH_ORDER" val="Isosceles Triangle 26"/>
</p:tagLst>
</file>

<file path=ppt/tags/tag302.xml><?xml version="1.0" encoding="utf-8"?>
<p:tagLst xmlns:p="http://schemas.openxmlformats.org/presentationml/2006/main">
  <p:tag name="MH" val="20171015140743"/>
  <p:tag name="MH_LIBRARY" val="GRAPHIC"/>
  <p:tag name="MH_ORDER" val="Isosceles Triangle 27"/>
</p:tagLst>
</file>

<file path=ppt/tags/tag303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304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305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306.xml><?xml version="1.0" encoding="utf-8"?>
<p:tagLst xmlns:p="http://schemas.openxmlformats.org/presentationml/2006/main">
  <p:tag name="MH" val="20171015140743"/>
  <p:tag name="MH_LIBRARY" val="GRAPHIC"/>
  <p:tag name="MH_ORDER" val="文本框 16"/>
</p:tagLst>
</file>

<file path=ppt/tags/tag307.xml><?xml version="1.0" encoding="utf-8"?>
<p:tagLst xmlns:p="http://schemas.openxmlformats.org/presentationml/2006/main">
  <p:tag name="MH" val="20171015140743"/>
  <p:tag name="MH_LIBRARY" val="GRAPHIC"/>
  <p:tag name="MH_ORDER" val="Straight Connector 13"/>
</p:tagLst>
</file>

<file path=ppt/tags/tag30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a"/>
  <p:tag name="KSO_WM_UNIT_INDEX" val="1_3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q1-1"/>
  <p:tag name="KSO_WM_UNIT_ID" val="diagram20169747_4*q_h_a*1_3_1"/>
  <p:tag name="KSO_WM_UNIT_TEXT_FILL_FORE_SCHEMECOLOR_INDEX" val="8"/>
  <p:tag name="KSO_WM_UNIT_TEXT_FILL_TYPE" val="1"/>
</p:tagLst>
</file>

<file path=ppt/tags/tag30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a"/>
  <p:tag name="KSO_WM_UNIT_INDEX" val="1_2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q1-1"/>
  <p:tag name="KSO_WM_UNIT_ID" val="diagram20169747_4*q_h_a*1_2_1"/>
  <p:tag name="KSO_WM_UNIT_TEXT_FILL_FORE_SCHEMECOLOR_INDEX" val="7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a"/>
  <p:tag name="KSO_WM_UNIT_INDEX" val="1_1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q1-1"/>
  <p:tag name="KSO_WM_UNIT_ID" val="diagram20169747_4*q_h_a*1_1_1"/>
  <p:tag name="KSO_WM_UNIT_TEXT_FILL_FORE_SCHEMECOLOR_INDEX" val="6"/>
  <p:tag name="KSO_WM_UNIT_TEXT_FILL_TYPE" val="1"/>
</p:tagLst>
</file>

<file path=ppt/tags/tag3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a"/>
  <p:tag name="KSO_WM_UNIT_INDEX" val="1_5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q1-1"/>
  <p:tag name="KSO_WM_UNIT_ID" val="diagram20169747_4*q_h_a*1_5_1"/>
  <p:tag name="KSO_WM_UNIT_TEXT_FILL_FORE_SCHEMECOLOR_INDEX" val="7"/>
  <p:tag name="KSO_WM_UNIT_TEXT_FILL_TYPE" val="1"/>
</p:tagLst>
</file>

<file path=ppt/tags/tag3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a"/>
  <p:tag name="KSO_WM_UNIT_INDEX" val="1_4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q1-1"/>
  <p:tag name="KSO_WM_UNIT_ID" val="diagram20169747_4*q_h_a*1_4_1"/>
  <p:tag name="KSO_WM_UNIT_TEXT_FILL_FORE_SCHEMECOLOR_INDEX" val="5"/>
  <p:tag name="KSO_WM_UNIT_TEXT_FILL_TYPE" val="1"/>
</p:tagLst>
</file>

<file path=ppt/tags/tag3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i"/>
  <p:tag name="KSO_WM_UNIT_INDEX" val="1_5_1"/>
  <p:tag name="KSO_WM_UNIT_ID" val="diagram20169747_4*q_h_i*1_5_1"/>
  <p:tag name="KSO_WM_UNIT_LAYERLEVEL" val="1_1_1"/>
  <p:tag name="KSO_WM_DIAGRAM_GROUP_CODE" val="q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3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i"/>
  <p:tag name="KSO_WM_UNIT_INDEX" val="1_1_1"/>
  <p:tag name="KSO_WM_UNIT_ID" val="diagram20169747_4*q_h_i*1_1_1"/>
  <p:tag name="KSO_WM_UNIT_LAYERLEVEL" val="1_1_1"/>
  <p:tag name="KSO_WM_DIAGRAM_GROUP_CODE" val="q1-1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3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i"/>
  <p:tag name="KSO_WM_UNIT_INDEX" val="1_3_1"/>
  <p:tag name="KSO_WM_UNIT_ID" val="diagram20169747_4*q_h_i*1_3_1"/>
  <p:tag name="KSO_WM_UNIT_LAYERLEVEL" val="1_1_1"/>
  <p:tag name="KSO_WM_DIAGRAM_GROUP_CODE" val="q1-1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3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i"/>
  <p:tag name="KSO_WM_UNIT_INDEX" val="1_2_1"/>
  <p:tag name="KSO_WM_UNIT_ID" val="diagram20169747_4*q_h_i*1_2_1"/>
  <p:tag name="KSO_WM_UNIT_LAYERLEVEL" val="1_1_1"/>
  <p:tag name="KSO_WM_DIAGRAM_GROUP_CODE" val="q1-1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3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747"/>
  <p:tag name="KSO_WM_UNIT_TYPE" val="q_h_i"/>
  <p:tag name="KSO_WM_UNIT_INDEX" val="1_4_1"/>
  <p:tag name="KSO_WM_UNIT_ID" val="diagram20169747_4*q_h_i*1_4_1"/>
  <p:tag name="KSO_WM_UNIT_LAYERLEVEL" val="1_1_1"/>
  <p:tag name="KSO_WM_DIAGRAM_GROUP_CODE" val="q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31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31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UNIT_TYPE" val="i"/>
  <p:tag name="KSO_WM_UNIT_INDEX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ottomTop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UNIT_SHOW_EDIT_AREA_INDICATION" val="0"/>
  <p:tag name="KSO_WM_TAG_VERSION" val="1.0"/>
  <p:tag name="KSO_WM_BEAUTIFY_FLAG" val="#wm#"/>
  <p:tag name="KSO_WM_TEMPLATE_CATEGORY" val="custom"/>
  <p:tag name="KSO_WM_TEMPLATE_INDEX" val="20202601"/>
  <p:tag name="KSO_WM_TEMPLATE_THUMBS_INDEX" val="1、4、7、8、9、10、11、13、14、15"/>
</p:tagLst>
</file>

<file path=ppt/tags/tag96.xml><?xml version="1.0" encoding="utf-8"?>
<p:tagLst xmlns:p="http://schemas.openxmlformats.org/presentationml/2006/main">
  <p:tag name="KSO_WM_TEMPLATE_CATEGORY" val="custom"/>
  <p:tag name="KSO_WM_TEMPLATE_INDEX" val="2020260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4"/>
  <p:tag name="KSO_WM_UNIT_ID" val="diagram20190163_4*q_h_i*1_5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4"/>
  <p:tag name="KSO_WM_UNIT_ID" val="diagram20190163_4*q_h_i*1_1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4"/>
  <p:tag name="KSO_WM_UNIT_ID" val="diagram20190163_4*q_h_i*1_2_4"/>
  <p:tag name="KSO_WM_TEMPLATE_CATEGORY" val="diagram"/>
  <p:tag name="KSO_WM_TEMPLATE_INDEX" val="2019016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rgbClr val="000000"/>
      </a:dk1>
      <a:lt1>
        <a:srgbClr val="FFFFFF"/>
      </a:lt1>
      <a:dk2>
        <a:srgbClr val="E9F3FA"/>
      </a:dk2>
      <a:lt2>
        <a:srgbClr val="FFFFFF"/>
      </a:lt2>
      <a:accent1>
        <a:srgbClr val="4472C4"/>
      </a:accent1>
      <a:accent2>
        <a:srgbClr val="2A8DD4"/>
      </a:accent2>
      <a:accent3>
        <a:srgbClr val="2FA1CF"/>
      </a:accent3>
      <a:accent4>
        <a:srgbClr val="33B2B2"/>
      </a:accent4>
      <a:accent5>
        <a:srgbClr val="35BD81"/>
      </a:accent5>
      <a:accent6>
        <a:srgbClr val="59C54F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1553</Words>
  <Application>WPS 演示</Application>
  <PresentationFormat/>
  <Paragraphs>162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汉仪旗黑-85S</vt:lpstr>
      <vt:lpstr>Viner Hand ITC</vt:lpstr>
      <vt:lpstr>Times New Roman</vt:lpstr>
      <vt:lpstr>Meiryo UI</vt:lpstr>
      <vt:lpstr>Calibri</vt:lpstr>
      <vt:lpstr>幼圆</vt:lpstr>
      <vt:lpstr>Roboto Condensed Light</vt:lpstr>
      <vt:lpstr>Gulim</vt:lpstr>
      <vt:lpstr>Source Sans Pro</vt:lpstr>
      <vt:lpstr>Agency FB</vt:lpstr>
      <vt:lpstr>黑体</vt:lpstr>
      <vt:lpstr>Arial Unicode MS</vt:lpstr>
      <vt:lpstr>Segoe Print</vt:lpstr>
      <vt:lpstr>Office 主题​​</vt:lpstr>
      <vt:lpstr>基于数据的精准教学系统建设</vt:lpstr>
      <vt:lpstr>PowerPoint 演示文稿</vt:lpstr>
      <vt:lpstr>PowerPoint 演示文稿</vt:lpstr>
      <vt:lpstr>基于数据分析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基于数据的精准教学系统建设</dc:title>
  <dc:creator>Administrator</dc:creator>
  <cp:lastModifiedBy>草丛中的云朵</cp:lastModifiedBy>
  <cp:revision>43</cp:revision>
  <dcterms:created xsi:type="dcterms:W3CDTF">2020-03-28T07:23:00Z</dcterms:created>
  <dcterms:modified xsi:type="dcterms:W3CDTF">2020-03-31T08:39:31Z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2052-11.1.0.9341</vt:lpwstr>
  </property>
</Properties>
</file>