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2" r:id="rId4"/>
    <p:sldMasterId id="2147483664" r:id="rId5"/>
    <p:sldMasterId id="2147483666" r:id="rId6"/>
    <p:sldMasterId id="2147483668" r:id="rId7"/>
    <p:sldMasterId id="2147483670" r:id="rId8"/>
    <p:sldMasterId id="2147483682" r:id="rId9"/>
    <p:sldMasterId id="2147483694" r:id="rId10"/>
    <p:sldMasterId id="2147483706" r:id="rId11"/>
  </p:sldMasterIdLst>
  <p:notesMasterIdLst>
    <p:notesMasterId r:id="rId14"/>
  </p:notesMasterIdLst>
  <p:sldIdLst>
    <p:sldId id="316" r:id="rId12"/>
    <p:sldId id="264" r:id="rId13"/>
    <p:sldId id="367" r:id="rId15"/>
    <p:sldId id="263" r:id="rId16"/>
    <p:sldId id="262" r:id="rId17"/>
    <p:sldId id="317" r:id="rId18"/>
    <p:sldId id="318" r:id="rId19"/>
    <p:sldId id="275" r:id="rId20"/>
    <p:sldId id="281" r:id="rId21"/>
    <p:sldId id="375" r:id="rId22"/>
    <p:sldId id="376" r:id="rId23"/>
    <p:sldId id="380" r:id="rId24"/>
    <p:sldId id="379" r:id="rId25"/>
    <p:sldId id="378" r:id="rId26"/>
    <p:sldId id="355" r:id="rId27"/>
    <p:sldId id="427" r:id="rId28"/>
    <p:sldId id="276" r:id="rId29"/>
    <p:sldId id="341" r:id="rId30"/>
    <p:sldId id="309" r:id="rId31"/>
    <p:sldId id="342" r:id="rId32"/>
    <p:sldId id="370" r:id="rId33"/>
    <p:sldId id="365" r:id="rId34"/>
    <p:sldId id="366" r:id="rId35"/>
    <p:sldId id="323" r:id="rId36"/>
    <p:sldId id="322" r:id="rId37"/>
    <p:sldId id="260" r:id="rId38"/>
    <p:sldId id="282" r:id="rId39"/>
    <p:sldId id="271" r:id="rId40"/>
    <p:sldId id="287" r:id="rId41"/>
    <p:sldId id="334" r:id="rId42"/>
    <p:sldId id="336" r:id="rId43"/>
    <p:sldId id="335" r:id="rId44"/>
    <p:sldId id="338" r:id="rId45"/>
    <p:sldId id="339" r:id="rId46"/>
    <p:sldId id="337" r:id="rId47"/>
    <p:sldId id="324" r:id="rId48"/>
    <p:sldId id="328" r:id="rId49"/>
    <p:sldId id="412" r:id="rId50"/>
    <p:sldId id="411" r:id="rId51"/>
    <p:sldId id="428" r:id="rId52"/>
    <p:sldId id="424" r:id="rId53"/>
    <p:sldId id="293" r:id="rId54"/>
    <p:sldId id="425" r:id="rId55"/>
    <p:sldId id="300" r:id="rId56"/>
    <p:sldId id="301" r:id="rId57"/>
    <p:sldId id="418" r:id="rId58"/>
    <p:sldId id="419" r:id="rId59"/>
    <p:sldId id="420" r:id="rId60"/>
    <p:sldId id="421" r:id="rId61"/>
    <p:sldId id="422" r:id="rId62"/>
    <p:sldId id="423" r:id="rId63"/>
    <p:sldId id="416" r:id="rId64"/>
    <p:sldId id="426" r:id="rId65"/>
    <p:sldId id="297" r:id="rId66"/>
    <p:sldId id="298" r:id="rId67"/>
    <p:sldId id="299" r:id="rId68"/>
    <p:sldId id="302" r:id="rId69"/>
    <p:sldId id="305" r:id="rId70"/>
    <p:sldId id="306" r:id="rId71"/>
    <p:sldId id="329" r:id="rId72"/>
    <p:sldId id="291" r:id="rId73"/>
    <p:sldId id="272" r:id="rId74"/>
    <p:sldId id="413" r:id="rId75"/>
    <p:sldId id="307" r:id="rId76"/>
    <p:sldId id="308" r:id="rId77"/>
    <p:sldId id="277" r:id="rId78"/>
    <p:sldId id="278" r:id="rId79"/>
    <p:sldId id="292" r:id="rId80"/>
    <p:sldId id="353" r:id="rId81"/>
    <p:sldId id="315" r:id="rId82"/>
    <p:sldId id="312" r:id="rId83"/>
  </p:sldIdLst>
  <p:sldSz cx="9144000" cy="6858000" type="screen4x3"/>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0D0D"/>
    <a:srgbClr val="FF3300"/>
    <a:srgbClr val="FF0000"/>
    <a:srgbClr val="FFF415"/>
    <a:srgbClr val="CC3300"/>
    <a:srgbClr val="FF0066"/>
    <a:srgbClr val="FF9900"/>
    <a:srgbClr val="007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8047"/>
    <p:restoredTop sz="94575"/>
  </p:normalViewPr>
  <p:slideViewPr>
    <p:cSldViewPr showGuides="1">
      <p:cViewPr varScale="1">
        <p:scale>
          <a:sx n="83" d="100"/>
          <a:sy n="83" d="100"/>
        </p:scale>
        <p:origin x="78" y="144"/>
      </p:cViewPr>
      <p:guideLst>
        <p:guide orient="horz" pos="2160"/>
        <p:guide pos="2880"/>
      </p:guideLst>
    </p:cSldViewPr>
  </p:slideViewPr>
  <p:outlineViewPr>
    <p:cViewPr>
      <p:scale>
        <a:sx n="33" d="100"/>
        <a:sy n="33" d="100"/>
      </p:scale>
      <p:origin x="0" y="8946"/>
    </p:cViewPr>
  </p:outlineViewPr>
  <p:notesTextViewPr>
    <p:cViewPr>
      <p:scale>
        <a:sx n="100" d="100"/>
        <a:sy n="100" d="100"/>
      </p:scale>
      <p:origin x="0" y="0"/>
    </p:cViewPr>
  </p:notesTextViewPr>
  <p:sorterViewPr showFormatting="0">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6" Type="http://schemas.openxmlformats.org/officeDocument/2006/relationships/tableStyles" Target="tableStyles.xml"/><Relationship Id="rId85" Type="http://schemas.openxmlformats.org/officeDocument/2006/relationships/viewProps" Target="viewProps.xml"/><Relationship Id="rId84" Type="http://schemas.openxmlformats.org/officeDocument/2006/relationships/presProps" Target="presProps.xml"/><Relationship Id="rId83" Type="http://schemas.openxmlformats.org/officeDocument/2006/relationships/slide" Target="slides/slide71.xml"/><Relationship Id="rId82" Type="http://schemas.openxmlformats.org/officeDocument/2006/relationships/slide" Target="slides/slide70.xml"/><Relationship Id="rId81" Type="http://schemas.openxmlformats.org/officeDocument/2006/relationships/slide" Target="slides/slide69.xml"/><Relationship Id="rId80" Type="http://schemas.openxmlformats.org/officeDocument/2006/relationships/slide" Target="slides/slide68.xml"/><Relationship Id="rId8" Type="http://schemas.openxmlformats.org/officeDocument/2006/relationships/slideMaster" Target="slideMasters/slideMaster7.xml"/><Relationship Id="rId79" Type="http://schemas.openxmlformats.org/officeDocument/2006/relationships/slide" Target="slides/slide67.xml"/><Relationship Id="rId78" Type="http://schemas.openxmlformats.org/officeDocument/2006/relationships/slide" Target="slides/slide66.xml"/><Relationship Id="rId77" Type="http://schemas.openxmlformats.org/officeDocument/2006/relationships/slide" Target="slides/slide65.xml"/><Relationship Id="rId76" Type="http://schemas.openxmlformats.org/officeDocument/2006/relationships/slide" Target="slides/slide64.xml"/><Relationship Id="rId75" Type="http://schemas.openxmlformats.org/officeDocument/2006/relationships/slide" Target="slides/slide63.xml"/><Relationship Id="rId74" Type="http://schemas.openxmlformats.org/officeDocument/2006/relationships/slide" Target="slides/slide62.xml"/><Relationship Id="rId73" Type="http://schemas.openxmlformats.org/officeDocument/2006/relationships/slide" Target="slides/slide61.xml"/><Relationship Id="rId72" Type="http://schemas.openxmlformats.org/officeDocument/2006/relationships/slide" Target="slides/slide60.xml"/><Relationship Id="rId71" Type="http://schemas.openxmlformats.org/officeDocument/2006/relationships/slide" Target="slides/slide59.xml"/><Relationship Id="rId70" Type="http://schemas.openxmlformats.org/officeDocument/2006/relationships/slide" Target="slides/slide58.xml"/><Relationship Id="rId7" Type="http://schemas.openxmlformats.org/officeDocument/2006/relationships/slideMaster" Target="slideMasters/slideMaster6.xml"/><Relationship Id="rId69" Type="http://schemas.openxmlformats.org/officeDocument/2006/relationships/slide" Target="slides/slide57.xml"/><Relationship Id="rId68" Type="http://schemas.openxmlformats.org/officeDocument/2006/relationships/slide" Target="slides/slide56.xml"/><Relationship Id="rId67" Type="http://schemas.openxmlformats.org/officeDocument/2006/relationships/slide" Target="slides/slide55.xml"/><Relationship Id="rId66" Type="http://schemas.openxmlformats.org/officeDocument/2006/relationships/slide" Target="slides/slide54.xml"/><Relationship Id="rId65" Type="http://schemas.openxmlformats.org/officeDocument/2006/relationships/slide" Target="slides/slide53.xml"/><Relationship Id="rId64" Type="http://schemas.openxmlformats.org/officeDocument/2006/relationships/slide" Target="slides/slide52.xml"/><Relationship Id="rId63" Type="http://schemas.openxmlformats.org/officeDocument/2006/relationships/slide" Target="slides/slide51.xml"/><Relationship Id="rId62" Type="http://schemas.openxmlformats.org/officeDocument/2006/relationships/slide" Target="slides/slide50.xml"/><Relationship Id="rId61" Type="http://schemas.openxmlformats.org/officeDocument/2006/relationships/slide" Target="slides/slide49.xml"/><Relationship Id="rId60" Type="http://schemas.openxmlformats.org/officeDocument/2006/relationships/slide" Target="slides/slide48.xml"/><Relationship Id="rId6" Type="http://schemas.openxmlformats.org/officeDocument/2006/relationships/slideMaster" Target="slideMasters/slideMaster5.xml"/><Relationship Id="rId59" Type="http://schemas.openxmlformats.org/officeDocument/2006/relationships/slide" Target="slides/slide47.xml"/><Relationship Id="rId58" Type="http://schemas.openxmlformats.org/officeDocument/2006/relationships/slide" Target="slides/slide46.xml"/><Relationship Id="rId57" Type="http://schemas.openxmlformats.org/officeDocument/2006/relationships/slide" Target="slides/slide45.xml"/><Relationship Id="rId56" Type="http://schemas.openxmlformats.org/officeDocument/2006/relationships/slide" Target="slides/slide44.xml"/><Relationship Id="rId55" Type="http://schemas.openxmlformats.org/officeDocument/2006/relationships/slide" Target="slides/slide43.xml"/><Relationship Id="rId54" Type="http://schemas.openxmlformats.org/officeDocument/2006/relationships/slide" Target="slides/slide42.xml"/><Relationship Id="rId53" Type="http://schemas.openxmlformats.org/officeDocument/2006/relationships/slide" Target="slides/slide41.xml"/><Relationship Id="rId52" Type="http://schemas.openxmlformats.org/officeDocument/2006/relationships/slide" Target="slides/slide40.xml"/><Relationship Id="rId51" Type="http://schemas.openxmlformats.org/officeDocument/2006/relationships/slide" Target="slides/slide39.xml"/><Relationship Id="rId50" Type="http://schemas.openxmlformats.org/officeDocument/2006/relationships/slide" Target="slides/slide38.xml"/><Relationship Id="rId5" Type="http://schemas.openxmlformats.org/officeDocument/2006/relationships/slideMaster" Target="slideMasters/slideMaster4.xml"/><Relationship Id="rId49" Type="http://schemas.openxmlformats.org/officeDocument/2006/relationships/slide" Target="slides/slide37.xml"/><Relationship Id="rId48" Type="http://schemas.openxmlformats.org/officeDocument/2006/relationships/slide" Target="slides/slide36.xml"/><Relationship Id="rId47" Type="http://schemas.openxmlformats.org/officeDocument/2006/relationships/slide" Target="slides/slide35.xml"/><Relationship Id="rId46" Type="http://schemas.openxmlformats.org/officeDocument/2006/relationships/slide" Target="slides/slide34.xml"/><Relationship Id="rId45" Type="http://schemas.openxmlformats.org/officeDocument/2006/relationships/slide" Target="slides/slide33.xml"/><Relationship Id="rId44" Type="http://schemas.openxmlformats.org/officeDocument/2006/relationships/slide" Target="slides/slide32.xml"/><Relationship Id="rId43" Type="http://schemas.openxmlformats.org/officeDocument/2006/relationships/slide" Target="slides/slide31.xml"/><Relationship Id="rId42" Type="http://schemas.openxmlformats.org/officeDocument/2006/relationships/slide" Target="slides/slide30.xml"/><Relationship Id="rId41" Type="http://schemas.openxmlformats.org/officeDocument/2006/relationships/slide" Target="slides/slide29.xml"/><Relationship Id="rId40" Type="http://schemas.openxmlformats.org/officeDocument/2006/relationships/slide" Target="slides/slide28.xml"/><Relationship Id="rId4" Type="http://schemas.openxmlformats.org/officeDocument/2006/relationships/slideMaster" Target="slideMasters/slideMaster3.xml"/><Relationship Id="rId39" Type="http://schemas.openxmlformats.org/officeDocument/2006/relationships/slide" Target="slides/slide27.xml"/><Relationship Id="rId38" Type="http://schemas.openxmlformats.org/officeDocument/2006/relationships/slide" Target="slides/slide26.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notesMaster" Target="notesMasters/notesMaster1.xml"/><Relationship Id="rId13" Type="http://schemas.openxmlformats.org/officeDocument/2006/relationships/slide" Target="slides/slide2.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2_3#2">
  <dgm:title val=""/>
  <dgm:desc val=""/>
  <dgm:catLst>
    <dgm:cat type="accent2" pri="11300"/>
  </dgm:catLst>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4875397-4622-4D67-85E8-2CDB02E8F6D9}" type="doc">
      <dgm:prSet loTypeId="urn:microsoft.com/office/officeart/2005/8/layout/cycle2" loCatId="cycle" qsTypeId="urn:microsoft.com/office/officeart/2005/8/quickstyle/3d2#2" qsCatId="3D" csTypeId="urn:microsoft.com/office/officeart/2005/8/colors/accent2_3#2" csCatId="accent2" phldr="1"/>
      <dgm:spPr/>
      <dgm:t>
        <a:bodyPr/>
        <a:lstStyle/>
        <a:p>
          <a:endParaRPr lang="zh-CN" altLang="en-US"/>
        </a:p>
      </dgm:t>
    </dgm:pt>
    <dgm:pt modelId="{9D5F8F59-1AC2-4830-8378-7223F721AF16}">
      <dgm:prSet phldrT="[文本]" custT="1"/>
      <dgm:spPr/>
      <dgm:t>
        <a:bodyPr/>
        <a:lstStyle/>
        <a:p>
          <a:pPr algn="ctr"/>
          <a:r>
            <a:rPr lang="zh-CN" altLang="en-US" sz="2400" b="1" dirty="0" smtClean="0">
              <a:solidFill>
                <a:schemeClr val="bg1"/>
              </a:solidFill>
              <a:latin typeface="黑体" panose="02010609060101010101" pitchFamily="49" charset="-122"/>
              <a:ea typeface="黑体" panose="02010609060101010101" pitchFamily="49" charset="-122"/>
            </a:rPr>
            <a:t>教研组建设</a:t>
          </a:r>
          <a:endParaRPr lang="zh-CN" altLang="en-US" sz="2400" b="1" dirty="0">
            <a:solidFill>
              <a:schemeClr val="bg1"/>
            </a:solidFill>
            <a:latin typeface="黑体" panose="02010609060101010101" pitchFamily="49" charset="-122"/>
            <a:ea typeface="黑体" panose="02010609060101010101" pitchFamily="49" charset="-122"/>
          </a:endParaRPr>
        </a:p>
      </dgm:t>
    </dgm:pt>
    <dgm:pt modelId="{94D5ED2A-4D0B-4BD2-B680-9F46338F88C8}" cxnId="{74E36228-D559-49B3-A322-BFE8CF7D02D3}" type="parTrans">
      <dgm:prSet/>
      <dgm:spPr/>
      <dgm:t>
        <a:bodyPr/>
        <a:lstStyle/>
        <a:p>
          <a:endParaRPr lang="zh-CN" altLang="en-US" b="1">
            <a:solidFill>
              <a:schemeClr val="bg1"/>
            </a:solidFill>
          </a:endParaRPr>
        </a:p>
      </dgm:t>
    </dgm:pt>
    <dgm:pt modelId="{9BDAC974-6D68-4DC4-A5E9-89F1F1C27C3E}" cxnId="{74E36228-D559-49B3-A322-BFE8CF7D02D3}" type="sibTrans">
      <dgm:prSet/>
      <dgm:spPr/>
      <dgm:t>
        <a:bodyPr/>
        <a:lstStyle/>
        <a:p>
          <a:endParaRPr lang="zh-CN" altLang="en-US" b="1">
            <a:solidFill>
              <a:schemeClr val="bg1"/>
            </a:solidFill>
          </a:endParaRPr>
        </a:p>
      </dgm:t>
    </dgm:pt>
    <dgm:pt modelId="{656DC5C1-FA2C-4BE4-BB17-D87585B5DC83}">
      <dgm:prSet phldrT="[文本]" custT="1"/>
      <dgm:spPr/>
      <dgm:t>
        <a:bodyPr/>
        <a:lstStyle/>
        <a:p>
          <a:pPr algn="ctr"/>
          <a:r>
            <a:rPr lang="zh-CN" altLang="en-US" sz="2400" b="1" dirty="0" smtClean="0">
              <a:solidFill>
                <a:schemeClr val="bg1"/>
              </a:solidFill>
              <a:latin typeface="黑体" panose="02010609060101010101" pitchFamily="49" charset="-122"/>
              <a:ea typeface="黑体" panose="02010609060101010101" pitchFamily="49" charset="-122"/>
            </a:rPr>
            <a:t>学科</a:t>
          </a:r>
          <a:endParaRPr lang="en-US" altLang="zh-CN" sz="2400" b="1" dirty="0" smtClean="0">
            <a:solidFill>
              <a:schemeClr val="bg1"/>
            </a:solidFill>
            <a:latin typeface="黑体" panose="02010609060101010101" pitchFamily="49" charset="-122"/>
            <a:ea typeface="黑体" panose="02010609060101010101" pitchFamily="49" charset="-122"/>
          </a:endParaRPr>
        </a:p>
        <a:p>
          <a:pPr algn="ctr"/>
          <a:r>
            <a:rPr lang="zh-CN" altLang="en-US" sz="2400" b="1" dirty="0" smtClean="0">
              <a:solidFill>
                <a:schemeClr val="bg1"/>
              </a:solidFill>
              <a:latin typeface="黑体" panose="02010609060101010101" pitchFamily="49" charset="-122"/>
              <a:ea typeface="黑体" panose="02010609060101010101" pitchFamily="49" charset="-122"/>
            </a:rPr>
            <a:t>建设</a:t>
          </a:r>
          <a:endParaRPr lang="zh-CN" altLang="en-US" sz="2400" b="1" dirty="0">
            <a:solidFill>
              <a:schemeClr val="bg1"/>
            </a:solidFill>
            <a:latin typeface="黑体" panose="02010609060101010101" pitchFamily="49" charset="-122"/>
            <a:ea typeface="黑体" panose="02010609060101010101" pitchFamily="49" charset="-122"/>
          </a:endParaRPr>
        </a:p>
      </dgm:t>
    </dgm:pt>
    <dgm:pt modelId="{A3F770CB-F95F-4B73-9501-9C666C4F9464}" cxnId="{1496C23A-84E4-4C21-A589-0C3B4E37A556}" type="parTrans">
      <dgm:prSet/>
      <dgm:spPr/>
      <dgm:t>
        <a:bodyPr/>
        <a:lstStyle/>
        <a:p>
          <a:endParaRPr lang="zh-CN" altLang="en-US" b="1">
            <a:solidFill>
              <a:schemeClr val="bg1"/>
            </a:solidFill>
          </a:endParaRPr>
        </a:p>
      </dgm:t>
    </dgm:pt>
    <dgm:pt modelId="{C37D76CC-3612-4F12-A45C-1D4A8DA71D49}" cxnId="{1496C23A-84E4-4C21-A589-0C3B4E37A556}" type="sibTrans">
      <dgm:prSet/>
      <dgm:spPr/>
      <dgm:t>
        <a:bodyPr/>
        <a:lstStyle/>
        <a:p>
          <a:endParaRPr lang="zh-CN" altLang="en-US" b="1">
            <a:solidFill>
              <a:schemeClr val="bg1"/>
            </a:solidFill>
          </a:endParaRPr>
        </a:p>
      </dgm:t>
    </dgm:pt>
    <dgm:pt modelId="{740E4357-DD91-4C2A-8EE7-C5DEA04DC674}">
      <dgm:prSet phldrT="[文本]" custT="1"/>
      <dgm:spPr/>
      <dgm:t>
        <a:bodyPr/>
        <a:lstStyle/>
        <a:p>
          <a:pPr algn="ctr"/>
          <a:r>
            <a:rPr lang="zh-CN" altLang="en-US" sz="2400" b="1" dirty="0" smtClean="0">
              <a:solidFill>
                <a:schemeClr val="bg1"/>
              </a:solidFill>
              <a:latin typeface="黑体" panose="02010609060101010101" pitchFamily="49" charset="-122"/>
              <a:ea typeface="黑体" panose="02010609060101010101" pitchFamily="49" charset="-122"/>
            </a:rPr>
            <a:t>案例</a:t>
          </a:r>
          <a:endParaRPr lang="en-US" altLang="zh-CN" sz="2400" b="1" dirty="0" smtClean="0">
            <a:solidFill>
              <a:schemeClr val="bg1"/>
            </a:solidFill>
            <a:latin typeface="黑体" panose="02010609060101010101" pitchFamily="49" charset="-122"/>
            <a:ea typeface="黑体" panose="02010609060101010101" pitchFamily="49" charset="-122"/>
          </a:endParaRPr>
        </a:p>
        <a:p>
          <a:pPr algn="ctr"/>
          <a:r>
            <a:rPr lang="zh-CN" altLang="en-US" sz="2400" b="1" dirty="0" smtClean="0">
              <a:solidFill>
                <a:schemeClr val="bg1"/>
              </a:solidFill>
              <a:latin typeface="黑体" panose="02010609060101010101" pitchFamily="49" charset="-122"/>
              <a:ea typeface="黑体" panose="02010609060101010101" pitchFamily="49" charset="-122"/>
            </a:rPr>
            <a:t>建设</a:t>
          </a:r>
          <a:endParaRPr lang="zh-CN" altLang="en-US" sz="2400" b="1" dirty="0">
            <a:solidFill>
              <a:schemeClr val="bg1"/>
            </a:solidFill>
            <a:latin typeface="黑体" panose="02010609060101010101" pitchFamily="49" charset="-122"/>
            <a:ea typeface="黑体" panose="02010609060101010101" pitchFamily="49" charset="-122"/>
          </a:endParaRPr>
        </a:p>
      </dgm:t>
    </dgm:pt>
    <dgm:pt modelId="{2846A6ED-02F3-45BC-92B6-BE5DEBB12C5B}" cxnId="{D440B5CC-51A2-4A06-916D-A92F03379253}" type="parTrans">
      <dgm:prSet/>
      <dgm:spPr/>
      <dgm:t>
        <a:bodyPr/>
        <a:lstStyle/>
        <a:p>
          <a:endParaRPr lang="zh-CN" altLang="en-US" b="1">
            <a:solidFill>
              <a:schemeClr val="bg1"/>
            </a:solidFill>
          </a:endParaRPr>
        </a:p>
      </dgm:t>
    </dgm:pt>
    <dgm:pt modelId="{53924EB3-0BF2-4F67-AE6C-CAD208BB17F3}" cxnId="{D440B5CC-51A2-4A06-916D-A92F03379253}" type="sibTrans">
      <dgm:prSet/>
      <dgm:spPr/>
      <dgm:t>
        <a:bodyPr/>
        <a:lstStyle/>
        <a:p>
          <a:endParaRPr lang="zh-CN" altLang="en-US" b="1">
            <a:solidFill>
              <a:schemeClr val="bg1"/>
            </a:solidFill>
          </a:endParaRPr>
        </a:p>
      </dgm:t>
    </dgm:pt>
    <dgm:pt modelId="{8C82049B-AE98-4DB2-8638-5F9491247757}">
      <dgm:prSet phldrT="[文本]" custT="1"/>
      <dgm:spPr/>
      <dgm:t>
        <a:bodyPr/>
        <a:lstStyle/>
        <a:p>
          <a:pPr algn="ctr"/>
          <a:endParaRPr lang="en-US" altLang="zh-CN" sz="2400" b="1" dirty="0" smtClean="0">
            <a:solidFill>
              <a:schemeClr val="bg1"/>
            </a:solidFill>
            <a:latin typeface="黑体" panose="02010609060101010101" pitchFamily="49" charset="-122"/>
            <a:ea typeface="黑体" panose="02010609060101010101" pitchFamily="49" charset="-122"/>
          </a:endParaRPr>
        </a:p>
        <a:p>
          <a:pPr algn="ctr"/>
          <a:r>
            <a:rPr lang="zh-CN" altLang="en-US" sz="2400" b="1" dirty="0" smtClean="0">
              <a:solidFill>
                <a:schemeClr val="bg1"/>
              </a:solidFill>
              <a:latin typeface="黑体" panose="02010609060101010101" pitchFamily="49" charset="-122"/>
              <a:ea typeface="黑体" panose="02010609060101010101" pitchFamily="49" charset="-122"/>
            </a:rPr>
            <a:t>资源库建设</a:t>
          </a:r>
          <a:endParaRPr lang="zh-CN" altLang="en-US" sz="2400" b="1" dirty="0">
            <a:solidFill>
              <a:schemeClr val="bg1"/>
            </a:solidFill>
            <a:latin typeface="黑体" panose="02010609060101010101" pitchFamily="49" charset="-122"/>
            <a:ea typeface="黑体" panose="02010609060101010101" pitchFamily="49" charset="-122"/>
          </a:endParaRPr>
        </a:p>
      </dgm:t>
    </dgm:pt>
    <dgm:pt modelId="{69E8918E-1674-41E9-ACA3-EFF96EAF7ADA}" cxnId="{D7BA4C1D-44FC-4420-B196-09140AB83C29}" type="parTrans">
      <dgm:prSet/>
      <dgm:spPr/>
      <dgm:t>
        <a:bodyPr/>
        <a:lstStyle/>
        <a:p>
          <a:endParaRPr lang="zh-CN" altLang="en-US" b="1">
            <a:solidFill>
              <a:schemeClr val="bg1"/>
            </a:solidFill>
          </a:endParaRPr>
        </a:p>
      </dgm:t>
    </dgm:pt>
    <dgm:pt modelId="{865B9059-8824-4219-B80F-0453209F4F6B}" cxnId="{D7BA4C1D-44FC-4420-B196-09140AB83C29}" type="sibTrans">
      <dgm:prSet/>
      <dgm:spPr/>
      <dgm:t>
        <a:bodyPr/>
        <a:lstStyle/>
        <a:p>
          <a:endParaRPr lang="zh-CN" altLang="en-US" b="1">
            <a:solidFill>
              <a:schemeClr val="bg1"/>
            </a:solidFill>
          </a:endParaRPr>
        </a:p>
      </dgm:t>
    </dgm:pt>
    <dgm:pt modelId="{0425BF07-47F0-4DEC-BD77-FA0F10A8013A}">
      <dgm:prSet phldrT="[文本]" custT="1"/>
      <dgm:spPr/>
      <dgm:t>
        <a:bodyPr/>
        <a:lstStyle/>
        <a:p>
          <a:pPr algn="ctr"/>
          <a:endParaRPr lang="zh-CN" altLang="en-US" sz="2400" b="1" dirty="0">
            <a:solidFill>
              <a:schemeClr val="bg1"/>
            </a:solidFill>
            <a:latin typeface="黑体" panose="02010609060101010101" pitchFamily="49" charset="-122"/>
            <a:ea typeface="黑体" panose="02010609060101010101" pitchFamily="49" charset="-122"/>
          </a:endParaRPr>
        </a:p>
      </dgm:t>
    </dgm:pt>
    <dgm:pt modelId="{582266DE-84BF-47BE-B86C-E5BBCFB54689}" cxnId="{5F3EB22D-8791-40B3-B08E-E5FFA3DB132C}" type="parTrans">
      <dgm:prSet/>
      <dgm:spPr/>
      <dgm:t>
        <a:bodyPr/>
        <a:lstStyle/>
        <a:p>
          <a:endParaRPr lang="zh-CN" altLang="en-US" b="1">
            <a:solidFill>
              <a:schemeClr val="bg1"/>
            </a:solidFill>
          </a:endParaRPr>
        </a:p>
      </dgm:t>
    </dgm:pt>
    <dgm:pt modelId="{666B5C05-18D8-4E76-8878-B8953EBF1306}" cxnId="{5F3EB22D-8791-40B3-B08E-E5FFA3DB132C}" type="sibTrans">
      <dgm:prSet/>
      <dgm:spPr/>
      <dgm:t>
        <a:bodyPr/>
        <a:lstStyle/>
        <a:p>
          <a:endParaRPr lang="zh-CN" altLang="en-US" b="1">
            <a:solidFill>
              <a:schemeClr val="bg1"/>
            </a:solidFill>
          </a:endParaRPr>
        </a:p>
      </dgm:t>
    </dgm:pt>
    <dgm:pt modelId="{6B3057A9-EB72-4BE7-B8FF-B03D966D5CEB}" type="pres">
      <dgm:prSet presAssocID="{04875397-4622-4D67-85E8-2CDB02E8F6D9}" presName="cycle" presStyleCnt="0">
        <dgm:presLayoutVars>
          <dgm:dir/>
          <dgm:resizeHandles val="exact"/>
        </dgm:presLayoutVars>
      </dgm:prSet>
      <dgm:spPr/>
      <dgm:t>
        <a:bodyPr/>
        <a:lstStyle/>
        <a:p>
          <a:endParaRPr lang="zh-CN" altLang="en-US"/>
        </a:p>
      </dgm:t>
    </dgm:pt>
    <dgm:pt modelId="{369C0C13-BA7B-4A59-AD4F-C6734A2DA024}" type="pres">
      <dgm:prSet presAssocID="{9D5F8F59-1AC2-4830-8378-7223F721AF16}" presName="node" presStyleLbl="node1" presStyleIdx="0" presStyleCnt="4" custScaleX="128675" custScaleY="132173">
        <dgm:presLayoutVars>
          <dgm:bulletEnabled val="1"/>
        </dgm:presLayoutVars>
      </dgm:prSet>
      <dgm:spPr/>
      <dgm:t>
        <a:bodyPr/>
        <a:lstStyle/>
        <a:p>
          <a:endParaRPr lang="zh-CN" altLang="en-US"/>
        </a:p>
      </dgm:t>
    </dgm:pt>
    <dgm:pt modelId="{C9C1E62C-DAA4-4AA2-9D2D-646FFB6505F4}" type="pres">
      <dgm:prSet presAssocID="{9BDAC974-6D68-4DC4-A5E9-89F1F1C27C3E}" presName="sibTrans" presStyleLbl="sibTrans2D1" presStyleIdx="0" presStyleCnt="4"/>
      <dgm:spPr/>
      <dgm:t>
        <a:bodyPr/>
        <a:lstStyle/>
        <a:p>
          <a:endParaRPr lang="zh-CN" altLang="en-US"/>
        </a:p>
      </dgm:t>
    </dgm:pt>
    <dgm:pt modelId="{E04400DE-E7C6-4C2C-8D68-8CDFE399A9A0}" type="pres">
      <dgm:prSet presAssocID="{9BDAC974-6D68-4DC4-A5E9-89F1F1C27C3E}" presName="connectorText" presStyleLbl="sibTrans2D1" presStyleIdx="0" presStyleCnt="4"/>
      <dgm:spPr/>
      <dgm:t>
        <a:bodyPr/>
        <a:lstStyle/>
        <a:p>
          <a:endParaRPr lang="zh-CN" altLang="en-US"/>
        </a:p>
      </dgm:t>
    </dgm:pt>
    <dgm:pt modelId="{FEB0D6B7-53B5-4590-B5B5-D99BB99B7287}" type="pres">
      <dgm:prSet presAssocID="{656DC5C1-FA2C-4BE4-BB17-D87585B5DC83}" presName="node" presStyleLbl="node1" presStyleIdx="1" presStyleCnt="4" custScaleX="128675" custScaleY="132173" custRadScaleRad="130504" custRadScaleInc="0">
        <dgm:presLayoutVars>
          <dgm:bulletEnabled val="1"/>
        </dgm:presLayoutVars>
      </dgm:prSet>
      <dgm:spPr/>
      <dgm:t>
        <a:bodyPr/>
        <a:lstStyle/>
        <a:p>
          <a:endParaRPr lang="zh-CN" altLang="en-US"/>
        </a:p>
      </dgm:t>
    </dgm:pt>
    <dgm:pt modelId="{0A065A65-E6B1-4772-B4F7-887BFADF34E6}" type="pres">
      <dgm:prSet presAssocID="{C37D76CC-3612-4F12-A45C-1D4A8DA71D49}" presName="sibTrans" presStyleLbl="sibTrans2D1" presStyleIdx="1" presStyleCnt="4"/>
      <dgm:spPr/>
      <dgm:t>
        <a:bodyPr/>
        <a:lstStyle/>
        <a:p>
          <a:endParaRPr lang="zh-CN" altLang="en-US"/>
        </a:p>
      </dgm:t>
    </dgm:pt>
    <dgm:pt modelId="{4E7EDA87-1D74-42AC-AC20-C80A00E619D1}" type="pres">
      <dgm:prSet presAssocID="{C37D76CC-3612-4F12-A45C-1D4A8DA71D49}" presName="connectorText" presStyleLbl="sibTrans2D1" presStyleIdx="1" presStyleCnt="4"/>
      <dgm:spPr/>
      <dgm:t>
        <a:bodyPr/>
        <a:lstStyle/>
        <a:p>
          <a:endParaRPr lang="zh-CN" altLang="en-US"/>
        </a:p>
      </dgm:t>
    </dgm:pt>
    <dgm:pt modelId="{EFC9CF3F-719B-403D-8FA9-B8F88CC753DB}" type="pres">
      <dgm:prSet presAssocID="{740E4357-DD91-4C2A-8EE7-C5DEA04DC674}" presName="node" presStyleLbl="node1" presStyleIdx="2" presStyleCnt="4" custScaleX="128675" custScaleY="132173">
        <dgm:presLayoutVars>
          <dgm:bulletEnabled val="1"/>
        </dgm:presLayoutVars>
      </dgm:prSet>
      <dgm:spPr/>
      <dgm:t>
        <a:bodyPr/>
        <a:lstStyle/>
        <a:p>
          <a:endParaRPr lang="zh-CN" altLang="en-US"/>
        </a:p>
      </dgm:t>
    </dgm:pt>
    <dgm:pt modelId="{80CCE389-27C1-4464-BA98-4F20C55A3CE6}" type="pres">
      <dgm:prSet presAssocID="{53924EB3-0BF2-4F67-AE6C-CAD208BB17F3}" presName="sibTrans" presStyleLbl="sibTrans2D1" presStyleIdx="2" presStyleCnt="4"/>
      <dgm:spPr/>
      <dgm:t>
        <a:bodyPr/>
        <a:lstStyle/>
        <a:p>
          <a:endParaRPr lang="zh-CN" altLang="en-US"/>
        </a:p>
      </dgm:t>
    </dgm:pt>
    <dgm:pt modelId="{7F20C36B-7FD0-48C1-9C08-0756FA7D6F72}" type="pres">
      <dgm:prSet presAssocID="{53924EB3-0BF2-4F67-AE6C-CAD208BB17F3}" presName="connectorText" presStyleLbl="sibTrans2D1" presStyleIdx="2" presStyleCnt="4"/>
      <dgm:spPr/>
      <dgm:t>
        <a:bodyPr/>
        <a:lstStyle/>
        <a:p>
          <a:endParaRPr lang="zh-CN" altLang="en-US"/>
        </a:p>
      </dgm:t>
    </dgm:pt>
    <dgm:pt modelId="{F8B32B19-06D5-4DFE-B3E5-9EE5C98FE4F6}" type="pres">
      <dgm:prSet presAssocID="{8C82049B-AE98-4DB2-8638-5F9491247757}" presName="node" presStyleLbl="node1" presStyleIdx="3" presStyleCnt="4" custScaleX="128675" custScaleY="132173" custRadScaleRad="126302" custRadScaleInc="-5282">
        <dgm:presLayoutVars>
          <dgm:bulletEnabled val="1"/>
        </dgm:presLayoutVars>
      </dgm:prSet>
      <dgm:spPr/>
      <dgm:t>
        <a:bodyPr/>
        <a:lstStyle/>
        <a:p>
          <a:endParaRPr lang="zh-CN" altLang="en-US"/>
        </a:p>
      </dgm:t>
    </dgm:pt>
    <dgm:pt modelId="{8F78D3CE-4263-41CD-8CD2-AA46DF6EB6E5}" type="pres">
      <dgm:prSet presAssocID="{865B9059-8824-4219-B80F-0453209F4F6B}" presName="sibTrans" presStyleLbl="sibTrans2D1" presStyleIdx="3" presStyleCnt="4"/>
      <dgm:spPr/>
      <dgm:t>
        <a:bodyPr/>
        <a:lstStyle/>
        <a:p>
          <a:endParaRPr lang="zh-CN" altLang="en-US"/>
        </a:p>
      </dgm:t>
    </dgm:pt>
    <dgm:pt modelId="{C6EB9509-35EB-45D8-9D6E-CA0BDCD77A0F}" type="pres">
      <dgm:prSet presAssocID="{865B9059-8824-4219-B80F-0453209F4F6B}" presName="connectorText" presStyleLbl="sibTrans2D1" presStyleIdx="3" presStyleCnt="4"/>
      <dgm:spPr/>
      <dgm:t>
        <a:bodyPr/>
        <a:lstStyle/>
        <a:p>
          <a:endParaRPr lang="zh-CN" altLang="en-US"/>
        </a:p>
      </dgm:t>
    </dgm:pt>
  </dgm:ptLst>
  <dgm:cxnLst>
    <dgm:cxn modelId="{49B25457-246F-463B-990C-D968360E3B94}" type="presOf" srcId="{53924EB3-0BF2-4F67-AE6C-CAD208BB17F3}" destId="{7F20C36B-7FD0-48C1-9C08-0756FA7D6F72}" srcOrd="1" destOrd="0" presId="urn:microsoft.com/office/officeart/2005/8/layout/cycle2"/>
    <dgm:cxn modelId="{FCAE82A9-F42E-42D5-BB94-249EAF153F64}" type="presOf" srcId="{04875397-4622-4D67-85E8-2CDB02E8F6D9}" destId="{6B3057A9-EB72-4BE7-B8FF-B03D966D5CEB}" srcOrd="0" destOrd="0" presId="urn:microsoft.com/office/officeart/2005/8/layout/cycle2"/>
    <dgm:cxn modelId="{84E12826-A34D-41ED-B9CF-3793FDF4EA44}" type="presOf" srcId="{740E4357-DD91-4C2A-8EE7-C5DEA04DC674}" destId="{EFC9CF3F-719B-403D-8FA9-B8F88CC753DB}" srcOrd="0" destOrd="0" presId="urn:microsoft.com/office/officeart/2005/8/layout/cycle2"/>
    <dgm:cxn modelId="{D7BA4C1D-44FC-4420-B196-09140AB83C29}" srcId="{04875397-4622-4D67-85E8-2CDB02E8F6D9}" destId="{8C82049B-AE98-4DB2-8638-5F9491247757}" srcOrd="3" destOrd="0" parTransId="{69E8918E-1674-41E9-ACA3-EFF96EAF7ADA}" sibTransId="{865B9059-8824-4219-B80F-0453209F4F6B}"/>
    <dgm:cxn modelId="{DEFE4DF5-BADA-4F79-8DD5-0AB7290B2D9A}" type="presOf" srcId="{865B9059-8824-4219-B80F-0453209F4F6B}" destId="{C6EB9509-35EB-45D8-9D6E-CA0BDCD77A0F}" srcOrd="1" destOrd="0" presId="urn:microsoft.com/office/officeart/2005/8/layout/cycle2"/>
    <dgm:cxn modelId="{4256FBBE-3F1F-4C86-B063-97381AF56CCD}" type="presOf" srcId="{C37D76CC-3612-4F12-A45C-1D4A8DA71D49}" destId="{4E7EDA87-1D74-42AC-AC20-C80A00E619D1}" srcOrd="1" destOrd="0" presId="urn:microsoft.com/office/officeart/2005/8/layout/cycle2"/>
    <dgm:cxn modelId="{A5BEC2EE-C5BF-489C-A257-BCC2BF5948A4}" type="presOf" srcId="{9D5F8F59-1AC2-4830-8378-7223F721AF16}" destId="{369C0C13-BA7B-4A59-AD4F-C6734A2DA024}" srcOrd="0" destOrd="0" presId="urn:microsoft.com/office/officeart/2005/8/layout/cycle2"/>
    <dgm:cxn modelId="{1496C23A-84E4-4C21-A589-0C3B4E37A556}" srcId="{04875397-4622-4D67-85E8-2CDB02E8F6D9}" destId="{656DC5C1-FA2C-4BE4-BB17-D87585B5DC83}" srcOrd="1" destOrd="0" parTransId="{A3F770CB-F95F-4B73-9501-9C666C4F9464}" sibTransId="{C37D76CC-3612-4F12-A45C-1D4A8DA71D49}"/>
    <dgm:cxn modelId="{48643F77-09BE-41BB-9B67-2DBA2EFA0A72}" type="presOf" srcId="{53924EB3-0BF2-4F67-AE6C-CAD208BB17F3}" destId="{80CCE389-27C1-4464-BA98-4F20C55A3CE6}" srcOrd="0" destOrd="0" presId="urn:microsoft.com/office/officeart/2005/8/layout/cycle2"/>
    <dgm:cxn modelId="{B066DF3B-A172-479A-9ED7-C7F34158684F}" type="presOf" srcId="{C37D76CC-3612-4F12-A45C-1D4A8DA71D49}" destId="{0A065A65-E6B1-4772-B4F7-887BFADF34E6}" srcOrd="0" destOrd="0" presId="urn:microsoft.com/office/officeart/2005/8/layout/cycle2"/>
    <dgm:cxn modelId="{C4FA66CC-95F8-48DE-86F9-F9C3979E485F}" type="presOf" srcId="{9BDAC974-6D68-4DC4-A5E9-89F1F1C27C3E}" destId="{C9C1E62C-DAA4-4AA2-9D2D-646FFB6505F4}" srcOrd="0" destOrd="0" presId="urn:microsoft.com/office/officeart/2005/8/layout/cycle2"/>
    <dgm:cxn modelId="{C1709EF2-AAC6-4725-B336-562238242A76}" type="presOf" srcId="{865B9059-8824-4219-B80F-0453209F4F6B}" destId="{8F78D3CE-4263-41CD-8CD2-AA46DF6EB6E5}" srcOrd="0" destOrd="0" presId="urn:microsoft.com/office/officeart/2005/8/layout/cycle2"/>
    <dgm:cxn modelId="{D440B5CC-51A2-4A06-916D-A92F03379253}" srcId="{04875397-4622-4D67-85E8-2CDB02E8F6D9}" destId="{740E4357-DD91-4C2A-8EE7-C5DEA04DC674}" srcOrd="2" destOrd="0" parTransId="{2846A6ED-02F3-45BC-92B6-BE5DEBB12C5B}" sibTransId="{53924EB3-0BF2-4F67-AE6C-CAD208BB17F3}"/>
    <dgm:cxn modelId="{5F3EB22D-8791-40B3-B08E-E5FFA3DB132C}" srcId="{8C82049B-AE98-4DB2-8638-5F9491247757}" destId="{0425BF07-47F0-4DEC-BD77-FA0F10A8013A}" srcOrd="0" destOrd="0" parTransId="{582266DE-84BF-47BE-B86C-E5BBCFB54689}" sibTransId="{666B5C05-18D8-4E76-8878-B8953EBF1306}"/>
    <dgm:cxn modelId="{2B1A0140-AB62-4DCE-BAF9-75DBC2F85A01}" type="presOf" srcId="{0425BF07-47F0-4DEC-BD77-FA0F10A8013A}" destId="{F8B32B19-06D5-4DFE-B3E5-9EE5C98FE4F6}" srcOrd="0" destOrd="1" presId="urn:microsoft.com/office/officeart/2005/8/layout/cycle2"/>
    <dgm:cxn modelId="{9B6D41F1-6FE1-4723-9A45-91B919883F62}" type="presOf" srcId="{9BDAC974-6D68-4DC4-A5E9-89F1F1C27C3E}" destId="{E04400DE-E7C6-4C2C-8D68-8CDFE399A9A0}" srcOrd="1" destOrd="0" presId="urn:microsoft.com/office/officeart/2005/8/layout/cycle2"/>
    <dgm:cxn modelId="{74E36228-D559-49B3-A322-BFE8CF7D02D3}" srcId="{04875397-4622-4D67-85E8-2CDB02E8F6D9}" destId="{9D5F8F59-1AC2-4830-8378-7223F721AF16}" srcOrd="0" destOrd="0" parTransId="{94D5ED2A-4D0B-4BD2-B680-9F46338F88C8}" sibTransId="{9BDAC974-6D68-4DC4-A5E9-89F1F1C27C3E}"/>
    <dgm:cxn modelId="{32D5813E-9600-4D26-87CC-54608FDD0999}" type="presOf" srcId="{656DC5C1-FA2C-4BE4-BB17-D87585B5DC83}" destId="{FEB0D6B7-53B5-4590-B5B5-D99BB99B7287}" srcOrd="0" destOrd="0" presId="urn:microsoft.com/office/officeart/2005/8/layout/cycle2"/>
    <dgm:cxn modelId="{CE16BB54-779E-492E-9189-1778905CF39C}" type="presOf" srcId="{8C82049B-AE98-4DB2-8638-5F9491247757}" destId="{F8B32B19-06D5-4DFE-B3E5-9EE5C98FE4F6}" srcOrd="0" destOrd="0" presId="urn:microsoft.com/office/officeart/2005/8/layout/cycle2"/>
    <dgm:cxn modelId="{05F608CE-02BC-491A-9CD6-61AEB33E1EB0}" type="presParOf" srcId="{6B3057A9-EB72-4BE7-B8FF-B03D966D5CEB}" destId="{369C0C13-BA7B-4A59-AD4F-C6734A2DA024}" srcOrd="0" destOrd="0" presId="urn:microsoft.com/office/officeart/2005/8/layout/cycle2"/>
    <dgm:cxn modelId="{0443EB55-C399-4274-8172-77B1D726DCE8}" type="presParOf" srcId="{6B3057A9-EB72-4BE7-B8FF-B03D966D5CEB}" destId="{C9C1E62C-DAA4-4AA2-9D2D-646FFB6505F4}" srcOrd="1" destOrd="0" presId="urn:microsoft.com/office/officeart/2005/8/layout/cycle2"/>
    <dgm:cxn modelId="{B8E673C3-0A93-4B1E-BFD7-8424A6996422}" type="presParOf" srcId="{C9C1E62C-DAA4-4AA2-9D2D-646FFB6505F4}" destId="{E04400DE-E7C6-4C2C-8D68-8CDFE399A9A0}" srcOrd="0" destOrd="0" presId="urn:microsoft.com/office/officeart/2005/8/layout/cycle2"/>
    <dgm:cxn modelId="{791F8419-E7D5-4A32-A080-A41541562461}" type="presParOf" srcId="{6B3057A9-EB72-4BE7-B8FF-B03D966D5CEB}" destId="{FEB0D6B7-53B5-4590-B5B5-D99BB99B7287}" srcOrd="2" destOrd="0" presId="urn:microsoft.com/office/officeart/2005/8/layout/cycle2"/>
    <dgm:cxn modelId="{7399BD52-A08F-44CB-BB3D-23C6625CFF23}" type="presParOf" srcId="{6B3057A9-EB72-4BE7-B8FF-B03D966D5CEB}" destId="{0A065A65-E6B1-4772-B4F7-887BFADF34E6}" srcOrd="3" destOrd="0" presId="urn:microsoft.com/office/officeart/2005/8/layout/cycle2"/>
    <dgm:cxn modelId="{C7640C66-886F-49BE-8054-5E77BD578CAE}" type="presParOf" srcId="{0A065A65-E6B1-4772-B4F7-887BFADF34E6}" destId="{4E7EDA87-1D74-42AC-AC20-C80A00E619D1}" srcOrd="0" destOrd="0" presId="urn:microsoft.com/office/officeart/2005/8/layout/cycle2"/>
    <dgm:cxn modelId="{3D4A92B8-4109-40F8-8454-F00E4148EDDA}" type="presParOf" srcId="{6B3057A9-EB72-4BE7-B8FF-B03D966D5CEB}" destId="{EFC9CF3F-719B-403D-8FA9-B8F88CC753DB}" srcOrd="4" destOrd="0" presId="urn:microsoft.com/office/officeart/2005/8/layout/cycle2"/>
    <dgm:cxn modelId="{77C28CC9-EC3C-430E-9B94-E44909CF978B}" type="presParOf" srcId="{6B3057A9-EB72-4BE7-B8FF-B03D966D5CEB}" destId="{80CCE389-27C1-4464-BA98-4F20C55A3CE6}" srcOrd="5" destOrd="0" presId="urn:microsoft.com/office/officeart/2005/8/layout/cycle2"/>
    <dgm:cxn modelId="{B4287ED6-B57E-4492-B075-3CFFDB2F9352}" type="presParOf" srcId="{80CCE389-27C1-4464-BA98-4F20C55A3CE6}" destId="{7F20C36B-7FD0-48C1-9C08-0756FA7D6F72}" srcOrd="0" destOrd="0" presId="urn:microsoft.com/office/officeart/2005/8/layout/cycle2"/>
    <dgm:cxn modelId="{D9BD7023-A57E-41F7-9269-9D38C41EBC90}" type="presParOf" srcId="{6B3057A9-EB72-4BE7-B8FF-B03D966D5CEB}" destId="{F8B32B19-06D5-4DFE-B3E5-9EE5C98FE4F6}" srcOrd="6" destOrd="0" presId="urn:microsoft.com/office/officeart/2005/8/layout/cycle2"/>
    <dgm:cxn modelId="{0D993EB9-9BE7-479C-921B-83BBE45B22CE}" type="presParOf" srcId="{6B3057A9-EB72-4BE7-B8FF-B03D966D5CEB}" destId="{8F78D3CE-4263-41CD-8CD2-AA46DF6EB6E5}" srcOrd="7" destOrd="0" presId="urn:microsoft.com/office/officeart/2005/8/layout/cycle2"/>
    <dgm:cxn modelId="{5EFFB20E-0F31-4B7D-835F-E793663294D2}" type="presParOf" srcId="{8F78D3CE-4263-41CD-8CD2-AA46DF6EB6E5}" destId="{C6EB9509-35EB-45D8-9D6E-CA0BDCD77A0F}" srcOrd="0" destOrd="0" presId="urn:microsoft.com/office/officeart/2005/8/layout/cycle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42066B-04C9-4F4F-83A6-4A2688941367}" type="doc">
      <dgm:prSet loTypeId="urn:microsoft.com/office/officeart/2005/8/layout/cycle3#2" loCatId="cycle" qsTypeId="urn:microsoft.com/office/officeart/2005/8/quickstyle/simple1#2" qsCatId="simple" csTypeId="urn:microsoft.com/office/officeart/2005/8/colors/accent1_2#2" csCatId="accent1" phldr="1"/>
      <dgm:spPr/>
      <dgm:t>
        <a:bodyPr/>
        <a:lstStyle/>
        <a:p>
          <a:endParaRPr lang="zh-CN" altLang="en-US"/>
        </a:p>
      </dgm:t>
    </dgm:pt>
    <dgm:pt modelId="{E7EACC56-9BC3-4396-904B-658709253068}">
      <dgm:prSet phldrT="[文本]" custT="1"/>
      <dgm:spPr/>
      <dgm:t>
        <a:bodyPr/>
        <a:lstStyle/>
        <a:p>
          <a:r>
            <a:rPr lang="zh-CN" altLang="en-US" sz="2400" b="1" dirty="0" smtClean="0">
              <a:solidFill>
                <a:schemeClr val="tx2"/>
              </a:solidFill>
              <a:latin typeface="黑体" panose="02010609060101010101" pitchFamily="49" charset="-122"/>
              <a:ea typeface="黑体" panose="02010609060101010101" pitchFamily="49" charset="-122"/>
            </a:rPr>
            <a:t>科研性</a:t>
          </a:r>
          <a:endParaRPr lang="zh-CN" altLang="en-US" sz="2400" b="1" dirty="0">
            <a:solidFill>
              <a:schemeClr val="tx2"/>
            </a:solidFill>
            <a:latin typeface="黑体" panose="02010609060101010101" pitchFamily="49" charset="-122"/>
            <a:ea typeface="黑体" panose="02010609060101010101" pitchFamily="49" charset="-122"/>
          </a:endParaRPr>
        </a:p>
      </dgm:t>
    </dgm:pt>
    <dgm:pt modelId="{B950B9DC-78A3-4A53-AC21-32C2D3825C8D}" cxnId="{E6E64A99-5FDC-48F7-B9F2-22528CCACFA6}" type="parTrans">
      <dgm:prSet/>
      <dgm:spPr/>
      <dgm:t>
        <a:bodyPr/>
        <a:lstStyle/>
        <a:p>
          <a:endParaRPr lang="zh-CN" altLang="en-US" sz="1600"/>
        </a:p>
      </dgm:t>
    </dgm:pt>
    <dgm:pt modelId="{C1F4BB33-DECA-4214-A66C-DCA7DD9EBE44}" cxnId="{E6E64A99-5FDC-48F7-B9F2-22528CCACFA6}" type="sibTrans">
      <dgm:prSet/>
      <dgm:spPr>
        <a:solidFill>
          <a:srgbClr val="00B050"/>
        </a:solidFill>
      </dgm:spPr>
      <dgm:t>
        <a:bodyPr/>
        <a:lstStyle/>
        <a:p>
          <a:endParaRPr lang="zh-CN" altLang="en-US" sz="1600"/>
        </a:p>
      </dgm:t>
    </dgm:pt>
    <dgm:pt modelId="{E71031F9-2F5A-47A2-B773-83A2C7E41F0D}">
      <dgm:prSet phldrT="[文本]" custT="1"/>
      <dgm:spPr/>
      <dgm:t>
        <a:bodyPr/>
        <a:lstStyle/>
        <a:p>
          <a:r>
            <a:rPr lang="zh-CN" altLang="en-US" sz="2400" b="1" dirty="0" smtClean="0">
              <a:solidFill>
                <a:schemeClr val="tx2"/>
              </a:solidFill>
              <a:latin typeface="黑体" panose="02010609060101010101" pitchFamily="49" charset="-122"/>
              <a:ea typeface="黑体" panose="02010609060101010101" pitchFamily="49" charset="-122"/>
            </a:rPr>
            <a:t>学科性</a:t>
          </a:r>
          <a:endParaRPr lang="zh-CN" altLang="en-US" sz="2400" b="1" dirty="0">
            <a:solidFill>
              <a:schemeClr val="tx2"/>
            </a:solidFill>
            <a:latin typeface="黑体" panose="02010609060101010101" pitchFamily="49" charset="-122"/>
            <a:ea typeface="黑体" panose="02010609060101010101" pitchFamily="49" charset="-122"/>
          </a:endParaRPr>
        </a:p>
      </dgm:t>
    </dgm:pt>
    <dgm:pt modelId="{6642B6E1-D619-46D4-9A80-53E054DFD91E}" cxnId="{9FF7C021-76E3-4C56-B95F-3098F612B699}" type="parTrans">
      <dgm:prSet/>
      <dgm:spPr/>
      <dgm:t>
        <a:bodyPr/>
        <a:lstStyle/>
        <a:p>
          <a:endParaRPr lang="zh-CN" altLang="en-US" sz="1600"/>
        </a:p>
      </dgm:t>
    </dgm:pt>
    <dgm:pt modelId="{755332FD-4ADE-4DDB-86D6-39A653CE31D8}" cxnId="{9FF7C021-76E3-4C56-B95F-3098F612B699}" type="sibTrans">
      <dgm:prSet/>
      <dgm:spPr>
        <a:solidFill>
          <a:srgbClr val="00B050"/>
        </a:solidFill>
        <a:ln>
          <a:noFill/>
        </a:ln>
      </dgm:spPr>
      <dgm:t>
        <a:bodyPr/>
        <a:lstStyle/>
        <a:p>
          <a:endParaRPr lang="zh-CN" altLang="en-US" sz="1600"/>
        </a:p>
      </dgm:t>
    </dgm:pt>
    <dgm:pt modelId="{4F9EDE40-9CC5-46E7-B063-C4712950B252}">
      <dgm:prSet phldrT="[文本]" custT="1"/>
      <dgm:spPr/>
      <dgm:t>
        <a:bodyPr/>
        <a:lstStyle/>
        <a:p>
          <a:r>
            <a:rPr lang="zh-CN" altLang="en-US" sz="2400" b="1" dirty="0" smtClean="0">
              <a:solidFill>
                <a:schemeClr val="tx2"/>
              </a:solidFill>
              <a:latin typeface="黑体" panose="02010609060101010101" pitchFamily="49" charset="-122"/>
              <a:ea typeface="黑体" panose="02010609060101010101" pitchFamily="49" charset="-122"/>
            </a:rPr>
            <a:t>适用性</a:t>
          </a:r>
          <a:endParaRPr lang="zh-CN" altLang="en-US" sz="2400" b="1" dirty="0">
            <a:solidFill>
              <a:schemeClr val="tx2"/>
            </a:solidFill>
            <a:latin typeface="黑体" panose="02010609060101010101" pitchFamily="49" charset="-122"/>
            <a:ea typeface="黑体" panose="02010609060101010101" pitchFamily="49" charset="-122"/>
          </a:endParaRPr>
        </a:p>
      </dgm:t>
    </dgm:pt>
    <dgm:pt modelId="{23649025-3A8C-4B1E-8713-39E3FC09F2E8}" cxnId="{D95FEA7F-5B34-4219-8881-612B475D2D85}" type="parTrans">
      <dgm:prSet/>
      <dgm:spPr/>
      <dgm:t>
        <a:bodyPr/>
        <a:lstStyle/>
        <a:p>
          <a:endParaRPr lang="zh-CN" altLang="en-US" sz="1600"/>
        </a:p>
      </dgm:t>
    </dgm:pt>
    <dgm:pt modelId="{1627DB37-5B65-4760-98A7-79D9A531573B}" cxnId="{D95FEA7F-5B34-4219-8881-612B475D2D85}" type="sibTrans">
      <dgm:prSet/>
      <dgm:spPr>
        <a:solidFill>
          <a:srgbClr val="00B050"/>
        </a:solidFill>
      </dgm:spPr>
      <dgm:t>
        <a:bodyPr/>
        <a:lstStyle/>
        <a:p>
          <a:endParaRPr lang="zh-CN" altLang="en-US" sz="1600"/>
        </a:p>
      </dgm:t>
    </dgm:pt>
    <dgm:pt modelId="{335D1E10-1357-4C10-8B98-DE841F33A715}">
      <dgm:prSet phldrT="[文本]" custT="1"/>
      <dgm:spPr/>
      <dgm:t>
        <a:bodyPr/>
        <a:lstStyle/>
        <a:p>
          <a:r>
            <a:rPr lang="zh-CN" altLang="en-US" sz="2400" b="1" dirty="0" smtClean="0">
              <a:solidFill>
                <a:schemeClr val="tx2"/>
              </a:solidFill>
              <a:latin typeface="黑体" panose="02010609060101010101" pitchFamily="49" charset="-122"/>
              <a:ea typeface="黑体" panose="02010609060101010101" pitchFamily="49" charset="-122"/>
            </a:rPr>
            <a:t>丰富性</a:t>
          </a:r>
          <a:endParaRPr lang="zh-CN" altLang="en-US" sz="2400" b="1" dirty="0">
            <a:solidFill>
              <a:schemeClr val="tx2"/>
            </a:solidFill>
            <a:latin typeface="黑体" panose="02010609060101010101" pitchFamily="49" charset="-122"/>
            <a:ea typeface="黑体" panose="02010609060101010101" pitchFamily="49" charset="-122"/>
          </a:endParaRPr>
        </a:p>
      </dgm:t>
    </dgm:pt>
    <dgm:pt modelId="{A944D27A-A97D-49A4-9C07-DB1274FC8940}" cxnId="{3590C36E-EC62-4F63-A9CD-C8755C76F3EB}" type="parTrans">
      <dgm:prSet/>
      <dgm:spPr/>
      <dgm:t>
        <a:bodyPr/>
        <a:lstStyle/>
        <a:p>
          <a:endParaRPr lang="zh-CN" altLang="en-US" sz="1600"/>
        </a:p>
      </dgm:t>
    </dgm:pt>
    <dgm:pt modelId="{955E7164-9A9E-4277-830E-9719C9E0E7CB}" cxnId="{3590C36E-EC62-4F63-A9CD-C8755C76F3EB}" type="sibTrans">
      <dgm:prSet/>
      <dgm:spPr>
        <a:solidFill>
          <a:srgbClr val="00B050"/>
        </a:solidFill>
      </dgm:spPr>
      <dgm:t>
        <a:bodyPr/>
        <a:lstStyle/>
        <a:p>
          <a:endParaRPr lang="zh-CN" altLang="en-US" sz="1600"/>
        </a:p>
      </dgm:t>
    </dgm:pt>
    <dgm:pt modelId="{95FF7D98-0368-4A99-9E1D-2FE602D21211}">
      <dgm:prSet phldrT="[文本]" custT="1"/>
      <dgm:spPr/>
      <dgm:t>
        <a:bodyPr/>
        <a:lstStyle/>
        <a:p>
          <a:r>
            <a:rPr lang="zh-CN" altLang="en-US" sz="2400" b="1" dirty="0" smtClean="0">
              <a:solidFill>
                <a:schemeClr val="tx2"/>
              </a:solidFill>
              <a:latin typeface="黑体" panose="02010609060101010101" pitchFamily="49" charset="-122"/>
              <a:ea typeface="黑体" panose="02010609060101010101" pitchFamily="49" charset="-122"/>
            </a:rPr>
            <a:t>科学性</a:t>
          </a:r>
          <a:endParaRPr lang="zh-CN" altLang="en-US" sz="2400" b="1" dirty="0">
            <a:solidFill>
              <a:schemeClr val="tx2"/>
            </a:solidFill>
            <a:latin typeface="黑体" panose="02010609060101010101" pitchFamily="49" charset="-122"/>
            <a:ea typeface="黑体" panose="02010609060101010101" pitchFamily="49" charset="-122"/>
          </a:endParaRPr>
        </a:p>
      </dgm:t>
    </dgm:pt>
    <dgm:pt modelId="{4084FEFC-B325-4E77-BD3D-44B097C80D34}" cxnId="{1A298658-9494-4ACB-82EC-9D5288691382}" type="parTrans">
      <dgm:prSet/>
      <dgm:spPr/>
      <dgm:t>
        <a:bodyPr/>
        <a:lstStyle/>
        <a:p>
          <a:endParaRPr lang="zh-CN" altLang="en-US" sz="1600"/>
        </a:p>
      </dgm:t>
    </dgm:pt>
    <dgm:pt modelId="{673E273D-9907-4A5C-A1CA-0CC446017B33}" cxnId="{1A298658-9494-4ACB-82EC-9D5288691382}" type="sibTrans">
      <dgm:prSet/>
      <dgm:spPr>
        <a:solidFill>
          <a:srgbClr val="00B050"/>
        </a:solidFill>
      </dgm:spPr>
      <dgm:t>
        <a:bodyPr/>
        <a:lstStyle/>
        <a:p>
          <a:endParaRPr lang="zh-CN" altLang="en-US" sz="1600"/>
        </a:p>
      </dgm:t>
    </dgm:pt>
    <dgm:pt modelId="{F22FA52B-4A4F-462E-9247-DDA22B1BD883}" type="pres">
      <dgm:prSet presAssocID="{5442066B-04C9-4F4F-83A6-4A2688941367}" presName="Name0" presStyleCnt="0">
        <dgm:presLayoutVars>
          <dgm:dir/>
          <dgm:resizeHandles val="exact"/>
        </dgm:presLayoutVars>
      </dgm:prSet>
      <dgm:spPr/>
      <dgm:t>
        <a:bodyPr/>
        <a:lstStyle/>
        <a:p>
          <a:endParaRPr lang="zh-CN" altLang="en-US"/>
        </a:p>
      </dgm:t>
    </dgm:pt>
    <dgm:pt modelId="{2A65DCFD-49E0-4680-AA69-D584C00E0E17}" type="pres">
      <dgm:prSet presAssocID="{5442066B-04C9-4F4F-83A6-4A2688941367}" presName="cycle" presStyleCnt="0"/>
      <dgm:spPr/>
    </dgm:pt>
    <dgm:pt modelId="{B6B5BE80-74A9-41A6-BECC-471BF4A0F7A7}" type="pres">
      <dgm:prSet presAssocID="{E7EACC56-9BC3-4396-904B-658709253068}" presName="nodeFirstNode" presStyleLbl="node1" presStyleIdx="0" presStyleCnt="5" custScaleX="43538" custScaleY="36083" custRadScaleRad="103199" custRadScaleInc="-4145">
        <dgm:presLayoutVars>
          <dgm:bulletEnabled val="1"/>
        </dgm:presLayoutVars>
      </dgm:prSet>
      <dgm:spPr/>
      <dgm:t>
        <a:bodyPr/>
        <a:lstStyle/>
        <a:p>
          <a:endParaRPr lang="zh-CN" altLang="en-US"/>
        </a:p>
      </dgm:t>
    </dgm:pt>
    <dgm:pt modelId="{2609977D-1D32-44F1-9010-A1EB3AB2A976}" type="pres">
      <dgm:prSet presAssocID="{C1F4BB33-DECA-4214-A66C-DCA7DD9EBE44}" presName="sibTransFirstNode" presStyleLbl="bgShp" presStyleIdx="0" presStyleCnt="1" custScaleX="106173" custLinFactNeighborX="-92" custLinFactNeighborY="-273" custRadScaleRad="200067" custRadScaleInc="-2147483648"/>
      <dgm:spPr/>
      <dgm:t>
        <a:bodyPr/>
        <a:lstStyle/>
        <a:p>
          <a:endParaRPr lang="zh-CN" altLang="en-US"/>
        </a:p>
      </dgm:t>
    </dgm:pt>
    <dgm:pt modelId="{83BF7273-C906-42A4-80B7-3034DA43E184}" type="pres">
      <dgm:prSet presAssocID="{E71031F9-2F5A-47A2-B773-83A2C7E41F0D}" presName="nodeFollowingNodes" presStyleLbl="node1" presStyleIdx="1" presStyleCnt="5" custScaleX="43538" custScaleY="36083" custRadScaleRad="102146" custRadScaleInc="-21704">
        <dgm:presLayoutVars>
          <dgm:bulletEnabled val="1"/>
        </dgm:presLayoutVars>
      </dgm:prSet>
      <dgm:spPr/>
      <dgm:t>
        <a:bodyPr/>
        <a:lstStyle/>
        <a:p>
          <a:endParaRPr lang="zh-CN" altLang="en-US"/>
        </a:p>
      </dgm:t>
    </dgm:pt>
    <dgm:pt modelId="{5AFD3626-3F79-44FE-9015-107FDF2DEE46}" type="pres">
      <dgm:prSet presAssocID="{4F9EDE40-9CC5-46E7-B063-C4712950B252}" presName="nodeFollowingNodes" presStyleLbl="node1" presStyleIdx="2" presStyleCnt="5" custScaleX="43538" custScaleY="36083" custRadScaleRad="95503" custRadScaleInc="-17027">
        <dgm:presLayoutVars>
          <dgm:bulletEnabled val="1"/>
        </dgm:presLayoutVars>
      </dgm:prSet>
      <dgm:spPr/>
      <dgm:t>
        <a:bodyPr/>
        <a:lstStyle/>
        <a:p>
          <a:endParaRPr lang="zh-CN" altLang="en-US"/>
        </a:p>
      </dgm:t>
    </dgm:pt>
    <dgm:pt modelId="{6503B0D2-7EA1-4E94-B887-4630DEDD81E7}" type="pres">
      <dgm:prSet presAssocID="{335D1E10-1357-4C10-8B98-DE841F33A715}" presName="nodeFollowingNodes" presStyleLbl="node1" presStyleIdx="3" presStyleCnt="5" custScaleX="43538" custScaleY="36083" custRadScaleRad="102961" custRadScaleInc="12092">
        <dgm:presLayoutVars>
          <dgm:bulletEnabled val="1"/>
        </dgm:presLayoutVars>
      </dgm:prSet>
      <dgm:spPr/>
      <dgm:t>
        <a:bodyPr/>
        <a:lstStyle/>
        <a:p>
          <a:endParaRPr lang="zh-CN" altLang="en-US"/>
        </a:p>
      </dgm:t>
    </dgm:pt>
    <dgm:pt modelId="{AFF37570-CC6F-4F07-B083-4F3E81870660}" type="pres">
      <dgm:prSet presAssocID="{95FF7D98-0368-4A99-9E1D-2FE602D21211}" presName="nodeFollowingNodes" presStyleLbl="node1" presStyleIdx="4" presStyleCnt="5" custScaleX="43538" custScaleY="36083" custRadScaleRad="110211" custRadScaleInc="12535">
        <dgm:presLayoutVars>
          <dgm:bulletEnabled val="1"/>
        </dgm:presLayoutVars>
      </dgm:prSet>
      <dgm:spPr/>
      <dgm:t>
        <a:bodyPr/>
        <a:lstStyle/>
        <a:p>
          <a:endParaRPr lang="zh-CN" altLang="en-US"/>
        </a:p>
      </dgm:t>
    </dgm:pt>
  </dgm:ptLst>
  <dgm:cxnLst>
    <dgm:cxn modelId="{7EA23F63-3C57-43F3-8CB9-63C921FA98E2}" type="presOf" srcId="{95FF7D98-0368-4A99-9E1D-2FE602D21211}" destId="{AFF37570-CC6F-4F07-B083-4F3E81870660}" srcOrd="0" destOrd="0" presId="urn:microsoft.com/office/officeart/2005/8/layout/cycle3#2"/>
    <dgm:cxn modelId="{3590C36E-EC62-4F63-A9CD-C8755C76F3EB}" srcId="{5442066B-04C9-4F4F-83A6-4A2688941367}" destId="{335D1E10-1357-4C10-8B98-DE841F33A715}" srcOrd="3" destOrd="0" parTransId="{A944D27A-A97D-49A4-9C07-DB1274FC8940}" sibTransId="{955E7164-9A9E-4277-830E-9719C9E0E7CB}"/>
    <dgm:cxn modelId="{5CCBE025-7F2B-4097-BB91-D0C50A1F532F}" type="presOf" srcId="{E7EACC56-9BC3-4396-904B-658709253068}" destId="{B6B5BE80-74A9-41A6-BECC-471BF4A0F7A7}" srcOrd="0" destOrd="0" presId="urn:microsoft.com/office/officeart/2005/8/layout/cycle3#2"/>
    <dgm:cxn modelId="{8C997FD4-A40B-4F0D-B32A-C6CEEF1EA773}" type="presOf" srcId="{5442066B-04C9-4F4F-83A6-4A2688941367}" destId="{F22FA52B-4A4F-462E-9247-DDA22B1BD883}" srcOrd="0" destOrd="0" presId="urn:microsoft.com/office/officeart/2005/8/layout/cycle3#2"/>
    <dgm:cxn modelId="{9FF7C021-76E3-4C56-B95F-3098F612B699}" srcId="{5442066B-04C9-4F4F-83A6-4A2688941367}" destId="{E71031F9-2F5A-47A2-B773-83A2C7E41F0D}" srcOrd="1" destOrd="0" parTransId="{6642B6E1-D619-46D4-9A80-53E054DFD91E}" sibTransId="{755332FD-4ADE-4DDB-86D6-39A653CE31D8}"/>
    <dgm:cxn modelId="{212D58E4-4E00-4600-8C90-A9461A90919A}" type="presOf" srcId="{C1F4BB33-DECA-4214-A66C-DCA7DD9EBE44}" destId="{2609977D-1D32-44F1-9010-A1EB3AB2A976}" srcOrd="0" destOrd="0" presId="urn:microsoft.com/office/officeart/2005/8/layout/cycle3#2"/>
    <dgm:cxn modelId="{81207527-7B60-4BDA-B001-2CB03FB50DB5}" type="presOf" srcId="{335D1E10-1357-4C10-8B98-DE841F33A715}" destId="{6503B0D2-7EA1-4E94-B887-4630DEDD81E7}" srcOrd="0" destOrd="0" presId="urn:microsoft.com/office/officeart/2005/8/layout/cycle3#2"/>
    <dgm:cxn modelId="{D95FEA7F-5B34-4219-8881-612B475D2D85}" srcId="{5442066B-04C9-4F4F-83A6-4A2688941367}" destId="{4F9EDE40-9CC5-46E7-B063-C4712950B252}" srcOrd="2" destOrd="0" parTransId="{23649025-3A8C-4B1E-8713-39E3FC09F2E8}" sibTransId="{1627DB37-5B65-4760-98A7-79D9A531573B}"/>
    <dgm:cxn modelId="{E6E64A99-5FDC-48F7-B9F2-22528CCACFA6}" srcId="{5442066B-04C9-4F4F-83A6-4A2688941367}" destId="{E7EACC56-9BC3-4396-904B-658709253068}" srcOrd="0" destOrd="0" parTransId="{B950B9DC-78A3-4A53-AC21-32C2D3825C8D}" sibTransId="{C1F4BB33-DECA-4214-A66C-DCA7DD9EBE44}"/>
    <dgm:cxn modelId="{E77A4CA9-2DF3-4398-9FF8-4B1B96A07F3A}" type="presOf" srcId="{E71031F9-2F5A-47A2-B773-83A2C7E41F0D}" destId="{83BF7273-C906-42A4-80B7-3034DA43E184}" srcOrd="0" destOrd="0" presId="urn:microsoft.com/office/officeart/2005/8/layout/cycle3#2"/>
    <dgm:cxn modelId="{1A298658-9494-4ACB-82EC-9D5288691382}" srcId="{5442066B-04C9-4F4F-83A6-4A2688941367}" destId="{95FF7D98-0368-4A99-9E1D-2FE602D21211}" srcOrd="4" destOrd="0" parTransId="{4084FEFC-B325-4E77-BD3D-44B097C80D34}" sibTransId="{673E273D-9907-4A5C-A1CA-0CC446017B33}"/>
    <dgm:cxn modelId="{C11838B5-0B13-4423-B129-72D6EE9282C6}" type="presOf" srcId="{4F9EDE40-9CC5-46E7-B063-C4712950B252}" destId="{5AFD3626-3F79-44FE-9015-107FDF2DEE46}" srcOrd="0" destOrd="0" presId="urn:microsoft.com/office/officeart/2005/8/layout/cycle3#2"/>
    <dgm:cxn modelId="{F5FAA72A-0F69-4755-AC47-047DEFD5CB4C}" type="presParOf" srcId="{F22FA52B-4A4F-462E-9247-DDA22B1BD883}" destId="{2A65DCFD-49E0-4680-AA69-D584C00E0E17}" srcOrd="0" destOrd="0" presId="urn:microsoft.com/office/officeart/2005/8/layout/cycle3#2"/>
    <dgm:cxn modelId="{C7EAC08F-C73E-40C2-BE99-0C917E8B52F6}" type="presParOf" srcId="{2A65DCFD-49E0-4680-AA69-D584C00E0E17}" destId="{B6B5BE80-74A9-41A6-BECC-471BF4A0F7A7}" srcOrd="0" destOrd="0" presId="urn:microsoft.com/office/officeart/2005/8/layout/cycle3#2"/>
    <dgm:cxn modelId="{17B2B38A-6C40-40D0-851B-11C82C5C2316}" type="presParOf" srcId="{2A65DCFD-49E0-4680-AA69-D584C00E0E17}" destId="{2609977D-1D32-44F1-9010-A1EB3AB2A976}" srcOrd="1" destOrd="0" presId="urn:microsoft.com/office/officeart/2005/8/layout/cycle3#2"/>
    <dgm:cxn modelId="{7886E467-3CF2-4747-8106-EB62C9B16180}" type="presParOf" srcId="{2A65DCFD-49E0-4680-AA69-D584C00E0E17}" destId="{83BF7273-C906-42A4-80B7-3034DA43E184}" srcOrd="2" destOrd="0" presId="urn:microsoft.com/office/officeart/2005/8/layout/cycle3#2"/>
    <dgm:cxn modelId="{B394F64C-9B94-47BF-B9B7-5B849CA05507}" type="presParOf" srcId="{2A65DCFD-49E0-4680-AA69-D584C00E0E17}" destId="{5AFD3626-3F79-44FE-9015-107FDF2DEE46}" srcOrd="3" destOrd="0" presId="urn:microsoft.com/office/officeart/2005/8/layout/cycle3#2"/>
    <dgm:cxn modelId="{E747EBEE-8F3B-4D3B-8E32-78AA405FB352}" type="presParOf" srcId="{2A65DCFD-49E0-4680-AA69-D584C00E0E17}" destId="{6503B0D2-7EA1-4E94-B887-4630DEDD81E7}" srcOrd="4" destOrd="0" presId="urn:microsoft.com/office/officeart/2005/8/layout/cycle3#2"/>
    <dgm:cxn modelId="{605BB623-5AEC-4D01-BA9C-96806F91A7D0}" type="presParOf" srcId="{2A65DCFD-49E0-4680-AA69-D584C00E0E17}" destId="{AFF37570-CC6F-4F07-B083-4F3E81870660}" srcOrd="5" destOrd="0" presId="urn:microsoft.com/office/officeart/2005/8/layout/cycle3#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C0C13-BA7B-4A59-AD4F-C6734A2DA024}">
      <dsp:nvSpPr>
        <dsp:cNvPr id="0" name=""/>
        <dsp:cNvSpPr/>
      </dsp:nvSpPr>
      <dsp:spPr>
        <a:xfrm>
          <a:off x="2070514" y="-192574"/>
          <a:ext cx="1547604" cy="1589675"/>
        </a:xfrm>
        <a:prstGeom prst="ellips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bg1"/>
              </a:solidFill>
              <a:latin typeface="黑体" panose="02010609060101010101" pitchFamily="49" charset="-122"/>
              <a:ea typeface="黑体" panose="02010609060101010101" pitchFamily="49" charset="-122"/>
            </a:rPr>
            <a:t>教研组建设</a:t>
          </a:r>
          <a:endParaRPr lang="zh-CN" altLang="en-US" sz="2400" b="1" kern="1200" dirty="0">
            <a:solidFill>
              <a:schemeClr val="bg1"/>
            </a:solidFill>
            <a:latin typeface="黑体" panose="02010609060101010101" pitchFamily="49" charset="-122"/>
            <a:ea typeface="黑体" panose="02010609060101010101" pitchFamily="49" charset="-122"/>
          </a:endParaRPr>
        </a:p>
      </dsp:txBody>
      <dsp:txXfrm>
        <a:off x="2297155" y="40229"/>
        <a:ext cx="1094322" cy="1124069"/>
      </dsp:txXfrm>
    </dsp:sp>
    <dsp:sp modelId="{C9C1E62C-DAA4-4AA2-9D2D-646FFB6505F4}">
      <dsp:nvSpPr>
        <dsp:cNvPr id="0" name=""/>
        <dsp:cNvSpPr/>
      </dsp:nvSpPr>
      <dsp:spPr>
        <a:xfrm rot="2247690">
          <a:off x="3529115" y="1033310"/>
          <a:ext cx="285210" cy="405919"/>
        </a:xfrm>
        <a:prstGeom prst="rightArrow">
          <a:avLst>
            <a:gd name="adj1" fmla="val 60000"/>
            <a:gd name="adj2" fmla="val 50000"/>
          </a:avLst>
        </a:prstGeom>
        <a:solidFill>
          <a:schemeClr val="accent2">
            <a:shade val="9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b="1" kern="1200">
            <a:solidFill>
              <a:schemeClr val="bg1"/>
            </a:solidFill>
          </a:endParaRPr>
        </a:p>
      </dsp:txBody>
      <dsp:txXfrm>
        <a:off x="3537938" y="1088473"/>
        <a:ext cx="199647" cy="243551"/>
      </dsp:txXfrm>
    </dsp:sp>
    <dsp:sp modelId="{FEB0D6B7-53B5-4590-B5B5-D99BB99B7287}">
      <dsp:nvSpPr>
        <dsp:cNvPr id="0" name=""/>
        <dsp:cNvSpPr/>
      </dsp:nvSpPr>
      <dsp:spPr>
        <a:xfrm>
          <a:off x="3738137" y="1085258"/>
          <a:ext cx="1547604" cy="1589675"/>
        </a:xfrm>
        <a:prstGeom prst="ellipse">
          <a:avLst/>
        </a:prstGeom>
        <a:gradFill rotWithShape="0">
          <a:gsLst>
            <a:gs pos="0">
              <a:schemeClr val="accent2">
                <a:shade val="80000"/>
                <a:hueOff val="0"/>
                <a:satOff val="-9340"/>
                <a:lumOff val="10584"/>
                <a:alphaOff val="0"/>
                <a:shade val="51000"/>
                <a:satMod val="130000"/>
              </a:schemeClr>
            </a:gs>
            <a:gs pos="80000">
              <a:schemeClr val="accent2">
                <a:shade val="80000"/>
                <a:hueOff val="0"/>
                <a:satOff val="-9340"/>
                <a:lumOff val="10584"/>
                <a:alphaOff val="0"/>
                <a:shade val="93000"/>
                <a:satMod val="130000"/>
              </a:schemeClr>
            </a:gs>
            <a:gs pos="100000">
              <a:schemeClr val="accent2">
                <a:shade val="80000"/>
                <a:hueOff val="0"/>
                <a:satOff val="-9340"/>
                <a:lumOff val="1058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bg1"/>
              </a:solidFill>
              <a:latin typeface="黑体" panose="02010609060101010101" pitchFamily="49" charset="-122"/>
              <a:ea typeface="黑体" panose="02010609060101010101" pitchFamily="49" charset="-122"/>
            </a:rPr>
            <a:t>学科</a:t>
          </a:r>
          <a:endParaRPr lang="en-US" altLang="zh-CN" sz="2400" b="1" kern="1200" dirty="0" smtClean="0">
            <a:solidFill>
              <a:schemeClr val="bg1"/>
            </a:solidFill>
            <a:latin typeface="黑体" panose="02010609060101010101" pitchFamily="49" charset="-122"/>
            <a:ea typeface="黑体" panose="02010609060101010101" pitchFamily="49" charset="-122"/>
          </a:endParaRPr>
        </a:p>
        <a:p>
          <a:pPr lvl="0" algn="ctr" defTabSz="1066800">
            <a:lnSpc>
              <a:spcPct val="90000"/>
            </a:lnSpc>
            <a:spcBef>
              <a:spcPct val="0"/>
            </a:spcBef>
            <a:spcAft>
              <a:spcPct val="35000"/>
            </a:spcAft>
          </a:pPr>
          <a:r>
            <a:rPr lang="zh-CN" altLang="en-US" sz="2400" b="1" kern="1200" dirty="0" smtClean="0">
              <a:solidFill>
                <a:schemeClr val="bg1"/>
              </a:solidFill>
              <a:latin typeface="黑体" panose="02010609060101010101" pitchFamily="49" charset="-122"/>
              <a:ea typeface="黑体" panose="02010609060101010101" pitchFamily="49" charset="-122"/>
            </a:rPr>
            <a:t>建设</a:t>
          </a:r>
          <a:endParaRPr lang="zh-CN" altLang="en-US" sz="2400" b="1" kern="1200" dirty="0">
            <a:solidFill>
              <a:schemeClr val="bg1"/>
            </a:solidFill>
            <a:latin typeface="黑体" panose="02010609060101010101" pitchFamily="49" charset="-122"/>
            <a:ea typeface="黑体" panose="02010609060101010101" pitchFamily="49" charset="-122"/>
          </a:endParaRPr>
        </a:p>
      </dsp:txBody>
      <dsp:txXfrm>
        <a:off x="3964778" y="1318061"/>
        <a:ext cx="1094322" cy="1124069"/>
      </dsp:txXfrm>
    </dsp:sp>
    <dsp:sp modelId="{0A065A65-E6B1-4772-B4F7-887BFADF34E6}">
      <dsp:nvSpPr>
        <dsp:cNvPr id="0" name=""/>
        <dsp:cNvSpPr/>
      </dsp:nvSpPr>
      <dsp:spPr>
        <a:xfrm rot="8552310">
          <a:off x="3541929" y="2311143"/>
          <a:ext cx="285210" cy="405919"/>
        </a:xfrm>
        <a:prstGeom prst="rightArrow">
          <a:avLst>
            <a:gd name="adj1" fmla="val 60000"/>
            <a:gd name="adj2" fmla="val 50000"/>
          </a:avLst>
        </a:prstGeom>
        <a:solidFill>
          <a:schemeClr val="accent2">
            <a:shade val="90000"/>
            <a:hueOff val="0"/>
            <a:satOff val="-9217"/>
            <a:lumOff val="9889"/>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b="1" kern="1200">
            <a:solidFill>
              <a:schemeClr val="bg1"/>
            </a:solidFill>
          </a:endParaRPr>
        </a:p>
      </dsp:txBody>
      <dsp:txXfrm rot="10800000">
        <a:off x="3618669" y="2366306"/>
        <a:ext cx="199647" cy="243551"/>
      </dsp:txXfrm>
    </dsp:sp>
    <dsp:sp modelId="{EFC9CF3F-719B-403D-8FA9-B8F88CC753DB}">
      <dsp:nvSpPr>
        <dsp:cNvPr id="0" name=""/>
        <dsp:cNvSpPr/>
      </dsp:nvSpPr>
      <dsp:spPr>
        <a:xfrm>
          <a:off x="2070514" y="2363090"/>
          <a:ext cx="1547604" cy="1589675"/>
        </a:xfrm>
        <a:prstGeom prst="ellipse">
          <a:avLst/>
        </a:prstGeom>
        <a:gradFill rotWithShape="0">
          <a:gsLst>
            <a:gs pos="0">
              <a:schemeClr val="accent2">
                <a:shade val="80000"/>
                <a:hueOff val="0"/>
                <a:satOff val="-18679"/>
                <a:lumOff val="21168"/>
                <a:alphaOff val="0"/>
                <a:shade val="51000"/>
                <a:satMod val="130000"/>
              </a:schemeClr>
            </a:gs>
            <a:gs pos="80000">
              <a:schemeClr val="accent2">
                <a:shade val="80000"/>
                <a:hueOff val="0"/>
                <a:satOff val="-18679"/>
                <a:lumOff val="21168"/>
                <a:alphaOff val="0"/>
                <a:shade val="93000"/>
                <a:satMod val="130000"/>
              </a:schemeClr>
            </a:gs>
            <a:gs pos="100000">
              <a:schemeClr val="accent2">
                <a:shade val="80000"/>
                <a:hueOff val="0"/>
                <a:satOff val="-18679"/>
                <a:lumOff val="2116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bg1"/>
              </a:solidFill>
              <a:latin typeface="黑体" panose="02010609060101010101" pitchFamily="49" charset="-122"/>
              <a:ea typeface="黑体" panose="02010609060101010101" pitchFamily="49" charset="-122"/>
            </a:rPr>
            <a:t>案例</a:t>
          </a:r>
          <a:endParaRPr lang="en-US" altLang="zh-CN" sz="2400" b="1" kern="1200" dirty="0" smtClean="0">
            <a:solidFill>
              <a:schemeClr val="bg1"/>
            </a:solidFill>
            <a:latin typeface="黑体" panose="02010609060101010101" pitchFamily="49" charset="-122"/>
            <a:ea typeface="黑体" panose="02010609060101010101" pitchFamily="49" charset="-122"/>
          </a:endParaRPr>
        </a:p>
        <a:p>
          <a:pPr lvl="0" algn="ctr" defTabSz="1066800">
            <a:lnSpc>
              <a:spcPct val="90000"/>
            </a:lnSpc>
            <a:spcBef>
              <a:spcPct val="0"/>
            </a:spcBef>
            <a:spcAft>
              <a:spcPct val="35000"/>
            </a:spcAft>
          </a:pPr>
          <a:r>
            <a:rPr lang="zh-CN" altLang="en-US" sz="2400" b="1" kern="1200" dirty="0" smtClean="0">
              <a:solidFill>
                <a:schemeClr val="bg1"/>
              </a:solidFill>
              <a:latin typeface="黑体" panose="02010609060101010101" pitchFamily="49" charset="-122"/>
              <a:ea typeface="黑体" panose="02010609060101010101" pitchFamily="49" charset="-122"/>
            </a:rPr>
            <a:t>建设</a:t>
          </a:r>
          <a:endParaRPr lang="zh-CN" altLang="en-US" sz="2400" b="1" kern="1200" dirty="0">
            <a:solidFill>
              <a:schemeClr val="bg1"/>
            </a:solidFill>
            <a:latin typeface="黑体" panose="02010609060101010101" pitchFamily="49" charset="-122"/>
            <a:ea typeface="黑体" panose="02010609060101010101" pitchFamily="49" charset="-122"/>
          </a:endParaRPr>
        </a:p>
      </dsp:txBody>
      <dsp:txXfrm>
        <a:off x="2297155" y="2595893"/>
        <a:ext cx="1094322" cy="1124069"/>
      </dsp:txXfrm>
    </dsp:sp>
    <dsp:sp modelId="{80CCE389-27C1-4464-BA98-4F20C55A3CE6}">
      <dsp:nvSpPr>
        <dsp:cNvPr id="0" name=""/>
        <dsp:cNvSpPr/>
      </dsp:nvSpPr>
      <dsp:spPr>
        <a:xfrm rot="13014231">
          <a:off x="1923135" y="2353610"/>
          <a:ext cx="240717" cy="405919"/>
        </a:xfrm>
        <a:prstGeom prst="rightArrow">
          <a:avLst>
            <a:gd name="adj1" fmla="val 60000"/>
            <a:gd name="adj2" fmla="val 50000"/>
          </a:avLst>
        </a:prstGeom>
        <a:solidFill>
          <a:schemeClr val="accent2">
            <a:shade val="90000"/>
            <a:hueOff val="0"/>
            <a:satOff val="-18433"/>
            <a:lumOff val="19778"/>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b="1" kern="1200">
            <a:solidFill>
              <a:schemeClr val="bg1"/>
            </a:solidFill>
          </a:endParaRPr>
        </a:p>
      </dsp:txBody>
      <dsp:txXfrm rot="10800000">
        <a:off x="1988116" y="2456476"/>
        <a:ext cx="168502" cy="243551"/>
      </dsp:txXfrm>
    </dsp:sp>
    <dsp:sp modelId="{F8B32B19-06D5-4DFE-B3E5-9EE5C98FE4F6}">
      <dsp:nvSpPr>
        <dsp:cNvPr id="0" name=""/>
        <dsp:cNvSpPr/>
      </dsp:nvSpPr>
      <dsp:spPr>
        <a:xfrm>
          <a:off x="457974" y="1152192"/>
          <a:ext cx="1547604" cy="1589675"/>
        </a:xfrm>
        <a:prstGeom prst="ellipse">
          <a:avLst/>
        </a:prstGeom>
        <a:gradFill rotWithShape="0">
          <a:gsLst>
            <a:gs pos="0">
              <a:schemeClr val="accent2">
                <a:shade val="80000"/>
                <a:hueOff val="0"/>
                <a:satOff val="-28019"/>
                <a:lumOff val="31752"/>
                <a:alphaOff val="0"/>
                <a:shade val="51000"/>
                <a:satMod val="130000"/>
              </a:schemeClr>
            </a:gs>
            <a:gs pos="80000">
              <a:schemeClr val="accent2">
                <a:shade val="80000"/>
                <a:hueOff val="0"/>
                <a:satOff val="-28019"/>
                <a:lumOff val="31752"/>
                <a:alphaOff val="0"/>
                <a:shade val="93000"/>
                <a:satMod val="130000"/>
              </a:schemeClr>
            </a:gs>
            <a:gs pos="100000">
              <a:schemeClr val="accent2">
                <a:shade val="80000"/>
                <a:hueOff val="0"/>
                <a:satOff val="-28019"/>
                <a:lumOff val="31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altLang="zh-CN" sz="2400" b="1" kern="1200" dirty="0" smtClean="0">
            <a:solidFill>
              <a:schemeClr val="bg1"/>
            </a:solidFill>
            <a:latin typeface="黑体" panose="02010609060101010101" pitchFamily="49" charset="-122"/>
            <a:ea typeface="黑体" panose="02010609060101010101" pitchFamily="49" charset="-122"/>
          </a:endParaRPr>
        </a:p>
        <a:p>
          <a:pPr lvl="0" algn="ctr" defTabSz="1066800">
            <a:lnSpc>
              <a:spcPct val="90000"/>
            </a:lnSpc>
            <a:spcBef>
              <a:spcPct val="0"/>
            </a:spcBef>
            <a:spcAft>
              <a:spcPct val="35000"/>
            </a:spcAft>
          </a:pPr>
          <a:r>
            <a:rPr lang="zh-CN" altLang="en-US" sz="2400" b="1" kern="1200" dirty="0" smtClean="0">
              <a:solidFill>
                <a:schemeClr val="bg1"/>
              </a:solidFill>
              <a:latin typeface="黑体" panose="02010609060101010101" pitchFamily="49" charset="-122"/>
              <a:ea typeface="黑体" panose="02010609060101010101" pitchFamily="49" charset="-122"/>
            </a:rPr>
            <a:t>资源库建设</a:t>
          </a:r>
          <a:endParaRPr lang="zh-CN" altLang="en-US" sz="2400" b="1" kern="1200" dirty="0">
            <a:solidFill>
              <a:schemeClr val="bg1"/>
            </a:solidFill>
            <a:latin typeface="黑体" panose="02010609060101010101" pitchFamily="49" charset="-122"/>
            <a:ea typeface="黑体" panose="02010609060101010101" pitchFamily="49" charset="-122"/>
          </a:endParaRPr>
        </a:p>
        <a:p>
          <a:pPr marL="228600" lvl="1" indent="-228600" algn="ctr" defTabSz="1066800">
            <a:lnSpc>
              <a:spcPct val="90000"/>
            </a:lnSpc>
            <a:spcBef>
              <a:spcPct val="0"/>
            </a:spcBef>
            <a:spcAft>
              <a:spcPct val="15000"/>
            </a:spcAft>
            <a:buChar char="••"/>
          </a:pPr>
          <a:endParaRPr lang="zh-CN" altLang="en-US" sz="2400" b="1" kern="1200" dirty="0">
            <a:solidFill>
              <a:schemeClr val="bg1"/>
            </a:solidFill>
            <a:latin typeface="黑体" panose="02010609060101010101" pitchFamily="49" charset="-122"/>
            <a:ea typeface="黑体" panose="02010609060101010101" pitchFamily="49" charset="-122"/>
          </a:endParaRPr>
        </a:p>
      </dsp:txBody>
      <dsp:txXfrm>
        <a:off x="684615" y="1384995"/>
        <a:ext cx="1094322" cy="1124069"/>
      </dsp:txXfrm>
    </dsp:sp>
    <dsp:sp modelId="{8F78D3CE-4263-41CD-8CD2-AA46DF6EB6E5}">
      <dsp:nvSpPr>
        <dsp:cNvPr id="0" name=""/>
        <dsp:cNvSpPr/>
      </dsp:nvSpPr>
      <dsp:spPr>
        <a:xfrm rot="19210428">
          <a:off x="1890044" y="1076828"/>
          <a:ext cx="283673" cy="405919"/>
        </a:xfrm>
        <a:prstGeom prst="rightArrow">
          <a:avLst>
            <a:gd name="adj1" fmla="val 60000"/>
            <a:gd name="adj2" fmla="val 50000"/>
          </a:avLst>
        </a:prstGeom>
        <a:solidFill>
          <a:schemeClr val="accent2">
            <a:shade val="90000"/>
            <a:hueOff val="0"/>
            <a:satOff val="-27650"/>
            <a:lumOff val="29667"/>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b="1" kern="1200">
            <a:solidFill>
              <a:schemeClr val="bg1"/>
            </a:solidFill>
          </a:endParaRPr>
        </a:p>
      </dsp:txBody>
      <dsp:txXfrm>
        <a:off x="1899916" y="1185264"/>
        <a:ext cx="198571" cy="2435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9977D-1D32-44F1-9010-A1EB3AB2A976}">
      <dsp:nvSpPr>
        <dsp:cNvPr id="0" name=""/>
        <dsp:cNvSpPr/>
      </dsp:nvSpPr>
      <dsp:spPr>
        <a:xfrm>
          <a:off x="1448526" y="194084"/>
          <a:ext cx="6040281" cy="5689040"/>
        </a:xfrm>
        <a:prstGeom prst="circularArrow">
          <a:avLst>
            <a:gd name="adj1" fmla="val 5544"/>
            <a:gd name="adj2" fmla="val 330680"/>
            <a:gd name="adj3" fmla="val 14984462"/>
            <a:gd name="adj4" fmla="val 16685986"/>
            <a:gd name="adj5" fmla="val 5757"/>
          </a:avLst>
        </a:prstGeom>
        <a:solidFill>
          <a:srgbClr val="00B050"/>
        </a:solidFill>
        <a:ln>
          <a:noFill/>
        </a:ln>
        <a:effectLst/>
      </dsp:spPr>
      <dsp:style>
        <a:lnRef idx="0">
          <a:scrgbClr r="0" g="0" b="0"/>
        </a:lnRef>
        <a:fillRef idx="1">
          <a:scrgbClr r="0" g="0" b="0"/>
        </a:fillRef>
        <a:effectRef idx="0">
          <a:scrgbClr r="0" g="0" b="0"/>
        </a:effectRef>
        <a:fontRef idx="minor"/>
      </dsp:style>
    </dsp:sp>
    <dsp:sp modelId="{B6B5BE80-74A9-41A6-BECC-471BF4A0F7A7}">
      <dsp:nvSpPr>
        <dsp:cNvPr id="0" name=""/>
        <dsp:cNvSpPr/>
      </dsp:nvSpPr>
      <dsp:spPr>
        <a:xfrm>
          <a:off x="3888411" y="357319"/>
          <a:ext cx="1170979" cy="4852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tx2"/>
              </a:solidFill>
              <a:latin typeface="黑体" panose="02010609060101010101" pitchFamily="49" charset="-122"/>
              <a:ea typeface="黑体" panose="02010609060101010101" pitchFamily="49" charset="-122"/>
            </a:rPr>
            <a:t>科研性</a:t>
          </a:r>
          <a:endParaRPr lang="zh-CN" altLang="en-US" sz="2400" b="1" kern="1200" dirty="0">
            <a:solidFill>
              <a:schemeClr val="tx2"/>
            </a:solidFill>
            <a:latin typeface="黑体" panose="02010609060101010101" pitchFamily="49" charset="-122"/>
            <a:ea typeface="黑体" panose="02010609060101010101" pitchFamily="49" charset="-122"/>
          </a:endParaRPr>
        </a:p>
      </dsp:txBody>
      <dsp:txXfrm>
        <a:off x="3912098" y="381006"/>
        <a:ext cx="1123605" cy="437862"/>
      </dsp:txXfrm>
    </dsp:sp>
    <dsp:sp modelId="{83BF7273-C906-42A4-80B7-3034DA43E184}">
      <dsp:nvSpPr>
        <dsp:cNvPr id="0" name=""/>
        <dsp:cNvSpPr/>
      </dsp:nvSpPr>
      <dsp:spPr>
        <a:xfrm>
          <a:off x="6120692" y="1581457"/>
          <a:ext cx="1170979" cy="4852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tx2"/>
              </a:solidFill>
              <a:latin typeface="黑体" panose="02010609060101010101" pitchFamily="49" charset="-122"/>
              <a:ea typeface="黑体" panose="02010609060101010101" pitchFamily="49" charset="-122"/>
            </a:rPr>
            <a:t>学科性</a:t>
          </a:r>
          <a:endParaRPr lang="zh-CN" altLang="en-US" sz="2400" b="1" kern="1200" dirty="0">
            <a:solidFill>
              <a:schemeClr val="tx2"/>
            </a:solidFill>
            <a:latin typeface="黑体" panose="02010609060101010101" pitchFamily="49" charset="-122"/>
            <a:ea typeface="黑体" panose="02010609060101010101" pitchFamily="49" charset="-122"/>
          </a:endParaRPr>
        </a:p>
      </dsp:txBody>
      <dsp:txXfrm>
        <a:off x="6144379" y="1605144"/>
        <a:ext cx="1123605" cy="437862"/>
      </dsp:txXfrm>
    </dsp:sp>
    <dsp:sp modelId="{5AFD3626-3F79-44FE-9015-107FDF2DEE46}">
      <dsp:nvSpPr>
        <dsp:cNvPr id="0" name=""/>
        <dsp:cNvSpPr/>
      </dsp:nvSpPr>
      <dsp:spPr>
        <a:xfrm>
          <a:off x="5669773" y="4461775"/>
          <a:ext cx="1170979" cy="4852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tx2"/>
              </a:solidFill>
              <a:latin typeface="黑体" panose="02010609060101010101" pitchFamily="49" charset="-122"/>
              <a:ea typeface="黑体" panose="02010609060101010101" pitchFamily="49" charset="-122"/>
            </a:rPr>
            <a:t>适用性</a:t>
          </a:r>
          <a:endParaRPr lang="zh-CN" altLang="en-US" sz="2400" b="1" kern="1200" dirty="0">
            <a:solidFill>
              <a:schemeClr val="tx2"/>
            </a:solidFill>
            <a:latin typeface="黑体" panose="02010609060101010101" pitchFamily="49" charset="-122"/>
            <a:ea typeface="黑体" panose="02010609060101010101" pitchFamily="49" charset="-122"/>
          </a:endParaRPr>
        </a:p>
      </dsp:txBody>
      <dsp:txXfrm>
        <a:off x="5693460" y="4485462"/>
        <a:ext cx="1123605" cy="437862"/>
      </dsp:txXfrm>
    </dsp:sp>
    <dsp:sp modelId="{6503B0D2-7EA1-4E94-B887-4630DEDD81E7}">
      <dsp:nvSpPr>
        <dsp:cNvPr id="0" name=""/>
        <dsp:cNvSpPr/>
      </dsp:nvSpPr>
      <dsp:spPr>
        <a:xfrm>
          <a:off x="2285391" y="4677816"/>
          <a:ext cx="1170979" cy="4852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tx2"/>
              </a:solidFill>
              <a:latin typeface="黑体" panose="02010609060101010101" pitchFamily="49" charset="-122"/>
              <a:ea typeface="黑体" panose="02010609060101010101" pitchFamily="49" charset="-122"/>
            </a:rPr>
            <a:t>丰富性</a:t>
          </a:r>
          <a:endParaRPr lang="zh-CN" altLang="en-US" sz="2400" b="1" kern="1200" dirty="0">
            <a:solidFill>
              <a:schemeClr val="tx2"/>
            </a:solidFill>
            <a:latin typeface="黑体" panose="02010609060101010101" pitchFamily="49" charset="-122"/>
            <a:ea typeface="黑体" panose="02010609060101010101" pitchFamily="49" charset="-122"/>
          </a:endParaRPr>
        </a:p>
      </dsp:txBody>
      <dsp:txXfrm>
        <a:off x="2309078" y="4701503"/>
        <a:ext cx="1123605" cy="437862"/>
      </dsp:txXfrm>
    </dsp:sp>
    <dsp:sp modelId="{AFF37570-CC6F-4F07-B083-4F3E81870660}">
      <dsp:nvSpPr>
        <dsp:cNvPr id="0" name=""/>
        <dsp:cNvSpPr/>
      </dsp:nvSpPr>
      <dsp:spPr>
        <a:xfrm>
          <a:off x="1584183" y="1706635"/>
          <a:ext cx="1170979" cy="4852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tx2"/>
              </a:solidFill>
              <a:latin typeface="黑体" panose="02010609060101010101" pitchFamily="49" charset="-122"/>
              <a:ea typeface="黑体" panose="02010609060101010101" pitchFamily="49" charset="-122"/>
            </a:rPr>
            <a:t>科学性</a:t>
          </a:r>
          <a:endParaRPr lang="zh-CN" altLang="en-US" sz="2400" b="1" kern="1200" dirty="0">
            <a:solidFill>
              <a:schemeClr val="tx2"/>
            </a:solidFill>
            <a:latin typeface="黑体" panose="02010609060101010101" pitchFamily="49" charset="-122"/>
            <a:ea typeface="黑体" panose="02010609060101010101" pitchFamily="49" charset="-122"/>
          </a:endParaRPr>
        </a:p>
      </dsp:txBody>
      <dsp:txXfrm>
        <a:off x="1607870" y="1730322"/>
        <a:ext cx="1123605" cy="43786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3#2">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dstNode" val="node1"/>
                <dgm:param type="connRout" val="longCurve"/>
                <dgm:param type="begPts" val="midR"/>
                <dgm:param type="endPts" val="midL"/>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dstNode" val="node1"/>
                <dgm:param type="connRout" val="longCurve"/>
                <dgm:param type="begPts" val="midL"/>
                <dgm:param type="endPts" val="midR"/>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dstNode" val="nodeFirstNode"/>
                      <dgm:param type="connRout" val="longCurve"/>
                      <dgm:param type="begPts" val="midR"/>
                      <dgm:param type="endPts" val="midL"/>
                    </dgm:alg>
                  </dgm:if>
                  <dgm:else name="Name15">
                    <dgm:alg type="conn">
                      <dgm:param type="dstNode" val="nodeFirstNode"/>
                      <dgm:param type="connRout" val="longCurve"/>
                      <dgm:param type="begPts" val="midL"/>
                      <dgm:param type="endPts" val="midR"/>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buFontTx/>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buFontTx/>
              <a:buNone/>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2468" name="Rectangle 4"/>
          <p:cNvSpPr>
            <a:spLocks noGrp="1" noRot="1" noChangeAspect="1" noTextEdit="1"/>
          </p:cNvSpPr>
          <p:nvPr>
            <p:ph type="sldImg"/>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buFontTx/>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buFont typeface="Arial" panose="020B0604020202020204" pitchFamily="34" charset="0"/>
              <a:buNone/>
              <a:defRPr sz="1200" noProof="1"/>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3FA5777-10D9-4D52-AAAD-DA68D155B147}" type="slidenum">
              <a:rPr kumimoji="0" lang="en-US" altLang="zh-CN"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67587" name="Rectangle 2"/>
          <p:cNvSpPr>
            <a:spLocks noGrp="1" noRot="1" noChangeAspect="1" noTextEdit="1"/>
          </p:cNvSpPr>
          <p:nvPr>
            <p:ph type="sldImg"/>
          </p:nvPr>
        </p:nvSpPr>
        <p:spPr>
          <a:ln/>
        </p:spPr>
      </p:sp>
      <p:sp>
        <p:nvSpPr>
          <p:cNvPr id="67588"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86019" name="Rectangle 2"/>
          <p:cNvSpPr>
            <a:spLocks noGrp="1" noRot="1" noChangeAspect="1" noTextEdit="1"/>
          </p:cNvSpPr>
          <p:nvPr>
            <p:ph type="sldImg"/>
          </p:nvPr>
        </p:nvSpPr>
        <p:spPr>
          <a:ln/>
        </p:spPr>
      </p:sp>
      <p:sp>
        <p:nvSpPr>
          <p:cNvPr id="86020"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88067" name="Rectangle 2"/>
          <p:cNvSpPr>
            <a:spLocks noGrp="1" noRot="1" noChangeAspect="1" noTextEdit="1"/>
          </p:cNvSpPr>
          <p:nvPr>
            <p:ph type="sldImg"/>
          </p:nvPr>
        </p:nvSpPr>
        <p:spPr>
          <a:ln/>
        </p:spPr>
      </p:sp>
      <p:sp>
        <p:nvSpPr>
          <p:cNvPr id="88068"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90115" name="Rectangle 2"/>
          <p:cNvSpPr>
            <a:spLocks noGrp="1" noRot="1" noChangeAspect="1" noTextEdit="1"/>
          </p:cNvSpPr>
          <p:nvPr>
            <p:ph type="sldImg"/>
          </p:nvPr>
        </p:nvSpPr>
        <p:spPr>
          <a:ln/>
        </p:spPr>
      </p:sp>
      <p:sp>
        <p:nvSpPr>
          <p:cNvPr id="90116"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92163" name="Rectangle 2"/>
          <p:cNvSpPr>
            <a:spLocks noGrp="1" noRot="1" noChangeAspect="1" noTextEdit="1"/>
          </p:cNvSpPr>
          <p:nvPr>
            <p:ph type="sldImg"/>
          </p:nvPr>
        </p:nvSpPr>
        <p:spPr>
          <a:ln/>
        </p:spPr>
      </p:sp>
      <p:sp>
        <p:nvSpPr>
          <p:cNvPr id="92164"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solidFill>
                  <a:srgbClr val="000000"/>
                </a:solidFill>
              </a:rPr>
            </a:fld>
            <a:endParaRPr lang="" altLang="zh-CN" sz="1200" dirty="0">
              <a:solidFill>
                <a:srgbClr val="000000"/>
              </a:solidFill>
            </a:endParaRPr>
          </a:p>
        </p:txBody>
      </p:sp>
      <p:sp>
        <p:nvSpPr>
          <p:cNvPr id="94211" name="Rectangle 2"/>
          <p:cNvSpPr>
            <a:spLocks noGrp="1" noRot="1" noChangeAspect="1" noTextEdit="1"/>
          </p:cNvSpPr>
          <p:nvPr>
            <p:ph type="sldImg"/>
          </p:nvPr>
        </p:nvSpPr>
        <p:spPr>
          <a:ln/>
        </p:spPr>
      </p:sp>
      <p:sp>
        <p:nvSpPr>
          <p:cNvPr id="94212"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solidFill>
                  <a:srgbClr val="000000"/>
                </a:solidFill>
              </a:rPr>
            </a:fld>
            <a:endParaRPr lang="" altLang="zh-CN" sz="1200" dirty="0">
              <a:solidFill>
                <a:srgbClr val="000000"/>
              </a:solidFill>
            </a:endParaRPr>
          </a:p>
        </p:txBody>
      </p:sp>
      <p:sp>
        <p:nvSpPr>
          <p:cNvPr id="96259" name="Rectangle 2"/>
          <p:cNvSpPr>
            <a:spLocks noGrp="1" noRot="1" noChangeAspect="1" noTextEdit="1"/>
          </p:cNvSpPr>
          <p:nvPr>
            <p:ph type="sldImg"/>
          </p:nvPr>
        </p:nvSpPr>
        <p:spPr>
          <a:ln/>
        </p:spPr>
      </p:sp>
      <p:sp>
        <p:nvSpPr>
          <p:cNvPr id="96260"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98307" name="Rectangle 2"/>
          <p:cNvSpPr>
            <a:spLocks noGrp="1" noRot="1" noChangeAspect="1" noTextEdit="1"/>
          </p:cNvSpPr>
          <p:nvPr>
            <p:ph type="sldImg"/>
          </p:nvPr>
        </p:nvSpPr>
        <p:spPr>
          <a:ln/>
        </p:spPr>
      </p:sp>
      <p:sp>
        <p:nvSpPr>
          <p:cNvPr id="98308"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00355" name="Rectangle 2"/>
          <p:cNvSpPr>
            <a:spLocks noGrp="1" noRot="1" noChangeAspect="1" noTextEdit="1"/>
          </p:cNvSpPr>
          <p:nvPr>
            <p:ph type="sldImg"/>
          </p:nvPr>
        </p:nvSpPr>
        <p:spPr>
          <a:ln/>
        </p:spPr>
      </p:sp>
      <p:sp>
        <p:nvSpPr>
          <p:cNvPr id="100356"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02403" name="Rectangle 2"/>
          <p:cNvSpPr>
            <a:spLocks noGrp="1" noRot="1" noChangeAspect="1" noTextEdit="1"/>
          </p:cNvSpPr>
          <p:nvPr>
            <p:ph type="sldImg"/>
          </p:nvPr>
        </p:nvSpPr>
        <p:spPr>
          <a:ln/>
        </p:spPr>
      </p:sp>
      <p:sp>
        <p:nvSpPr>
          <p:cNvPr id="102404"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5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04451" name="Rectangle 2"/>
          <p:cNvSpPr>
            <a:spLocks noGrp="1" noRot="1" noChangeAspect="1" noTextEdit="1"/>
          </p:cNvSpPr>
          <p:nvPr>
            <p:ph type="sldImg"/>
          </p:nvPr>
        </p:nvSpPr>
        <p:spPr>
          <a:ln/>
        </p:spPr>
      </p:sp>
      <p:sp>
        <p:nvSpPr>
          <p:cNvPr id="104452"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solidFill>
                  <a:srgbClr val="000000"/>
                </a:solidFill>
              </a:rPr>
            </a:fld>
            <a:endParaRPr lang="" altLang="zh-CN" sz="1200" dirty="0">
              <a:solidFill>
                <a:srgbClr val="000000"/>
              </a:solidFill>
            </a:endParaRPr>
          </a:p>
        </p:txBody>
      </p:sp>
      <p:sp>
        <p:nvSpPr>
          <p:cNvPr id="69635" name="Rectangle 2"/>
          <p:cNvSpPr>
            <a:spLocks noGrp="1" noRot="1" noChangeAspect="1" noTextEdit="1"/>
          </p:cNvSpPr>
          <p:nvPr>
            <p:ph type="sldImg"/>
          </p:nvPr>
        </p:nvSpPr>
        <p:spPr>
          <a:ln/>
        </p:spPr>
      </p:sp>
      <p:sp>
        <p:nvSpPr>
          <p:cNvPr id="69636"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solidFill>
                  <a:srgbClr val="000000"/>
                </a:solidFill>
              </a:rPr>
            </a:fld>
            <a:endParaRPr lang="" altLang="zh-CN" sz="1200" dirty="0">
              <a:solidFill>
                <a:srgbClr val="000000"/>
              </a:solidFill>
            </a:endParaRPr>
          </a:p>
        </p:txBody>
      </p:sp>
      <p:sp>
        <p:nvSpPr>
          <p:cNvPr id="106499" name="Rectangle 2"/>
          <p:cNvSpPr>
            <a:spLocks noGrp="1" noRot="1" noChangeAspect="1" noTextEdit="1"/>
          </p:cNvSpPr>
          <p:nvPr>
            <p:ph type="sldImg"/>
          </p:nvPr>
        </p:nvSpPr>
        <p:spPr>
          <a:ln/>
        </p:spPr>
      </p:sp>
      <p:sp>
        <p:nvSpPr>
          <p:cNvPr id="106500"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10595" name="Rectangle 2"/>
          <p:cNvSpPr>
            <a:spLocks noGrp="1" noRot="1" noChangeAspect="1" noTextEdit="1"/>
          </p:cNvSpPr>
          <p:nvPr>
            <p:ph type="sldImg"/>
          </p:nvPr>
        </p:nvSpPr>
        <p:spPr>
          <a:ln/>
        </p:spPr>
      </p:sp>
      <p:sp>
        <p:nvSpPr>
          <p:cNvPr id="110596"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12643" name="Rectangle 2"/>
          <p:cNvSpPr>
            <a:spLocks noGrp="1" noRot="1" noChangeAspect="1" noTextEdit="1"/>
          </p:cNvSpPr>
          <p:nvPr>
            <p:ph type="sldImg"/>
          </p:nvPr>
        </p:nvSpPr>
        <p:spPr>
          <a:ln/>
        </p:spPr>
      </p:sp>
      <p:sp>
        <p:nvSpPr>
          <p:cNvPr id="112644"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469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14691" name="Rectangle 2"/>
          <p:cNvSpPr>
            <a:spLocks noGrp="1" noRot="1" noChangeAspect="1" noTextEdit="1"/>
          </p:cNvSpPr>
          <p:nvPr>
            <p:ph type="sldImg"/>
          </p:nvPr>
        </p:nvSpPr>
        <p:spPr>
          <a:ln/>
        </p:spPr>
      </p:sp>
      <p:sp>
        <p:nvSpPr>
          <p:cNvPr id="114692"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16739" name="Rectangle 2"/>
          <p:cNvSpPr>
            <a:spLocks noGrp="1" noRot="1" noChangeAspect="1" noTextEdit="1"/>
          </p:cNvSpPr>
          <p:nvPr>
            <p:ph type="sldImg"/>
          </p:nvPr>
        </p:nvSpPr>
        <p:spPr>
          <a:ln/>
        </p:spPr>
      </p:sp>
      <p:sp>
        <p:nvSpPr>
          <p:cNvPr id="116740"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18787" name="Rectangle 2"/>
          <p:cNvSpPr>
            <a:spLocks noGrp="1" noRot="1" noChangeAspect="1" noTextEdit="1"/>
          </p:cNvSpPr>
          <p:nvPr>
            <p:ph type="sldImg"/>
          </p:nvPr>
        </p:nvSpPr>
        <p:spPr>
          <a:ln/>
        </p:spPr>
      </p:sp>
      <p:sp>
        <p:nvSpPr>
          <p:cNvPr id="118788"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20835" name="Rectangle 2"/>
          <p:cNvSpPr>
            <a:spLocks noGrp="1" noRot="1" noChangeAspect="1" noTextEdit="1"/>
          </p:cNvSpPr>
          <p:nvPr>
            <p:ph type="sldImg"/>
          </p:nvPr>
        </p:nvSpPr>
        <p:spPr>
          <a:ln/>
        </p:spPr>
      </p:sp>
      <p:sp>
        <p:nvSpPr>
          <p:cNvPr id="120836"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3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24931" name="Rectangle 2"/>
          <p:cNvSpPr>
            <a:spLocks noGrp="1" noRot="1" noChangeAspect="1" noTextEdit="1"/>
          </p:cNvSpPr>
          <p:nvPr>
            <p:ph type="sldImg"/>
          </p:nvPr>
        </p:nvSpPr>
        <p:spPr>
          <a:ln/>
        </p:spPr>
      </p:sp>
      <p:sp>
        <p:nvSpPr>
          <p:cNvPr id="124932"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26979" name="Rectangle 2"/>
          <p:cNvSpPr>
            <a:spLocks noGrp="1" noRot="1" noChangeAspect="1" noTextEdit="1"/>
          </p:cNvSpPr>
          <p:nvPr>
            <p:ph type="sldImg"/>
          </p:nvPr>
        </p:nvSpPr>
        <p:spPr>
          <a:ln/>
        </p:spPr>
      </p:sp>
      <p:sp>
        <p:nvSpPr>
          <p:cNvPr id="126980"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2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29027" name="Rectangle 2"/>
          <p:cNvSpPr>
            <a:spLocks noGrp="1" noRot="1" noChangeAspect="1" noTextEdit="1"/>
          </p:cNvSpPr>
          <p:nvPr>
            <p:ph type="sldImg"/>
          </p:nvPr>
        </p:nvSpPr>
        <p:spPr>
          <a:ln/>
        </p:spPr>
      </p:sp>
      <p:sp>
        <p:nvSpPr>
          <p:cNvPr id="129028"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71683" name="Rectangle 2"/>
          <p:cNvSpPr>
            <a:spLocks noGrp="1" noRot="1" noChangeAspect="1" noTextEdit="1"/>
          </p:cNvSpPr>
          <p:nvPr>
            <p:ph type="sldImg"/>
          </p:nvPr>
        </p:nvSpPr>
        <p:spPr>
          <a:ln/>
        </p:spPr>
      </p:sp>
      <p:sp>
        <p:nvSpPr>
          <p:cNvPr id="71684"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31075" name="Rectangle 2"/>
          <p:cNvSpPr>
            <a:spLocks noGrp="1" noRot="1" noChangeAspect="1" noTextEdit="1"/>
          </p:cNvSpPr>
          <p:nvPr>
            <p:ph type="sldImg"/>
          </p:nvPr>
        </p:nvSpPr>
        <p:spPr>
          <a:ln/>
        </p:spPr>
      </p:sp>
      <p:sp>
        <p:nvSpPr>
          <p:cNvPr id="131076"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33123" name="Rectangle 2"/>
          <p:cNvSpPr>
            <a:spLocks noGrp="1" noRot="1" noChangeAspect="1" noTextEdit="1"/>
          </p:cNvSpPr>
          <p:nvPr>
            <p:ph type="sldImg"/>
          </p:nvPr>
        </p:nvSpPr>
        <p:spPr>
          <a:ln/>
        </p:spPr>
      </p:sp>
      <p:sp>
        <p:nvSpPr>
          <p:cNvPr id="133124"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7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35171" name="Rectangle 2"/>
          <p:cNvSpPr>
            <a:spLocks noGrp="1" noRot="1" noChangeAspect="1" noTextEdit="1"/>
          </p:cNvSpPr>
          <p:nvPr>
            <p:ph type="sldImg"/>
          </p:nvPr>
        </p:nvSpPr>
        <p:spPr>
          <a:ln/>
        </p:spPr>
      </p:sp>
      <p:sp>
        <p:nvSpPr>
          <p:cNvPr id="135172"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721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37219" name="Rectangle 2"/>
          <p:cNvSpPr>
            <a:spLocks noGrp="1" noRot="1" noChangeAspect="1" noTextEdit="1"/>
          </p:cNvSpPr>
          <p:nvPr>
            <p:ph type="sldImg"/>
          </p:nvPr>
        </p:nvSpPr>
        <p:spPr>
          <a:ln/>
        </p:spPr>
      </p:sp>
      <p:sp>
        <p:nvSpPr>
          <p:cNvPr id="137220"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926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39267" name="Rectangle 2"/>
          <p:cNvSpPr>
            <a:spLocks noGrp="1" noRot="1" noChangeAspect="1" noTextEdit="1"/>
          </p:cNvSpPr>
          <p:nvPr>
            <p:ph type="sldImg"/>
          </p:nvPr>
        </p:nvSpPr>
        <p:spPr>
          <a:ln/>
        </p:spPr>
      </p:sp>
      <p:sp>
        <p:nvSpPr>
          <p:cNvPr id="139268"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131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41315" name="Rectangle 2"/>
          <p:cNvSpPr>
            <a:spLocks noGrp="1" noRot="1" noChangeAspect="1" noTextEdit="1"/>
          </p:cNvSpPr>
          <p:nvPr>
            <p:ph type="sldImg"/>
          </p:nvPr>
        </p:nvSpPr>
        <p:spPr>
          <a:ln/>
        </p:spPr>
      </p:sp>
      <p:sp>
        <p:nvSpPr>
          <p:cNvPr id="141316"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6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43363" name="Rectangle 2"/>
          <p:cNvSpPr>
            <a:spLocks noGrp="1" noRot="1" noChangeAspect="1" noTextEdit="1"/>
          </p:cNvSpPr>
          <p:nvPr>
            <p:ph type="sldImg"/>
          </p:nvPr>
        </p:nvSpPr>
        <p:spPr>
          <a:ln/>
        </p:spPr>
      </p:sp>
      <p:sp>
        <p:nvSpPr>
          <p:cNvPr id="143364"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643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solidFill>
                  <a:srgbClr val="000000"/>
                </a:solidFill>
              </a:rPr>
            </a:fld>
            <a:endParaRPr lang="" altLang="zh-CN" sz="1200" dirty="0">
              <a:solidFill>
                <a:srgbClr val="000000"/>
              </a:solidFill>
            </a:endParaRPr>
          </a:p>
        </p:txBody>
      </p:sp>
      <p:sp>
        <p:nvSpPr>
          <p:cNvPr id="146435" name="Rectangle 2"/>
          <p:cNvSpPr>
            <a:spLocks noGrp="1" noRot="1" noChangeAspect="1" noTextEdit="1"/>
          </p:cNvSpPr>
          <p:nvPr>
            <p:ph type="sldImg"/>
          </p:nvPr>
        </p:nvSpPr>
        <p:spPr>
          <a:ln/>
        </p:spPr>
      </p:sp>
      <p:sp>
        <p:nvSpPr>
          <p:cNvPr id="146436"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950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49507" name="Rectangle 2"/>
          <p:cNvSpPr>
            <a:spLocks noGrp="1" noRot="1" noChangeAspect="1" noTextEdit="1"/>
          </p:cNvSpPr>
          <p:nvPr>
            <p:ph type="sldImg"/>
          </p:nvPr>
        </p:nvSpPr>
        <p:spPr>
          <a:ln/>
        </p:spPr>
      </p:sp>
      <p:sp>
        <p:nvSpPr>
          <p:cNvPr id="149508"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155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51555" name="Rectangle 2"/>
          <p:cNvSpPr>
            <a:spLocks noGrp="1" noRot="1" noChangeAspect="1" noTextEdit="1"/>
          </p:cNvSpPr>
          <p:nvPr>
            <p:ph type="sldImg"/>
          </p:nvPr>
        </p:nvSpPr>
        <p:spPr>
          <a:ln/>
        </p:spPr>
      </p:sp>
      <p:sp>
        <p:nvSpPr>
          <p:cNvPr id="151556"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73731" name="Rectangle 2"/>
          <p:cNvSpPr>
            <a:spLocks noGrp="1" noRot="1" noChangeAspect="1" noTextEdit="1"/>
          </p:cNvSpPr>
          <p:nvPr>
            <p:ph type="sldImg"/>
          </p:nvPr>
        </p:nvSpPr>
        <p:spPr>
          <a:ln/>
        </p:spPr>
      </p:sp>
      <p:sp>
        <p:nvSpPr>
          <p:cNvPr id="73732"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0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53603" name="Rectangle 2"/>
          <p:cNvSpPr>
            <a:spLocks noGrp="1" noRot="1" noChangeAspect="1" noTextEdit="1"/>
          </p:cNvSpPr>
          <p:nvPr>
            <p:ph type="sldImg"/>
          </p:nvPr>
        </p:nvSpPr>
        <p:spPr>
          <a:ln/>
        </p:spPr>
      </p:sp>
      <p:sp>
        <p:nvSpPr>
          <p:cNvPr id="153604"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565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55651" name="Rectangle 2"/>
          <p:cNvSpPr>
            <a:spLocks noGrp="1" noRot="1" noChangeAspect="1" noTextEdit="1"/>
          </p:cNvSpPr>
          <p:nvPr>
            <p:ph type="sldImg"/>
          </p:nvPr>
        </p:nvSpPr>
        <p:spPr>
          <a:ln/>
        </p:spPr>
      </p:sp>
      <p:sp>
        <p:nvSpPr>
          <p:cNvPr id="155652"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769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57699" name="Rectangle 2"/>
          <p:cNvSpPr>
            <a:spLocks noGrp="1" noRot="1" noChangeAspect="1" noTextEdit="1"/>
          </p:cNvSpPr>
          <p:nvPr>
            <p:ph type="sldImg"/>
          </p:nvPr>
        </p:nvSpPr>
        <p:spPr>
          <a:ln/>
        </p:spPr>
      </p:sp>
      <p:sp>
        <p:nvSpPr>
          <p:cNvPr id="157700"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691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66915" name="Rectangle 2"/>
          <p:cNvSpPr>
            <a:spLocks noGrp="1" noRot="1" noChangeAspect="1" noTextEdit="1"/>
          </p:cNvSpPr>
          <p:nvPr>
            <p:ph type="sldImg"/>
          </p:nvPr>
        </p:nvSpPr>
        <p:spPr>
          <a:ln/>
        </p:spPr>
      </p:sp>
      <p:sp>
        <p:nvSpPr>
          <p:cNvPr id="166916"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998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69987" name="Rectangle 2"/>
          <p:cNvSpPr>
            <a:spLocks noGrp="1" noRot="1" noChangeAspect="1" noTextEdit="1"/>
          </p:cNvSpPr>
          <p:nvPr>
            <p:ph type="sldImg"/>
          </p:nvPr>
        </p:nvSpPr>
        <p:spPr>
          <a:ln/>
        </p:spPr>
      </p:sp>
      <p:sp>
        <p:nvSpPr>
          <p:cNvPr id="169988"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203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72035" name="Rectangle 2"/>
          <p:cNvSpPr>
            <a:spLocks noGrp="1" noRot="1" noChangeAspect="1" noTextEdit="1"/>
          </p:cNvSpPr>
          <p:nvPr>
            <p:ph type="sldImg"/>
          </p:nvPr>
        </p:nvSpPr>
        <p:spPr>
          <a:ln/>
        </p:spPr>
      </p:sp>
      <p:sp>
        <p:nvSpPr>
          <p:cNvPr id="172036"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8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74083" name="Rectangle 2"/>
          <p:cNvSpPr>
            <a:spLocks noGrp="1" noRot="1" noChangeAspect="1" noTextEdit="1"/>
          </p:cNvSpPr>
          <p:nvPr>
            <p:ph type="sldImg"/>
          </p:nvPr>
        </p:nvSpPr>
        <p:spPr>
          <a:ln/>
        </p:spPr>
      </p:sp>
      <p:sp>
        <p:nvSpPr>
          <p:cNvPr id="174084"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613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76131" name="Rectangle 2"/>
          <p:cNvSpPr>
            <a:spLocks noGrp="1" noRot="1" noChangeAspect="1" noTextEdit="1"/>
          </p:cNvSpPr>
          <p:nvPr>
            <p:ph type="sldImg"/>
          </p:nvPr>
        </p:nvSpPr>
        <p:spPr>
          <a:ln/>
        </p:spPr>
      </p:sp>
      <p:sp>
        <p:nvSpPr>
          <p:cNvPr id="176132"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817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78179" name="Rectangle 2"/>
          <p:cNvSpPr>
            <a:spLocks noGrp="1" noRot="1" noChangeAspect="1" noTextEdit="1"/>
          </p:cNvSpPr>
          <p:nvPr>
            <p:ph type="sldImg"/>
          </p:nvPr>
        </p:nvSpPr>
        <p:spPr>
          <a:ln/>
        </p:spPr>
      </p:sp>
      <p:sp>
        <p:nvSpPr>
          <p:cNvPr id="178180"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022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80227" name="Rectangle 2"/>
          <p:cNvSpPr>
            <a:spLocks noGrp="1" noRot="1" noChangeAspect="1" noTextEdit="1"/>
          </p:cNvSpPr>
          <p:nvPr>
            <p:ph type="sldImg"/>
          </p:nvPr>
        </p:nvSpPr>
        <p:spPr>
          <a:ln/>
        </p:spPr>
      </p:sp>
      <p:sp>
        <p:nvSpPr>
          <p:cNvPr id="180228"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75779" name="Rectangle 2"/>
          <p:cNvSpPr>
            <a:spLocks noGrp="1" noRot="1" noChangeAspect="1" noTextEdit="1"/>
          </p:cNvSpPr>
          <p:nvPr>
            <p:ph type="sldImg"/>
          </p:nvPr>
        </p:nvSpPr>
        <p:spPr>
          <a:ln/>
        </p:spPr>
      </p:sp>
      <p:sp>
        <p:nvSpPr>
          <p:cNvPr id="75780"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227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82275" name="Rectangle 2"/>
          <p:cNvSpPr>
            <a:spLocks noGrp="1" noRot="1" noChangeAspect="1" noTextEdit="1"/>
          </p:cNvSpPr>
          <p:nvPr>
            <p:ph type="sldImg"/>
          </p:nvPr>
        </p:nvSpPr>
        <p:spPr>
          <a:ln/>
        </p:spPr>
      </p:sp>
      <p:sp>
        <p:nvSpPr>
          <p:cNvPr id="182276"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2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84323" name="Rectangle 2"/>
          <p:cNvSpPr>
            <a:spLocks noGrp="1" noRot="1" noChangeAspect="1" noTextEdit="1"/>
          </p:cNvSpPr>
          <p:nvPr>
            <p:ph type="sldImg"/>
          </p:nvPr>
        </p:nvSpPr>
        <p:spPr>
          <a:ln/>
        </p:spPr>
      </p:sp>
      <p:sp>
        <p:nvSpPr>
          <p:cNvPr id="184324"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637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86371" name="Rectangle 2"/>
          <p:cNvSpPr>
            <a:spLocks noGrp="1" noRot="1" noChangeAspect="1" noTextEdit="1"/>
          </p:cNvSpPr>
          <p:nvPr>
            <p:ph type="sldImg"/>
          </p:nvPr>
        </p:nvSpPr>
        <p:spPr>
          <a:ln/>
        </p:spPr>
      </p:sp>
      <p:sp>
        <p:nvSpPr>
          <p:cNvPr id="186372"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944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89443" name="Rectangle 2"/>
          <p:cNvSpPr>
            <a:spLocks noGrp="1" noRot="1" noChangeAspect="1" noTextEdit="1"/>
          </p:cNvSpPr>
          <p:nvPr>
            <p:ph type="sldImg"/>
          </p:nvPr>
        </p:nvSpPr>
        <p:spPr>
          <a:ln/>
        </p:spPr>
      </p:sp>
      <p:sp>
        <p:nvSpPr>
          <p:cNvPr id="189444"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9251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92515" name="Rectangle 2"/>
          <p:cNvSpPr>
            <a:spLocks noGrp="1" noRot="1" noChangeAspect="1" noTextEdit="1"/>
          </p:cNvSpPr>
          <p:nvPr>
            <p:ph type="sldImg"/>
          </p:nvPr>
        </p:nvSpPr>
        <p:spPr>
          <a:ln/>
        </p:spPr>
      </p:sp>
      <p:sp>
        <p:nvSpPr>
          <p:cNvPr id="192516"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6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94563" name="Rectangle 2"/>
          <p:cNvSpPr>
            <a:spLocks noGrp="1" noRot="1" noChangeAspect="1" noTextEdit="1"/>
          </p:cNvSpPr>
          <p:nvPr>
            <p:ph type="sldImg"/>
          </p:nvPr>
        </p:nvSpPr>
        <p:spPr>
          <a:ln/>
        </p:spPr>
      </p:sp>
      <p:sp>
        <p:nvSpPr>
          <p:cNvPr id="194564"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9661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96611" name="Rectangle 2"/>
          <p:cNvSpPr>
            <a:spLocks noGrp="1" noRot="1" noChangeAspect="1" noTextEdit="1"/>
          </p:cNvSpPr>
          <p:nvPr>
            <p:ph type="sldImg"/>
          </p:nvPr>
        </p:nvSpPr>
        <p:spPr>
          <a:ln/>
        </p:spPr>
      </p:sp>
      <p:sp>
        <p:nvSpPr>
          <p:cNvPr id="196612"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9865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198659" name="Rectangle 2"/>
          <p:cNvSpPr>
            <a:spLocks noGrp="1" noRot="1" noChangeAspect="1" noTextEdit="1"/>
          </p:cNvSpPr>
          <p:nvPr>
            <p:ph type="sldImg"/>
          </p:nvPr>
        </p:nvSpPr>
        <p:spPr>
          <a:ln/>
        </p:spPr>
      </p:sp>
      <p:sp>
        <p:nvSpPr>
          <p:cNvPr id="198660"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0173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201731" name="Rectangle 2"/>
          <p:cNvSpPr>
            <a:spLocks noGrp="1" noRot="1" noChangeAspect="1" noTextEdit="1"/>
          </p:cNvSpPr>
          <p:nvPr>
            <p:ph type="sldImg"/>
          </p:nvPr>
        </p:nvSpPr>
        <p:spPr>
          <a:ln/>
        </p:spPr>
      </p:sp>
      <p:sp>
        <p:nvSpPr>
          <p:cNvPr id="201732"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77827" name="Rectangle 2"/>
          <p:cNvSpPr>
            <a:spLocks noGrp="1" noRot="1" noChangeAspect="1" noTextEdit="1"/>
          </p:cNvSpPr>
          <p:nvPr>
            <p:ph type="sldImg"/>
          </p:nvPr>
        </p:nvSpPr>
        <p:spPr>
          <a:ln/>
        </p:spPr>
      </p:sp>
      <p:sp>
        <p:nvSpPr>
          <p:cNvPr id="77828"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79875" name="Rectangle 2"/>
          <p:cNvSpPr>
            <a:spLocks noGrp="1" noRot="1" noChangeAspect="1" noTextEdit="1"/>
          </p:cNvSpPr>
          <p:nvPr>
            <p:ph type="sldImg"/>
          </p:nvPr>
        </p:nvSpPr>
        <p:spPr>
          <a:ln/>
        </p:spPr>
      </p:sp>
      <p:sp>
        <p:nvSpPr>
          <p:cNvPr id="79876"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81923" name="Rectangle 2"/>
          <p:cNvSpPr>
            <a:spLocks noGrp="1" noRot="1" noChangeAspect="1" noTextEdit="1"/>
          </p:cNvSpPr>
          <p:nvPr>
            <p:ph type="sldImg"/>
          </p:nvPr>
        </p:nvSpPr>
        <p:spPr>
          <a:ln/>
        </p:spPr>
      </p:sp>
      <p:sp>
        <p:nvSpPr>
          <p:cNvPr id="81924"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 altLang="zh-CN" sz="1200" dirty="0"/>
            </a:fld>
            <a:endParaRPr lang="" altLang="zh-CN" sz="1200" dirty="0"/>
          </a:p>
        </p:txBody>
      </p:sp>
      <p:sp>
        <p:nvSpPr>
          <p:cNvPr id="83971" name="Rectangle 2"/>
          <p:cNvSpPr>
            <a:spLocks noGrp="1" noRot="1" noChangeAspect="1" noTextEdit="1"/>
          </p:cNvSpPr>
          <p:nvPr>
            <p:ph type="sldImg"/>
          </p:nvPr>
        </p:nvSpPr>
        <p:spPr>
          <a:ln/>
        </p:spPr>
      </p:sp>
      <p:sp>
        <p:nvSpPr>
          <p:cNvPr id="83972" name="Rectangle 3"/>
          <p:cNvSpPr>
            <a:spLocks noGrp="1"/>
          </p:cNvSpPr>
          <p:nvPr>
            <p:ph type="body"/>
          </p:nvPr>
        </p:nvSpPr>
        <p:spPr>
          <a:ln/>
        </p:spPr>
        <p:txBody>
          <a:bodyPr wrap="square" lIns="91440" tIns="45720" rIns="91440" bIns="45720" anchor="t" anchorCtr="0"/>
          <a:p>
            <a:pPr lvl="0" eaLnBrk="1" hangingPunct="1"/>
            <a:endParaRPr lang="zh-CN"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39"/>
            <a:ext cx="7772400" cy="1470025"/>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62B145E-2C8E-4F7F-81D1-996044173850}"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62B145E-2C8E-4F7F-81D1-996044173850}"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62B145E-2C8E-4F7F-81D1-996044173850}"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39"/>
            <a:ext cx="7772400" cy="1470025"/>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smtClean="0"/>
              <a:t>单击此处编辑母版副标题样式</a:t>
            </a:r>
            <a:endParaRPr lang="zh-CN" altLang="en-US" noProof="1"/>
          </a:p>
        </p:txBody>
      </p:sp>
      <p:sp>
        <p:nvSpPr>
          <p:cNvPr id="7"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2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20204" pitchFamily="34" charset="0"/>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45416D5-CD41-47D4-9508-126BAF7C27E1}" type="slidenum">
              <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C9B50B1-C1B1-400B-8DF2-1183FF5216C2}" type="slidenum">
              <a:rPr kumimoji="0" lang="en-US" altLang="zh-CN"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050BF12-9763-4F36-9593-C8CE85CD7704}" type="slidenum">
              <a:rPr kumimoji="0" lang="en-US" altLang="zh-CN"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6D90B1D0-0033-47DD-BD6F-C13A0DB56BF5}" type="slidenum">
              <a:rPr kumimoji="0" lang="en-US" altLang="zh-CN"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1D3915F-2ED8-499B-BFA1-9E0D0C1274A9}" type="slidenum">
              <a:rPr kumimoji="0" lang="en-US" altLang="zh-CN"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C390A4E2-A19D-4862-A6D0-B63FEA653F90}"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93EE12C1-D908-4D8E-AB4C-4CB47CEC0165}"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标题 6"/>
          <p:cNvSpPr>
            <a:spLocks noGrp="1"/>
          </p:cNvSpPr>
          <p:nvPr>
            <p:ph type="title"/>
          </p:nvPr>
        </p:nvSpPr>
        <p:spPr/>
        <p:txBody>
          <a:bodyPr/>
          <a:lstStyle/>
          <a:p>
            <a:r>
              <a:rPr lang="zh-CN" altLang="en-US"/>
              <a:t>单击此处编辑母版标题样式</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AC729865-0CA5-4120-AA96-E6807F46C324}"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BBEEC4E0-8EA0-4848-9238-282D1683EF32}"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4651ADB5-36D4-41DC-B720-5D5FF09FF9F6}"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CCD4C074-9E41-4EAF-BC6F-8A244D7307BE}"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62B145E-2C8E-4F7F-81D1-996044173850}"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2276475"/>
            <a:ext cx="4038600" cy="3849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2276475"/>
            <a:ext cx="4038600" cy="3849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Rectangle 4"/>
          <p:cNvSpPr>
            <a:spLocks noGrp="1" noChangeArrowheads="1"/>
          </p:cNvSpPr>
          <p:nvPr>
            <p:ph type="dt" sz="half" idx="1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BBA76DD7-7FC5-4E3C-BEFD-69227BD3CD05}"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18573AE9-EE21-4D1D-A1F0-EA3A84CB457E}"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Rectangle 4"/>
          <p:cNvSpPr>
            <a:spLocks noGrp="1" noChangeArrowheads="1"/>
          </p:cNvSpPr>
          <p:nvPr>
            <p:ph type="dt" sz="half" idx="1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DC1C9E5C-2DD9-4ABA-A86C-6BB57639F3C6}"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1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1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FC053D9E-F9DC-4B2E-AAEE-9EC77FA66303}"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8890F509-91AD-4EBC-AEF5-AC153B51AC8F}"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C39077A7-0416-4DDF-98EC-00D6521B2826}"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2DE6CF79-81C0-4F43-8E93-2DE6793BAFE8}"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D2DF86FF-5260-4AE7-9FDB-FA8314CF662F}"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10" name="Rectangle 4"/>
          <p:cNvSpPr>
            <a:spLocks noGrp="1" noChangeArrowheads="1"/>
          </p:cNvSpPr>
          <p:nvPr>
            <p:ph type="dt" sz="half" idx="1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7F88AC7E-D7A6-4EDB-80B2-AE649E3F0F07}"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2EB8D173-9986-4ECE-84A1-2C33DEDBCBF2}"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10" name="Rectangle 4"/>
          <p:cNvSpPr>
            <a:spLocks noGrp="1" noChangeArrowheads="1"/>
          </p:cNvSpPr>
          <p:nvPr>
            <p:ph type="dt" sz="half" idx="1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87EE9D66-16F3-427B-9946-5BE0313C5A9B}"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0927C31D-956C-47D3-B5AC-678F4B5D39A8}"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53F29980-0485-4B3F-9D4D-BAFC503F4EA9}"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35E3AE06-4884-4CA1-8DB1-83ED1F4057F2}"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8925" y="1052513"/>
            <a:ext cx="2058988" cy="507365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052513"/>
            <a:ext cx="6029325" cy="507365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20906533-460A-4F92-8AB8-489EB8B1641A}"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AEDDD690-B949-49AE-B9CC-1D8A57BA5F67}"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1BB4EA80-61AC-424D-97C6-3FE704E1A031}"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AFEB5450-B457-47B3-9944-8A60C2C18960}"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标题 6"/>
          <p:cNvSpPr>
            <a:spLocks noGrp="1"/>
          </p:cNvSpPr>
          <p:nvPr>
            <p:ph type="title"/>
          </p:nvPr>
        </p:nvSpPr>
        <p:spPr/>
        <p:txBody>
          <a:bodyPr/>
          <a:lstStyle/>
          <a:p>
            <a:r>
              <a:rPr lang="zh-CN" altLang="en-US"/>
              <a:t>单击此处编辑母版标题样式</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E727ECEB-D11F-4D43-ADB2-C327E40C732B}"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9B47AE55-DFE3-4315-9B49-5A019F8CF256}"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14"/>
            <a:ext cx="7772400" cy="1362075"/>
          </a:xfr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62B145E-2C8E-4F7F-81D1-996044173850}"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12016E78-AB90-4444-8FA1-D0484C418A6B}"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FF33F911-EFB0-4789-B4E9-0DFDD1BBD681}"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2276475"/>
            <a:ext cx="4038600" cy="3849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2276475"/>
            <a:ext cx="4038600" cy="3849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Rectangle 4"/>
          <p:cNvSpPr>
            <a:spLocks noGrp="1" noChangeArrowheads="1"/>
          </p:cNvSpPr>
          <p:nvPr>
            <p:ph type="dt" sz="half" idx="1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D18E44F9-D039-4038-9AF9-9BE5C6896A2F}"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2276CD12-0159-4F7D-8AD1-029A615A82AE}"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Rectangle 4"/>
          <p:cNvSpPr>
            <a:spLocks noGrp="1" noChangeArrowheads="1"/>
          </p:cNvSpPr>
          <p:nvPr>
            <p:ph type="dt" sz="half" idx="1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4A8DF731-E861-4F8F-8CB9-96192EF4C0DA}"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1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1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A78CAD40-233A-4EFE-8C6C-00995C95CDEB}"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EE4FAA49-49B0-40E3-874F-3BC807893610}"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609A9978-F04B-4080-8CC3-35EE56AAE1F6}"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9A721B11-DE9B-45DD-B765-17885380154F}"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EEACFD9B-22BB-452A-905D-1170D089B387}"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10" name="Rectangle 4"/>
          <p:cNvSpPr>
            <a:spLocks noGrp="1" noChangeArrowheads="1"/>
          </p:cNvSpPr>
          <p:nvPr>
            <p:ph type="dt" sz="half" idx="1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9AD78448-68E5-48FF-8752-B99C939C9F1D}"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85CCDA89-8B3A-412D-B099-49977006CA18}"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10" name="Rectangle 4"/>
          <p:cNvSpPr>
            <a:spLocks noGrp="1" noChangeArrowheads="1"/>
          </p:cNvSpPr>
          <p:nvPr>
            <p:ph type="dt" sz="half" idx="1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0EF38AC4-0532-4016-9C74-6F0AD8C2FDEE}"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A62381FF-F4F4-4871-8050-ED353D6DF95E}"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6A63CCDB-891A-460C-B734-4CBE60152AF8}"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7FD9E0EF-0DA8-4C7E-B665-C330694C4A6A}"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8925" y="1052513"/>
            <a:ext cx="2058988" cy="507365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052513"/>
            <a:ext cx="6029325" cy="507365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7AD48042-6223-466F-9B2D-537298D3BF19}"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FC6FCFE1-1C76-4D27-97E7-1C8A9BF0071A}"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AAFB320A-4EB5-493C-86A2-AC781C36C219}"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5F188F08-4A6D-4728-890C-48EB9F495252}"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62B145E-2C8E-4F7F-81D1-996044173850}"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标题 6"/>
          <p:cNvSpPr>
            <a:spLocks noGrp="1"/>
          </p:cNvSpPr>
          <p:nvPr>
            <p:ph type="title"/>
          </p:nvPr>
        </p:nvSpPr>
        <p:spPr/>
        <p:txBody>
          <a:bodyPr/>
          <a:lstStyle/>
          <a:p>
            <a:r>
              <a:rPr lang="zh-CN" altLang="en-US"/>
              <a:t>单击此处编辑母版标题样式</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94AA2AAF-5A3E-4865-8573-9B22782EEFB7}"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739F96A5-1C73-477E-8F3B-CCB53AD2E154}"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E3FF05A8-7013-4D7D-919A-318EF8E6F53A}"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7132D1D3-0DAF-4466-90FA-FB02EAB14A34}"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2276475"/>
            <a:ext cx="4038600" cy="3849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2276475"/>
            <a:ext cx="4038600" cy="3849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Rectangle 4"/>
          <p:cNvSpPr>
            <a:spLocks noGrp="1" noChangeArrowheads="1"/>
          </p:cNvSpPr>
          <p:nvPr>
            <p:ph type="dt" sz="half" idx="1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9E8DB62F-9B54-4B03-82B3-F9535D158833}"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EDB44B8D-6229-4607-B60A-FA094756858A}"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Rectangle 4"/>
          <p:cNvSpPr>
            <a:spLocks noGrp="1" noChangeArrowheads="1"/>
          </p:cNvSpPr>
          <p:nvPr>
            <p:ph type="dt" sz="half" idx="1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82D1DE75-45DC-43A3-9422-1657E2B972CE}"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1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1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D88F4323-46B7-4B6B-A140-0B3D1449189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E870BCFB-E72F-45F4-81ED-A40ECF4A2244}"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203F012D-125E-446B-AA73-67BAF49DB171}"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A96FC52B-889E-487E-B227-A7D1B2ECD0E5}"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0A8DE5C8-89D3-4FC4-AA10-91D17EC0719A}"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10" name="Rectangle 4"/>
          <p:cNvSpPr>
            <a:spLocks noGrp="1" noChangeArrowheads="1"/>
          </p:cNvSpPr>
          <p:nvPr>
            <p:ph type="dt" sz="half" idx="1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F2E85FDE-68B6-4910-870D-113AE41A1FCE}"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FE568808-FD04-4B7E-A6C0-1084DCB24AD2}"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10" name="Rectangle 4"/>
          <p:cNvSpPr>
            <a:spLocks noGrp="1" noChangeArrowheads="1"/>
          </p:cNvSpPr>
          <p:nvPr>
            <p:ph type="dt" sz="half" idx="1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1D3339B1-6BBD-4CA9-98D6-6249A163A799}"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FE30FDE9-3D00-40F9-BD17-BAF7D3D9529F}"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A2C3FBA7-17F8-49F6-9970-CAC4F709CB44}"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74954CFF-A704-4FAD-A8C7-35D2495E57A1}"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8925" y="1052513"/>
            <a:ext cx="2058988" cy="507365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052513"/>
            <a:ext cx="6029325" cy="507365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Rectangle 4"/>
          <p:cNvSpPr>
            <a:spLocks noGrp="1" noChangeArrowheads="1"/>
          </p:cNvSpPr>
          <p:nvPr>
            <p:ph type="dt" sz="half" idx="2"/>
          </p:nvPr>
        </p:nvSpPr>
        <p:spPr bwMode="auto">
          <a:xfrm>
            <a:off x="457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3EC4ECD2-0C69-4174-B4E5-3A9FE437534A}"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Rectangle 5"/>
          <p:cNvSpPr>
            <a:spLocks noGrp="1" noChangeArrowheads="1"/>
          </p:cNvSpPr>
          <p:nvPr>
            <p:ph type="ftr" sz="quarter" idx="3"/>
          </p:nvPr>
        </p:nvSpPr>
        <p:spPr bwMode="auto">
          <a:xfrm>
            <a:off x="3124200" y="6245225"/>
            <a:ext cx="2895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6"/>
          <p:cNvSpPr>
            <a:spLocks noGrp="1" noChangeArrowheads="1"/>
          </p:cNvSpPr>
          <p:nvPr>
            <p:ph type="sldNum" sz="quarter" idx="4"/>
          </p:nvPr>
        </p:nvSpPr>
        <p:spPr bwMode="auto">
          <a:xfrm>
            <a:off x="6553200" y="6245225"/>
            <a:ext cx="2133600" cy="476250"/>
          </a:xfrm>
          <a:prstGeom prst="rect">
            <a:avLst/>
          </a:prstGeom>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DE34E392-06F7-4B41-B668-C01CE674B365}"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62B145E-2C8E-4F7F-81D1-996044173850}"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0" name="日期占位符 3"/>
          <p:cNvSpPr>
            <a:spLocks noGrp="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1" name="页脚占位符 4"/>
          <p:cNvSpPr>
            <a:spLocks noGrp="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2" name="灯片编号占位符 5"/>
          <p:cNvSpPr>
            <a:spLocks noGrp="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8A106462-D45D-4601-9887-B741D9CF7CF5}" type="slidenum">
              <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日期占位符 3"/>
          <p:cNvSpPr>
            <a:spLocks noGrp="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1" name="页脚占位符 4"/>
          <p:cNvSpPr>
            <a:spLocks noGrp="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2" name="灯片编号占位符 5"/>
          <p:cNvSpPr>
            <a:spLocks noGrp="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39E4BDF8-DD61-4E46-BAF3-761E26147724}" type="slidenum">
              <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endParaRPr lang="zh-CN" altLang="en-US"/>
          </a:p>
        </p:txBody>
      </p:sp>
      <p:sp>
        <p:nvSpPr>
          <p:cNvPr id="10" name="日期占位符 3"/>
          <p:cNvSpPr>
            <a:spLocks noGrp="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1" name="页脚占位符 4"/>
          <p:cNvSpPr>
            <a:spLocks noGrp="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2" name="灯片编号占位符 5"/>
          <p:cNvSpPr>
            <a:spLocks noGrp="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08F5B092-CD70-49F1-857B-9D8991085111}" type="slidenum">
              <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2276475"/>
            <a:ext cx="4038600" cy="38496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2276475"/>
            <a:ext cx="4038600" cy="38496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日期占位符 4"/>
          <p:cNvSpPr>
            <a:spLocks noGrp="1"/>
          </p:cNvSpPr>
          <p:nvPr>
            <p:ph type="dt" sz="half" idx="12"/>
          </p:nvPr>
        </p:nvSpPr>
        <p:spPr bwMode="auto">
          <a:xfrm>
            <a:off x="457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1" name="页脚占位符 5"/>
          <p:cNvSpPr>
            <a:spLocks noGrp="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2" name="灯片编号占位符 6"/>
          <p:cNvSpPr>
            <a:spLocks noGrp="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6A64E4BA-AF3C-477B-AB91-487089F83374}" type="slidenum">
              <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日期占位符 6"/>
          <p:cNvSpPr>
            <a:spLocks noGrp="1"/>
          </p:cNvSpPr>
          <p:nvPr>
            <p:ph type="dt" sz="half" idx="12"/>
          </p:nvPr>
        </p:nvSpPr>
        <p:spPr bwMode="auto">
          <a:xfrm>
            <a:off x="457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1" name="页脚占位符 7"/>
          <p:cNvSpPr>
            <a:spLocks noGrp="1"/>
          </p:cNvSpPr>
          <p:nvPr>
            <p:ph type="ftr" sz="quarter" idx="13"/>
          </p:nvPr>
        </p:nvSpPr>
        <p:spPr bwMode="auto">
          <a:xfrm>
            <a:off x="3124200" y="6245225"/>
            <a:ext cx="2895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2" name="灯片编号占位符 8"/>
          <p:cNvSpPr>
            <a:spLocks noGrp="1"/>
          </p:cNvSpPr>
          <p:nvPr>
            <p:ph type="sldNum" sz="quarter" idx="14"/>
          </p:nvPr>
        </p:nvSpPr>
        <p:spPr bwMode="auto">
          <a:xfrm>
            <a:off x="6553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04AE30C2-8D2A-43C5-A0C2-A4C44F7427F8}" type="slidenum">
              <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10" name="日期占位符 2"/>
          <p:cNvSpPr>
            <a:spLocks noGrp="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1" name="页脚占位符 3"/>
          <p:cNvSpPr>
            <a:spLocks noGrp="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2" name="灯片编号占位符 4"/>
          <p:cNvSpPr>
            <a:spLocks noGrp="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BA8E7CD8-3970-45E2-93F3-089C64E8F77B}" type="slidenum">
              <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10" name="日期占位符 1"/>
          <p:cNvSpPr>
            <a:spLocks noGrp="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1" name="页脚占位符 2"/>
          <p:cNvSpPr>
            <a:spLocks noGrp="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2" name="灯片编号占位符 3"/>
          <p:cNvSpPr>
            <a:spLocks noGrp="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DB4AEACA-8E72-4DB1-80A8-DB015B9B6BC7}" type="slidenum">
              <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10" name="日期占位符 4"/>
          <p:cNvSpPr>
            <a:spLocks noGrp="1"/>
          </p:cNvSpPr>
          <p:nvPr>
            <p:ph type="dt" sz="half" idx="12"/>
          </p:nvPr>
        </p:nvSpPr>
        <p:spPr bwMode="auto">
          <a:xfrm>
            <a:off x="457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1" name="页脚占位符 5"/>
          <p:cNvSpPr>
            <a:spLocks noGrp="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2" name="灯片编号占位符 6"/>
          <p:cNvSpPr>
            <a:spLocks noGrp="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DD9F165E-9969-4639-B4E9-7279C630091B}" type="slidenum">
              <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10" name="日期占位符 4"/>
          <p:cNvSpPr>
            <a:spLocks noGrp="1"/>
          </p:cNvSpPr>
          <p:nvPr>
            <p:ph type="dt" sz="half" idx="12"/>
          </p:nvPr>
        </p:nvSpPr>
        <p:spPr bwMode="auto">
          <a:xfrm>
            <a:off x="457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1" name="页脚占位符 5"/>
          <p:cNvSpPr>
            <a:spLocks noGrp="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2" name="灯片编号占位符 6"/>
          <p:cNvSpPr>
            <a:spLocks noGrp="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24904D38-F887-49F5-A740-9AD631F67BE4}" type="slidenum">
              <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日期占位符 3"/>
          <p:cNvSpPr>
            <a:spLocks noGrp="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1" name="页脚占位符 4"/>
          <p:cNvSpPr>
            <a:spLocks noGrp="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2" name="灯片编号占位符 5"/>
          <p:cNvSpPr>
            <a:spLocks noGrp="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0723B397-181B-4584-A274-6A1E40C04934}" type="slidenum">
              <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62B145E-2C8E-4F7F-81D1-996044173850}"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8925" y="1052513"/>
            <a:ext cx="2058988" cy="507365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052513"/>
            <a:ext cx="6029325" cy="507365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 name="日期占位符 3"/>
          <p:cNvSpPr>
            <a:spLocks noGrp="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1" name="页脚占位符 4"/>
          <p:cNvSpPr>
            <a:spLocks noGrp="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2" name="灯片编号占位符 5"/>
          <p:cNvSpPr>
            <a:spLocks noGrp="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2BC77697-7D7A-40EA-87E4-3F4283456B4B}" type="slidenum">
              <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标题和表格">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68313" y="1052513"/>
            <a:ext cx="8229600" cy="1143000"/>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457200" y="2276475"/>
            <a:ext cx="8229600" cy="3849688"/>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10" name="日期占位符 3"/>
          <p:cNvSpPr>
            <a:spLocks noGrp="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1" name="页脚占位符 4"/>
          <p:cNvSpPr>
            <a:spLocks noGrp="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2" name="灯片编号占位符 5"/>
          <p:cNvSpPr>
            <a:spLocks noGrp="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0" hangingPunc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10466B68-3A7F-4133-81DA-F756152958E6}" type="slidenum">
              <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62B145E-2C8E-4F7F-81D1-996044173850}"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62B145E-2C8E-4F7F-81D1-996044173850}"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62B145E-2C8E-4F7F-81D1-996044173850}"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58.xml"/><Relationship Id="rId8" Type="http://schemas.openxmlformats.org/officeDocument/2006/relationships/slideLayout" Target="../slideLayouts/slideLayout57.xml"/><Relationship Id="rId7" Type="http://schemas.openxmlformats.org/officeDocument/2006/relationships/slideLayout" Target="../slideLayouts/slideLayout56.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3" Type="http://schemas.openxmlformats.org/officeDocument/2006/relationships/slideLayout" Target="../slideLayouts/slideLayout52.xml"/><Relationship Id="rId2" Type="http://schemas.openxmlformats.org/officeDocument/2006/relationships/slideLayout" Target="../slideLayouts/slideLayout51.xml"/><Relationship Id="rId16" Type="http://schemas.openxmlformats.org/officeDocument/2006/relationships/theme" Target="../theme/theme10.xml"/><Relationship Id="rId15" Type="http://schemas.openxmlformats.org/officeDocument/2006/relationships/image" Target="../media/image6.jpeg"/><Relationship Id="rId14" Type="http://schemas.openxmlformats.org/officeDocument/2006/relationships/image" Target="../media/image5.jpeg"/><Relationship Id="rId13" Type="http://schemas.openxmlformats.org/officeDocument/2006/relationships/image" Target="../media/image4.jpeg"/><Relationship Id="rId12" Type="http://schemas.openxmlformats.org/officeDocument/2006/relationships/slideLayout" Target="../slideLayouts/slideLayout61.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 Type="http://schemas.openxmlformats.org/officeDocument/2006/relationships/slideLayout" Target="../slideLayouts/slideLayout5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5" Type="http://schemas.openxmlformats.org/officeDocument/2006/relationships/theme" Target="../theme/theme7.xml"/><Relationship Id="rId14" Type="http://schemas.openxmlformats.org/officeDocument/2006/relationships/image" Target="../media/image3.jpeg"/><Relationship Id="rId13" Type="http://schemas.openxmlformats.org/officeDocument/2006/relationships/image" Target="../media/image2.jpeg"/><Relationship Id="rId12" Type="http://schemas.openxmlformats.org/officeDocument/2006/relationships/image" Target="../media/image1.jpeg"/><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5" Type="http://schemas.openxmlformats.org/officeDocument/2006/relationships/theme" Target="../theme/theme8.xml"/><Relationship Id="rId14" Type="http://schemas.openxmlformats.org/officeDocument/2006/relationships/image" Target="../media/image3.jpeg"/><Relationship Id="rId13" Type="http://schemas.openxmlformats.org/officeDocument/2006/relationships/image" Target="../media/image2.jpeg"/><Relationship Id="rId12" Type="http://schemas.openxmlformats.org/officeDocument/2006/relationships/image" Target="../media/image1.jpeg"/><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5" Type="http://schemas.openxmlformats.org/officeDocument/2006/relationships/theme" Target="../theme/theme9.xml"/><Relationship Id="rId14" Type="http://schemas.openxmlformats.org/officeDocument/2006/relationships/image" Target="../media/image3.jpeg"/><Relationship Id="rId13" Type="http://schemas.openxmlformats.org/officeDocument/2006/relationships/image" Target="../media/image2.jpeg"/><Relationship Id="rId12" Type="http://schemas.openxmlformats.org/officeDocument/2006/relationships/image" Target="../media/image1.jpeg"/><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7" name="Rectangle 3"/>
          <p:cNvSpPr>
            <a:spLocks noGrp="1"/>
          </p:cNvSpPr>
          <p:nvPr>
            <p:ph type="body"/>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buFontTx/>
              <a:buNone/>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buFontTx/>
              <a:buNone/>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buFont typeface="Arial" panose="020B0604020202020204" pitchFamily="34" charset="0"/>
              <a:buNone/>
              <a:defRPr sz="1400" noProof="1"/>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62B145E-2C8E-4F7F-81D1-996044173850}" type="slidenum">
              <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3314" name="Rectangle 2"/>
          <p:cNvSpPr>
            <a:spLocks noGrp="1"/>
          </p:cNvSpPr>
          <p:nvPr>
            <p:ph type="title"/>
          </p:nvPr>
        </p:nvSpPr>
        <p:spPr>
          <a:xfrm>
            <a:off x="468313" y="1052513"/>
            <a:ext cx="82296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3315" name="Rectangle 3"/>
          <p:cNvSpPr>
            <a:spLocks noGrp="1"/>
          </p:cNvSpPr>
          <p:nvPr>
            <p:ph type="body" idx="1"/>
          </p:nvPr>
        </p:nvSpPr>
        <p:spPr>
          <a:xfrm>
            <a:off x="457200" y="2276475"/>
            <a:ext cx="8229600" cy="384968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defRPr sz="1400">
                <a:solidFill>
                  <a:srgbClr val="000000"/>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eaLnBrk="1" hangingPunct="1">
              <a:defRPr sz="1400">
                <a:solidFill>
                  <a:srgbClr val="000000"/>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defRPr sz="1400">
                <a:solidFill>
                  <a:srgbClr val="000000"/>
                </a:solidFill>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72F948B1-6F72-4271-BB92-9D3BE5F9518A}" type="slidenum">
              <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pic>
        <p:nvPicPr>
          <p:cNvPr id="13319" name="Picture 4" descr="BJPPT 拷贝"/>
          <p:cNvPicPr>
            <a:picLocks noChangeAspect="1"/>
          </p:cNvPicPr>
          <p:nvPr/>
        </p:nvPicPr>
        <p:blipFill>
          <a:blip r:embed="rId13"/>
          <a:stretch>
            <a:fillRect/>
          </a:stretch>
        </p:blipFill>
        <p:spPr>
          <a:xfrm>
            <a:off x="0" y="3811588"/>
            <a:ext cx="9144000" cy="3046412"/>
          </a:xfrm>
          <a:prstGeom prst="rect">
            <a:avLst/>
          </a:prstGeom>
          <a:noFill/>
          <a:ln w="9525">
            <a:noFill/>
          </a:ln>
        </p:spPr>
      </p:pic>
      <p:pic>
        <p:nvPicPr>
          <p:cNvPr id="13320" name="Picture 5" descr="北郊标志"/>
          <p:cNvPicPr>
            <a:picLocks noChangeAspect="1"/>
          </p:cNvPicPr>
          <p:nvPr/>
        </p:nvPicPr>
        <p:blipFill>
          <a:blip r:embed="rId14"/>
          <a:stretch>
            <a:fillRect/>
          </a:stretch>
        </p:blipFill>
        <p:spPr>
          <a:xfrm>
            <a:off x="395288" y="260350"/>
            <a:ext cx="668337" cy="792163"/>
          </a:xfrm>
          <a:prstGeom prst="rect">
            <a:avLst/>
          </a:prstGeom>
          <a:noFill/>
          <a:ln w="9525">
            <a:noFill/>
          </a:ln>
        </p:spPr>
      </p:pic>
      <p:pic>
        <p:nvPicPr>
          <p:cNvPr id="13321" name="Picture 6" descr="北郊字体"/>
          <p:cNvPicPr>
            <a:picLocks noChangeAspect="1"/>
          </p:cNvPicPr>
          <p:nvPr/>
        </p:nvPicPr>
        <p:blipFill>
          <a:blip r:embed="rId15"/>
          <a:stretch>
            <a:fillRect/>
          </a:stretch>
        </p:blipFill>
        <p:spPr>
          <a:xfrm>
            <a:off x="1116013" y="260350"/>
            <a:ext cx="4248150" cy="76835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050" name="标题占位符 1"/>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2051" name="文本占位符 2"/>
          <p:cNvSpPr>
            <a:spLocks noGrp="1"/>
          </p:cNvSpPr>
          <p:nvPr>
            <p:ph type="body"/>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prstClr val="black">
                    <a:tint val="75000"/>
                  </a:prstClr>
                </a:solidFill>
                <a:latin typeface="Calibri" panose="020F0502020204030204"/>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prstClr val="black">
                    <a:tint val="75000"/>
                  </a:prstClr>
                </a:solidFill>
                <a:latin typeface="Calibri" panose="020F0502020204030204"/>
                <a:ea typeface="宋体" panose="0201060003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buFont typeface="Arial" panose="020B0604020202020204" pitchFamily="34" charset="0"/>
              <a:buNone/>
              <a:defRPr sz="1200" noProof="1">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D213C4C-ED02-4AE2-AF71-634E1BEDD2AE}" type="slidenum">
              <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zh-CN" altLang="zh-CN" dirty="0"/>
              <a:t>单击此处编辑母版标题样式</a:t>
            </a:r>
            <a:endParaRPr lang="zh-CN" altLang="zh-CN" dirty="0"/>
          </a:p>
        </p:txBody>
      </p:sp>
      <p:sp>
        <p:nvSpPr>
          <p:cNvPr id="4099" name="Rectangle 3"/>
          <p:cNvSpPr>
            <a:spLocks noGrp="1"/>
          </p:cNvSpPr>
          <p:nvPr>
            <p:ph type="body"/>
          </p:nvPr>
        </p:nvSpPr>
        <p:spPr>
          <a:xfrm>
            <a:off x="457200" y="1600200"/>
            <a:ext cx="8229600" cy="4525963"/>
          </a:xfrm>
          <a:prstGeom prst="rect">
            <a:avLst/>
          </a:prstGeom>
          <a:noFill/>
          <a:ln w="9525">
            <a:noFill/>
          </a:ln>
        </p:spPr>
        <p:txBody>
          <a:bodyPr/>
          <a:p>
            <a:pPr lvl="0"/>
            <a:r>
              <a:rPr lang="zh-CN" altLang="zh-CN" dirty="0"/>
              <a:t>单击此处编辑母版文本样式</a:t>
            </a:r>
            <a:endParaRPr lang="zh-CN" altLang="zh-CN" dirty="0"/>
          </a:p>
          <a:p>
            <a:pPr lvl="1"/>
            <a:r>
              <a:rPr lang="zh-CN" altLang="zh-CN" dirty="0"/>
              <a:t>第二级</a:t>
            </a:r>
            <a:endParaRPr lang="zh-CN" altLang="zh-CN" dirty="0"/>
          </a:p>
          <a:p>
            <a:pPr lvl="2"/>
            <a:r>
              <a:rPr lang="zh-CN" altLang="zh-CN" dirty="0"/>
              <a:t>第三级</a:t>
            </a:r>
            <a:endParaRPr lang="zh-CN" altLang="zh-CN" dirty="0"/>
          </a:p>
          <a:p>
            <a:pPr lvl="3"/>
            <a:r>
              <a:rPr lang="zh-CN" altLang="zh-CN" dirty="0"/>
              <a:t>第四级</a:t>
            </a:r>
            <a:endParaRPr lang="zh-CN" altLang="zh-CN" dirty="0"/>
          </a:p>
          <a:p>
            <a:pPr lvl="4"/>
            <a:r>
              <a:rPr lang="zh-CN" altLang="zh-CN" dirty="0"/>
              <a:t>第五级</a:t>
            </a:r>
            <a:endParaRPr lang="zh-CN" altLang="zh-CN"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buFontTx/>
              <a:buNone/>
              <a:defRPr sz="1400">
                <a:solidFill>
                  <a:srgbClr val="000000"/>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eaLnBrk="1" hangingPunct="1">
              <a:buFontTx/>
              <a:buNone/>
              <a:defRPr sz="1400">
                <a:solidFill>
                  <a:srgbClr val="000000"/>
                </a:solidFill>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buFont typeface="Arial" panose="020B0604020202020204" pitchFamily="34" charset="0"/>
              <a:buNone/>
              <a:defRPr sz="1400" noProof="1">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C9B50B1-C1B1-400B-8DF2-1183FF5216C2}" type="slidenum">
              <a:rPr kumimoji="0" lang="en-US" altLang="zh-CN"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3" r:id="rId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5123" name="Rectangle 3"/>
          <p:cNvSpPr>
            <a:spLocks noGrp="1"/>
          </p:cNvSpPr>
          <p:nvPr>
            <p:ph type="body"/>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buFontTx/>
              <a:buNone/>
              <a:defRPr sz="1400">
                <a:solidFill>
                  <a:srgbClr val="000000"/>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buFontTx/>
              <a:buNone/>
              <a:defRPr sz="1400">
                <a:solidFill>
                  <a:srgbClr val="000000"/>
                </a:solidFill>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buFont typeface="Arial" panose="020B0604020202020204" pitchFamily="34" charset="0"/>
              <a:buNone/>
              <a:defRPr sz="1400" noProof="1">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050BF12-9763-4F36-9593-C8CE85CD7704}" type="slidenum">
              <a:rPr kumimoji="0" lang="en-US" altLang="zh-CN"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5" r:id="rId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614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6147" name="Rectangle 3"/>
          <p:cNvSpPr>
            <a:spLocks noGrp="1"/>
          </p:cNvSpPr>
          <p:nvPr>
            <p:ph type="body"/>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buFontTx/>
              <a:buNone/>
              <a:defRPr sz="1400">
                <a:solidFill>
                  <a:srgbClr val="000000"/>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buFontTx/>
              <a:buNone/>
              <a:defRPr sz="1400">
                <a:solidFill>
                  <a:srgbClr val="000000"/>
                </a:solidFill>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buFont typeface="Arial" panose="020B0604020202020204" pitchFamily="34" charset="0"/>
              <a:buNone/>
              <a:defRPr sz="1400" noProof="1">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6D90B1D0-0033-47DD-BD6F-C13A0DB56BF5}" type="slidenum">
              <a:rPr kumimoji="0" lang="en-US" altLang="zh-CN"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7" r:id="rId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7170"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7171" name="Rectangle 3"/>
          <p:cNvSpPr>
            <a:spLocks noGrp="1"/>
          </p:cNvSpPr>
          <p:nvPr>
            <p:ph type="body"/>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buFontTx/>
              <a:buNone/>
              <a:defRPr sz="1400">
                <a:solidFill>
                  <a:srgbClr val="000000"/>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buFontTx/>
              <a:buNone/>
              <a:defRPr sz="1400">
                <a:solidFill>
                  <a:srgbClr val="000000"/>
                </a:solidFill>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buFont typeface="Arial" panose="020B0604020202020204" pitchFamily="34" charset="0"/>
              <a:buNone/>
              <a:defRPr sz="1400" noProof="1">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1D3915F-2ED8-499B-BFA1-9E0D0C1274A9}" type="slidenum">
              <a:rPr kumimoji="0" lang="en-US" altLang="zh-CN"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9" r:id="rId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42" name="Rectangle 2"/>
          <p:cNvSpPr>
            <a:spLocks noGrp="1"/>
          </p:cNvSpPr>
          <p:nvPr>
            <p:ph type="title"/>
          </p:nvPr>
        </p:nvSpPr>
        <p:spPr>
          <a:xfrm>
            <a:off x="468313" y="1052513"/>
            <a:ext cx="8229600" cy="1143000"/>
          </a:xfrm>
          <a:prstGeom prst="rect">
            <a:avLst/>
          </a:prstGeom>
          <a:noFill/>
          <a:ln w="9525">
            <a:noFill/>
          </a:ln>
        </p:spPr>
        <p:txBody>
          <a:bodyPr anchor="ctr" anchorCtr="0"/>
          <a:p>
            <a:pPr lvl="0"/>
            <a:r>
              <a:rPr lang="zh-CN" altLang="zh-CN" dirty="0"/>
              <a:t>单击此处编辑母版标题样式</a:t>
            </a:r>
            <a:endParaRPr lang="zh-CN" altLang="zh-CN" dirty="0"/>
          </a:p>
        </p:txBody>
      </p:sp>
      <p:sp>
        <p:nvSpPr>
          <p:cNvPr id="10243" name="Rectangle 3"/>
          <p:cNvSpPr>
            <a:spLocks noGrp="1"/>
          </p:cNvSpPr>
          <p:nvPr>
            <p:ph type="body" idx="1"/>
          </p:nvPr>
        </p:nvSpPr>
        <p:spPr>
          <a:xfrm>
            <a:off x="457200" y="2276475"/>
            <a:ext cx="8229600" cy="3849688"/>
          </a:xfrm>
          <a:prstGeom prst="rect">
            <a:avLst/>
          </a:prstGeom>
          <a:noFill/>
          <a:ln w="9525">
            <a:noFill/>
          </a:ln>
        </p:spPr>
        <p:txBody>
          <a:bodyPr/>
          <a:p>
            <a:pPr lvl="0"/>
            <a:r>
              <a:rPr lang="zh-CN" altLang="zh-CN" dirty="0"/>
              <a:t>单击此处编辑母版文本样式</a:t>
            </a:r>
            <a:endParaRPr lang="zh-CN" altLang="zh-CN" dirty="0"/>
          </a:p>
          <a:p>
            <a:pPr lvl="1"/>
            <a:r>
              <a:rPr lang="zh-CN" altLang="zh-CN" dirty="0"/>
              <a:t>第二级</a:t>
            </a:r>
            <a:endParaRPr lang="zh-CN" altLang="zh-CN" dirty="0"/>
          </a:p>
          <a:p>
            <a:pPr lvl="2"/>
            <a:r>
              <a:rPr lang="zh-CN" altLang="zh-CN" dirty="0"/>
              <a:t>第三级</a:t>
            </a:r>
            <a:endParaRPr lang="zh-CN" altLang="zh-CN" dirty="0"/>
          </a:p>
          <a:p>
            <a:pPr lvl="3"/>
            <a:r>
              <a:rPr lang="zh-CN" altLang="zh-CN" dirty="0"/>
              <a:t>第四级</a:t>
            </a:r>
            <a:endParaRPr lang="zh-CN" altLang="zh-CN" dirty="0"/>
          </a:p>
          <a:p>
            <a:pPr lvl="4"/>
            <a:r>
              <a:rPr lang="zh-CN" altLang="zh-CN" dirty="0"/>
              <a:t>第五级</a:t>
            </a:r>
            <a:endParaRPr lang="zh-CN" altLang="zh-CN"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p:spPr>
        <p:txBody>
          <a:bodyPr vert="horz" wrap="square" lIns="91440" tIns="45720" rIns="91440" bIns="45720" numCol="1" anchor="t" anchorCtr="0" compatLnSpc="1"/>
          <a:lstStyle>
            <a:lvl1pPr eaLnBrk="1" hangingPunct="1">
              <a:defRPr sz="1400">
                <a:solidFill>
                  <a:srgbClr val="000000"/>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42F92253-DAD9-421C-AD89-EAA366195E44}"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p:spPr>
        <p:txBody>
          <a:bodyPr vert="horz" wrap="square" lIns="91440" tIns="45720" rIns="91440" bIns="45720" numCol="1" anchor="t" anchorCtr="0" compatLnSpc="1"/>
          <a:lstStyle>
            <a:lvl1pPr algn="ctr" eaLnBrk="1" hangingPunct="1">
              <a:defRPr sz="1400">
                <a:solidFill>
                  <a:srgbClr val="000000"/>
                </a:solidFill>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p:spPr>
        <p:txBody>
          <a:bodyPr vert="horz" wrap="square" lIns="91440" tIns="45720" rIns="91440" bIns="45720" numCol="1" anchor="t" anchorCtr="0" compatLnSpc="1"/>
          <a:lstStyle>
            <a:lvl1pPr algn="r" eaLnBrk="1" hangingPunct="1">
              <a:defRPr sz="1400">
                <a:solidFill>
                  <a:srgbClr val="000000"/>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2E8D4A0-FB0E-430F-8B8B-803B9E2C85BF}"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10247" name="Picture 4" descr="BJPPT 拷贝"/>
          <p:cNvPicPr>
            <a:picLocks noChangeAspect="1"/>
          </p:cNvPicPr>
          <p:nvPr userDrawn="1"/>
        </p:nvPicPr>
        <p:blipFill>
          <a:blip r:embed="rId12"/>
          <a:stretch>
            <a:fillRect/>
          </a:stretch>
        </p:blipFill>
        <p:spPr>
          <a:xfrm>
            <a:off x="0" y="3868738"/>
            <a:ext cx="9144000" cy="2986087"/>
          </a:xfrm>
          <a:prstGeom prst="rect">
            <a:avLst/>
          </a:prstGeom>
          <a:noFill/>
          <a:ln w="9525">
            <a:noFill/>
          </a:ln>
        </p:spPr>
      </p:pic>
      <p:pic>
        <p:nvPicPr>
          <p:cNvPr id="10248" name="Picture 5" descr="北郊标志"/>
          <p:cNvPicPr>
            <a:picLocks noChangeAspect="1"/>
          </p:cNvPicPr>
          <p:nvPr userDrawn="1"/>
        </p:nvPicPr>
        <p:blipFill>
          <a:blip r:embed="rId13"/>
          <a:stretch>
            <a:fillRect/>
          </a:stretch>
        </p:blipFill>
        <p:spPr>
          <a:xfrm>
            <a:off x="395288" y="260350"/>
            <a:ext cx="563562" cy="668338"/>
          </a:xfrm>
          <a:prstGeom prst="rect">
            <a:avLst/>
          </a:prstGeom>
          <a:noFill/>
          <a:ln w="9525">
            <a:noFill/>
          </a:ln>
        </p:spPr>
      </p:pic>
      <p:pic>
        <p:nvPicPr>
          <p:cNvPr id="10249" name="Picture 6" descr="北郊字体"/>
          <p:cNvPicPr>
            <a:picLocks noChangeAspect="1"/>
          </p:cNvPicPr>
          <p:nvPr userDrawn="1"/>
        </p:nvPicPr>
        <p:blipFill>
          <a:blip r:embed="rId14"/>
          <a:stretch>
            <a:fillRect/>
          </a:stretch>
        </p:blipFill>
        <p:spPr>
          <a:xfrm>
            <a:off x="1116013" y="260350"/>
            <a:ext cx="3584575" cy="6477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1266" name="Rectangle 2"/>
          <p:cNvSpPr>
            <a:spLocks noGrp="1"/>
          </p:cNvSpPr>
          <p:nvPr>
            <p:ph type="title"/>
          </p:nvPr>
        </p:nvSpPr>
        <p:spPr>
          <a:xfrm>
            <a:off x="468313" y="1052513"/>
            <a:ext cx="8229600" cy="1143000"/>
          </a:xfrm>
          <a:prstGeom prst="rect">
            <a:avLst/>
          </a:prstGeom>
          <a:noFill/>
          <a:ln w="9525">
            <a:noFill/>
          </a:ln>
        </p:spPr>
        <p:txBody>
          <a:bodyPr anchor="ctr" anchorCtr="0"/>
          <a:p>
            <a:pPr lvl="0"/>
            <a:r>
              <a:rPr lang="zh-CN" altLang="zh-CN" dirty="0"/>
              <a:t>单击此处编辑母版标题样式</a:t>
            </a:r>
            <a:endParaRPr lang="zh-CN" altLang="zh-CN" dirty="0"/>
          </a:p>
        </p:txBody>
      </p:sp>
      <p:sp>
        <p:nvSpPr>
          <p:cNvPr id="11267" name="Rectangle 3"/>
          <p:cNvSpPr>
            <a:spLocks noGrp="1"/>
          </p:cNvSpPr>
          <p:nvPr>
            <p:ph type="body" idx="1"/>
          </p:nvPr>
        </p:nvSpPr>
        <p:spPr>
          <a:xfrm>
            <a:off x="457200" y="2276475"/>
            <a:ext cx="8229600" cy="3849688"/>
          </a:xfrm>
          <a:prstGeom prst="rect">
            <a:avLst/>
          </a:prstGeom>
          <a:noFill/>
          <a:ln w="9525">
            <a:noFill/>
          </a:ln>
        </p:spPr>
        <p:txBody>
          <a:bodyPr/>
          <a:p>
            <a:pPr lvl="0"/>
            <a:r>
              <a:rPr lang="zh-CN" altLang="zh-CN" dirty="0"/>
              <a:t>单击此处编辑母版文本样式</a:t>
            </a:r>
            <a:endParaRPr lang="zh-CN" altLang="zh-CN" dirty="0"/>
          </a:p>
          <a:p>
            <a:pPr lvl="1"/>
            <a:r>
              <a:rPr lang="zh-CN" altLang="zh-CN" dirty="0"/>
              <a:t>第二级</a:t>
            </a:r>
            <a:endParaRPr lang="zh-CN" altLang="zh-CN" dirty="0"/>
          </a:p>
          <a:p>
            <a:pPr lvl="2"/>
            <a:r>
              <a:rPr lang="zh-CN" altLang="zh-CN" dirty="0"/>
              <a:t>第三级</a:t>
            </a:r>
            <a:endParaRPr lang="zh-CN" altLang="zh-CN" dirty="0"/>
          </a:p>
          <a:p>
            <a:pPr lvl="3"/>
            <a:r>
              <a:rPr lang="zh-CN" altLang="zh-CN" dirty="0"/>
              <a:t>第四级</a:t>
            </a:r>
            <a:endParaRPr lang="zh-CN" altLang="zh-CN" dirty="0"/>
          </a:p>
          <a:p>
            <a:pPr lvl="4"/>
            <a:r>
              <a:rPr lang="zh-CN" altLang="zh-CN" dirty="0"/>
              <a:t>第五级</a:t>
            </a:r>
            <a:endParaRPr lang="zh-CN" altLang="zh-CN"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p:spPr>
        <p:txBody>
          <a:bodyPr vert="horz" wrap="square" lIns="91440" tIns="45720" rIns="91440" bIns="45720" numCol="1" anchor="t" anchorCtr="0" compatLnSpc="1"/>
          <a:lstStyle>
            <a:lvl1pPr eaLnBrk="1" hangingPunct="1">
              <a:defRPr sz="1400">
                <a:solidFill>
                  <a:srgbClr val="000000"/>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8F96D952-A309-45BB-BF26-3CEDC1DFFA49}"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p:spPr>
        <p:txBody>
          <a:bodyPr vert="horz" wrap="square" lIns="91440" tIns="45720" rIns="91440" bIns="45720" numCol="1" anchor="t" anchorCtr="0" compatLnSpc="1"/>
          <a:lstStyle>
            <a:lvl1pPr algn="ctr" eaLnBrk="1" hangingPunct="1">
              <a:defRPr sz="1400">
                <a:solidFill>
                  <a:srgbClr val="000000"/>
                </a:solidFill>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p:spPr>
        <p:txBody>
          <a:bodyPr vert="horz" wrap="square" lIns="91440" tIns="45720" rIns="91440" bIns="45720" numCol="1" anchor="t" anchorCtr="0" compatLnSpc="1"/>
          <a:lstStyle>
            <a:lvl1pPr algn="r" eaLnBrk="1" hangingPunct="1">
              <a:defRPr sz="1400">
                <a:solidFill>
                  <a:srgbClr val="000000"/>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6280DB33-02C3-4AEB-8DD3-030AF3ECD9D7}"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11271" name="Picture 4" descr="BJPPT 拷贝"/>
          <p:cNvPicPr>
            <a:picLocks noChangeAspect="1"/>
          </p:cNvPicPr>
          <p:nvPr userDrawn="1"/>
        </p:nvPicPr>
        <p:blipFill>
          <a:blip r:embed="rId12"/>
          <a:stretch>
            <a:fillRect/>
          </a:stretch>
        </p:blipFill>
        <p:spPr>
          <a:xfrm>
            <a:off x="0" y="3868738"/>
            <a:ext cx="9144000" cy="2986087"/>
          </a:xfrm>
          <a:prstGeom prst="rect">
            <a:avLst/>
          </a:prstGeom>
          <a:noFill/>
          <a:ln w="9525">
            <a:noFill/>
          </a:ln>
        </p:spPr>
      </p:pic>
      <p:pic>
        <p:nvPicPr>
          <p:cNvPr id="11272" name="Picture 5" descr="北郊标志"/>
          <p:cNvPicPr>
            <a:picLocks noChangeAspect="1"/>
          </p:cNvPicPr>
          <p:nvPr userDrawn="1"/>
        </p:nvPicPr>
        <p:blipFill>
          <a:blip r:embed="rId13"/>
          <a:stretch>
            <a:fillRect/>
          </a:stretch>
        </p:blipFill>
        <p:spPr>
          <a:xfrm>
            <a:off x="395288" y="260350"/>
            <a:ext cx="563562" cy="668338"/>
          </a:xfrm>
          <a:prstGeom prst="rect">
            <a:avLst/>
          </a:prstGeom>
          <a:noFill/>
          <a:ln w="9525">
            <a:noFill/>
          </a:ln>
        </p:spPr>
      </p:pic>
      <p:pic>
        <p:nvPicPr>
          <p:cNvPr id="11273" name="Picture 6" descr="北郊字体"/>
          <p:cNvPicPr>
            <a:picLocks noChangeAspect="1"/>
          </p:cNvPicPr>
          <p:nvPr userDrawn="1"/>
        </p:nvPicPr>
        <p:blipFill>
          <a:blip r:embed="rId14"/>
          <a:stretch>
            <a:fillRect/>
          </a:stretch>
        </p:blipFill>
        <p:spPr>
          <a:xfrm>
            <a:off x="1116013" y="260350"/>
            <a:ext cx="3584575" cy="6477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2290" name="Rectangle 2"/>
          <p:cNvSpPr>
            <a:spLocks noGrp="1"/>
          </p:cNvSpPr>
          <p:nvPr>
            <p:ph type="title"/>
          </p:nvPr>
        </p:nvSpPr>
        <p:spPr>
          <a:xfrm>
            <a:off x="468313" y="1052513"/>
            <a:ext cx="8229600" cy="1143000"/>
          </a:xfrm>
          <a:prstGeom prst="rect">
            <a:avLst/>
          </a:prstGeom>
          <a:noFill/>
          <a:ln w="9525">
            <a:noFill/>
          </a:ln>
        </p:spPr>
        <p:txBody>
          <a:bodyPr anchor="ctr" anchorCtr="0"/>
          <a:p>
            <a:pPr lvl="0"/>
            <a:r>
              <a:rPr lang="zh-CN" altLang="zh-CN" dirty="0"/>
              <a:t>单击此处编辑母版标题样式</a:t>
            </a:r>
            <a:endParaRPr lang="zh-CN" altLang="zh-CN" dirty="0"/>
          </a:p>
        </p:txBody>
      </p:sp>
      <p:sp>
        <p:nvSpPr>
          <p:cNvPr id="12291" name="Rectangle 3"/>
          <p:cNvSpPr>
            <a:spLocks noGrp="1"/>
          </p:cNvSpPr>
          <p:nvPr>
            <p:ph type="body" idx="1"/>
          </p:nvPr>
        </p:nvSpPr>
        <p:spPr>
          <a:xfrm>
            <a:off x="457200" y="2276475"/>
            <a:ext cx="8229600" cy="3849688"/>
          </a:xfrm>
          <a:prstGeom prst="rect">
            <a:avLst/>
          </a:prstGeom>
          <a:noFill/>
          <a:ln w="9525">
            <a:noFill/>
          </a:ln>
        </p:spPr>
        <p:txBody>
          <a:bodyPr/>
          <a:p>
            <a:pPr lvl="0"/>
            <a:r>
              <a:rPr lang="zh-CN" altLang="zh-CN" dirty="0"/>
              <a:t>单击此处编辑母版文本样式</a:t>
            </a:r>
            <a:endParaRPr lang="zh-CN" altLang="zh-CN" dirty="0"/>
          </a:p>
          <a:p>
            <a:pPr lvl="1"/>
            <a:r>
              <a:rPr lang="zh-CN" altLang="zh-CN" dirty="0"/>
              <a:t>第二级</a:t>
            </a:r>
            <a:endParaRPr lang="zh-CN" altLang="zh-CN" dirty="0"/>
          </a:p>
          <a:p>
            <a:pPr lvl="2"/>
            <a:r>
              <a:rPr lang="zh-CN" altLang="zh-CN" dirty="0"/>
              <a:t>第三级</a:t>
            </a:r>
            <a:endParaRPr lang="zh-CN" altLang="zh-CN" dirty="0"/>
          </a:p>
          <a:p>
            <a:pPr lvl="3"/>
            <a:r>
              <a:rPr lang="zh-CN" altLang="zh-CN" dirty="0"/>
              <a:t>第四级</a:t>
            </a:r>
            <a:endParaRPr lang="zh-CN" altLang="zh-CN" dirty="0"/>
          </a:p>
          <a:p>
            <a:pPr lvl="4"/>
            <a:r>
              <a:rPr lang="zh-CN" altLang="zh-CN" dirty="0"/>
              <a:t>第五级</a:t>
            </a:r>
            <a:endParaRPr lang="zh-CN" altLang="zh-CN"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p:spPr>
        <p:txBody>
          <a:bodyPr vert="horz" wrap="square" lIns="91440" tIns="45720" rIns="91440" bIns="45720" numCol="1" anchor="t" anchorCtr="0" compatLnSpc="1"/>
          <a:lstStyle>
            <a:lvl1pPr eaLnBrk="1" hangingPunct="1">
              <a:defRPr sz="1400">
                <a:solidFill>
                  <a:srgbClr val="000000"/>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ED25F610-DE11-47EE-B380-D21FEF07F1FF}" type="datetime10">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p:spPr>
        <p:txBody>
          <a:bodyPr vert="horz" wrap="square" lIns="91440" tIns="45720" rIns="91440" bIns="45720" numCol="1" anchor="t" anchorCtr="0" compatLnSpc="1"/>
          <a:lstStyle>
            <a:lvl1pPr algn="ctr" eaLnBrk="1" hangingPunct="1">
              <a:defRPr sz="1400">
                <a:solidFill>
                  <a:srgbClr val="000000"/>
                </a:solidFill>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p:spPr>
        <p:txBody>
          <a:bodyPr vert="horz" wrap="square" lIns="91440" tIns="45720" rIns="91440" bIns="45720" numCol="1" anchor="t" anchorCtr="0" compatLnSpc="1"/>
          <a:lstStyle>
            <a:lvl1pPr algn="r" eaLnBrk="1" hangingPunct="1">
              <a:defRPr sz="1400">
                <a:solidFill>
                  <a:srgbClr val="000000"/>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FCA602DA-C6C9-48BF-B73B-144A631B298D}"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12295" name="Picture 4" descr="BJPPT 拷贝"/>
          <p:cNvPicPr>
            <a:picLocks noChangeAspect="1"/>
          </p:cNvPicPr>
          <p:nvPr userDrawn="1"/>
        </p:nvPicPr>
        <p:blipFill>
          <a:blip r:embed="rId12"/>
          <a:stretch>
            <a:fillRect/>
          </a:stretch>
        </p:blipFill>
        <p:spPr>
          <a:xfrm>
            <a:off x="0" y="3868738"/>
            <a:ext cx="9144000" cy="2986087"/>
          </a:xfrm>
          <a:prstGeom prst="rect">
            <a:avLst/>
          </a:prstGeom>
          <a:noFill/>
          <a:ln w="9525">
            <a:noFill/>
          </a:ln>
        </p:spPr>
      </p:pic>
      <p:pic>
        <p:nvPicPr>
          <p:cNvPr id="12296" name="Picture 5" descr="北郊标志"/>
          <p:cNvPicPr>
            <a:picLocks noChangeAspect="1"/>
          </p:cNvPicPr>
          <p:nvPr userDrawn="1"/>
        </p:nvPicPr>
        <p:blipFill>
          <a:blip r:embed="rId13"/>
          <a:stretch>
            <a:fillRect/>
          </a:stretch>
        </p:blipFill>
        <p:spPr>
          <a:xfrm>
            <a:off x="395288" y="260350"/>
            <a:ext cx="563562" cy="668338"/>
          </a:xfrm>
          <a:prstGeom prst="rect">
            <a:avLst/>
          </a:prstGeom>
          <a:noFill/>
          <a:ln w="9525">
            <a:noFill/>
          </a:ln>
        </p:spPr>
      </p:pic>
      <p:pic>
        <p:nvPicPr>
          <p:cNvPr id="12297" name="Picture 6" descr="北郊字体"/>
          <p:cNvPicPr>
            <a:picLocks noChangeAspect="1"/>
          </p:cNvPicPr>
          <p:nvPr userDrawn="1"/>
        </p:nvPicPr>
        <p:blipFill>
          <a:blip r:embed="rId14"/>
          <a:stretch>
            <a:fillRect/>
          </a:stretch>
        </p:blipFill>
        <p:spPr>
          <a:xfrm>
            <a:off x="1116013" y="260350"/>
            <a:ext cx="3584575" cy="6477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12.jpe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23.png"/><Relationship Id="rId2" Type="http://schemas.openxmlformats.org/officeDocument/2006/relationships/image" Target="../media/image12.jpe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4.xml"/><Relationship Id="rId4" Type="http://schemas.openxmlformats.org/officeDocument/2006/relationships/hyperlink" Target="..\&#38142;&#25509;&#20869;&#23481;\&#35838;&#31243;&#20013;&#24515;\&#26032;&#23450;&#31295;&#65306;&#25945;&#30740;&#32452;&#30740;&#20462;&#21450;&#22791;&#35838;&#32452;&#38598;&#22791;&#23433;&#25490;&#34920;.xls" TargetMode="External"/><Relationship Id="rId3" Type="http://schemas.openxmlformats.org/officeDocument/2006/relationships/image" Target="../media/image24.jpeg"/><Relationship Id="rId2" Type="http://schemas.openxmlformats.org/officeDocument/2006/relationships/hyperlink" Target="..\&#38142;&#25509;&#20869;&#23481;\&#36164;&#28304;&#24211;&#24314;&#35774;\&#31532;&#21313;&#22235;&#26399;&#31616;&#25253;.doc" TargetMode="Externa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12.jpeg"/><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hyperlink" Target="&#25968;&#23398;&#32452;&#20449;&#24687;&#21270;&#27604;&#36187;&#36992;&#35831;&#20989;.mp4" TargetMode="Externa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image" Target="../media/image31.png"/><Relationship Id="rId3" Type="http://schemas.openxmlformats.org/officeDocument/2006/relationships/hyperlink" Target="&#24120;&#24030;&#24066;&#21271;&#37066;&#21021;&#32423;&#20013;&#23398;&#20843;&#24180;&#32423;&#33521;&#35821;%20sometimes&#31561;&#30340;&#29992;&#27861;.wmv" TargetMode="External"/><Relationship Id="rId2" Type="http://schemas.openxmlformats.org/officeDocument/2006/relationships/image" Target="../media/image10.jpe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12.jpeg"/><Relationship Id="rId3" Type="http://schemas.openxmlformats.org/officeDocument/2006/relationships/image" Target="../media/image11.png"/><Relationship Id="rId2" Type="http://schemas.openxmlformats.org/officeDocument/2006/relationships/hyperlink" Target="..\&#38142;&#25509;&#20869;&#23481;\&#35838;&#31243;&#20013;&#24515;\&#21512;&#24182;&#21098;&#36753;%20-%20&#26234;&#33021;&#29627;&#29827;%20-%20&#21103;&#26412;.avi" TargetMode="Externa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9" Type="http://schemas.openxmlformats.org/officeDocument/2006/relationships/hyperlink" Target="&#27969;&#20307;&#27969;&#36895;&#21644;&#21387;&#24378;&#30340;&#20851;&#31995;.mp4" TargetMode="External"/><Relationship Id="rId8" Type="http://schemas.openxmlformats.org/officeDocument/2006/relationships/hyperlink" Target="&#21270;&#23398;&#28216;&#25103;&#23637;&#31034;&#35270;&#39057;1.wmv" TargetMode="External"/><Relationship Id="rId7" Type="http://schemas.openxmlformats.org/officeDocument/2006/relationships/hyperlink" Target="&#28342;&#35299;&#24230;&#26354;&#32447;&#22797;&#20064;&#8212;&#8212;&#28342;&#35299;&#24230;&#26354;&#32447;&#22352;&#26631;&#31995;&#20013;&#28857;&#30340;&#24847;&#20041;.wmv" TargetMode="External"/><Relationship Id="rId6" Type="http://schemas.openxmlformats.org/officeDocument/2006/relationships/hyperlink" Target="&#24120;&#24030;&#21271;&#37066;&#21021;&#20013;+&#32993;&#31069;&#23071;+&#19971;&#24180;&#32423;&#22320;&#29702;+&#21021;&#35782;&#32463;&#32428;&#32447;.wmv" TargetMode="External"/><Relationship Id="rId5" Type="http://schemas.openxmlformats.org/officeDocument/2006/relationships/image" Target="../media/image31.png"/><Relationship Id="rId4" Type="http://schemas.openxmlformats.org/officeDocument/2006/relationships/hyperlink" Target="21&#31181;&#24320;&#29942;&#26041;&#27861;.avi" TargetMode="External"/><Relationship Id="rId3" Type="http://schemas.openxmlformats.org/officeDocument/2006/relationships/image" Target="../media/image32.png"/><Relationship Id="rId2" Type="http://schemas.openxmlformats.org/officeDocument/2006/relationships/image" Target="../media/image10.jpeg"/><Relationship Id="rId13" Type="http://schemas.openxmlformats.org/officeDocument/2006/relationships/notesSlide" Target="../notesSlides/notesSlide19.xml"/><Relationship Id="rId12" Type="http://schemas.openxmlformats.org/officeDocument/2006/relationships/slideLayout" Target="../slideLayouts/slideLayout7.xml"/><Relationship Id="rId11" Type="http://schemas.openxmlformats.org/officeDocument/2006/relationships/image" Target="../media/image33.png"/><Relationship Id="rId10" Type="http://schemas.openxmlformats.org/officeDocument/2006/relationships/hyperlink" Target="..\..\..\20160401\&#38142;&#25509;&#20869;&#23481;\&#23398;&#31185;&#24494;&#35270;&#39057;" TargetMode="External"/><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6.xml"/><Relationship Id="rId2" Type="http://schemas.openxmlformats.org/officeDocument/2006/relationships/image" Target="../media/image12.jpeg"/><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7.xml"/><Relationship Id="rId5" Type="http://schemas.openxmlformats.org/officeDocument/2006/relationships/hyperlink" Target="&#26032;&#24314;&#25991;&#20214;&#22841;\&#29677;&#32423;&#31616;&#25253;.doc" TargetMode="External"/><Relationship Id="rId4" Type="http://schemas.openxmlformats.org/officeDocument/2006/relationships/slide" Target="slide11.xml"/><Relationship Id="rId3" Type="http://schemas.openxmlformats.org/officeDocument/2006/relationships/image" Target="../media/image34.emf"/><Relationship Id="rId2" Type="http://schemas.openxmlformats.org/officeDocument/2006/relationships/image" Target="../media/image10.jpeg"/><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hyperlink" Target="..\&#38142;&#25509;&#20869;&#23481;\&#36164;&#28304;&#24211;&#24314;&#35774;\&#31532;3&#29256;&#20061;&#24180;&#32423;&#21270;&#23398;&#23398;&#29983;&#25163;&#20876;&#65288;&#19978;&#65289;.doc" TargetMode="External"/><Relationship Id="rId3" Type="http://schemas.openxmlformats.org/officeDocument/2006/relationships/hyperlink" Target="..\&#38142;&#25509;&#20869;&#23481;\&#21270;&#23398;&#32763;&#36716;&#35838;&#22530;" TargetMode="External"/><Relationship Id="rId2" Type="http://schemas.openxmlformats.org/officeDocument/2006/relationships/image" Target="../media/image10.jpeg"/><Relationship Id="rId1"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9" Type="http://schemas.openxmlformats.org/officeDocument/2006/relationships/notesSlide" Target="../notesSlides/notesSlide25.xml"/><Relationship Id="rId8" Type="http://schemas.openxmlformats.org/officeDocument/2006/relationships/slideLayout" Target="../slideLayouts/slideLayout7.xml"/><Relationship Id="rId7" Type="http://schemas.openxmlformats.org/officeDocument/2006/relationships/image" Target="../media/image40.png"/><Relationship Id="rId6" Type="http://schemas.openxmlformats.org/officeDocument/2006/relationships/slide" Target="slide26.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41.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43.jpeg"/><Relationship Id="rId1" Type="http://schemas.openxmlformats.org/officeDocument/2006/relationships/image" Target="../media/image42.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5.xml"/><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44.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45.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46.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47.jpe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48.jpe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49.jpeg"/><Relationship Id="rId1" Type="http://schemas.openxmlformats.org/officeDocument/2006/relationships/hyperlink" Target="..\&#38142;&#25509;&#20869;&#23481;\&#20113;&#24179;&#21488;&#22270;&#29255;\&#31532;&#20061;&#31456;&#25968;&#23398;&#32593;&#19978;&#27979;&#35797;&#25104;&#32489;12.xls"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openxmlformats.org/officeDocument/2006/relationships/image" Target="../media/image12.jpeg"/><Relationship Id="rId6" Type="http://schemas.openxmlformats.org/officeDocument/2006/relationships/image" Target="../media/image8.png"/><Relationship Id="rId5" Type="http://schemas.openxmlformats.org/officeDocument/2006/relationships/hyperlink" Target="..\..\..\&#32423;&#37096;&#31649;&#29702;\&#20843;&#19978;\&#20843;&#24180;&#32423;&#22242;&#25308;&#35270;&#39057;.mp4" TargetMode="External"/><Relationship Id="rId4" Type="http://schemas.openxmlformats.org/officeDocument/2006/relationships/image" Target="../media/image14.jpeg"/><Relationship Id="rId3" Type="http://schemas.openxmlformats.org/officeDocument/2006/relationships/hyperlink" Target="..\..\..\&#32423;&#37096;&#31649;&#29702;\&#20843;&#19978;\&#20843;&#24180;&#32423;&#26399;&#20013;&#36136;&#37327;&#34920;&#24432;&#32032;&#26448;\&#20843;&#24180;&#32423;&#26399;&#20013;&#34920;&#24432;.mp4" TargetMode="External"/><Relationship Id="rId2" Type="http://schemas.openxmlformats.org/officeDocument/2006/relationships/hyperlink" Target="..\..\..\&#32423;&#37096;&#31649;&#29702;\&#19971;&#24180;&#32423;\2013&#22799;&#20196;&#33829;\&#19971;&#24180;&#32423;12&#20301;&#29677;&#20027;&#20219;&#28436;&#32462;&#12298;&#30456;&#20146;&#30456;&#29233;MV&#12299;.avi" TargetMode="External"/><Relationship Id="rId1" Type="http://schemas.openxmlformats.org/officeDocument/2006/relationships/hyperlink" Target="..\..\..\&#32423;&#37096;&#31649;&#29702;\&#19971;&#24180;&#32423;\&#19971;&#24180;&#32423;&#37096;&#20998;&#29677;&#32423;&#30340;&#29677;&#27468;\2013&#32423;7&#29677;MV.mp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0.png"/><Relationship Id="rId7" Type="http://schemas.openxmlformats.org/officeDocument/2006/relationships/image" Target="../media/image53.jpeg"/><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hyperlink" Target="..\&#38142;&#25509;&#20869;&#23481;\&#36164;&#28304;&#24211;&#24314;&#35774;\&#21508;&#23398;&#31185;&#30740;&#35835;&#35838;&#26631;&#25945;&#26448;&#32771;&#28857;&#26696;&#20363;\&#65288;&#20108;&#65289;&#30740;&#35835;&#35838;&#26631;&#8226;&#25945;&#26448;&#8226;&#32771;&#28857;%20&#21270;&#23398;&#23398;&#31185;&#26696;&#20363;.pptx" TargetMode="External"/><Relationship Id="rId3" Type="http://schemas.openxmlformats.org/officeDocument/2006/relationships/image" Target="../media/image50.png"/><Relationship Id="rId2" Type="http://schemas.openxmlformats.org/officeDocument/2006/relationships/hyperlink" Target="..\&#38142;&#25509;&#20869;&#23481;\&#36164;&#28304;&#24211;&#24314;&#35774;\&#21508;&#23398;&#31185;&#30740;&#35835;&#35838;&#26631;&#25945;&#26448;&#32771;&#28857;&#26696;&#20363;\&#65288;&#20116;&#65289;&#30740;&#35835;&#35838;&#26631;&#8226;&#25945;&#26448;&#8226;&#32771;&#28857;%20&#21382;&#21490;&#23398;&#31185;&#26696;&#20363;.ppt" TargetMode="External"/><Relationship Id="rId10" Type="http://schemas.openxmlformats.org/officeDocument/2006/relationships/notesSlide" Target="../notesSlides/notesSlide38.xml"/><Relationship Id="rId1" Type="http://schemas.openxmlformats.org/officeDocument/2006/relationships/hyperlink" Target="&#21508;&#23398;&#31185;&#30740;&#35835;&#35838;&#26631;&#25945;&#26448;&#32771;&#28857;&#26696;&#20363;" TargetMode="External"/></Relationships>
</file>

<file path=ppt/slides/_rels/slide42.xml.rels><?xml version="1.0" encoding="UTF-8" standalone="yes"?>
<Relationships xmlns="http://schemas.openxmlformats.org/package/2006/relationships"><Relationship Id="rId7" Type="http://schemas.openxmlformats.org/officeDocument/2006/relationships/notesSlide" Target="../notesSlides/notesSlide39.xml"/><Relationship Id="rId6" Type="http://schemas.openxmlformats.org/officeDocument/2006/relationships/slideLayout" Target="../slideLayouts/slideLayout7.xml"/><Relationship Id="rId5" Type="http://schemas.openxmlformats.org/officeDocument/2006/relationships/hyperlink" Target="&#21508;&#23398;&#31185;&#30740;&#35835;&#35838;&#26631;&#25945;&#26448;&#32771;&#28857;&#26696;&#20363;" TargetMode="External"/><Relationship Id="rId4" Type="http://schemas.openxmlformats.org/officeDocument/2006/relationships/image" Target="../media/image40.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jpe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7.xml"/><Relationship Id="rId3" Type="http://schemas.openxmlformats.org/officeDocument/2006/relationships/hyperlink" Target="..\&#38142;&#25509;&#20869;&#23481;\&#36164;&#28304;&#24211;&#24314;&#35774;\&#30740;&#32771;&#39064;\&#30740;&#32771;&#39064;&#8212;&#8212;&#26377;&#20851;&#28342;&#35299;&#24230;&#21450;&#28342;&#35299;&#24230;&#26354;&#32447;&#65288;&#21608;&#33395;&#65289;.doc" TargetMode="External"/><Relationship Id="rId2" Type="http://schemas.openxmlformats.org/officeDocument/2006/relationships/image" Target="../media/image40.png"/><Relationship Id="rId1" Type="http://schemas.openxmlformats.org/officeDocument/2006/relationships/hyperlink" Target="..\&#38142;&#25509;&#20869;&#23481;\&#36164;&#28304;&#24211;&#24314;&#35774;\&#30740;&#32771;&#39064;\&#20013;&#32771;&#32771;&#28857;&#20998;&#26512;%20%20&#27431;&#22982;&#23450;&#24459;(&#23004;&#30350;&#65289;.doc" TargetMode="External"/></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7.xml"/><Relationship Id="rId2" Type="http://schemas.openxmlformats.org/officeDocument/2006/relationships/hyperlink" Target="..\&#38142;&#25509;&#20869;&#23481;\&#36164;&#28304;&#24211;&#24314;&#35774;\&#29702;&#35299;&#24615;&#25945;&#23398;&#36164;&#28304;&#24211;&#65288;&#33539;&#24335;&#35828;&#26126;&#65289;.doc" TargetMode="External"/><Relationship Id="rId1" Type="http://schemas.openxmlformats.org/officeDocument/2006/relationships/image" Target="../media/image8.png"/></Relationships>
</file>

<file path=ppt/slides/_rels/slide4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hyperlink" Target="..\&#38142;&#25509;&#20869;&#23481;\&#36164;&#28304;&#24211;&#24314;&#35774;\&#21270;&#23398;2015&#24180;&#31532;3&#29256;\201507&#31532;3&#29256;&#20061;&#24180;&#32423;&#21270;&#23398;&#23398;&#29983;&#25163;&#20876;&#19978;&#20876;.pdf" TargetMode="External"/><Relationship Id="rId7" Type="http://schemas.openxmlformats.org/officeDocument/2006/relationships/hyperlink" Target="..\&#38142;&#25509;&#20869;&#23481;\&#36164;&#28304;&#24211;&#24314;&#35774;\&#21270;&#23398;2015&#24180;&#31532;3&#29256;\&#31532;3&#29256;201502&#25945;&#24072;&#25163;&#20876;(&#19978;&#20876;).doc" TargetMode="External"/><Relationship Id="rId6" Type="http://schemas.openxmlformats.org/officeDocument/2006/relationships/hyperlink" Target="..\&#38142;&#25509;&#20869;&#23481;\&#36164;&#28304;&#24211;&#24314;&#35774;\&#21270;&#23398;2014&#24180;&#31532;2&#29256;\&#31532;2&#29256;&#20061;&#24180;&#32423;&#21270;&#23398;&#23398;&#29983;&#25163;&#20876;&#65288;&#19979;&#65289;%201.pdf" TargetMode="External"/><Relationship Id="rId5" Type="http://schemas.openxmlformats.org/officeDocument/2006/relationships/hyperlink" Target="..\&#38142;&#25509;&#20869;&#23481;\&#36164;&#28304;&#24211;&#24314;&#35774;\&#21270;&#23398;2013&#24180;&#31532;1&#29256;" TargetMode="External"/><Relationship Id="rId4" Type="http://schemas.openxmlformats.org/officeDocument/2006/relationships/hyperlink" Target="..\&#38142;&#25509;&#20869;&#23481;\&#36164;&#28304;&#24211;&#24314;&#35774;\&#23398;&#29983;&#25163;&#20876;&#65288;&#23567;&#26679;&#65289;.doc" TargetMode="External"/><Relationship Id="rId3" Type="http://schemas.openxmlformats.org/officeDocument/2006/relationships/hyperlink" Target="..\&#38142;&#25509;&#20869;&#23481;\&#36164;&#28304;&#24211;&#24314;&#35774;\&#25945;&#24072;&#25163;&#20876;(&#23567;&#26679;).doc" TargetMode="External"/><Relationship Id="rId2" Type="http://schemas.openxmlformats.org/officeDocument/2006/relationships/hyperlink" Target="..\&#38142;&#25509;&#20869;&#23481;\&#36164;&#28304;&#24211;&#24314;&#35774;\&#21270;&#23398;&#65288;&#20061;&#19978;&#65289;" TargetMode="External"/><Relationship Id="rId10" Type="http://schemas.openxmlformats.org/officeDocument/2006/relationships/notesSlide" Target="../notesSlides/notesSlide42.xml"/><Relationship Id="rId1"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8.png"/><Relationship Id="rId1" Type="http://schemas.openxmlformats.org/officeDocument/2006/relationships/image" Target="../media/image57.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7.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3.png"/><Relationship Id="rId1" Type="http://schemas.openxmlformats.org/officeDocument/2006/relationships/image" Target="../media/image57.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4.png"/><Relationship Id="rId1"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5.png"/><Relationship Id="rId1"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7" Type="http://schemas.openxmlformats.org/officeDocument/2006/relationships/notesSlide" Target="../notesSlides/notesSlide44.xml"/><Relationship Id="rId6" Type="http://schemas.openxmlformats.org/officeDocument/2006/relationships/slideLayout" Target="../slideLayouts/slideLayout7.xml"/><Relationship Id="rId5" Type="http://schemas.openxmlformats.org/officeDocument/2006/relationships/hyperlink" Target="..\&#38142;&#25509;&#20869;&#23481;\&#25968;&#23398;&#32763;&#36716;&#35838;&#22530;&#29702;&#35299;&#21333;\&#32763;&#36716;&#35838;&#22530;&#29255;&#27573;\2.&#23567;&#32452;&#20132;&#27969;&#27719;&#25253;&#35838;&#21069;&#23398;&#20064;.mp4" TargetMode="External"/><Relationship Id="rId4" Type="http://schemas.openxmlformats.org/officeDocument/2006/relationships/image" Target="../media/image66.jpeg"/><Relationship Id="rId3" Type="http://schemas.openxmlformats.org/officeDocument/2006/relationships/hyperlink" Target="..\&#38142;&#25509;&#20869;&#23481;\&#25968;&#23398;&#32763;&#36716;&#35838;&#22530;&#29702;&#35299;&#21333;\&#32763;&#36716;&#35838;&#22530;&#29255;&#27573;\1.&#35838;&#21069;&#35266;&#30475;&#24494;&#35270;&#39057;.mp4" TargetMode="External"/><Relationship Id="rId2" Type="http://schemas.openxmlformats.org/officeDocument/2006/relationships/image" Target="../media/image40.png"/><Relationship Id="rId1" Type="http://schemas.openxmlformats.org/officeDocument/2006/relationships/hyperlink" Target="..\&#38142;&#25509;&#20869;&#23481;\&#25968;&#23398;&#32763;&#36716;&#35838;&#22530;&#29702;&#35299;&#21333;\&#39038;&#23567;&#20025;\1.&#35838;&#21069;&#35266;&#30475;&#24494;&#35270;&#39057;&#65292;&#23567;&#32452;&#20132;&#27969;&#21069;&#27979;&#21333;.MTS" TargetMode="External"/></Relationships>
</file>

<file path=ppt/slides/_rels/slide55.xml.rels><?xml version="1.0" encoding="UTF-8" standalone="yes"?>
<Relationships xmlns="http://schemas.openxmlformats.org/package/2006/relationships"><Relationship Id="rId9" Type="http://schemas.openxmlformats.org/officeDocument/2006/relationships/image" Target="../media/image70.png"/><Relationship Id="rId8" Type="http://schemas.openxmlformats.org/officeDocument/2006/relationships/hyperlink" Target="..\&#38142;&#25509;&#20869;&#23481;\&#25968;&#23398;&#32763;&#36716;&#35838;&#22530;&#29702;&#35299;&#21333;\&#32763;&#36716;&#35838;&#22530;&#29255;&#27573;\6.&#36827;&#38454;&#32451;&#20064;.mp4" TargetMode="External"/><Relationship Id="rId7" Type="http://schemas.openxmlformats.org/officeDocument/2006/relationships/image" Target="../media/image69.png"/><Relationship Id="rId6" Type="http://schemas.openxmlformats.org/officeDocument/2006/relationships/hyperlink" Target="..\&#38142;&#25509;&#20869;&#23481;\&#25968;&#23398;&#32763;&#36716;&#35838;&#22530;&#29702;&#35299;&#21333;\&#32763;&#36716;&#35838;&#22530;&#29255;&#27573;\5.%20&#24041;&#22266;&#35748;&#30693;&#65292;&#21152;&#28145;&#29702;&#35299;.mp4" TargetMode="External"/><Relationship Id="rId5" Type="http://schemas.openxmlformats.org/officeDocument/2006/relationships/image" Target="../media/image68.png"/><Relationship Id="rId4" Type="http://schemas.openxmlformats.org/officeDocument/2006/relationships/hyperlink" Target="..\&#38142;&#25509;&#20869;&#23481;\&#25968;&#23398;&#32763;&#36716;&#35838;&#22530;&#29702;&#35299;&#21333;\&#32763;&#36716;&#35838;&#22530;&#29255;&#27573;\4.&#33258;&#20027;&#23398;&#20064;&#30340;&#38382;&#39064;&#21576;&#29616;2&#65306;&#8220;&#21069;&#27979;&#29702;&#35299;&#21333;&#8221;.mp4" TargetMode="External"/><Relationship Id="rId3" Type="http://schemas.openxmlformats.org/officeDocument/2006/relationships/image" Target="../media/image67.png"/><Relationship Id="rId2" Type="http://schemas.openxmlformats.org/officeDocument/2006/relationships/hyperlink" Target="..\&#38142;&#25509;&#20869;&#23481;\&#25968;&#23398;&#32763;&#36716;&#35838;&#22530;&#29702;&#35299;&#21333;\&#32763;&#36716;&#35838;&#22530;&#29255;&#27573;\3.&#33258;&#20027;&#23398;&#20064;&#30340;&#38382;&#39064;&#21576;&#29616;1&#65306;&#8220;&#22312;&#32447;&#26816;&#27979;&#8221;.mp4" TargetMode="External"/><Relationship Id="rId16" Type="http://schemas.openxmlformats.org/officeDocument/2006/relationships/notesSlide" Target="../notesSlides/notesSlide45.xml"/><Relationship Id="rId15" Type="http://schemas.openxmlformats.org/officeDocument/2006/relationships/slideLayout" Target="../slideLayouts/slideLayout7.xml"/><Relationship Id="rId14" Type="http://schemas.openxmlformats.org/officeDocument/2006/relationships/hyperlink" Target="..\&#38142;&#25509;&#20869;&#23481;\&#25968;&#23398;&#32763;&#36716;&#35838;&#22530;&#29702;&#35299;&#21333;\&#32763;&#36716;&#35838;&#22530;&#29255;&#27573;\10.&#24403;&#22530;&#21453;&#39304;&#65292;&#23567;&#32452;&#20114;&#25209;.mp4" TargetMode="External"/><Relationship Id="rId13" Type="http://schemas.openxmlformats.org/officeDocument/2006/relationships/hyperlink" Target="..\&#38142;&#25509;&#20869;&#23481;\&#25968;&#23398;&#32763;&#36716;&#35838;&#22530;&#29702;&#35299;&#21333;\&#32763;&#36716;&#35838;&#22530;&#29255;&#27573;\9.&#29702;&#31572;&#20114;&#21160;&#65292;&#35299;&#30097;&#37322;&#24785;.mp4" TargetMode="External"/><Relationship Id="rId12" Type="http://schemas.openxmlformats.org/officeDocument/2006/relationships/hyperlink" Target="..\&#38142;&#25509;&#20869;&#23481;\&#25968;&#23398;&#32763;&#36716;&#35838;&#22530;&#29702;&#35299;&#21333;\&#32763;&#36716;&#35838;&#22530;&#29255;&#27573;\8.&#20856;&#22411;&#38382;&#39064;&#65292;&#32416;&#38169;&#19982;&#28857;&#25320;.mp4" TargetMode="External"/><Relationship Id="rId11" Type="http://schemas.openxmlformats.org/officeDocument/2006/relationships/image" Target="../media/image71.png"/><Relationship Id="rId10" Type="http://schemas.openxmlformats.org/officeDocument/2006/relationships/hyperlink" Target="..\&#38142;&#25509;&#20869;&#23481;\&#25968;&#23398;&#32763;&#36716;&#35838;&#22530;&#29702;&#35299;&#21333;\&#32763;&#36716;&#35838;&#22530;&#29255;&#27573;\7.&#23567;&#32452;&#20132;&#27969;&#36827;&#38454;&#21333;.mp4" TargetMode="External"/><Relationship Id="rId1" Type="http://schemas.openxmlformats.org/officeDocument/2006/relationships/image" Target="../media/image40.png"/></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7.xml"/><Relationship Id="rId2" Type="http://schemas.openxmlformats.org/officeDocument/2006/relationships/image" Target="../media/image40.png"/><Relationship Id="rId1" Type="http://schemas.openxmlformats.org/officeDocument/2006/relationships/hyperlink" Target="..\&#38142;&#25509;&#20869;&#23481;\&#25968;&#23398;&#32763;&#36716;&#35838;&#22530;&#29702;&#35299;&#21333;\&#39038;&#23567;&#20025;\3.&#24403;&#22530;&#21453;&#39304;.MTS" TargetMode="External"/></Relationships>
</file>

<file path=ppt/slides/_rels/slide57.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7.xml"/><Relationship Id="rId3" Type="http://schemas.openxmlformats.org/officeDocument/2006/relationships/image" Target="../media/image40.png"/><Relationship Id="rId2" Type="http://schemas.openxmlformats.org/officeDocument/2006/relationships/image" Target="../media/image72.png"/><Relationship Id="rId1" Type="http://schemas.openxmlformats.org/officeDocument/2006/relationships/hyperlink" Target="file:///E:\&#21270;&#23398;&#25945;&#23398;\&#22791;&#35838;&#35760;&#36733;\6&#28342;&#28082;\&#31532;&#19977;&#33410;" TargetMode="External"/></Relationships>
</file>

<file path=ppt/slides/_rels/slide58.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7.xml"/><Relationship Id="rId3" Type="http://schemas.openxmlformats.org/officeDocument/2006/relationships/image" Target="../media/image40.png"/><Relationship Id="rId2" Type="http://schemas.openxmlformats.org/officeDocument/2006/relationships/image" Target="../media/image73.png"/><Relationship Id="rId1" Type="http://schemas.openxmlformats.org/officeDocument/2006/relationships/hyperlink" Target="..\&#38142;&#25509;&#20869;&#23481;\&#25968;&#23398;&#32763;&#36716;&#35838;&#22530;&#29702;&#35299;&#21333;\10.5&#20998;&#24335;&#26041;&#31243;-&#21069;&#27979;&#29702;&#35299;&#21336;%20(2).doc" TargetMode="External"/></Relationships>
</file>

<file path=ppt/slides/_rels/slide59.xml.rels><?xml version="1.0" encoding="UTF-8" standalone="yes"?>
<Relationships xmlns="http://schemas.openxmlformats.org/package/2006/relationships"><Relationship Id="rId6" Type="http://schemas.openxmlformats.org/officeDocument/2006/relationships/notesSlide" Target="../notesSlides/notesSlide49.xml"/><Relationship Id="rId5" Type="http://schemas.openxmlformats.org/officeDocument/2006/relationships/slideLayout" Target="../slideLayouts/slideLayout7.xml"/><Relationship Id="rId4" Type="http://schemas.openxmlformats.org/officeDocument/2006/relationships/image" Target="../media/image40.png"/><Relationship Id="rId3" Type="http://schemas.openxmlformats.org/officeDocument/2006/relationships/image" Target="../media/image74.png"/><Relationship Id="rId2" Type="http://schemas.openxmlformats.org/officeDocument/2006/relationships/hyperlink" Target="..\&#38142;&#25509;&#20869;&#23481;\&#25968;&#23398;&#32763;&#36716;&#35838;&#22530;&#29702;&#35299;&#21333;\10.5&#20998;&#24335;&#26041;&#31243;-&#36827;&#38454;&#29702;&#35299;&#21333;.doc" TargetMode="External"/><Relationship Id="rId1" Type="http://schemas.openxmlformats.org/officeDocument/2006/relationships/hyperlink" Target="&#25968;&#23398;\10.5&#20998;&#24335;&#26041;&#31243;-&#36827;&#38454;&#29702;&#35299;&#21333;.doc" TargetMode="Externa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7.xml"/><Relationship Id="rId2" Type="http://schemas.openxmlformats.org/officeDocument/2006/relationships/image" Target="../media/image75.jpeg"/><Relationship Id="rId1" Type="http://schemas.openxmlformats.org/officeDocument/2006/relationships/image" Target="../media/image8.png"/></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7.xml"/><Relationship Id="rId2" Type="http://schemas.openxmlformats.org/officeDocument/2006/relationships/image" Target="../media/image75.jpeg"/><Relationship Id="rId1" Type="http://schemas.openxmlformats.org/officeDocument/2006/relationships/image" Target="../media/image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5.jpe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75.jpeg"/><Relationship Id="rId2" Type="http://schemas.openxmlformats.org/officeDocument/2006/relationships/image" Target="../media/image8.png"/><Relationship Id="rId1"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68.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3" Type="http://schemas.openxmlformats.org/officeDocument/2006/relationships/notesSlide" Target="../notesSlides/notesSlide56.xml"/><Relationship Id="rId12" Type="http://schemas.openxmlformats.org/officeDocument/2006/relationships/slideLayout" Target="../slideLayouts/slideLayout7.xml"/><Relationship Id="rId11" Type="http://schemas.openxmlformats.org/officeDocument/2006/relationships/image" Target="../media/image40.png"/><Relationship Id="rId10" Type="http://schemas.microsoft.com/office/2007/relationships/diagramDrawing" Target="../diagrams/drawing2.xml"/><Relationship Id="rId1" Type="http://schemas.openxmlformats.org/officeDocument/2006/relationships/diagramData" Target="../diagrams/data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70.xml.rels><?xml version="1.0" encoding="UTF-8" standalone="yes"?>
<Relationships xmlns="http://schemas.openxmlformats.org/package/2006/relationships"><Relationship Id="rId7" Type="http://schemas.openxmlformats.org/officeDocument/2006/relationships/notesSlide" Target="../notesSlides/notesSlide58.xml"/><Relationship Id="rId6" Type="http://schemas.openxmlformats.org/officeDocument/2006/relationships/slideLayout" Target="../slideLayouts/slideLayout7.xml"/><Relationship Id="rId5" Type="http://schemas.openxmlformats.org/officeDocument/2006/relationships/image" Target="../media/image77.png"/><Relationship Id="rId4" Type="http://schemas.microsoft.com/office/2007/relationships/media" Target="file:///D:\&#35762;&#24231;&#20132;&#27969;\&#20027;&#39064;&#20132;&#27969;\&#38142;&#25509;&#20869;&#23481;\&#35838;&#31243;&#20013;&#24515;\&#12298;&#25913;&#21464;&#12299;&#32467;&#23614;.avi" TargetMode="External"/><Relationship Id="rId3" Type="http://schemas.openxmlformats.org/officeDocument/2006/relationships/video" Target="file:///D:\&#35762;&#24231;&#20132;&#27969;\&#20027;&#39064;&#20132;&#27969;\&#38142;&#25509;&#20869;&#23481;\&#35838;&#31243;&#20013;&#24515;\&#12298;&#25913;&#21464;&#12299;&#32467;&#23614;.avi" TargetMode="External"/><Relationship Id="rId2" Type="http://schemas.openxmlformats.org/officeDocument/2006/relationships/image" Target="../media/image10.jpeg"/><Relationship Id="rId1" Type="http://schemas.openxmlformats.org/officeDocument/2006/relationships/image" Target="../media/image8.png"/></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xml"/><Relationship Id="rId2" Type="http://schemas.openxmlformats.org/officeDocument/2006/relationships/image" Target="../media/image8.png"/><Relationship Id="rId1" Type="http://schemas.openxmlformats.org/officeDocument/2006/relationships/image" Target="../media/image78.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slide" Target="slide3.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4" name="Picture 2" descr="20036918491549512"/>
          <p:cNvPicPr>
            <a:picLocks noChangeAspect="1"/>
          </p:cNvPicPr>
          <p:nvPr/>
        </p:nvPicPr>
        <p:blipFill>
          <a:blip r:embed="rId1"/>
          <a:srcRect t="12561" r="5542"/>
          <a:stretch>
            <a:fillRect/>
          </a:stretch>
        </p:blipFill>
        <p:spPr>
          <a:xfrm>
            <a:off x="5435600" y="1406525"/>
            <a:ext cx="4271963" cy="4254500"/>
          </a:xfrm>
          <a:prstGeom prst="rect">
            <a:avLst/>
          </a:prstGeom>
          <a:noFill/>
          <a:ln w="9525">
            <a:noFill/>
          </a:ln>
        </p:spPr>
      </p:pic>
      <p:grpSp>
        <p:nvGrpSpPr>
          <p:cNvPr id="3075" name="Group 3"/>
          <p:cNvGrpSpPr/>
          <p:nvPr/>
        </p:nvGrpSpPr>
        <p:grpSpPr>
          <a:xfrm>
            <a:off x="7308850" y="4184650"/>
            <a:ext cx="396875" cy="396875"/>
            <a:chOff x="0" y="0"/>
            <a:chExt cx="250" cy="250"/>
          </a:xfrm>
        </p:grpSpPr>
        <p:sp>
          <p:nvSpPr>
            <p:cNvPr id="63604" name="Oval 4"/>
            <p:cNvSpPr/>
            <p:nvPr/>
          </p:nvSpPr>
          <p:spPr>
            <a:xfrm>
              <a:off x="0" y="0"/>
              <a:ext cx="250" cy="250"/>
            </a:xfrm>
            <a:prstGeom prst="ellipse">
              <a:avLst/>
            </a:prstGeom>
            <a:solidFill>
              <a:srgbClr val="FFEBC6">
                <a:alpha val="8117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605" name="Oval 5"/>
            <p:cNvSpPr/>
            <p:nvPr/>
          </p:nvSpPr>
          <p:spPr>
            <a:xfrm>
              <a:off x="45" y="46"/>
              <a:ext cx="158" cy="158"/>
            </a:xfrm>
            <a:prstGeom prst="ellipse">
              <a:avLst/>
            </a:prstGeom>
            <a:solidFill>
              <a:srgbClr val="FFCB6D">
                <a:alpha val="79999"/>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3078" name="Group 6"/>
          <p:cNvGrpSpPr/>
          <p:nvPr/>
        </p:nvGrpSpPr>
        <p:grpSpPr>
          <a:xfrm>
            <a:off x="4824413" y="1196975"/>
            <a:ext cx="252412" cy="252413"/>
            <a:chOff x="0" y="0"/>
            <a:chExt cx="159" cy="159"/>
          </a:xfrm>
        </p:grpSpPr>
        <p:sp>
          <p:nvSpPr>
            <p:cNvPr id="63602" name="Oval 7"/>
            <p:cNvSpPr/>
            <p:nvPr/>
          </p:nvSpPr>
          <p:spPr>
            <a:xfrm>
              <a:off x="0" y="0"/>
              <a:ext cx="159" cy="159"/>
            </a:xfrm>
            <a:prstGeom prst="ellipse">
              <a:avLst/>
            </a:prstGeom>
            <a:solidFill>
              <a:srgbClr val="FFEBC6">
                <a:alpha val="8117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603" name="Oval 8"/>
            <p:cNvSpPr/>
            <p:nvPr/>
          </p:nvSpPr>
          <p:spPr>
            <a:xfrm>
              <a:off x="22" y="23"/>
              <a:ext cx="114" cy="114"/>
            </a:xfrm>
            <a:prstGeom prst="ellipse">
              <a:avLst/>
            </a:prstGeom>
            <a:solidFill>
              <a:srgbClr val="FFCB6D">
                <a:alpha val="79999"/>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3081" name="Group 9"/>
          <p:cNvGrpSpPr/>
          <p:nvPr/>
        </p:nvGrpSpPr>
        <p:grpSpPr>
          <a:xfrm>
            <a:off x="2232025" y="3860800"/>
            <a:ext cx="1331913" cy="1331913"/>
            <a:chOff x="0" y="0"/>
            <a:chExt cx="839" cy="839"/>
          </a:xfrm>
        </p:grpSpPr>
        <p:sp>
          <p:nvSpPr>
            <p:cNvPr id="63599" name="Oval 10"/>
            <p:cNvSpPr/>
            <p:nvPr/>
          </p:nvSpPr>
          <p:spPr>
            <a:xfrm>
              <a:off x="0" y="0"/>
              <a:ext cx="839" cy="839"/>
            </a:xfrm>
            <a:prstGeom prst="ellipse">
              <a:avLst/>
            </a:prstGeom>
            <a:noFill/>
            <a:ln w="50800" cap="flat" cmpd="sng">
              <a:solidFill>
                <a:srgbClr val="FFEFD6">
                  <a:alpha val="78822"/>
                </a:srgbClr>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600" name="Oval 11"/>
            <p:cNvSpPr/>
            <p:nvPr/>
          </p:nvSpPr>
          <p:spPr>
            <a:xfrm>
              <a:off x="91" y="68"/>
              <a:ext cx="680" cy="680"/>
            </a:xfrm>
            <a:prstGeom prst="ellipse">
              <a:avLst/>
            </a:prstGeom>
            <a:solidFill>
              <a:srgbClr val="FFEBC6">
                <a:alpha val="8117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601" name="Oval 12"/>
            <p:cNvSpPr/>
            <p:nvPr/>
          </p:nvSpPr>
          <p:spPr>
            <a:xfrm>
              <a:off x="136" y="159"/>
              <a:ext cx="544" cy="544"/>
            </a:xfrm>
            <a:prstGeom prst="ellipse">
              <a:avLst/>
            </a:prstGeom>
            <a:solidFill>
              <a:srgbClr val="FFCB6D">
                <a:alpha val="79999"/>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3085" name="Group 13"/>
          <p:cNvGrpSpPr/>
          <p:nvPr/>
        </p:nvGrpSpPr>
        <p:grpSpPr>
          <a:xfrm>
            <a:off x="2843213" y="3357563"/>
            <a:ext cx="1044575" cy="1044575"/>
            <a:chOff x="0" y="0"/>
            <a:chExt cx="658" cy="658"/>
          </a:xfrm>
        </p:grpSpPr>
        <p:sp>
          <p:nvSpPr>
            <p:cNvPr id="63596" name="Oval 14"/>
            <p:cNvSpPr/>
            <p:nvPr/>
          </p:nvSpPr>
          <p:spPr>
            <a:xfrm>
              <a:off x="68" y="66"/>
              <a:ext cx="522" cy="522"/>
            </a:xfrm>
            <a:prstGeom prst="ellipse">
              <a:avLst/>
            </a:prstGeom>
            <a:solidFill>
              <a:srgbClr val="FFEBC6">
                <a:alpha val="8117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597" name="Oval 15"/>
            <p:cNvSpPr/>
            <p:nvPr/>
          </p:nvSpPr>
          <p:spPr>
            <a:xfrm>
              <a:off x="159" y="158"/>
              <a:ext cx="340" cy="340"/>
            </a:xfrm>
            <a:prstGeom prst="ellipse">
              <a:avLst/>
            </a:prstGeom>
            <a:solidFill>
              <a:srgbClr val="FFCB6D">
                <a:alpha val="79999"/>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598" name="Oval 16"/>
            <p:cNvSpPr/>
            <p:nvPr/>
          </p:nvSpPr>
          <p:spPr>
            <a:xfrm>
              <a:off x="0" y="0"/>
              <a:ext cx="658" cy="658"/>
            </a:xfrm>
            <a:prstGeom prst="ellipse">
              <a:avLst/>
            </a:prstGeom>
            <a:noFill/>
            <a:ln w="50800" cap="flat" cmpd="sng">
              <a:solidFill>
                <a:srgbClr val="FFEFD6">
                  <a:alpha val="78822"/>
                </a:srgbClr>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3089" name="Group 17"/>
          <p:cNvGrpSpPr/>
          <p:nvPr/>
        </p:nvGrpSpPr>
        <p:grpSpPr>
          <a:xfrm>
            <a:off x="2879725" y="44450"/>
            <a:ext cx="1044575" cy="1008063"/>
            <a:chOff x="0" y="0"/>
            <a:chExt cx="658" cy="635"/>
          </a:xfrm>
        </p:grpSpPr>
        <p:sp>
          <p:nvSpPr>
            <p:cNvPr id="63593" name="Oval 18"/>
            <p:cNvSpPr/>
            <p:nvPr/>
          </p:nvSpPr>
          <p:spPr>
            <a:xfrm>
              <a:off x="0" y="0"/>
              <a:ext cx="658" cy="635"/>
            </a:xfrm>
            <a:prstGeom prst="ellipse">
              <a:avLst/>
            </a:prstGeom>
            <a:noFill/>
            <a:ln w="50800" cap="flat" cmpd="sng">
              <a:solidFill>
                <a:srgbClr val="FFEFD6">
                  <a:alpha val="78822"/>
                </a:srgbClr>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594" name="Oval 19"/>
            <p:cNvSpPr/>
            <p:nvPr/>
          </p:nvSpPr>
          <p:spPr>
            <a:xfrm>
              <a:off x="68" y="68"/>
              <a:ext cx="522" cy="522"/>
            </a:xfrm>
            <a:prstGeom prst="ellipse">
              <a:avLst/>
            </a:prstGeom>
            <a:solidFill>
              <a:srgbClr val="FFEBC6">
                <a:alpha val="8117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595" name="Oval 20"/>
            <p:cNvSpPr/>
            <p:nvPr/>
          </p:nvSpPr>
          <p:spPr>
            <a:xfrm>
              <a:off x="136" y="136"/>
              <a:ext cx="385" cy="385"/>
            </a:xfrm>
            <a:prstGeom prst="ellipse">
              <a:avLst/>
            </a:prstGeom>
            <a:solidFill>
              <a:srgbClr val="FFCB6D">
                <a:alpha val="79999"/>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3093" name="Group 21"/>
          <p:cNvGrpSpPr/>
          <p:nvPr/>
        </p:nvGrpSpPr>
        <p:grpSpPr>
          <a:xfrm>
            <a:off x="2159000" y="619125"/>
            <a:ext cx="1225550" cy="1225550"/>
            <a:chOff x="0" y="0"/>
            <a:chExt cx="772" cy="772"/>
          </a:xfrm>
        </p:grpSpPr>
        <p:sp>
          <p:nvSpPr>
            <p:cNvPr id="63590" name="Oval 22"/>
            <p:cNvSpPr/>
            <p:nvPr/>
          </p:nvSpPr>
          <p:spPr>
            <a:xfrm>
              <a:off x="0" y="0"/>
              <a:ext cx="772" cy="772"/>
            </a:xfrm>
            <a:prstGeom prst="ellipse">
              <a:avLst/>
            </a:prstGeom>
            <a:noFill/>
            <a:ln w="50800" cap="flat" cmpd="sng">
              <a:solidFill>
                <a:srgbClr val="FFEFD6">
                  <a:alpha val="78822"/>
                </a:srgbClr>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591" name="Oval 23"/>
            <p:cNvSpPr/>
            <p:nvPr/>
          </p:nvSpPr>
          <p:spPr>
            <a:xfrm>
              <a:off x="69" y="69"/>
              <a:ext cx="635" cy="635"/>
            </a:xfrm>
            <a:prstGeom prst="ellipse">
              <a:avLst/>
            </a:prstGeom>
            <a:solidFill>
              <a:srgbClr val="FFEBC6">
                <a:alpha val="8117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592" name="Oval 24"/>
            <p:cNvSpPr/>
            <p:nvPr/>
          </p:nvSpPr>
          <p:spPr>
            <a:xfrm>
              <a:off x="137" y="137"/>
              <a:ext cx="498" cy="498"/>
            </a:xfrm>
            <a:prstGeom prst="ellipse">
              <a:avLst/>
            </a:prstGeom>
            <a:solidFill>
              <a:srgbClr val="FFCB6D">
                <a:alpha val="79999"/>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3097" name="Group 25"/>
          <p:cNvGrpSpPr/>
          <p:nvPr/>
        </p:nvGrpSpPr>
        <p:grpSpPr>
          <a:xfrm>
            <a:off x="4392613" y="801688"/>
            <a:ext cx="574675" cy="574675"/>
            <a:chOff x="0" y="0"/>
            <a:chExt cx="362" cy="362"/>
          </a:xfrm>
        </p:grpSpPr>
        <p:sp>
          <p:nvSpPr>
            <p:cNvPr id="63587" name="Oval 26"/>
            <p:cNvSpPr/>
            <p:nvPr/>
          </p:nvSpPr>
          <p:spPr>
            <a:xfrm>
              <a:off x="45" y="45"/>
              <a:ext cx="272" cy="272"/>
            </a:xfrm>
            <a:prstGeom prst="ellipse">
              <a:avLst/>
            </a:prstGeom>
            <a:solidFill>
              <a:srgbClr val="FFEBC6">
                <a:alpha val="8117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588" name="Oval 27"/>
            <p:cNvSpPr/>
            <p:nvPr/>
          </p:nvSpPr>
          <p:spPr>
            <a:xfrm>
              <a:off x="90" y="90"/>
              <a:ext cx="182" cy="182"/>
            </a:xfrm>
            <a:prstGeom prst="ellipse">
              <a:avLst/>
            </a:prstGeom>
            <a:solidFill>
              <a:srgbClr val="FFCB6D">
                <a:alpha val="79999"/>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589" name="Oval 28"/>
            <p:cNvSpPr/>
            <p:nvPr/>
          </p:nvSpPr>
          <p:spPr>
            <a:xfrm>
              <a:off x="0" y="0"/>
              <a:ext cx="362" cy="362"/>
            </a:xfrm>
            <a:prstGeom prst="ellipse">
              <a:avLst/>
            </a:prstGeom>
            <a:noFill/>
            <a:ln w="50800" cap="flat" cmpd="sng">
              <a:solidFill>
                <a:srgbClr val="FFEFD6">
                  <a:alpha val="78822"/>
                </a:srgbClr>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sp>
        <p:nvSpPr>
          <p:cNvPr id="3101" name="AutoShape 29"/>
          <p:cNvSpPr/>
          <p:nvPr/>
        </p:nvSpPr>
        <p:spPr>
          <a:xfrm>
            <a:off x="-3527425" y="549275"/>
            <a:ext cx="3527425" cy="73025"/>
          </a:xfrm>
          <a:prstGeom prst="roundRect">
            <a:avLst>
              <a:gd name="adj" fmla="val 50000"/>
            </a:avLst>
          </a:prstGeom>
          <a:solidFill>
            <a:srgbClr val="FFEBC6">
              <a:alpha val="89803"/>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nvGrpSpPr>
          <p:cNvPr id="3102" name="Group 30"/>
          <p:cNvGrpSpPr/>
          <p:nvPr/>
        </p:nvGrpSpPr>
        <p:grpSpPr>
          <a:xfrm>
            <a:off x="3311525" y="4221163"/>
            <a:ext cx="1439863" cy="1439862"/>
            <a:chOff x="0" y="0"/>
            <a:chExt cx="907" cy="907"/>
          </a:xfrm>
        </p:grpSpPr>
        <p:sp>
          <p:nvSpPr>
            <p:cNvPr id="63584" name="Oval 31"/>
            <p:cNvSpPr/>
            <p:nvPr/>
          </p:nvSpPr>
          <p:spPr>
            <a:xfrm>
              <a:off x="0" y="0"/>
              <a:ext cx="907" cy="907"/>
            </a:xfrm>
            <a:prstGeom prst="ellipse">
              <a:avLst/>
            </a:prstGeom>
            <a:noFill/>
            <a:ln w="50800" cap="flat" cmpd="sng">
              <a:solidFill>
                <a:srgbClr val="FFEFD6">
                  <a:alpha val="78822"/>
                </a:srgbClr>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585" name="Oval 32"/>
            <p:cNvSpPr/>
            <p:nvPr/>
          </p:nvSpPr>
          <p:spPr>
            <a:xfrm>
              <a:off x="68" y="67"/>
              <a:ext cx="771" cy="771"/>
            </a:xfrm>
            <a:prstGeom prst="ellipse">
              <a:avLst/>
            </a:prstGeom>
            <a:solidFill>
              <a:srgbClr val="FFEBC6">
                <a:alpha val="8117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586" name="Oval 33"/>
            <p:cNvSpPr/>
            <p:nvPr/>
          </p:nvSpPr>
          <p:spPr>
            <a:xfrm>
              <a:off x="182" y="181"/>
              <a:ext cx="544" cy="544"/>
            </a:xfrm>
            <a:prstGeom prst="ellipse">
              <a:avLst/>
            </a:prstGeom>
            <a:solidFill>
              <a:srgbClr val="FFCB6D">
                <a:alpha val="79999"/>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sp>
        <p:nvSpPr>
          <p:cNvPr id="3106" name="AutoShape 34"/>
          <p:cNvSpPr/>
          <p:nvPr/>
        </p:nvSpPr>
        <p:spPr>
          <a:xfrm>
            <a:off x="-2735262" y="4976813"/>
            <a:ext cx="1728787" cy="107950"/>
          </a:xfrm>
          <a:prstGeom prst="roundRect">
            <a:avLst>
              <a:gd name="adj" fmla="val 50000"/>
            </a:avLst>
          </a:prstGeom>
          <a:solidFill>
            <a:srgbClr val="FFAE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07" name="AutoShape 35"/>
          <p:cNvSpPr/>
          <p:nvPr/>
        </p:nvSpPr>
        <p:spPr>
          <a:xfrm>
            <a:off x="-4749800" y="4581525"/>
            <a:ext cx="4749800" cy="36513"/>
          </a:xfrm>
          <a:prstGeom prst="roundRect">
            <a:avLst>
              <a:gd name="adj" fmla="val 16667"/>
            </a:avLst>
          </a:prstGeom>
          <a:solidFill>
            <a:srgbClr val="FFEBC6">
              <a:alpha val="89803"/>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08" name="AutoShape 36"/>
          <p:cNvSpPr/>
          <p:nvPr/>
        </p:nvSpPr>
        <p:spPr>
          <a:xfrm>
            <a:off x="-4787900" y="873125"/>
            <a:ext cx="4787900" cy="107950"/>
          </a:xfrm>
          <a:prstGeom prst="roundRect">
            <a:avLst>
              <a:gd name="adj" fmla="val 50000"/>
            </a:avLst>
          </a:prstGeom>
          <a:solidFill>
            <a:srgbClr val="FFAE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09" name="AutoShape 37"/>
          <p:cNvSpPr/>
          <p:nvPr/>
        </p:nvSpPr>
        <p:spPr>
          <a:xfrm>
            <a:off x="-5830887" y="4689475"/>
            <a:ext cx="5651500" cy="107950"/>
          </a:xfrm>
          <a:prstGeom prst="roundRect">
            <a:avLst>
              <a:gd name="adj" fmla="val 50000"/>
            </a:avLst>
          </a:prstGeom>
          <a:solidFill>
            <a:srgbClr val="FFAE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10" name="Oval 38"/>
          <p:cNvSpPr/>
          <p:nvPr/>
        </p:nvSpPr>
        <p:spPr>
          <a:xfrm>
            <a:off x="468313" y="620713"/>
            <a:ext cx="647700" cy="647700"/>
          </a:xfrm>
          <a:prstGeom prst="ellipse">
            <a:avLst/>
          </a:prstGeom>
          <a:noFill/>
          <a:ln w="25400" cap="flat" cmpd="sng">
            <a:solidFill>
              <a:srgbClr val="FFB2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11" name="Oval 39"/>
          <p:cNvSpPr/>
          <p:nvPr/>
        </p:nvSpPr>
        <p:spPr>
          <a:xfrm>
            <a:off x="1368425" y="476250"/>
            <a:ext cx="935038" cy="936625"/>
          </a:xfrm>
          <a:prstGeom prst="ellipse">
            <a:avLst/>
          </a:prstGeom>
          <a:noFill/>
          <a:ln w="25400" cap="flat" cmpd="sng">
            <a:solidFill>
              <a:srgbClr val="FFB2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12" name="Oval 40"/>
          <p:cNvSpPr/>
          <p:nvPr/>
        </p:nvSpPr>
        <p:spPr>
          <a:xfrm>
            <a:off x="1835150" y="5157788"/>
            <a:ext cx="1008063" cy="1008062"/>
          </a:xfrm>
          <a:prstGeom prst="ellipse">
            <a:avLst/>
          </a:prstGeom>
          <a:solidFill>
            <a:srgbClr val="FFFF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13" name="Oval 41"/>
          <p:cNvSpPr/>
          <p:nvPr/>
        </p:nvSpPr>
        <p:spPr>
          <a:xfrm>
            <a:off x="1581150" y="4365625"/>
            <a:ext cx="841375" cy="900113"/>
          </a:xfrm>
          <a:prstGeom prst="ellipse">
            <a:avLst/>
          </a:prstGeom>
          <a:solidFill>
            <a:srgbClr val="FFFF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14" name="Oval 42"/>
          <p:cNvSpPr/>
          <p:nvPr/>
        </p:nvSpPr>
        <p:spPr>
          <a:xfrm>
            <a:off x="2447925" y="4400550"/>
            <a:ext cx="647700" cy="647700"/>
          </a:xfrm>
          <a:prstGeom prst="ellipse">
            <a:avLst/>
          </a:prstGeom>
          <a:solidFill>
            <a:srgbClr val="FFFF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15" name="Oval 43"/>
          <p:cNvSpPr/>
          <p:nvPr/>
        </p:nvSpPr>
        <p:spPr>
          <a:xfrm>
            <a:off x="2447925" y="4400550"/>
            <a:ext cx="649288" cy="649288"/>
          </a:xfrm>
          <a:prstGeom prst="ellipse">
            <a:avLst/>
          </a:prstGeom>
          <a:noFill/>
          <a:ln w="127000" cap="flat" cmpd="sng">
            <a:solidFill>
              <a:srgbClr val="FFAE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16" name="Oval 44"/>
          <p:cNvSpPr/>
          <p:nvPr/>
        </p:nvSpPr>
        <p:spPr>
          <a:xfrm>
            <a:off x="1547813" y="4329113"/>
            <a:ext cx="863600" cy="863600"/>
          </a:xfrm>
          <a:prstGeom prst="ellipse">
            <a:avLst/>
          </a:prstGeom>
          <a:noFill/>
          <a:ln w="139700" cap="flat" cmpd="sng">
            <a:solidFill>
              <a:srgbClr val="FFAE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17" name="Oval 45"/>
          <p:cNvSpPr/>
          <p:nvPr/>
        </p:nvSpPr>
        <p:spPr>
          <a:xfrm>
            <a:off x="1763713" y="5121275"/>
            <a:ext cx="1079500" cy="1079500"/>
          </a:xfrm>
          <a:prstGeom prst="ellipse">
            <a:avLst/>
          </a:prstGeom>
          <a:noFill/>
          <a:ln w="165100" cap="flat" cmpd="sng">
            <a:solidFill>
              <a:srgbClr val="FFAE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18" name="Oval 46"/>
          <p:cNvSpPr/>
          <p:nvPr/>
        </p:nvSpPr>
        <p:spPr>
          <a:xfrm>
            <a:off x="719138" y="1160463"/>
            <a:ext cx="250825" cy="250825"/>
          </a:xfrm>
          <a:prstGeom prst="ellipse">
            <a:avLst/>
          </a:prstGeom>
          <a:solidFill>
            <a:srgbClr val="FFFF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19" name="Oval 47"/>
          <p:cNvSpPr/>
          <p:nvPr/>
        </p:nvSpPr>
        <p:spPr>
          <a:xfrm>
            <a:off x="611188" y="765175"/>
            <a:ext cx="396875" cy="396875"/>
          </a:xfrm>
          <a:prstGeom prst="ellipse">
            <a:avLst/>
          </a:prstGeom>
          <a:solidFill>
            <a:srgbClr val="FFFF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20" name="Oval 48"/>
          <p:cNvSpPr/>
          <p:nvPr/>
        </p:nvSpPr>
        <p:spPr>
          <a:xfrm>
            <a:off x="5111750" y="3752850"/>
            <a:ext cx="468313" cy="468313"/>
          </a:xfrm>
          <a:prstGeom prst="ellipse">
            <a:avLst/>
          </a:prstGeom>
          <a:solidFill>
            <a:srgbClr val="FFFF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21" name="Oval 49"/>
          <p:cNvSpPr/>
          <p:nvPr/>
        </p:nvSpPr>
        <p:spPr>
          <a:xfrm>
            <a:off x="4643438" y="4149725"/>
            <a:ext cx="323850" cy="323850"/>
          </a:xfrm>
          <a:prstGeom prst="ellipse">
            <a:avLst/>
          </a:prstGeom>
          <a:solidFill>
            <a:srgbClr val="FFFF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22" name="Oval 50"/>
          <p:cNvSpPr/>
          <p:nvPr/>
        </p:nvSpPr>
        <p:spPr>
          <a:xfrm>
            <a:off x="5219700" y="4257675"/>
            <a:ext cx="539750" cy="539750"/>
          </a:xfrm>
          <a:prstGeom prst="ellipse">
            <a:avLst/>
          </a:prstGeom>
          <a:solidFill>
            <a:srgbClr val="FFFF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23" name="Oval 51"/>
          <p:cNvSpPr/>
          <p:nvPr/>
        </p:nvSpPr>
        <p:spPr>
          <a:xfrm>
            <a:off x="5472113" y="512763"/>
            <a:ext cx="360362" cy="360362"/>
          </a:xfrm>
          <a:prstGeom prst="ellipse">
            <a:avLst/>
          </a:prstGeom>
          <a:solidFill>
            <a:srgbClr val="FFFF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24" name="Oval 52"/>
          <p:cNvSpPr/>
          <p:nvPr/>
        </p:nvSpPr>
        <p:spPr>
          <a:xfrm>
            <a:off x="8135938" y="4579938"/>
            <a:ext cx="360362" cy="360362"/>
          </a:xfrm>
          <a:prstGeom prst="ellipse">
            <a:avLst/>
          </a:prstGeom>
          <a:solidFill>
            <a:srgbClr val="FFFF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25" name="Oval 53"/>
          <p:cNvSpPr/>
          <p:nvPr/>
        </p:nvSpPr>
        <p:spPr>
          <a:xfrm>
            <a:off x="5184775" y="4221163"/>
            <a:ext cx="612775" cy="612775"/>
          </a:xfrm>
          <a:prstGeom prst="ellipse">
            <a:avLst/>
          </a:prstGeom>
          <a:noFill/>
          <a:ln w="127000" cap="flat" cmpd="sng">
            <a:solidFill>
              <a:srgbClr val="FFAE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26" name="Oval 54"/>
          <p:cNvSpPr/>
          <p:nvPr/>
        </p:nvSpPr>
        <p:spPr>
          <a:xfrm>
            <a:off x="5076825" y="3716338"/>
            <a:ext cx="539750" cy="539750"/>
          </a:xfrm>
          <a:prstGeom prst="ellipse">
            <a:avLst/>
          </a:prstGeom>
          <a:noFill/>
          <a:ln w="101600" cap="flat" cmpd="sng">
            <a:solidFill>
              <a:srgbClr val="FFAE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27" name="Oval 55"/>
          <p:cNvSpPr/>
          <p:nvPr/>
        </p:nvSpPr>
        <p:spPr>
          <a:xfrm flipH="1">
            <a:off x="4608513" y="4113213"/>
            <a:ext cx="395287" cy="395287"/>
          </a:xfrm>
          <a:prstGeom prst="ellipse">
            <a:avLst/>
          </a:prstGeom>
          <a:noFill/>
          <a:ln w="76200" cap="flat" cmpd="sng">
            <a:solidFill>
              <a:srgbClr val="FFAE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28" name="Oval 56"/>
          <p:cNvSpPr/>
          <p:nvPr/>
        </p:nvSpPr>
        <p:spPr>
          <a:xfrm>
            <a:off x="8135938" y="4581525"/>
            <a:ext cx="361950" cy="361950"/>
          </a:xfrm>
          <a:prstGeom prst="ellipse">
            <a:avLst/>
          </a:prstGeom>
          <a:noFill/>
          <a:ln w="76200" cap="flat" cmpd="sng">
            <a:solidFill>
              <a:srgbClr val="FFAE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29" name="Oval 57"/>
          <p:cNvSpPr/>
          <p:nvPr/>
        </p:nvSpPr>
        <p:spPr>
          <a:xfrm>
            <a:off x="5472113" y="549275"/>
            <a:ext cx="360362" cy="360363"/>
          </a:xfrm>
          <a:prstGeom prst="ellipse">
            <a:avLst/>
          </a:prstGeom>
          <a:noFill/>
          <a:ln w="76200" cap="flat" cmpd="sng">
            <a:solidFill>
              <a:srgbClr val="FFAE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30" name="Oval 58"/>
          <p:cNvSpPr/>
          <p:nvPr/>
        </p:nvSpPr>
        <p:spPr>
          <a:xfrm>
            <a:off x="576263" y="728663"/>
            <a:ext cx="431800" cy="431800"/>
          </a:xfrm>
          <a:prstGeom prst="ellipse">
            <a:avLst/>
          </a:prstGeom>
          <a:noFill/>
          <a:ln w="76200" cap="flat" cmpd="sng">
            <a:solidFill>
              <a:srgbClr val="FFAE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31" name="Oval 59"/>
          <p:cNvSpPr/>
          <p:nvPr/>
        </p:nvSpPr>
        <p:spPr>
          <a:xfrm>
            <a:off x="719138" y="1160463"/>
            <a:ext cx="252412" cy="252412"/>
          </a:xfrm>
          <a:prstGeom prst="ellipse">
            <a:avLst/>
          </a:prstGeom>
          <a:noFill/>
          <a:ln w="50800" cap="flat" cmpd="sng">
            <a:solidFill>
              <a:srgbClr val="FFAE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32" name="Oval 60"/>
          <p:cNvSpPr/>
          <p:nvPr/>
        </p:nvSpPr>
        <p:spPr>
          <a:xfrm>
            <a:off x="1368425" y="4149725"/>
            <a:ext cx="1223963" cy="1225550"/>
          </a:xfrm>
          <a:prstGeom prst="ellipse">
            <a:avLst/>
          </a:prstGeom>
          <a:noFill/>
          <a:ln w="25400" cap="flat" cmpd="sng">
            <a:solidFill>
              <a:srgbClr val="FFB2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33" name="Oval 61"/>
          <p:cNvSpPr/>
          <p:nvPr/>
        </p:nvSpPr>
        <p:spPr>
          <a:xfrm>
            <a:off x="1584325" y="4941888"/>
            <a:ext cx="1439863" cy="1439862"/>
          </a:xfrm>
          <a:prstGeom prst="ellipse">
            <a:avLst/>
          </a:prstGeom>
          <a:noFill/>
          <a:ln w="25400" cap="flat" cmpd="sng">
            <a:solidFill>
              <a:srgbClr val="FFB2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34" name="Oval 62"/>
          <p:cNvSpPr/>
          <p:nvPr/>
        </p:nvSpPr>
        <p:spPr>
          <a:xfrm>
            <a:off x="2268538" y="4221163"/>
            <a:ext cx="1008062" cy="1008062"/>
          </a:xfrm>
          <a:prstGeom prst="ellipse">
            <a:avLst/>
          </a:prstGeom>
          <a:noFill/>
          <a:ln w="25400" cap="flat" cmpd="sng">
            <a:solidFill>
              <a:srgbClr val="FFB2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35" name="Oval 63"/>
          <p:cNvSpPr/>
          <p:nvPr/>
        </p:nvSpPr>
        <p:spPr>
          <a:xfrm>
            <a:off x="4500563" y="4005263"/>
            <a:ext cx="611187" cy="611187"/>
          </a:xfrm>
          <a:prstGeom prst="ellipse">
            <a:avLst/>
          </a:prstGeom>
          <a:noFill/>
          <a:ln w="25400" cap="flat" cmpd="sng">
            <a:solidFill>
              <a:srgbClr val="FFB2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36" name="Oval 64"/>
          <p:cNvSpPr/>
          <p:nvPr/>
        </p:nvSpPr>
        <p:spPr>
          <a:xfrm>
            <a:off x="4932363" y="3573463"/>
            <a:ext cx="827087" cy="827087"/>
          </a:xfrm>
          <a:prstGeom prst="ellipse">
            <a:avLst/>
          </a:prstGeom>
          <a:noFill/>
          <a:ln w="25400" cap="flat" cmpd="sng">
            <a:solidFill>
              <a:srgbClr val="FFB2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37" name="Oval 65"/>
          <p:cNvSpPr/>
          <p:nvPr/>
        </p:nvSpPr>
        <p:spPr>
          <a:xfrm>
            <a:off x="5040313" y="4076700"/>
            <a:ext cx="900112" cy="900113"/>
          </a:xfrm>
          <a:prstGeom prst="ellipse">
            <a:avLst/>
          </a:prstGeom>
          <a:noFill/>
          <a:ln w="25400" cap="flat" cmpd="sng">
            <a:solidFill>
              <a:srgbClr val="FFB2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38" name="Oval 66"/>
          <p:cNvSpPr/>
          <p:nvPr/>
        </p:nvSpPr>
        <p:spPr>
          <a:xfrm>
            <a:off x="8027988" y="4508500"/>
            <a:ext cx="576262" cy="576263"/>
          </a:xfrm>
          <a:prstGeom prst="ellipse">
            <a:avLst/>
          </a:prstGeom>
          <a:noFill/>
          <a:ln w="25400" cap="flat" cmpd="sng">
            <a:solidFill>
              <a:srgbClr val="FFB2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39" name="Oval 67"/>
          <p:cNvSpPr/>
          <p:nvPr/>
        </p:nvSpPr>
        <p:spPr>
          <a:xfrm>
            <a:off x="5364163" y="441325"/>
            <a:ext cx="576262" cy="574675"/>
          </a:xfrm>
          <a:prstGeom prst="ellipse">
            <a:avLst/>
          </a:prstGeom>
          <a:noFill/>
          <a:ln w="25400" cap="flat" cmpd="sng">
            <a:solidFill>
              <a:srgbClr val="FFB2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nvGrpSpPr>
          <p:cNvPr id="3140" name="Group 68"/>
          <p:cNvGrpSpPr/>
          <p:nvPr/>
        </p:nvGrpSpPr>
        <p:grpSpPr>
          <a:xfrm>
            <a:off x="1331913" y="476250"/>
            <a:ext cx="323850" cy="323850"/>
            <a:chOff x="0" y="0"/>
            <a:chExt cx="204" cy="204"/>
          </a:xfrm>
        </p:grpSpPr>
        <p:sp>
          <p:nvSpPr>
            <p:cNvPr id="63581" name="Oval 69"/>
            <p:cNvSpPr/>
            <p:nvPr/>
          </p:nvSpPr>
          <p:spPr>
            <a:xfrm>
              <a:off x="68" y="46"/>
              <a:ext cx="90" cy="90"/>
            </a:xfrm>
            <a:prstGeom prst="ellipse">
              <a:avLst/>
            </a:prstGeom>
            <a:solidFill>
              <a:srgbClr val="FFFF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582" name="Oval 70"/>
            <p:cNvSpPr/>
            <p:nvPr/>
          </p:nvSpPr>
          <p:spPr>
            <a:xfrm>
              <a:off x="45" y="46"/>
              <a:ext cx="113" cy="113"/>
            </a:xfrm>
            <a:prstGeom prst="ellipse">
              <a:avLst/>
            </a:prstGeom>
            <a:noFill/>
            <a:ln w="38100" cap="flat" cmpd="sng">
              <a:solidFill>
                <a:srgbClr val="FFAE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583" name="Oval 71"/>
            <p:cNvSpPr/>
            <p:nvPr/>
          </p:nvSpPr>
          <p:spPr>
            <a:xfrm>
              <a:off x="0" y="0"/>
              <a:ext cx="204" cy="204"/>
            </a:xfrm>
            <a:prstGeom prst="ellipse">
              <a:avLst/>
            </a:prstGeom>
            <a:noFill/>
            <a:ln w="25400" cap="flat" cmpd="sng">
              <a:solidFill>
                <a:srgbClr val="FFB2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3144" name="Group 72"/>
          <p:cNvGrpSpPr/>
          <p:nvPr/>
        </p:nvGrpSpPr>
        <p:grpSpPr>
          <a:xfrm>
            <a:off x="431800" y="1160463"/>
            <a:ext cx="215900" cy="215900"/>
            <a:chOff x="0" y="0"/>
            <a:chExt cx="136" cy="136"/>
          </a:xfrm>
        </p:grpSpPr>
        <p:sp>
          <p:nvSpPr>
            <p:cNvPr id="63578" name="Oval 73"/>
            <p:cNvSpPr/>
            <p:nvPr/>
          </p:nvSpPr>
          <p:spPr>
            <a:xfrm>
              <a:off x="23" y="23"/>
              <a:ext cx="91" cy="91"/>
            </a:xfrm>
            <a:prstGeom prst="ellipse">
              <a:avLst/>
            </a:prstGeom>
            <a:solidFill>
              <a:srgbClr val="FFFF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579" name="Oval 74"/>
            <p:cNvSpPr/>
            <p:nvPr/>
          </p:nvSpPr>
          <p:spPr>
            <a:xfrm>
              <a:off x="23" y="23"/>
              <a:ext cx="91" cy="91"/>
            </a:xfrm>
            <a:prstGeom prst="ellipse">
              <a:avLst/>
            </a:prstGeom>
            <a:noFill/>
            <a:ln w="25400" cap="flat" cmpd="sng">
              <a:solidFill>
                <a:srgbClr val="FFAE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580" name="Oval 75"/>
            <p:cNvSpPr/>
            <p:nvPr/>
          </p:nvSpPr>
          <p:spPr>
            <a:xfrm>
              <a:off x="0" y="0"/>
              <a:ext cx="136" cy="136"/>
            </a:xfrm>
            <a:prstGeom prst="ellipse">
              <a:avLst/>
            </a:prstGeom>
            <a:noFill/>
            <a:ln w="25400" cap="flat" cmpd="sng">
              <a:solidFill>
                <a:srgbClr val="FFB2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sp>
        <p:nvSpPr>
          <p:cNvPr id="3148" name="Oval 76"/>
          <p:cNvSpPr/>
          <p:nvPr/>
        </p:nvSpPr>
        <p:spPr>
          <a:xfrm>
            <a:off x="647700" y="1089025"/>
            <a:ext cx="395288" cy="395288"/>
          </a:xfrm>
          <a:prstGeom prst="ellipse">
            <a:avLst/>
          </a:prstGeom>
          <a:noFill/>
          <a:ln w="25400" cap="flat" cmpd="sng">
            <a:solidFill>
              <a:srgbClr val="FFB2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49" name="AutoShape 77"/>
          <p:cNvSpPr/>
          <p:nvPr/>
        </p:nvSpPr>
        <p:spPr>
          <a:xfrm>
            <a:off x="-2193925" y="692150"/>
            <a:ext cx="2193925" cy="107950"/>
          </a:xfrm>
          <a:prstGeom prst="roundRect">
            <a:avLst>
              <a:gd name="adj" fmla="val 50000"/>
            </a:avLst>
          </a:prstGeom>
          <a:solidFill>
            <a:srgbClr val="FFAE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50" name="AutoShape 78"/>
          <p:cNvSpPr/>
          <p:nvPr/>
        </p:nvSpPr>
        <p:spPr>
          <a:xfrm>
            <a:off x="-5291137" y="1052513"/>
            <a:ext cx="5291137" cy="73025"/>
          </a:xfrm>
          <a:prstGeom prst="roundRect">
            <a:avLst>
              <a:gd name="adj" fmla="val 50000"/>
            </a:avLst>
          </a:prstGeom>
          <a:solidFill>
            <a:srgbClr val="FFEBC6">
              <a:alpha val="89803"/>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51" name="AutoShape 79"/>
          <p:cNvSpPr/>
          <p:nvPr/>
        </p:nvSpPr>
        <p:spPr>
          <a:xfrm>
            <a:off x="-1403350" y="1052513"/>
            <a:ext cx="1403350" cy="73025"/>
          </a:xfrm>
          <a:prstGeom prst="roundRect">
            <a:avLst>
              <a:gd name="adj" fmla="val 50000"/>
            </a:avLst>
          </a:prstGeom>
          <a:solidFill>
            <a:srgbClr val="FFAE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52" name="Oval 80"/>
          <p:cNvSpPr/>
          <p:nvPr/>
        </p:nvSpPr>
        <p:spPr>
          <a:xfrm>
            <a:off x="1511300" y="620713"/>
            <a:ext cx="647700" cy="647700"/>
          </a:xfrm>
          <a:prstGeom prst="ellipse">
            <a:avLst/>
          </a:prstGeom>
          <a:solidFill>
            <a:srgbClr val="FFFF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3153" name="Oval 81"/>
          <p:cNvSpPr/>
          <p:nvPr/>
        </p:nvSpPr>
        <p:spPr>
          <a:xfrm>
            <a:off x="1511300" y="620713"/>
            <a:ext cx="649288" cy="649287"/>
          </a:xfrm>
          <a:prstGeom prst="ellipse">
            <a:avLst/>
          </a:prstGeom>
          <a:noFill/>
          <a:ln w="114300" cap="flat" cmpd="sng">
            <a:solidFill>
              <a:srgbClr val="FFAE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nvGrpSpPr>
          <p:cNvPr id="3154" name="Group 82"/>
          <p:cNvGrpSpPr/>
          <p:nvPr/>
        </p:nvGrpSpPr>
        <p:grpSpPr>
          <a:xfrm>
            <a:off x="2051050" y="908050"/>
            <a:ext cx="433388" cy="433388"/>
            <a:chOff x="0" y="0"/>
            <a:chExt cx="273" cy="273"/>
          </a:xfrm>
        </p:grpSpPr>
        <p:sp>
          <p:nvSpPr>
            <p:cNvPr id="63575" name="Oval 83"/>
            <p:cNvSpPr/>
            <p:nvPr/>
          </p:nvSpPr>
          <p:spPr>
            <a:xfrm>
              <a:off x="0" y="0"/>
              <a:ext cx="273" cy="273"/>
            </a:xfrm>
            <a:prstGeom prst="ellipse">
              <a:avLst/>
            </a:prstGeom>
            <a:noFill/>
            <a:ln w="25400" cap="flat" cmpd="sng">
              <a:solidFill>
                <a:srgbClr val="FFB2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576" name="Oval 84"/>
            <p:cNvSpPr/>
            <p:nvPr/>
          </p:nvSpPr>
          <p:spPr>
            <a:xfrm>
              <a:off x="46" y="46"/>
              <a:ext cx="181" cy="181"/>
            </a:xfrm>
            <a:prstGeom prst="ellipse">
              <a:avLst/>
            </a:prstGeom>
            <a:solidFill>
              <a:srgbClr val="FFFF0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63577" name="Oval 85"/>
            <p:cNvSpPr/>
            <p:nvPr/>
          </p:nvSpPr>
          <p:spPr>
            <a:xfrm>
              <a:off x="46" y="46"/>
              <a:ext cx="181" cy="181"/>
            </a:xfrm>
            <a:prstGeom prst="ellipse">
              <a:avLst/>
            </a:prstGeom>
            <a:noFill/>
            <a:ln w="63500" cap="flat" cmpd="sng">
              <a:solidFill>
                <a:srgbClr val="FFAE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63543" name="组合 1"/>
          <p:cNvGrpSpPr/>
          <p:nvPr/>
        </p:nvGrpSpPr>
        <p:grpSpPr>
          <a:xfrm>
            <a:off x="6804025" y="4941888"/>
            <a:ext cx="2195513" cy="2016125"/>
            <a:chOff x="6804025" y="4941888"/>
            <a:chExt cx="2195513" cy="2016125"/>
          </a:xfrm>
        </p:grpSpPr>
        <p:sp>
          <p:nvSpPr>
            <p:cNvPr id="63549"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90" name="图片 8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63551" name="Group 95"/>
            <p:cNvGrpSpPr/>
            <p:nvPr/>
          </p:nvGrpSpPr>
          <p:grpSpPr>
            <a:xfrm>
              <a:off x="6804025" y="4941888"/>
              <a:ext cx="2195513" cy="1943100"/>
              <a:chOff x="1701" y="346"/>
              <a:chExt cx="1179" cy="1179"/>
            </a:xfrm>
          </p:grpSpPr>
          <p:sp>
            <p:nvSpPr>
              <p:cNvPr id="109"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0"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1"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2"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3"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4"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63552" name="Group 69"/>
            <p:cNvGrpSpPr/>
            <p:nvPr/>
          </p:nvGrpSpPr>
          <p:grpSpPr>
            <a:xfrm>
              <a:off x="7380288" y="5732463"/>
              <a:ext cx="655637" cy="655637"/>
              <a:chOff x="335" y="3565"/>
              <a:chExt cx="957" cy="957"/>
            </a:xfrm>
          </p:grpSpPr>
          <p:grpSp>
            <p:nvGrpSpPr>
              <p:cNvPr id="63553" name="Group 70"/>
              <p:cNvGrpSpPr/>
              <p:nvPr/>
            </p:nvGrpSpPr>
            <p:grpSpPr>
              <a:xfrm>
                <a:off x="335" y="3565"/>
                <a:ext cx="957" cy="957"/>
                <a:chOff x="3739" y="2021"/>
                <a:chExt cx="1680" cy="1680"/>
              </a:xfrm>
            </p:grpSpPr>
            <p:grpSp>
              <p:nvGrpSpPr>
                <p:cNvPr id="63555" name="Group 71"/>
                <p:cNvGrpSpPr/>
                <p:nvPr/>
              </p:nvGrpSpPr>
              <p:grpSpPr>
                <a:xfrm>
                  <a:off x="3739" y="2021"/>
                  <a:ext cx="1679" cy="1679"/>
                  <a:chOff x="3604" y="1886"/>
                  <a:chExt cx="1679" cy="1679"/>
                </a:xfrm>
              </p:grpSpPr>
              <p:grpSp>
                <p:nvGrpSpPr>
                  <p:cNvPr id="63563" name="Group 72"/>
                  <p:cNvGrpSpPr/>
                  <p:nvPr/>
                </p:nvGrpSpPr>
                <p:grpSpPr>
                  <a:xfrm>
                    <a:off x="3604" y="1886"/>
                    <a:ext cx="1678" cy="1678"/>
                    <a:chOff x="3469" y="1751"/>
                    <a:chExt cx="1678" cy="1678"/>
                  </a:xfrm>
                </p:grpSpPr>
                <p:sp>
                  <p:nvSpPr>
                    <p:cNvPr id="107"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8"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63564" name="Group 75"/>
                  <p:cNvGrpSpPr/>
                  <p:nvPr/>
                </p:nvGrpSpPr>
                <p:grpSpPr>
                  <a:xfrm rot="2700000">
                    <a:off x="3605" y="1887"/>
                    <a:ext cx="1678" cy="1678"/>
                    <a:chOff x="3469" y="1751"/>
                    <a:chExt cx="1678" cy="1678"/>
                  </a:xfrm>
                </p:grpSpPr>
                <p:sp>
                  <p:nvSpPr>
                    <p:cNvPr id="105"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6"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63556" name="Group 78"/>
                <p:cNvGrpSpPr/>
                <p:nvPr/>
              </p:nvGrpSpPr>
              <p:grpSpPr>
                <a:xfrm rot="1320000">
                  <a:off x="3740" y="2022"/>
                  <a:ext cx="1679" cy="1679"/>
                  <a:chOff x="3604" y="1886"/>
                  <a:chExt cx="1679" cy="1679"/>
                </a:xfrm>
              </p:grpSpPr>
              <p:grpSp>
                <p:nvGrpSpPr>
                  <p:cNvPr id="63557" name="Group 79"/>
                  <p:cNvGrpSpPr/>
                  <p:nvPr/>
                </p:nvGrpSpPr>
                <p:grpSpPr>
                  <a:xfrm>
                    <a:off x="3604" y="1886"/>
                    <a:ext cx="1678" cy="1678"/>
                    <a:chOff x="3469" y="1751"/>
                    <a:chExt cx="1678" cy="1678"/>
                  </a:xfrm>
                </p:grpSpPr>
                <p:sp>
                  <p:nvSpPr>
                    <p:cNvPr id="101"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63558" name="Group 82"/>
                  <p:cNvGrpSpPr/>
                  <p:nvPr/>
                </p:nvGrpSpPr>
                <p:grpSpPr>
                  <a:xfrm rot="2700000">
                    <a:off x="3605" y="1887"/>
                    <a:ext cx="1678" cy="1678"/>
                    <a:chOff x="3469" y="1751"/>
                    <a:chExt cx="1678" cy="1678"/>
                  </a:xfrm>
                </p:grpSpPr>
                <p:sp>
                  <p:nvSpPr>
                    <p:cNvPr id="99"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0"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63554"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pic>
        <p:nvPicPr>
          <p:cNvPr id="9272" name="图片 2"/>
          <p:cNvPicPr>
            <a:picLocks noChangeAspect="1"/>
          </p:cNvPicPr>
          <p:nvPr/>
        </p:nvPicPr>
        <p:blipFill>
          <a:blip r:embed="rId3">
            <a:clrChange>
              <a:clrFrom>
                <a:srgbClr val="FFFFFF"/>
              </a:clrFrom>
              <a:clrTo>
                <a:srgbClr val="FFFFFF">
                  <a:alpha val="0"/>
                </a:srgbClr>
              </a:clrTo>
            </a:clrChange>
          </a:blip>
          <a:srcRect l="7083" t="6802" r="6688" b="8926"/>
          <a:stretch>
            <a:fillRect/>
          </a:stretch>
        </p:blipFill>
        <p:spPr>
          <a:xfrm>
            <a:off x="5876925" y="-31750"/>
            <a:ext cx="3149600" cy="1414463"/>
          </a:xfrm>
          <a:prstGeom prst="rect">
            <a:avLst/>
          </a:prstGeom>
          <a:noFill/>
          <a:ln w="9525">
            <a:noFill/>
          </a:ln>
        </p:spPr>
      </p:pic>
      <p:sp>
        <p:nvSpPr>
          <p:cNvPr id="9275" name="TextBox 1"/>
          <p:cNvSpPr txBox="1"/>
          <p:nvPr/>
        </p:nvSpPr>
        <p:spPr>
          <a:xfrm>
            <a:off x="935038" y="2136775"/>
            <a:ext cx="7632700" cy="163004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4400" b="1" dirty="0">
                <a:latin typeface="华文隶书" pitchFamily="2" charset="-122"/>
                <a:ea typeface="华文隶书" pitchFamily="2" charset="-122"/>
              </a:rPr>
              <a:t>沉机思变 积微成著</a:t>
            </a:r>
            <a:endParaRPr lang="en-US" altLang="zh-CN" sz="4400" b="1" dirty="0">
              <a:latin typeface="华文隶书" pitchFamily="2" charset="-122"/>
              <a:ea typeface="华文隶书" pitchFamily="2" charset="-122"/>
            </a:endParaRPr>
          </a:p>
          <a:p>
            <a:pPr marL="0" lvl="0" indent="0" algn="ctr" eaLnBrk="1" hangingPunct="1">
              <a:spcBef>
                <a:spcPct val="0"/>
              </a:spcBef>
              <a:buNone/>
            </a:pPr>
            <a:r>
              <a:rPr lang="en-US" altLang="zh-CN" sz="2800" b="1" dirty="0">
                <a:latin typeface="华文隶书" pitchFamily="2" charset="-122"/>
                <a:ea typeface="华文隶书" pitchFamily="2" charset="-122"/>
              </a:rPr>
              <a:t>——</a:t>
            </a:r>
            <a:r>
              <a:rPr lang="zh-CN" altLang="en-US" sz="2800" b="1" dirty="0">
                <a:latin typeface="华文隶书" pitchFamily="2" charset="-122"/>
                <a:ea typeface="华文隶书" pitchFamily="2" charset="-122"/>
              </a:rPr>
              <a:t>北郊初中基于理解性云课堂的信息化资源库建设的实践与研究的项目推进会</a:t>
            </a:r>
            <a:endParaRPr lang="zh-CN" altLang="en-US" sz="2800" b="1" dirty="0">
              <a:latin typeface="华文隶书" pitchFamily="2" charset="-122"/>
              <a:ea typeface="华文隶书" pitchFamily="2" charset="-122"/>
            </a:endParaRPr>
          </a:p>
        </p:txBody>
      </p:sp>
      <p:grpSp>
        <p:nvGrpSpPr>
          <p:cNvPr id="3" name="组合 2"/>
          <p:cNvGrpSpPr/>
          <p:nvPr/>
        </p:nvGrpSpPr>
        <p:grpSpPr>
          <a:xfrm>
            <a:off x="4040188" y="5229225"/>
            <a:ext cx="3411537" cy="1077913"/>
            <a:chOff x="4040278" y="5229200"/>
            <a:chExt cx="3412042" cy="1079170"/>
          </a:xfrm>
        </p:grpSpPr>
        <p:pic>
          <p:nvPicPr>
            <p:cNvPr id="63547" name="Picture 6" descr="北郊字体"/>
            <p:cNvPicPr>
              <a:picLocks noChangeAspect="1"/>
            </p:cNvPicPr>
            <p:nvPr/>
          </p:nvPicPr>
          <p:blipFill>
            <a:blip r:embed="rId4">
              <a:clrChange>
                <a:clrFrom>
                  <a:srgbClr val="FFFFFF"/>
                </a:clrFrom>
                <a:clrTo>
                  <a:srgbClr val="FFFFFF">
                    <a:alpha val="0"/>
                  </a:srgbClr>
                </a:clrTo>
              </a:clrChange>
            </a:blip>
            <a:stretch>
              <a:fillRect/>
            </a:stretch>
          </p:blipFill>
          <p:spPr>
            <a:xfrm>
              <a:off x="4126508" y="5229200"/>
              <a:ext cx="3325812" cy="601662"/>
            </a:xfrm>
            <a:prstGeom prst="rect">
              <a:avLst/>
            </a:prstGeom>
            <a:noFill/>
            <a:ln w="9525">
              <a:noFill/>
            </a:ln>
          </p:spPr>
        </p:pic>
        <p:sp>
          <p:nvSpPr>
            <p:cNvPr id="63548" name="TextBox 1"/>
            <p:cNvSpPr txBox="1"/>
            <p:nvPr/>
          </p:nvSpPr>
          <p:spPr>
            <a:xfrm>
              <a:off x="4040278" y="5786100"/>
              <a:ext cx="3412042" cy="52227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2800" b="1" dirty="0">
                <a:latin typeface="华文新魏" pitchFamily="2" charset="-122"/>
                <a:ea typeface="华文新魏" pitchFamily="2" charset="-122"/>
              </a:endParaRPr>
            </a:p>
          </p:txBody>
        </p:sp>
      </p:gr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14"/>
                                        </p:tgtEl>
                                        <p:attrNameLst>
                                          <p:attrName>style.visibility</p:attrName>
                                        </p:attrNameLst>
                                      </p:cBhvr>
                                      <p:to>
                                        <p:strVal val="visible"/>
                                      </p:to>
                                    </p:set>
                                    <p:anim calcmode="lin" valueType="num">
                                      <p:cBhvr>
                                        <p:cTn id="7" dur="2000" fill="hold"/>
                                        <p:tgtEl>
                                          <p:spTgt spid="3114"/>
                                        </p:tgtEl>
                                        <p:attrNameLst>
                                          <p:attrName>ppt_w</p:attrName>
                                        </p:attrNameLst>
                                      </p:cBhvr>
                                      <p:tavLst>
                                        <p:tav tm="0">
                                          <p:val>
                                            <p:fltVal val="0.000000"/>
                                          </p:val>
                                        </p:tav>
                                        <p:tav tm="100000">
                                          <p:val>
                                            <p:strVal val="#ppt_w"/>
                                          </p:val>
                                        </p:tav>
                                      </p:tavLst>
                                    </p:anim>
                                    <p:anim calcmode="lin" valueType="num">
                                      <p:cBhvr>
                                        <p:cTn id="8" dur="2000" fill="hold"/>
                                        <p:tgtEl>
                                          <p:spTgt spid="3114"/>
                                        </p:tgtEl>
                                        <p:attrNameLst>
                                          <p:attrName>ppt_h</p:attrName>
                                        </p:attrNameLst>
                                      </p:cBhvr>
                                      <p:tavLst>
                                        <p:tav tm="0">
                                          <p:val>
                                            <p:fltVal val="0.000000"/>
                                          </p:val>
                                        </p:tav>
                                        <p:tav tm="100000">
                                          <p:val>
                                            <p:strVal val="#ppt_h"/>
                                          </p:val>
                                        </p:tav>
                                      </p:tavLst>
                                    </p:anim>
                                    <p:animEffect transition="in" filter="fade">
                                      <p:cBhvr>
                                        <p:cTn id="9" dur="2000"/>
                                        <p:tgtEl>
                                          <p:spTgt spid="3114"/>
                                        </p:tgtEl>
                                      </p:cBhvr>
                                    </p:animEffect>
                                  </p:childTnLst>
                                </p:cTn>
                              </p:par>
                              <p:par>
                                <p:cTn id="10" presetID="53" presetClass="entr" presetSubtype="16" fill="hold" grpId="0" nodeType="withEffect">
                                  <p:stCondLst>
                                    <p:cond delay="1200"/>
                                  </p:stCondLst>
                                  <p:childTnLst>
                                    <p:set>
                                      <p:cBhvr>
                                        <p:cTn id="11" dur="1" fill="hold">
                                          <p:stCondLst>
                                            <p:cond delay="0"/>
                                          </p:stCondLst>
                                        </p:cTn>
                                        <p:tgtEl>
                                          <p:spTgt spid="3115"/>
                                        </p:tgtEl>
                                        <p:attrNameLst>
                                          <p:attrName>style.visibility</p:attrName>
                                        </p:attrNameLst>
                                      </p:cBhvr>
                                      <p:to>
                                        <p:strVal val="visible"/>
                                      </p:to>
                                    </p:set>
                                    <p:anim calcmode="lin" valueType="num">
                                      <p:cBhvr>
                                        <p:cTn id="12" dur="2000" fill="hold"/>
                                        <p:tgtEl>
                                          <p:spTgt spid="3115"/>
                                        </p:tgtEl>
                                        <p:attrNameLst>
                                          <p:attrName>ppt_w</p:attrName>
                                        </p:attrNameLst>
                                      </p:cBhvr>
                                      <p:tavLst>
                                        <p:tav tm="0">
                                          <p:val>
                                            <p:fltVal val="0.000000"/>
                                          </p:val>
                                        </p:tav>
                                        <p:tav tm="100000">
                                          <p:val>
                                            <p:strVal val="#ppt_w"/>
                                          </p:val>
                                        </p:tav>
                                      </p:tavLst>
                                    </p:anim>
                                    <p:anim calcmode="lin" valueType="num">
                                      <p:cBhvr>
                                        <p:cTn id="13" dur="2000" fill="hold"/>
                                        <p:tgtEl>
                                          <p:spTgt spid="3115"/>
                                        </p:tgtEl>
                                        <p:attrNameLst>
                                          <p:attrName>ppt_h</p:attrName>
                                        </p:attrNameLst>
                                      </p:cBhvr>
                                      <p:tavLst>
                                        <p:tav tm="0">
                                          <p:val>
                                            <p:fltVal val="0.000000"/>
                                          </p:val>
                                        </p:tav>
                                        <p:tav tm="100000">
                                          <p:val>
                                            <p:strVal val="#ppt_h"/>
                                          </p:val>
                                        </p:tav>
                                      </p:tavLst>
                                    </p:anim>
                                    <p:animEffect transition="in" filter="fade">
                                      <p:cBhvr>
                                        <p:cTn id="14" dur="2000"/>
                                        <p:tgtEl>
                                          <p:spTgt spid="3115"/>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3152"/>
                                        </p:tgtEl>
                                        <p:attrNameLst>
                                          <p:attrName>style.visibility</p:attrName>
                                        </p:attrNameLst>
                                      </p:cBhvr>
                                      <p:to>
                                        <p:strVal val="visible"/>
                                      </p:to>
                                    </p:set>
                                    <p:anim calcmode="lin" valueType="num">
                                      <p:cBhvr>
                                        <p:cTn id="17" dur="2000" fill="hold"/>
                                        <p:tgtEl>
                                          <p:spTgt spid="3152"/>
                                        </p:tgtEl>
                                        <p:attrNameLst>
                                          <p:attrName>ppt_w</p:attrName>
                                        </p:attrNameLst>
                                      </p:cBhvr>
                                      <p:tavLst>
                                        <p:tav tm="0">
                                          <p:val>
                                            <p:fltVal val="0.000000"/>
                                          </p:val>
                                        </p:tav>
                                        <p:tav tm="100000">
                                          <p:val>
                                            <p:strVal val="#ppt_w"/>
                                          </p:val>
                                        </p:tav>
                                      </p:tavLst>
                                    </p:anim>
                                    <p:anim calcmode="lin" valueType="num">
                                      <p:cBhvr>
                                        <p:cTn id="18" dur="2000" fill="hold"/>
                                        <p:tgtEl>
                                          <p:spTgt spid="3152"/>
                                        </p:tgtEl>
                                        <p:attrNameLst>
                                          <p:attrName>ppt_h</p:attrName>
                                        </p:attrNameLst>
                                      </p:cBhvr>
                                      <p:tavLst>
                                        <p:tav tm="0">
                                          <p:val>
                                            <p:fltVal val="0.000000"/>
                                          </p:val>
                                        </p:tav>
                                        <p:tav tm="100000">
                                          <p:val>
                                            <p:strVal val="#ppt_h"/>
                                          </p:val>
                                        </p:tav>
                                      </p:tavLst>
                                    </p:anim>
                                    <p:animEffect transition="in" filter="fade">
                                      <p:cBhvr>
                                        <p:cTn id="19" dur="2000"/>
                                        <p:tgtEl>
                                          <p:spTgt spid="3152"/>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3113"/>
                                        </p:tgtEl>
                                        <p:attrNameLst>
                                          <p:attrName>style.visibility</p:attrName>
                                        </p:attrNameLst>
                                      </p:cBhvr>
                                      <p:to>
                                        <p:strVal val="visible"/>
                                      </p:to>
                                    </p:set>
                                    <p:anim calcmode="lin" valueType="num">
                                      <p:cBhvr>
                                        <p:cTn id="22" dur="2000" fill="hold"/>
                                        <p:tgtEl>
                                          <p:spTgt spid="3113"/>
                                        </p:tgtEl>
                                        <p:attrNameLst>
                                          <p:attrName>ppt_w</p:attrName>
                                        </p:attrNameLst>
                                      </p:cBhvr>
                                      <p:tavLst>
                                        <p:tav tm="0">
                                          <p:val>
                                            <p:fltVal val="0.000000"/>
                                          </p:val>
                                        </p:tav>
                                        <p:tav tm="100000">
                                          <p:val>
                                            <p:strVal val="#ppt_w"/>
                                          </p:val>
                                        </p:tav>
                                      </p:tavLst>
                                    </p:anim>
                                    <p:anim calcmode="lin" valueType="num">
                                      <p:cBhvr>
                                        <p:cTn id="23" dur="2000" fill="hold"/>
                                        <p:tgtEl>
                                          <p:spTgt spid="3113"/>
                                        </p:tgtEl>
                                        <p:attrNameLst>
                                          <p:attrName>ppt_h</p:attrName>
                                        </p:attrNameLst>
                                      </p:cBhvr>
                                      <p:tavLst>
                                        <p:tav tm="0">
                                          <p:val>
                                            <p:fltVal val="0.000000"/>
                                          </p:val>
                                        </p:tav>
                                        <p:tav tm="100000">
                                          <p:val>
                                            <p:strVal val="#ppt_h"/>
                                          </p:val>
                                        </p:tav>
                                      </p:tavLst>
                                    </p:anim>
                                    <p:animEffect transition="in" filter="fade">
                                      <p:cBhvr>
                                        <p:cTn id="24" dur="2000"/>
                                        <p:tgtEl>
                                          <p:spTgt spid="3113"/>
                                        </p:tgtEl>
                                      </p:cBhvr>
                                    </p:animEffect>
                                  </p:childTnLst>
                                </p:cTn>
                              </p:par>
                              <p:par>
                                <p:cTn id="25" presetID="53" presetClass="entr" presetSubtype="16" fill="hold" grpId="0" nodeType="withEffect">
                                  <p:stCondLst>
                                    <p:cond delay="1800"/>
                                  </p:stCondLst>
                                  <p:childTnLst>
                                    <p:set>
                                      <p:cBhvr>
                                        <p:cTn id="26" dur="1" fill="hold">
                                          <p:stCondLst>
                                            <p:cond delay="0"/>
                                          </p:stCondLst>
                                        </p:cTn>
                                        <p:tgtEl>
                                          <p:spTgt spid="3153"/>
                                        </p:tgtEl>
                                        <p:attrNameLst>
                                          <p:attrName>style.visibility</p:attrName>
                                        </p:attrNameLst>
                                      </p:cBhvr>
                                      <p:to>
                                        <p:strVal val="visible"/>
                                      </p:to>
                                    </p:set>
                                    <p:anim calcmode="lin" valueType="num">
                                      <p:cBhvr>
                                        <p:cTn id="27" dur="2000" fill="hold"/>
                                        <p:tgtEl>
                                          <p:spTgt spid="3153"/>
                                        </p:tgtEl>
                                        <p:attrNameLst>
                                          <p:attrName>ppt_w</p:attrName>
                                        </p:attrNameLst>
                                      </p:cBhvr>
                                      <p:tavLst>
                                        <p:tav tm="0">
                                          <p:val>
                                            <p:fltVal val="0.000000"/>
                                          </p:val>
                                        </p:tav>
                                        <p:tav tm="100000">
                                          <p:val>
                                            <p:strVal val="#ppt_w"/>
                                          </p:val>
                                        </p:tav>
                                      </p:tavLst>
                                    </p:anim>
                                    <p:anim calcmode="lin" valueType="num">
                                      <p:cBhvr>
                                        <p:cTn id="28" dur="2000" fill="hold"/>
                                        <p:tgtEl>
                                          <p:spTgt spid="3153"/>
                                        </p:tgtEl>
                                        <p:attrNameLst>
                                          <p:attrName>ppt_h</p:attrName>
                                        </p:attrNameLst>
                                      </p:cBhvr>
                                      <p:tavLst>
                                        <p:tav tm="0">
                                          <p:val>
                                            <p:fltVal val="0.000000"/>
                                          </p:val>
                                        </p:tav>
                                        <p:tav tm="100000">
                                          <p:val>
                                            <p:strVal val="#ppt_h"/>
                                          </p:val>
                                        </p:tav>
                                      </p:tavLst>
                                    </p:anim>
                                    <p:animEffect transition="in" filter="fade">
                                      <p:cBhvr>
                                        <p:cTn id="29" dur="2000"/>
                                        <p:tgtEl>
                                          <p:spTgt spid="3153"/>
                                        </p:tgtEl>
                                      </p:cBhvr>
                                    </p:animEffect>
                                  </p:childTnLst>
                                </p:cTn>
                              </p:par>
                              <p:par>
                                <p:cTn id="30" presetID="53" presetClass="entr" presetSubtype="16" fill="hold" grpId="0" nodeType="withEffect">
                                  <p:stCondLst>
                                    <p:cond delay="800"/>
                                  </p:stCondLst>
                                  <p:childTnLst>
                                    <p:set>
                                      <p:cBhvr>
                                        <p:cTn id="31" dur="1" fill="hold">
                                          <p:stCondLst>
                                            <p:cond delay="0"/>
                                          </p:stCondLst>
                                        </p:cTn>
                                        <p:tgtEl>
                                          <p:spTgt spid="3112"/>
                                        </p:tgtEl>
                                        <p:attrNameLst>
                                          <p:attrName>style.visibility</p:attrName>
                                        </p:attrNameLst>
                                      </p:cBhvr>
                                      <p:to>
                                        <p:strVal val="visible"/>
                                      </p:to>
                                    </p:set>
                                    <p:anim calcmode="lin" valueType="num">
                                      <p:cBhvr>
                                        <p:cTn id="32" dur="2000" fill="hold"/>
                                        <p:tgtEl>
                                          <p:spTgt spid="3112"/>
                                        </p:tgtEl>
                                        <p:attrNameLst>
                                          <p:attrName>ppt_w</p:attrName>
                                        </p:attrNameLst>
                                      </p:cBhvr>
                                      <p:tavLst>
                                        <p:tav tm="0">
                                          <p:val>
                                            <p:fltVal val="0.000000"/>
                                          </p:val>
                                        </p:tav>
                                        <p:tav tm="100000">
                                          <p:val>
                                            <p:strVal val="#ppt_w"/>
                                          </p:val>
                                        </p:tav>
                                      </p:tavLst>
                                    </p:anim>
                                    <p:anim calcmode="lin" valueType="num">
                                      <p:cBhvr>
                                        <p:cTn id="33" dur="2000" fill="hold"/>
                                        <p:tgtEl>
                                          <p:spTgt spid="3112"/>
                                        </p:tgtEl>
                                        <p:attrNameLst>
                                          <p:attrName>ppt_h</p:attrName>
                                        </p:attrNameLst>
                                      </p:cBhvr>
                                      <p:tavLst>
                                        <p:tav tm="0">
                                          <p:val>
                                            <p:fltVal val="0.000000"/>
                                          </p:val>
                                        </p:tav>
                                        <p:tav tm="100000">
                                          <p:val>
                                            <p:strVal val="#ppt_h"/>
                                          </p:val>
                                        </p:tav>
                                      </p:tavLst>
                                    </p:anim>
                                    <p:animEffect transition="in" filter="fade">
                                      <p:cBhvr>
                                        <p:cTn id="34" dur="2000"/>
                                        <p:tgtEl>
                                          <p:spTgt spid="3112"/>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3116"/>
                                        </p:tgtEl>
                                        <p:attrNameLst>
                                          <p:attrName>style.visibility</p:attrName>
                                        </p:attrNameLst>
                                      </p:cBhvr>
                                      <p:to>
                                        <p:strVal val="visible"/>
                                      </p:to>
                                    </p:set>
                                    <p:anim calcmode="lin" valueType="num">
                                      <p:cBhvr>
                                        <p:cTn id="37" dur="2000" fill="hold"/>
                                        <p:tgtEl>
                                          <p:spTgt spid="3116"/>
                                        </p:tgtEl>
                                        <p:attrNameLst>
                                          <p:attrName>ppt_w</p:attrName>
                                        </p:attrNameLst>
                                      </p:cBhvr>
                                      <p:tavLst>
                                        <p:tav tm="0">
                                          <p:val>
                                            <p:fltVal val="0.000000"/>
                                          </p:val>
                                        </p:tav>
                                        <p:tav tm="100000">
                                          <p:val>
                                            <p:strVal val="#ppt_w"/>
                                          </p:val>
                                        </p:tav>
                                      </p:tavLst>
                                    </p:anim>
                                    <p:anim calcmode="lin" valueType="num">
                                      <p:cBhvr>
                                        <p:cTn id="38" dur="2000" fill="hold"/>
                                        <p:tgtEl>
                                          <p:spTgt spid="3116"/>
                                        </p:tgtEl>
                                        <p:attrNameLst>
                                          <p:attrName>ppt_h</p:attrName>
                                        </p:attrNameLst>
                                      </p:cBhvr>
                                      <p:tavLst>
                                        <p:tav tm="0">
                                          <p:val>
                                            <p:fltVal val="0.000000"/>
                                          </p:val>
                                        </p:tav>
                                        <p:tav tm="100000">
                                          <p:val>
                                            <p:strVal val="#ppt_h"/>
                                          </p:val>
                                        </p:tav>
                                      </p:tavLst>
                                    </p:anim>
                                    <p:animEffect transition="in" filter="fade">
                                      <p:cBhvr>
                                        <p:cTn id="39" dur="2000"/>
                                        <p:tgtEl>
                                          <p:spTgt spid="3116"/>
                                        </p:tgtEl>
                                      </p:cBhvr>
                                    </p:animEffect>
                                  </p:childTnLst>
                                </p:cTn>
                              </p:par>
                              <p:par>
                                <p:cTn id="40" presetID="53" presetClass="entr" presetSubtype="16" fill="hold" grpId="0" nodeType="withEffect">
                                  <p:stCondLst>
                                    <p:cond delay="2100"/>
                                  </p:stCondLst>
                                  <p:childTnLst>
                                    <p:set>
                                      <p:cBhvr>
                                        <p:cTn id="41" dur="1" fill="hold">
                                          <p:stCondLst>
                                            <p:cond delay="0"/>
                                          </p:stCondLst>
                                        </p:cTn>
                                        <p:tgtEl>
                                          <p:spTgt spid="3134"/>
                                        </p:tgtEl>
                                        <p:attrNameLst>
                                          <p:attrName>style.visibility</p:attrName>
                                        </p:attrNameLst>
                                      </p:cBhvr>
                                      <p:to>
                                        <p:strVal val="visible"/>
                                      </p:to>
                                    </p:set>
                                    <p:anim calcmode="lin" valueType="num">
                                      <p:cBhvr>
                                        <p:cTn id="42" dur="2000" fill="hold"/>
                                        <p:tgtEl>
                                          <p:spTgt spid="3134"/>
                                        </p:tgtEl>
                                        <p:attrNameLst>
                                          <p:attrName>ppt_w</p:attrName>
                                        </p:attrNameLst>
                                      </p:cBhvr>
                                      <p:tavLst>
                                        <p:tav tm="0">
                                          <p:val>
                                            <p:fltVal val="0.000000"/>
                                          </p:val>
                                        </p:tav>
                                        <p:tav tm="100000">
                                          <p:val>
                                            <p:strVal val="#ppt_w"/>
                                          </p:val>
                                        </p:tav>
                                      </p:tavLst>
                                    </p:anim>
                                    <p:anim calcmode="lin" valueType="num">
                                      <p:cBhvr>
                                        <p:cTn id="43" dur="2000" fill="hold"/>
                                        <p:tgtEl>
                                          <p:spTgt spid="3134"/>
                                        </p:tgtEl>
                                        <p:attrNameLst>
                                          <p:attrName>ppt_h</p:attrName>
                                        </p:attrNameLst>
                                      </p:cBhvr>
                                      <p:tavLst>
                                        <p:tav tm="0">
                                          <p:val>
                                            <p:fltVal val="0.000000"/>
                                          </p:val>
                                        </p:tav>
                                        <p:tav tm="100000">
                                          <p:val>
                                            <p:strVal val="#ppt_h"/>
                                          </p:val>
                                        </p:tav>
                                      </p:tavLst>
                                    </p:anim>
                                    <p:animEffect transition="in" filter="fade">
                                      <p:cBhvr>
                                        <p:cTn id="44" dur="2000"/>
                                        <p:tgtEl>
                                          <p:spTgt spid="3134"/>
                                        </p:tgtEl>
                                      </p:cBhvr>
                                    </p:animEffect>
                                  </p:childTnLst>
                                </p:cTn>
                              </p:par>
                              <p:par>
                                <p:cTn id="45" presetID="53" presetClass="entr" presetSubtype="16" fill="hold" grpId="0" nodeType="withEffect">
                                  <p:stCondLst>
                                    <p:cond delay="2300"/>
                                  </p:stCondLst>
                                  <p:childTnLst>
                                    <p:set>
                                      <p:cBhvr>
                                        <p:cTn id="46" dur="1" fill="hold">
                                          <p:stCondLst>
                                            <p:cond delay="0"/>
                                          </p:stCondLst>
                                        </p:cTn>
                                        <p:tgtEl>
                                          <p:spTgt spid="3117"/>
                                        </p:tgtEl>
                                        <p:attrNameLst>
                                          <p:attrName>style.visibility</p:attrName>
                                        </p:attrNameLst>
                                      </p:cBhvr>
                                      <p:to>
                                        <p:strVal val="visible"/>
                                      </p:to>
                                    </p:set>
                                    <p:anim calcmode="lin" valueType="num">
                                      <p:cBhvr>
                                        <p:cTn id="47" dur="2000" fill="hold"/>
                                        <p:tgtEl>
                                          <p:spTgt spid="3117"/>
                                        </p:tgtEl>
                                        <p:attrNameLst>
                                          <p:attrName>ppt_w</p:attrName>
                                        </p:attrNameLst>
                                      </p:cBhvr>
                                      <p:tavLst>
                                        <p:tav tm="0">
                                          <p:val>
                                            <p:fltVal val="0.000000"/>
                                          </p:val>
                                        </p:tav>
                                        <p:tav tm="100000">
                                          <p:val>
                                            <p:strVal val="#ppt_w"/>
                                          </p:val>
                                        </p:tav>
                                      </p:tavLst>
                                    </p:anim>
                                    <p:anim calcmode="lin" valueType="num">
                                      <p:cBhvr>
                                        <p:cTn id="48" dur="2000" fill="hold"/>
                                        <p:tgtEl>
                                          <p:spTgt spid="3117"/>
                                        </p:tgtEl>
                                        <p:attrNameLst>
                                          <p:attrName>ppt_h</p:attrName>
                                        </p:attrNameLst>
                                      </p:cBhvr>
                                      <p:tavLst>
                                        <p:tav tm="0">
                                          <p:val>
                                            <p:fltVal val="0.000000"/>
                                          </p:val>
                                        </p:tav>
                                        <p:tav tm="100000">
                                          <p:val>
                                            <p:strVal val="#ppt_h"/>
                                          </p:val>
                                        </p:tav>
                                      </p:tavLst>
                                    </p:anim>
                                    <p:animEffect transition="in" filter="fade">
                                      <p:cBhvr>
                                        <p:cTn id="49" dur="2000"/>
                                        <p:tgtEl>
                                          <p:spTgt spid="3117"/>
                                        </p:tgtEl>
                                      </p:cBhvr>
                                    </p:animEffect>
                                  </p:childTnLst>
                                </p:cTn>
                              </p:par>
                              <p:par>
                                <p:cTn id="50" presetID="53" presetClass="entr" presetSubtype="16" fill="hold" grpId="0" nodeType="withEffect">
                                  <p:stCondLst>
                                    <p:cond delay="2400"/>
                                  </p:stCondLst>
                                  <p:childTnLst>
                                    <p:set>
                                      <p:cBhvr>
                                        <p:cTn id="51" dur="1" fill="hold">
                                          <p:stCondLst>
                                            <p:cond delay="0"/>
                                          </p:stCondLst>
                                        </p:cTn>
                                        <p:tgtEl>
                                          <p:spTgt spid="3111"/>
                                        </p:tgtEl>
                                        <p:attrNameLst>
                                          <p:attrName>style.visibility</p:attrName>
                                        </p:attrNameLst>
                                      </p:cBhvr>
                                      <p:to>
                                        <p:strVal val="visible"/>
                                      </p:to>
                                    </p:set>
                                    <p:anim calcmode="lin" valueType="num">
                                      <p:cBhvr>
                                        <p:cTn id="52" dur="2000" fill="hold"/>
                                        <p:tgtEl>
                                          <p:spTgt spid="3111"/>
                                        </p:tgtEl>
                                        <p:attrNameLst>
                                          <p:attrName>ppt_w</p:attrName>
                                        </p:attrNameLst>
                                      </p:cBhvr>
                                      <p:tavLst>
                                        <p:tav tm="0">
                                          <p:val>
                                            <p:fltVal val="0.000000"/>
                                          </p:val>
                                        </p:tav>
                                        <p:tav tm="100000">
                                          <p:val>
                                            <p:strVal val="#ppt_w"/>
                                          </p:val>
                                        </p:tav>
                                      </p:tavLst>
                                    </p:anim>
                                    <p:anim calcmode="lin" valueType="num">
                                      <p:cBhvr>
                                        <p:cTn id="53" dur="2000" fill="hold"/>
                                        <p:tgtEl>
                                          <p:spTgt spid="3111"/>
                                        </p:tgtEl>
                                        <p:attrNameLst>
                                          <p:attrName>ppt_h</p:attrName>
                                        </p:attrNameLst>
                                      </p:cBhvr>
                                      <p:tavLst>
                                        <p:tav tm="0">
                                          <p:val>
                                            <p:fltVal val="0.000000"/>
                                          </p:val>
                                        </p:tav>
                                        <p:tav tm="100000">
                                          <p:val>
                                            <p:strVal val="#ppt_h"/>
                                          </p:val>
                                        </p:tav>
                                      </p:tavLst>
                                    </p:anim>
                                    <p:animEffect transition="in" filter="fade">
                                      <p:cBhvr>
                                        <p:cTn id="54" dur="2000"/>
                                        <p:tgtEl>
                                          <p:spTgt spid="3111"/>
                                        </p:tgtEl>
                                      </p:cBhvr>
                                    </p:animEffect>
                                  </p:childTnLst>
                                </p:cTn>
                              </p:par>
                              <p:par>
                                <p:cTn id="55" presetID="53" presetClass="entr" presetSubtype="16" fill="hold" grpId="0" nodeType="withEffect">
                                  <p:stCondLst>
                                    <p:cond delay="2500"/>
                                  </p:stCondLst>
                                  <p:childTnLst>
                                    <p:set>
                                      <p:cBhvr>
                                        <p:cTn id="56" dur="1" fill="hold">
                                          <p:stCondLst>
                                            <p:cond delay="0"/>
                                          </p:stCondLst>
                                        </p:cTn>
                                        <p:tgtEl>
                                          <p:spTgt spid="3132"/>
                                        </p:tgtEl>
                                        <p:attrNameLst>
                                          <p:attrName>style.visibility</p:attrName>
                                        </p:attrNameLst>
                                      </p:cBhvr>
                                      <p:to>
                                        <p:strVal val="visible"/>
                                      </p:to>
                                    </p:set>
                                    <p:anim calcmode="lin" valueType="num">
                                      <p:cBhvr>
                                        <p:cTn id="57" dur="2000" fill="hold"/>
                                        <p:tgtEl>
                                          <p:spTgt spid="3132"/>
                                        </p:tgtEl>
                                        <p:attrNameLst>
                                          <p:attrName>ppt_w</p:attrName>
                                        </p:attrNameLst>
                                      </p:cBhvr>
                                      <p:tavLst>
                                        <p:tav tm="0">
                                          <p:val>
                                            <p:fltVal val="0.000000"/>
                                          </p:val>
                                        </p:tav>
                                        <p:tav tm="100000">
                                          <p:val>
                                            <p:strVal val="#ppt_w"/>
                                          </p:val>
                                        </p:tav>
                                      </p:tavLst>
                                    </p:anim>
                                    <p:anim calcmode="lin" valueType="num">
                                      <p:cBhvr>
                                        <p:cTn id="58" dur="2000" fill="hold"/>
                                        <p:tgtEl>
                                          <p:spTgt spid="3132"/>
                                        </p:tgtEl>
                                        <p:attrNameLst>
                                          <p:attrName>ppt_h</p:attrName>
                                        </p:attrNameLst>
                                      </p:cBhvr>
                                      <p:tavLst>
                                        <p:tav tm="0">
                                          <p:val>
                                            <p:fltVal val="0.000000"/>
                                          </p:val>
                                        </p:tav>
                                        <p:tav tm="100000">
                                          <p:val>
                                            <p:strVal val="#ppt_h"/>
                                          </p:val>
                                        </p:tav>
                                      </p:tavLst>
                                    </p:anim>
                                    <p:animEffect transition="in" filter="fade">
                                      <p:cBhvr>
                                        <p:cTn id="59" dur="2000"/>
                                        <p:tgtEl>
                                          <p:spTgt spid="3132"/>
                                        </p:tgtEl>
                                      </p:cBhvr>
                                    </p:animEffect>
                                  </p:childTnLst>
                                </p:cTn>
                              </p:par>
                              <p:par>
                                <p:cTn id="60" presetID="53" presetClass="entr" presetSubtype="16" fill="hold" nodeType="withEffect">
                                  <p:stCondLst>
                                    <p:cond delay="2600"/>
                                  </p:stCondLst>
                                  <p:childTnLst>
                                    <p:set>
                                      <p:cBhvr>
                                        <p:cTn id="61" dur="1" fill="hold">
                                          <p:stCondLst>
                                            <p:cond delay="0"/>
                                          </p:stCondLst>
                                        </p:cTn>
                                        <p:tgtEl>
                                          <p:spTgt spid="3140"/>
                                        </p:tgtEl>
                                        <p:attrNameLst>
                                          <p:attrName>style.visibility</p:attrName>
                                        </p:attrNameLst>
                                      </p:cBhvr>
                                      <p:to>
                                        <p:strVal val="visible"/>
                                      </p:to>
                                    </p:set>
                                    <p:anim calcmode="lin" valueType="num">
                                      <p:cBhvr>
                                        <p:cTn id="62" dur="2000" fill="hold"/>
                                        <p:tgtEl>
                                          <p:spTgt spid="3140"/>
                                        </p:tgtEl>
                                        <p:attrNameLst>
                                          <p:attrName>ppt_w</p:attrName>
                                        </p:attrNameLst>
                                      </p:cBhvr>
                                      <p:tavLst>
                                        <p:tav tm="0">
                                          <p:val>
                                            <p:fltVal val="0.000000"/>
                                          </p:val>
                                        </p:tav>
                                        <p:tav tm="100000">
                                          <p:val>
                                            <p:strVal val="#ppt_w"/>
                                          </p:val>
                                        </p:tav>
                                      </p:tavLst>
                                    </p:anim>
                                    <p:anim calcmode="lin" valueType="num">
                                      <p:cBhvr>
                                        <p:cTn id="63" dur="2000" fill="hold"/>
                                        <p:tgtEl>
                                          <p:spTgt spid="3140"/>
                                        </p:tgtEl>
                                        <p:attrNameLst>
                                          <p:attrName>ppt_h</p:attrName>
                                        </p:attrNameLst>
                                      </p:cBhvr>
                                      <p:tavLst>
                                        <p:tav tm="0">
                                          <p:val>
                                            <p:fltVal val="0.000000"/>
                                          </p:val>
                                        </p:tav>
                                        <p:tav tm="100000">
                                          <p:val>
                                            <p:strVal val="#ppt_h"/>
                                          </p:val>
                                        </p:tav>
                                      </p:tavLst>
                                    </p:anim>
                                    <p:animEffect transition="in" filter="fade">
                                      <p:cBhvr>
                                        <p:cTn id="64" dur="2000"/>
                                        <p:tgtEl>
                                          <p:spTgt spid="3140"/>
                                        </p:tgtEl>
                                      </p:cBhvr>
                                    </p:animEffect>
                                  </p:childTnLst>
                                </p:cTn>
                              </p:par>
                              <p:par>
                                <p:cTn id="65" presetID="53" presetClass="entr" presetSubtype="16" fill="hold" grpId="0" nodeType="withEffect">
                                  <p:stCondLst>
                                    <p:cond delay="2600"/>
                                  </p:stCondLst>
                                  <p:childTnLst>
                                    <p:set>
                                      <p:cBhvr>
                                        <p:cTn id="66" dur="1" fill="hold">
                                          <p:stCondLst>
                                            <p:cond delay="0"/>
                                          </p:stCondLst>
                                        </p:cTn>
                                        <p:tgtEl>
                                          <p:spTgt spid="3133"/>
                                        </p:tgtEl>
                                        <p:attrNameLst>
                                          <p:attrName>style.visibility</p:attrName>
                                        </p:attrNameLst>
                                      </p:cBhvr>
                                      <p:to>
                                        <p:strVal val="visible"/>
                                      </p:to>
                                    </p:set>
                                    <p:anim calcmode="lin" valueType="num">
                                      <p:cBhvr>
                                        <p:cTn id="67" dur="2000" fill="hold"/>
                                        <p:tgtEl>
                                          <p:spTgt spid="3133"/>
                                        </p:tgtEl>
                                        <p:attrNameLst>
                                          <p:attrName>ppt_w</p:attrName>
                                        </p:attrNameLst>
                                      </p:cBhvr>
                                      <p:tavLst>
                                        <p:tav tm="0">
                                          <p:val>
                                            <p:fltVal val="0.000000"/>
                                          </p:val>
                                        </p:tav>
                                        <p:tav tm="100000">
                                          <p:val>
                                            <p:strVal val="#ppt_w"/>
                                          </p:val>
                                        </p:tav>
                                      </p:tavLst>
                                    </p:anim>
                                    <p:anim calcmode="lin" valueType="num">
                                      <p:cBhvr>
                                        <p:cTn id="68" dur="2000" fill="hold"/>
                                        <p:tgtEl>
                                          <p:spTgt spid="3133"/>
                                        </p:tgtEl>
                                        <p:attrNameLst>
                                          <p:attrName>ppt_h</p:attrName>
                                        </p:attrNameLst>
                                      </p:cBhvr>
                                      <p:tavLst>
                                        <p:tav tm="0">
                                          <p:val>
                                            <p:fltVal val="0.000000"/>
                                          </p:val>
                                        </p:tav>
                                        <p:tav tm="100000">
                                          <p:val>
                                            <p:strVal val="#ppt_h"/>
                                          </p:val>
                                        </p:tav>
                                      </p:tavLst>
                                    </p:anim>
                                    <p:animEffect transition="in" filter="fade">
                                      <p:cBhvr>
                                        <p:cTn id="69" dur="2000"/>
                                        <p:tgtEl>
                                          <p:spTgt spid="3133"/>
                                        </p:tgtEl>
                                      </p:cBhvr>
                                    </p:animEffect>
                                  </p:childTnLst>
                                </p:cTn>
                              </p:par>
                              <p:par>
                                <p:cTn id="70" presetID="53" presetClass="entr" presetSubtype="16" fill="hold" nodeType="withEffect">
                                  <p:stCondLst>
                                    <p:cond delay="2900"/>
                                  </p:stCondLst>
                                  <p:childTnLst>
                                    <p:set>
                                      <p:cBhvr>
                                        <p:cTn id="71" dur="1" fill="hold">
                                          <p:stCondLst>
                                            <p:cond delay="0"/>
                                          </p:stCondLst>
                                        </p:cTn>
                                        <p:tgtEl>
                                          <p:spTgt spid="3154"/>
                                        </p:tgtEl>
                                        <p:attrNameLst>
                                          <p:attrName>style.visibility</p:attrName>
                                        </p:attrNameLst>
                                      </p:cBhvr>
                                      <p:to>
                                        <p:strVal val="visible"/>
                                      </p:to>
                                    </p:set>
                                    <p:anim calcmode="lin" valueType="num">
                                      <p:cBhvr>
                                        <p:cTn id="72" dur="2000" fill="hold"/>
                                        <p:tgtEl>
                                          <p:spTgt spid="3154"/>
                                        </p:tgtEl>
                                        <p:attrNameLst>
                                          <p:attrName>ppt_w</p:attrName>
                                        </p:attrNameLst>
                                      </p:cBhvr>
                                      <p:tavLst>
                                        <p:tav tm="0">
                                          <p:val>
                                            <p:fltVal val="0.000000"/>
                                          </p:val>
                                        </p:tav>
                                        <p:tav tm="100000">
                                          <p:val>
                                            <p:strVal val="#ppt_w"/>
                                          </p:val>
                                        </p:tav>
                                      </p:tavLst>
                                    </p:anim>
                                    <p:anim calcmode="lin" valueType="num">
                                      <p:cBhvr>
                                        <p:cTn id="73" dur="2000" fill="hold"/>
                                        <p:tgtEl>
                                          <p:spTgt spid="3154"/>
                                        </p:tgtEl>
                                        <p:attrNameLst>
                                          <p:attrName>ppt_h</p:attrName>
                                        </p:attrNameLst>
                                      </p:cBhvr>
                                      <p:tavLst>
                                        <p:tav tm="0">
                                          <p:val>
                                            <p:fltVal val="0.000000"/>
                                          </p:val>
                                        </p:tav>
                                        <p:tav tm="100000">
                                          <p:val>
                                            <p:strVal val="#ppt_h"/>
                                          </p:val>
                                        </p:tav>
                                      </p:tavLst>
                                    </p:anim>
                                    <p:animEffect transition="in" filter="fade">
                                      <p:cBhvr>
                                        <p:cTn id="74" dur="2000"/>
                                        <p:tgtEl>
                                          <p:spTgt spid="3154"/>
                                        </p:tgtEl>
                                      </p:cBhvr>
                                    </p:animEffect>
                                  </p:childTnLst>
                                </p:cTn>
                              </p:par>
                              <p:par>
                                <p:cTn id="75" presetID="63" presetClass="path" presetSubtype="0" accel="50000" decel="50000" fill="hold" grpId="0" nodeType="withEffect">
                                  <p:stCondLst>
                                    <p:cond delay="2900"/>
                                  </p:stCondLst>
                                  <p:childTnLst>
                                    <p:animMotion origin="layout" path="M -5.55556E-7 3.33333E-6 L 0.90764 0.00254 " pathEditMode="relative" rAng="0" ptsTypes="AA">
                                      <p:cBhvr>
                                        <p:cTn id="76" dur="1000" fill="hold"/>
                                        <p:tgtEl>
                                          <p:spTgt spid="3109"/>
                                        </p:tgtEl>
                                        <p:attrNameLst>
                                          <p:attrName>ppt_x</p:attrName>
                                          <p:attrName>ppt_y</p:attrName>
                                        </p:attrNameLst>
                                      </p:cBhvr>
                                      <p:rCtr x="45400" y="100"/>
                                    </p:animMotion>
                                  </p:childTnLst>
                                </p:cTn>
                              </p:par>
                              <p:par>
                                <p:cTn id="77" presetID="63" presetClass="path" presetSubtype="0" accel="50000" decel="50000" fill="hold" grpId="0" nodeType="withEffect">
                                  <p:stCondLst>
                                    <p:cond delay="3300"/>
                                  </p:stCondLst>
                                  <p:childTnLst>
                                    <p:animMotion origin="layout" path="M -4.44444E-6 4.81481E-6 L 0.73421 -0.00278 " pathEditMode="relative" rAng="0" ptsTypes="AA">
                                      <p:cBhvr>
                                        <p:cTn id="78" dur="1000" fill="hold"/>
                                        <p:tgtEl>
                                          <p:spTgt spid="3108"/>
                                        </p:tgtEl>
                                        <p:attrNameLst>
                                          <p:attrName>ppt_x</p:attrName>
                                          <p:attrName>ppt_y</p:attrName>
                                        </p:attrNameLst>
                                      </p:cBhvr>
                                      <p:rCtr x="36700" y="0"/>
                                    </p:animMotion>
                                  </p:childTnLst>
                                </p:cTn>
                              </p:par>
                              <p:par>
                                <p:cTn id="79" presetID="63" presetClass="path" presetSubtype="0" accel="50000" decel="50000" fill="hold" grpId="0" nodeType="withEffect">
                                  <p:stCondLst>
                                    <p:cond delay="3400"/>
                                  </p:stCondLst>
                                  <p:childTnLst>
                                    <p:animMotion origin="layout" path="M -2.5E-6 -4.81481E-6 L 0.58663 0.00278 " pathEditMode="relative" rAng="0" ptsTypes="AA">
                                      <p:cBhvr>
                                        <p:cTn id="80" dur="1000" fill="hold"/>
                                        <p:tgtEl>
                                          <p:spTgt spid="3106"/>
                                        </p:tgtEl>
                                        <p:attrNameLst>
                                          <p:attrName>ppt_x</p:attrName>
                                          <p:attrName>ppt_y</p:attrName>
                                        </p:attrNameLst>
                                      </p:cBhvr>
                                      <p:rCtr x="29300" y="100"/>
                                    </p:animMotion>
                                  </p:childTnLst>
                                </p:cTn>
                              </p:par>
                              <p:par>
                                <p:cTn id="81" presetID="63" presetClass="path" presetSubtype="0" accel="50000" decel="50000" fill="hold" grpId="0" nodeType="withEffect">
                                  <p:stCondLst>
                                    <p:cond delay="3500"/>
                                  </p:stCondLst>
                                  <p:childTnLst>
                                    <p:animMotion origin="layout" path="M -4.72222E-6 3.7037E-6 L 0.4625 -0.00255 " pathEditMode="relative" rAng="0" ptsTypes="AA">
                                      <p:cBhvr>
                                        <p:cTn id="82" dur="1000" fill="hold"/>
                                        <p:tgtEl>
                                          <p:spTgt spid="3149"/>
                                        </p:tgtEl>
                                        <p:attrNameLst>
                                          <p:attrName>ppt_x</p:attrName>
                                          <p:attrName>ppt_y</p:attrName>
                                        </p:attrNameLst>
                                      </p:cBhvr>
                                      <p:rCtr x="23100" y="0"/>
                                    </p:animMotion>
                                  </p:childTnLst>
                                </p:cTn>
                              </p:par>
                              <p:par>
                                <p:cTn id="83" presetID="63" presetClass="path" presetSubtype="0" accel="50000" decel="50000" fill="hold" grpId="0" nodeType="withEffect">
                                  <p:stCondLst>
                                    <p:cond delay="3800"/>
                                  </p:stCondLst>
                                  <p:childTnLst>
                                    <p:animMotion origin="layout" path="M -3.88889E-6 3.7037E-6 L 0.39167 3.7037E-6 " pathEditMode="relative" rAng="0" ptsTypes="AA">
                                      <p:cBhvr>
                                        <p:cTn id="84" dur="1000" fill="hold"/>
                                        <p:tgtEl>
                                          <p:spTgt spid="3151"/>
                                        </p:tgtEl>
                                        <p:attrNameLst>
                                          <p:attrName>ppt_x</p:attrName>
                                          <p:attrName>ppt_y</p:attrName>
                                        </p:attrNameLst>
                                      </p:cBhvr>
                                      <p:rCtr x="19600" y="0"/>
                                    </p:animMotion>
                                  </p:childTnLst>
                                </p:cTn>
                              </p:par>
                              <p:par>
                                <p:cTn id="85" presetID="53" presetClass="entr" presetSubtype="16" fill="hold" grpId="0" nodeType="withEffect">
                                  <p:stCondLst>
                                    <p:cond delay="3300"/>
                                  </p:stCondLst>
                                  <p:childTnLst>
                                    <p:set>
                                      <p:cBhvr>
                                        <p:cTn id="86" dur="1" fill="hold">
                                          <p:stCondLst>
                                            <p:cond delay="0"/>
                                          </p:stCondLst>
                                        </p:cTn>
                                        <p:tgtEl>
                                          <p:spTgt spid="3119"/>
                                        </p:tgtEl>
                                        <p:attrNameLst>
                                          <p:attrName>style.visibility</p:attrName>
                                        </p:attrNameLst>
                                      </p:cBhvr>
                                      <p:to>
                                        <p:strVal val="visible"/>
                                      </p:to>
                                    </p:set>
                                    <p:anim calcmode="lin" valueType="num">
                                      <p:cBhvr>
                                        <p:cTn id="87" dur="2000" fill="hold"/>
                                        <p:tgtEl>
                                          <p:spTgt spid="3119"/>
                                        </p:tgtEl>
                                        <p:attrNameLst>
                                          <p:attrName>ppt_w</p:attrName>
                                        </p:attrNameLst>
                                      </p:cBhvr>
                                      <p:tavLst>
                                        <p:tav tm="0">
                                          <p:val>
                                            <p:fltVal val="0.000000"/>
                                          </p:val>
                                        </p:tav>
                                        <p:tav tm="100000">
                                          <p:val>
                                            <p:strVal val="#ppt_w"/>
                                          </p:val>
                                        </p:tav>
                                      </p:tavLst>
                                    </p:anim>
                                    <p:anim calcmode="lin" valueType="num">
                                      <p:cBhvr>
                                        <p:cTn id="88" dur="2000" fill="hold"/>
                                        <p:tgtEl>
                                          <p:spTgt spid="3119"/>
                                        </p:tgtEl>
                                        <p:attrNameLst>
                                          <p:attrName>ppt_h</p:attrName>
                                        </p:attrNameLst>
                                      </p:cBhvr>
                                      <p:tavLst>
                                        <p:tav tm="0">
                                          <p:val>
                                            <p:fltVal val="0.000000"/>
                                          </p:val>
                                        </p:tav>
                                        <p:tav tm="100000">
                                          <p:val>
                                            <p:strVal val="#ppt_h"/>
                                          </p:val>
                                        </p:tav>
                                      </p:tavLst>
                                    </p:anim>
                                    <p:animEffect transition="in" filter="fade">
                                      <p:cBhvr>
                                        <p:cTn id="89" dur="2000"/>
                                        <p:tgtEl>
                                          <p:spTgt spid="3119"/>
                                        </p:tgtEl>
                                      </p:cBhvr>
                                    </p:animEffect>
                                  </p:childTnLst>
                                </p:cTn>
                              </p:par>
                              <p:par>
                                <p:cTn id="90" presetID="53" presetClass="entr" presetSubtype="16" fill="hold" grpId="0" nodeType="withEffect">
                                  <p:stCondLst>
                                    <p:cond delay="3500"/>
                                  </p:stCondLst>
                                  <p:childTnLst>
                                    <p:set>
                                      <p:cBhvr>
                                        <p:cTn id="91" dur="1" fill="hold">
                                          <p:stCondLst>
                                            <p:cond delay="0"/>
                                          </p:stCondLst>
                                        </p:cTn>
                                        <p:tgtEl>
                                          <p:spTgt spid="3118"/>
                                        </p:tgtEl>
                                        <p:attrNameLst>
                                          <p:attrName>style.visibility</p:attrName>
                                        </p:attrNameLst>
                                      </p:cBhvr>
                                      <p:to>
                                        <p:strVal val="visible"/>
                                      </p:to>
                                    </p:set>
                                    <p:anim calcmode="lin" valueType="num">
                                      <p:cBhvr>
                                        <p:cTn id="92" dur="2000" fill="hold"/>
                                        <p:tgtEl>
                                          <p:spTgt spid="3118"/>
                                        </p:tgtEl>
                                        <p:attrNameLst>
                                          <p:attrName>ppt_w</p:attrName>
                                        </p:attrNameLst>
                                      </p:cBhvr>
                                      <p:tavLst>
                                        <p:tav tm="0">
                                          <p:val>
                                            <p:fltVal val="0.000000"/>
                                          </p:val>
                                        </p:tav>
                                        <p:tav tm="100000">
                                          <p:val>
                                            <p:strVal val="#ppt_w"/>
                                          </p:val>
                                        </p:tav>
                                      </p:tavLst>
                                    </p:anim>
                                    <p:anim calcmode="lin" valueType="num">
                                      <p:cBhvr>
                                        <p:cTn id="93" dur="2000" fill="hold"/>
                                        <p:tgtEl>
                                          <p:spTgt spid="3118"/>
                                        </p:tgtEl>
                                        <p:attrNameLst>
                                          <p:attrName>ppt_h</p:attrName>
                                        </p:attrNameLst>
                                      </p:cBhvr>
                                      <p:tavLst>
                                        <p:tav tm="0">
                                          <p:val>
                                            <p:fltVal val="0.000000"/>
                                          </p:val>
                                        </p:tav>
                                        <p:tav tm="100000">
                                          <p:val>
                                            <p:strVal val="#ppt_h"/>
                                          </p:val>
                                        </p:tav>
                                      </p:tavLst>
                                    </p:anim>
                                    <p:animEffect transition="in" filter="fade">
                                      <p:cBhvr>
                                        <p:cTn id="94" dur="2000"/>
                                        <p:tgtEl>
                                          <p:spTgt spid="3118"/>
                                        </p:tgtEl>
                                      </p:cBhvr>
                                    </p:animEffect>
                                  </p:childTnLst>
                                </p:cTn>
                              </p:par>
                              <p:par>
                                <p:cTn id="95" presetID="53" presetClass="entr" presetSubtype="16" fill="hold" grpId="0" nodeType="withEffect">
                                  <p:stCondLst>
                                    <p:cond delay="3700"/>
                                  </p:stCondLst>
                                  <p:childTnLst>
                                    <p:set>
                                      <p:cBhvr>
                                        <p:cTn id="96" dur="1" fill="hold">
                                          <p:stCondLst>
                                            <p:cond delay="0"/>
                                          </p:stCondLst>
                                        </p:cTn>
                                        <p:tgtEl>
                                          <p:spTgt spid="3130"/>
                                        </p:tgtEl>
                                        <p:attrNameLst>
                                          <p:attrName>style.visibility</p:attrName>
                                        </p:attrNameLst>
                                      </p:cBhvr>
                                      <p:to>
                                        <p:strVal val="visible"/>
                                      </p:to>
                                    </p:set>
                                    <p:anim calcmode="lin" valueType="num">
                                      <p:cBhvr>
                                        <p:cTn id="97" dur="2000" fill="hold"/>
                                        <p:tgtEl>
                                          <p:spTgt spid="3130"/>
                                        </p:tgtEl>
                                        <p:attrNameLst>
                                          <p:attrName>ppt_w</p:attrName>
                                        </p:attrNameLst>
                                      </p:cBhvr>
                                      <p:tavLst>
                                        <p:tav tm="0">
                                          <p:val>
                                            <p:fltVal val="0.000000"/>
                                          </p:val>
                                        </p:tav>
                                        <p:tav tm="100000">
                                          <p:val>
                                            <p:strVal val="#ppt_w"/>
                                          </p:val>
                                        </p:tav>
                                      </p:tavLst>
                                    </p:anim>
                                    <p:anim calcmode="lin" valueType="num">
                                      <p:cBhvr>
                                        <p:cTn id="98" dur="2000" fill="hold"/>
                                        <p:tgtEl>
                                          <p:spTgt spid="3130"/>
                                        </p:tgtEl>
                                        <p:attrNameLst>
                                          <p:attrName>ppt_h</p:attrName>
                                        </p:attrNameLst>
                                      </p:cBhvr>
                                      <p:tavLst>
                                        <p:tav tm="0">
                                          <p:val>
                                            <p:fltVal val="0.000000"/>
                                          </p:val>
                                        </p:tav>
                                        <p:tav tm="100000">
                                          <p:val>
                                            <p:strVal val="#ppt_h"/>
                                          </p:val>
                                        </p:tav>
                                      </p:tavLst>
                                    </p:anim>
                                    <p:animEffect transition="in" filter="fade">
                                      <p:cBhvr>
                                        <p:cTn id="99" dur="2000"/>
                                        <p:tgtEl>
                                          <p:spTgt spid="3130"/>
                                        </p:tgtEl>
                                      </p:cBhvr>
                                    </p:animEffect>
                                  </p:childTnLst>
                                </p:cTn>
                              </p:par>
                              <p:par>
                                <p:cTn id="100" presetID="53" presetClass="entr" presetSubtype="16" fill="hold" grpId="0" nodeType="withEffect">
                                  <p:stCondLst>
                                    <p:cond delay="3900"/>
                                  </p:stCondLst>
                                  <p:childTnLst>
                                    <p:set>
                                      <p:cBhvr>
                                        <p:cTn id="101" dur="1" fill="hold">
                                          <p:stCondLst>
                                            <p:cond delay="0"/>
                                          </p:stCondLst>
                                        </p:cTn>
                                        <p:tgtEl>
                                          <p:spTgt spid="3148"/>
                                        </p:tgtEl>
                                        <p:attrNameLst>
                                          <p:attrName>style.visibility</p:attrName>
                                        </p:attrNameLst>
                                      </p:cBhvr>
                                      <p:to>
                                        <p:strVal val="visible"/>
                                      </p:to>
                                    </p:set>
                                    <p:anim calcmode="lin" valueType="num">
                                      <p:cBhvr>
                                        <p:cTn id="102" dur="2000" fill="hold"/>
                                        <p:tgtEl>
                                          <p:spTgt spid="3148"/>
                                        </p:tgtEl>
                                        <p:attrNameLst>
                                          <p:attrName>ppt_w</p:attrName>
                                        </p:attrNameLst>
                                      </p:cBhvr>
                                      <p:tavLst>
                                        <p:tav tm="0">
                                          <p:val>
                                            <p:fltVal val="0.000000"/>
                                          </p:val>
                                        </p:tav>
                                        <p:tav tm="100000">
                                          <p:val>
                                            <p:strVal val="#ppt_w"/>
                                          </p:val>
                                        </p:tav>
                                      </p:tavLst>
                                    </p:anim>
                                    <p:anim calcmode="lin" valueType="num">
                                      <p:cBhvr>
                                        <p:cTn id="103" dur="2000" fill="hold"/>
                                        <p:tgtEl>
                                          <p:spTgt spid="3148"/>
                                        </p:tgtEl>
                                        <p:attrNameLst>
                                          <p:attrName>ppt_h</p:attrName>
                                        </p:attrNameLst>
                                      </p:cBhvr>
                                      <p:tavLst>
                                        <p:tav tm="0">
                                          <p:val>
                                            <p:fltVal val="0.000000"/>
                                          </p:val>
                                        </p:tav>
                                        <p:tav tm="100000">
                                          <p:val>
                                            <p:strVal val="#ppt_h"/>
                                          </p:val>
                                        </p:tav>
                                      </p:tavLst>
                                    </p:anim>
                                    <p:animEffect transition="in" filter="fade">
                                      <p:cBhvr>
                                        <p:cTn id="104" dur="2000"/>
                                        <p:tgtEl>
                                          <p:spTgt spid="3148"/>
                                        </p:tgtEl>
                                      </p:cBhvr>
                                    </p:animEffect>
                                  </p:childTnLst>
                                </p:cTn>
                              </p:par>
                              <p:par>
                                <p:cTn id="105" presetID="53" presetClass="entr" presetSubtype="16" fill="hold" nodeType="withEffect">
                                  <p:stCondLst>
                                    <p:cond delay="4100"/>
                                  </p:stCondLst>
                                  <p:childTnLst>
                                    <p:set>
                                      <p:cBhvr>
                                        <p:cTn id="106" dur="1" fill="hold">
                                          <p:stCondLst>
                                            <p:cond delay="0"/>
                                          </p:stCondLst>
                                        </p:cTn>
                                        <p:tgtEl>
                                          <p:spTgt spid="3144"/>
                                        </p:tgtEl>
                                        <p:attrNameLst>
                                          <p:attrName>style.visibility</p:attrName>
                                        </p:attrNameLst>
                                      </p:cBhvr>
                                      <p:to>
                                        <p:strVal val="visible"/>
                                      </p:to>
                                    </p:set>
                                    <p:anim calcmode="lin" valueType="num">
                                      <p:cBhvr>
                                        <p:cTn id="107" dur="2000" fill="hold"/>
                                        <p:tgtEl>
                                          <p:spTgt spid="3144"/>
                                        </p:tgtEl>
                                        <p:attrNameLst>
                                          <p:attrName>ppt_w</p:attrName>
                                        </p:attrNameLst>
                                      </p:cBhvr>
                                      <p:tavLst>
                                        <p:tav tm="0">
                                          <p:val>
                                            <p:fltVal val="0.000000"/>
                                          </p:val>
                                        </p:tav>
                                        <p:tav tm="100000">
                                          <p:val>
                                            <p:strVal val="#ppt_w"/>
                                          </p:val>
                                        </p:tav>
                                      </p:tavLst>
                                    </p:anim>
                                    <p:anim calcmode="lin" valueType="num">
                                      <p:cBhvr>
                                        <p:cTn id="108" dur="2000" fill="hold"/>
                                        <p:tgtEl>
                                          <p:spTgt spid="3144"/>
                                        </p:tgtEl>
                                        <p:attrNameLst>
                                          <p:attrName>ppt_h</p:attrName>
                                        </p:attrNameLst>
                                      </p:cBhvr>
                                      <p:tavLst>
                                        <p:tav tm="0">
                                          <p:val>
                                            <p:fltVal val="0.000000"/>
                                          </p:val>
                                        </p:tav>
                                        <p:tav tm="100000">
                                          <p:val>
                                            <p:strVal val="#ppt_h"/>
                                          </p:val>
                                        </p:tav>
                                      </p:tavLst>
                                    </p:anim>
                                    <p:animEffect transition="in" filter="fade">
                                      <p:cBhvr>
                                        <p:cTn id="109" dur="2000"/>
                                        <p:tgtEl>
                                          <p:spTgt spid="3144"/>
                                        </p:tgtEl>
                                      </p:cBhvr>
                                    </p:animEffect>
                                  </p:childTnLst>
                                </p:cTn>
                              </p:par>
                              <p:par>
                                <p:cTn id="110" presetID="53" presetClass="entr" presetSubtype="16" fill="hold" grpId="0" nodeType="withEffect">
                                  <p:stCondLst>
                                    <p:cond delay="4200"/>
                                  </p:stCondLst>
                                  <p:childTnLst>
                                    <p:set>
                                      <p:cBhvr>
                                        <p:cTn id="111" dur="1" fill="hold">
                                          <p:stCondLst>
                                            <p:cond delay="0"/>
                                          </p:stCondLst>
                                        </p:cTn>
                                        <p:tgtEl>
                                          <p:spTgt spid="3110"/>
                                        </p:tgtEl>
                                        <p:attrNameLst>
                                          <p:attrName>style.visibility</p:attrName>
                                        </p:attrNameLst>
                                      </p:cBhvr>
                                      <p:to>
                                        <p:strVal val="visible"/>
                                      </p:to>
                                    </p:set>
                                    <p:anim calcmode="lin" valueType="num">
                                      <p:cBhvr>
                                        <p:cTn id="112" dur="2000" fill="hold"/>
                                        <p:tgtEl>
                                          <p:spTgt spid="3110"/>
                                        </p:tgtEl>
                                        <p:attrNameLst>
                                          <p:attrName>ppt_w</p:attrName>
                                        </p:attrNameLst>
                                      </p:cBhvr>
                                      <p:tavLst>
                                        <p:tav tm="0">
                                          <p:val>
                                            <p:fltVal val="0.000000"/>
                                          </p:val>
                                        </p:tav>
                                        <p:tav tm="100000">
                                          <p:val>
                                            <p:strVal val="#ppt_w"/>
                                          </p:val>
                                        </p:tav>
                                      </p:tavLst>
                                    </p:anim>
                                    <p:anim calcmode="lin" valueType="num">
                                      <p:cBhvr>
                                        <p:cTn id="113" dur="2000" fill="hold"/>
                                        <p:tgtEl>
                                          <p:spTgt spid="3110"/>
                                        </p:tgtEl>
                                        <p:attrNameLst>
                                          <p:attrName>ppt_h</p:attrName>
                                        </p:attrNameLst>
                                      </p:cBhvr>
                                      <p:tavLst>
                                        <p:tav tm="0">
                                          <p:val>
                                            <p:fltVal val="0.000000"/>
                                          </p:val>
                                        </p:tav>
                                        <p:tav tm="100000">
                                          <p:val>
                                            <p:strVal val="#ppt_h"/>
                                          </p:val>
                                        </p:tav>
                                      </p:tavLst>
                                    </p:anim>
                                    <p:animEffect transition="in" filter="fade">
                                      <p:cBhvr>
                                        <p:cTn id="114" dur="2000"/>
                                        <p:tgtEl>
                                          <p:spTgt spid="3110"/>
                                        </p:tgtEl>
                                      </p:cBhvr>
                                    </p:animEffect>
                                  </p:childTnLst>
                                </p:cTn>
                              </p:par>
                              <p:par>
                                <p:cTn id="115" presetID="53" presetClass="entr" presetSubtype="16" fill="hold" grpId="0" nodeType="withEffect">
                                  <p:stCondLst>
                                    <p:cond delay="3900"/>
                                  </p:stCondLst>
                                  <p:childTnLst>
                                    <p:set>
                                      <p:cBhvr>
                                        <p:cTn id="116" dur="1" fill="hold">
                                          <p:stCondLst>
                                            <p:cond delay="0"/>
                                          </p:stCondLst>
                                        </p:cTn>
                                        <p:tgtEl>
                                          <p:spTgt spid="3131"/>
                                        </p:tgtEl>
                                        <p:attrNameLst>
                                          <p:attrName>style.visibility</p:attrName>
                                        </p:attrNameLst>
                                      </p:cBhvr>
                                      <p:to>
                                        <p:strVal val="visible"/>
                                      </p:to>
                                    </p:set>
                                    <p:anim calcmode="lin" valueType="num">
                                      <p:cBhvr>
                                        <p:cTn id="117" dur="2000" fill="hold"/>
                                        <p:tgtEl>
                                          <p:spTgt spid="3131"/>
                                        </p:tgtEl>
                                        <p:attrNameLst>
                                          <p:attrName>ppt_w</p:attrName>
                                        </p:attrNameLst>
                                      </p:cBhvr>
                                      <p:tavLst>
                                        <p:tav tm="0">
                                          <p:val>
                                            <p:fltVal val="0.000000"/>
                                          </p:val>
                                        </p:tav>
                                        <p:tav tm="100000">
                                          <p:val>
                                            <p:strVal val="#ppt_w"/>
                                          </p:val>
                                        </p:tav>
                                      </p:tavLst>
                                    </p:anim>
                                    <p:anim calcmode="lin" valueType="num">
                                      <p:cBhvr>
                                        <p:cTn id="118" dur="2000" fill="hold"/>
                                        <p:tgtEl>
                                          <p:spTgt spid="3131"/>
                                        </p:tgtEl>
                                        <p:attrNameLst>
                                          <p:attrName>ppt_h</p:attrName>
                                        </p:attrNameLst>
                                      </p:cBhvr>
                                      <p:tavLst>
                                        <p:tav tm="0">
                                          <p:val>
                                            <p:fltVal val="0.000000"/>
                                          </p:val>
                                        </p:tav>
                                        <p:tav tm="100000">
                                          <p:val>
                                            <p:strVal val="#ppt_h"/>
                                          </p:val>
                                        </p:tav>
                                      </p:tavLst>
                                    </p:anim>
                                    <p:animEffect transition="in" filter="fade">
                                      <p:cBhvr>
                                        <p:cTn id="119" dur="2000"/>
                                        <p:tgtEl>
                                          <p:spTgt spid="3131"/>
                                        </p:tgtEl>
                                      </p:cBhvr>
                                    </p:animEffect>
                                  </p:childTnLst>
                                </p:cTn>
                              </p:par>
                              <p:par>
                                <p:cTn id="120" presetID="53" presetClass="entr" presetSubtype="16" fill="hold" grpId="0" nodeType="withEffect">
                                  <p:stCondLst>
                                    <p:cond delay="3200"/>
                                  </p:stCondLst>
                                  <p:childTnLst>
                                    <p:set>
                                      <p:cBhvr>
                                        <p:cTn id="121" dur="1" fill="hold">
                                          <p:stCondLst>
                                            <p:cond delay="0"/>
                                          </p:stCondLst>
                                        </p:cTn>
                                        <p:tgtEl>
                                          <p:spTgt spid="3122"/>
                                        </p:tgtEl>
                                        <p:attrNameLst>
                                          <p:attrName>style.visibility</p:attrName>
                                        </p:attrNameLst>
                                      </p:cBhvr>
                                      <p:to>
                                        <p:strVal val="visible"/>
                                      </p:to>
                                    </p:set>
                                    <p:anim calcmode="lin" valueType="num">
                                      <p:cBhvr>
                                        <p:cTn id="122" dur="2000" fill="hold"/>
                                        <p:tgtEl>
                                          <p:spTgt spid="3122"/>
                                        </p:tgtEl>
                                        <p:attrNameLst>
                                          <p:attrName>ppt_w</p:attrName>
                                        </p:attrNameLst>
                                      </p:cBhvr>
                                      <p:tavLst>
                                        <p:tav tm="0">
                                          <p:val>
                                            <p:fltVal val="0.000000"/>
                                          </p:val>
                                        </p:tav>
                                        <p:tav tm="100000">
                                          <p:val>
                                            <p:strVal val="#ppt_w"/>
                                          </p:val>
                                        </p:tav>
                                      </p:tavLst>
                                    </p:anim>
                                    <p:anim calcmode="lin" valueType="num">
                                      <p:cBhvr>
                                        <p:cTn id="123" dur="2000" fill="hold"/>
                                        <p:tgtEl>
                                          <p:spTgt spid="3122"/>
                                        </p:tgtEl>
                                        <p:attrNameLst>
                                          <p:attrName>ppt_h</p:attrName>
                                        </p:attrNameLst>
                                      </p:cBhvr>
                                      <p:tavLst>
                                        <p:tav tm="0">
                                          <p:val>
                                            <p:fltVal val="0.000000"/>
                                          </p:val>
                                        </p:tav>
                                        <p:tav tm="100000">
                                          <p:val>
                                            <p:strVal val="#ppt_h"/>
                                          </p:val>
                                        </p:tav>
                                      </p:tavLst>
                                    </p:anim>
                                    <p:animEffect transition="in" filter="fade">
                                      <p:cBhvr>
                                        <p:cTn id="124" dur="2000"/>
                                        <p:tgtEl>
                                          <p:spTgt spid="3122"/>
                                        </p:tgtEl>
                                      </p:cBhvr>
                                    </p:animEffect>
                                  </p:childTnLst>
                                </p:cTn>
                              </p:par>
                              <p:par>
                                <p:cTn id="125" presetID="53" presetClass="entr" presetSubtype="16" fill="hold" grpId="0" nodeType="withEffect">
                                  <p:stCondLst>
                                    <p:cond delay="3400"/>
                                  </p:stCondLst>
                                  <p:childTnLst>
                                    <p:set>
                                      <p:cBhvr>
                                        <p:cTn id="126" dur="1" fill="hold">
                                          <p:stCondLst>
                                            <p:cond delay="0"/>
                                          </p:stCondLst>
                                        </p:cTn>
                                        <p:tgtEl>
                                          <p:spTgt spid="3120"/>
                                        </p:tgtEl>
                                        <p:attrNameLst>
                                          <p:attrName>style.visibility</p:attrName>
                                        </p:attrNameLst>
                                      </p:cBhvr>
                                      <p:to>
                                        <p:strVal val="visible"/>
                                      </p:to>
                                    </p:set>
                                    <p:anim calcmode="lin" valueType="num">
                                      <p:cBhvr>
                                        <p:cTn id="127" dur="2000" fill="hold"/>
                                        <p:tgtEl>
                                          <p:spTgt spid="3120"/>
                                        </p:tgtEl>
                                        <p:attrNameLst>
                                          <p:attrName>ppt_w</p:attrName>
                                        </p:attrNameLst>
                                      </p:cBhvr>
                                      <p:tavLst>
                                        <p:tav tm="0">
                                          <p:val>
                                            <p:fltVal val="0.000000"/>
                                          </p:val>
                                        </p:tav>
                                        <p:tav tm="100000">
                                          <p:val>
                                            <p:strVal val="#ppt_w"/>
                                          </p:val>
                                        </p:tav>
                                      </p:tavLst>
                                    </p:anim>
                                    <p:anim calcmode="lin" valueType="num">
                                      <p:cBhvr>
                                        <p:cTn id="128" dur="2000" fill="hold"/>
                                        <p:tgtEl>
                                          <p:spTgt spid="3120"/>
                                        </p:tgtEl>
                                        <p:attrNameLst>
                                          <p:attrName>ppt_h</p:attrName>
                                        </p:attrNameLst>
                                      </p:cBhvr>
                                      <p:tavLst>
                                        <p:tav tm="0">
                                          <p:val>
                                            <p:fltVal val="0.000000"/>
                                          </p:val>
                                        </p:tav>
                                        <p:tav tm="100000">
                                          <p:val>
                                            <p:strVal val="#ppt_h"/>
                                          </p:val>
                                        </p:tav>
                                      </p:tavLst>
                                    </p:anim>
                                    <p:animEffect transition="in" filter="fade">
                                      <p:cBhvr>
                                        <p:cTn id="129" dur="2000"/>
                                        <p:tgtEl>
                                          <p:spTgt spid="3120"/>
                                        </p:tgtEl>
                                      </p:cBhvr>
                                    </p:animEffect>
                                  </p:childTnLst>
                                </p:cTn>
                              </p:par>
                              <p:par>
                                <p:cTn id="130" presetID="53" presetClass="entr" presetSubtype="16" fill="hold" grpId="0" nodeType="withEffect">
                                  <p:stCondLst>
                                    <p:cond delay="4000"/>
                                  </p:stCondLst>
                                  <p:childTnLst>
                                    <p:set>
                                      <p:cBhvr>
                                        <p:cTn id="131" dur="1" fill="hold">
                                          <p:stCondLst>
                                            <p:cond delay="0"/>
                                          </p:stCondLst>
                                        </p:cTn>
                                        <p:tgtEl>
                                          <p:spTgt spid="3125"/>
                                        </p:tgtEl>
                                        <p:attrNameLst>
                                          <p:attrName>style.visibility</p:attrName>
                                        </p:attrNameLst>
                                      </p:cBhvr>
                                      <p:to>
                                        <p:strVal val="visible"/>
                                      </p:to>
                                    </p:set>
                                    <p:anim calcmode="lin" valueType="num">
                                      <p:cBhvr>
                                        <p:cTn id="132" dur="2000" fill="hold"/>
                                        <p:tgtEl>
                                          <p:spTgt spid="3125"/>
                                        </p:tgtEl>
                                        <p:attrNameLst>
                                          <p:attrName>ppt_w</p:attrName>
                                        </p:attrNameLst>
                                      </p:cBhvr>
                                      <p:tavLst>
                                        <p:tav tm="0">
                                          <p:val>
                                            <p:fltVal val="0.000000"/>
                                          </p:val>
                                        </p:tav>
                                        <p:tav tm="100000">
                                          <p:val>
                                            <p:strVal val="#ppt_w"/>
                                          </p:val>
                                        </p:tav>
                                      </p:tavLst>
                                    </p:anim>
                                    <p:anim calcmode="lin" valueType="num">
                                      <p:cBhvr>
                                        <p:cTn id="133" dur="2000" fill="hold"/>
                                        <p:tgtEl>
                                          <p:spTgt spid="3125"/>
                                        </p:tgtEl>
                                        <p:attrNameLst>
                                          <p:attrName>ppt_h</p:attrName>
                                        </p:attrNameLst>
                                      </p:cBhvr>
                                      <p:tavLst>
                                        <p:tav tm="0">
                                          <p:val>
                                            <p:fltVal val="0.000000"/>
                                          </p:val>
                                        </p:tav>
                                        <p:tav tm="100000">
                                          <p:val>
                                            <p:strVal val="#ppt_h"/>
                                          </p:val>
                                        </p:tav>
                                      </p:tavLst>
                                    </p:anim>
                                    <p:animEffect transition="in" filter="fade">
                                      <p:cBhvr>
                                        <p:cTn id="134" dur="2000"/>
                                        <p:tgtEl>
                                          <p:spTgt spid="3125"/>
                                        </p:tgtEl>
                                      </p:cBhvr>
                                    </p:animEffect>
                                  </p:childTnLst>
                                </p:cTn>
                              </p:par>
                              <p:par>
                                <p:cTn id="135" presetID="53" presetClass="entr" presetSubtype="16" fill="hold" grpId="0" nodeType="withEffect">
                                  <p:stCondLst>
                                    <p:cond delay="3800"/>
                                  </p:stCondLst>
                                  <p:childTnLst>
                                    <p:set>
                                      <p:cBhvr>
                                        <p:cTn id="136" dur="1" fill="hold">
                                          <p:stCondLst>
                                            <p:cond delay="0"/>
                                          </p:stCondLst>
                                        </p:cTn>
                                        <p:tgtEl>
                                          <p:spTgt spid="3121"/>
                                        </p:tgtEl>
                                        <p:attrNameLst>
                                          <p:attrName>style.visibility</p:attrName>
                                        </p:attrNameLst>
                                      </p:cBhvr>
                                      <p:to>
                                        <p:strVal val="visible"/>
                                      </p:to>
                                    </p:set>
                                    <p:anim calcmode="lin" valueType="num">
                                      <p:cBhvr>
                                        <p:cTn id="137" dur="2000" fill="hold"/>
                                        <p:tgtEl>
                                          <p:spTgt spid="3121"/>
                                        </p:tgtEl>
                                        <p:attrNameLst>
                                          <p:attrName>ppt_w</p:attrName>
                                        </p:attrNameLst>
                                      </p:cBhvr>
                                      <p:tavLst>
                                        <p:tav tm="0">
                                          <p:val>
                                            <p:fltVal val="0.000000"/>
                                          </p:val>
                                        </p:tav>
                                        <p:tav tm="100000">
                                          <p:val>
                                            <p:strVal val="#ppt_w"/>
                                          </p:val>
                                        </p:tav>
                                      </p:tavLst>
                                    </p:anim>
                                    <p:anim calcmode="lin" valueType="num">
                                      <p:cBhvr>
                                        <p:cTn id="138" dur="2000" fill="hold"/>
                                        <p:tgtEl>
                                          <p:spTgt spid="3121"/>
                                        </p:tgtEl>
                                        <p:attrNameLst>
                                          <p:attrName>ppt_h</p:attrName>
                                        </p:attrNameLst>
                                      </p:cBhvr>
                                      <p:tavLst>
                                        <p:tav tm="0">
                                          <p:val>
                                            <p:fltVal val="0.000000"/>
                                          </p:val>
                                        </p:tav>
                                        <p:tav tm="100000">
                                          <p:val>
                                            <p:strVal val="#ppt_h"/>
                                          </p:val>
                                        </p:tav>
                                      </p:tavLst>
                                    </p:anim>
                                    <p:animEffect transition="in" filter="fade">
                                      <p:cBhvr>
                                        <p:cTn id="139" dur="2000"/>
                                        <p:tgtEl>
                                          <p:spTgt spid="3121"/>
                                        </p:tgtEl>
                                      </p:cBhvr>
                                    </p:animEffect>
                                  </p:childTnLst>
                                </p:cTn>
                              </p:par>
                              <p:par>
                                <p:cTn id="140" presetID="53" presetClass="entr" presetSubtype="16" fill="hold" grpId="0" nodeType="withEffect">
                                  <p:stCondLst>
                                    <p:cond delay="4200"/>
                                  </p:stCondLst>
                                  <p:childTnLst>
                                    <p:set>
                                      <p:cBhvr>
                                        <p:cTn id="141" dur="1" fill="hold">
                                          <p:stCondLst>
                                            <p:cond delay="0"/>
                                          </p:stCondLst>
                                        </p:cTn>
                                        <p:tgtEl>
                                          <p:spTgt spid="3126"/>
                                        </p:tgtEl>
                                        <p:attrNameLst>
                                          <p:attrName>style.visibility</p:attrName>
                                        </p:attrNameLst>
                                      </p:cBhvr>
                                      <p:to>
                                        <p:strVal val="visible"/>
                                      </p:to>
                                    </p:set>
                                    <p:anim calcmode="lin" valueType="num">
                                      <p:cBhvr>
                                        <p:cTn id="142" dur="2000" fill="hold"/>
                                        <p:tgtEl>
                                          <p:spTgt spid="3126"/>
                                        </p:tgtEl>
                                        <p:attrNameLst>
                                          <p:attrName>ppt_w</p:attrName>
                                        </p:attrNameLst>
                                      </p:cBhvr>
                                      <p:tavLst>
                                        <p:tav tm="0">
                                          <p:val>
                                            <p:fltVal val="0.000000"/>
                                          </p:val>
                                        </p:tav>
                                        <p:tav tm="100000">
                                          <p:val>
                                            <p:strVal val="#ppt_w"/>
                                          </p:val>
                                        </p:tav>
                                      </p:tavLst>
                                    </p:anim>
                                    <p:anim calcmode="lin" valueType="num">
                                      <p:cBhvr>
                                        <p:cTn id="143" dur="2000" fill="hold"/>
                                        <p:tgtEl>
                                          <p:spTgt spid="3126"/>
                                        </p:tgtEl>
                                        <p:attrNameLst>
                                          <p:attrName>ppt_h</p:attrName>
                                        </p:attrNameLst>
                                      </p:cBhvr>
                                      <p:tavLst>
                                        <p:tav tm="0">
                                          <p:val>
                                            <p:fltVal val="0.000000"/>
                                          </p:val>
                                        </p:tav>
                                        <p:tav tm="100000">
                                          <p:val>
                                            <p:strVal val="#ppt_h"/>
                                          </p:val>
                                        </p:tav>
                                      </p:tavLst>
                                    </p:anim>
                                    <p:animEffect transition="in" filter="fade">
                                      <p:cBhvr>
                                        <p:cTn id="144" dur="2000"/>
                                        <p:tgtEl>
                                          <p:spTgt spid="3126"/>
                                        </p:tgtEl>
                                      </p:cBhvr>
                                    </p:animEffect>
                                  </p:childTnLst>
                                </p:cTn>
                              </p:par>
                              <p:par>
                                <p:cTn id="145" presetID="53" presetClass="entr" presetSubtype="16" fill="hold" grpId="0" nodeType="withEffect">
                                  <p:stCondLst>
                                    <p:cond delay="4400"/>
                                  </p:stCondLst>
                                  <p:childTnLst>
                                    <p:set>
                                      <p:cBhvr>
                                        <p:cTn id="146" dur="1" fill="hold">
                                          <p:stCondLst>
                                            <p:cond delay="0"/>
                                          </p:stCondLst>
                                        </p:cTn>
                                        <p:tgtEl>
                                          <p:spTgt spid="3127"/>
                                        </p:tgtEl>
                                        <p:attrNameLst>
                                          <p:attrName>style.visibility</p:attrName>
                                        </p:attrNameLst>
                                      </p:cBhvr>
                                      <p:to>
                                        <p:strVal val="visible"/>
                                      </p:to>
                                    </p:set>
                                    <p:anim calcmode="lin" valueType="num">
                                      <p:cBhvr>
                                        <p:cTn id="147" dur="2000" fill="hold"/>
                                        <p:tgtEl>
                                          <p:spTgt spid="3127"/>
                                        </p:tgtEl>
                                        <p:attrNameLst>
                                          <p:attrName>ppt_w</p:attrName>
                                        </p:attrNameLst>
                                      </p:cBhvr>
                                      <p:tavLst>
                                        <p:tav tm="0">
                                          <p:val>
                                            <p:fltVal val="0.000000"/>
                                          </p:val>
                                        </p:tav>
                                        <p:tav tm="100000">
                                          <p:val>
                                            <p:strVal val="#ppt_w"/>
                                          </p:val>
                                        </p:tav>
                                      </p:tavLst>
                                    </p:anim>
                                    <p:anim calcmode="lin" valueType="num">
                                      <p:cBhvr>
                                        <p:cTn id="148" dur="2000" fill="hold"/>
                                        <p:tgtEl>
                                          <p:spTgt spid="3127"/>
                                        </p:tgtEl>
                                        <p:attrNameLst>
                                          <p:attrName>ppt_h</p:attrName>
                                        </p:attrNameLst>
                                      </p:cBhvr>
                                      <p:tavLst>
                                        <p:tav tm="0">
                                          <p:val>
                                            <p:fltVal val="0.000000"/>
                                          </p:val>
                                        </p:tav>
                                        <p:tav tm="100000">
                                          <p:val>
                                            <p:strVal val="#ppt_h"/>
                                          </p:val>
                                        </p:tav>
                                      </p:tavLst>
                                    </p:anim>
                                    <p:animEffect transition="in" filter="fade">
                                      <p:cBhvr>
                                        <p:cTn id="149" dur="2000"/>
                                        <p:tgtEl>
                                          <p:spTgt spid="3127"/>
                                        </p:tgtEl>
                                      </p:cBhvr>
                                    </p:animEffect>
                                  </p:childTnLst>
                                </p:cTn>
                              </p:par>
                              <p:par>
                                <p:cTn id="150" presetID="53" presetClass="entr" presetSubtype="16" fill="hold" grpId="0" nodeType="withEffect">
                                  <p:stCondLst>
                                    <p:cond delay="5000"/>
                                  </p:stCondLst>
                                  <p:childTnLst>
                                    <p:set>
                                      <p:cBhvr>
                                        <p:cTn id="151" dur="1" fill="hold">
                                          <p:stCondLst>
                                            <p:cond delay="0"/>
                                          </p:stCondLst>
                                        </p:cTn>
                                        <p:tgtEl>
                                          <p:spTgt spid="3137"/>
                                        </p:tgtEl>
                                        <p:attrNameLst>
                                          <p:attrName>style.visibility</p:attrName>
                                        </p:attrNameLst>
                                      </p:cBhvr>
                                      <p:to>
                                        <p:strVal val="visible"/>
                                      </p:to>
                                    </p:set>
                                    <p:anim calcmode="lin" valueType="num">
                                      <p:cBhvr>
                                        <p:cTn id="152" dur="500" fill="hold"/>
                                        <p:tgtEl>
                                          <p:spTgt spid="3137"/>
                                        </p:tgtEl>
                                        <p:attrNameLst>
                                          <p:attrName>ppt_w</p:attrName>
                                        </p:attrNameLst>
                                      </p:cBhvr>
                                      <p:tavLst>
                                        <p:tav tm="0">
                                          <p:val>
                                            <p:fltVal val="0.000000"/>
                                          </p:val>
                                        </p:tav>
                                        <p:tav tm="100000">
                                          <p:val>
                                            <p:strVal val="#ppt_w"/>
                                          </p:val>
                                        </p:tav>
                                      </p:tavLst>
                                    </p:anim>
                                    <p:anim calcmode="lin" valueType="num">
                                      <p:cBhvr>
                                        <p:cTn id="153" dur="500" fill="hold"/>
                                        <p:tgtEl>
                                          <p:spTgt spid="3137"/>
                                        </p:tgtEl>
                                        <p:attrNameLst>
                                          <p:attrName>ppt_h</p:attrName>
                                        </p:attrNameLst>
                                      </p:cBhvr>
                                      <p:tavLst>
                                        <p:tav tm="0">
                                          <p:val>
                                            <p:fltVal val="0.000000"/>
                                          </p:val>
                                        </p:tav>
                                        <p:tav tm="100000">
                                          <p:val>
                                            <p:strVal val="#ppt_h"/>
                                          </p:val>
                                        </p:tav>
                                      </p:tavLst>
                                    </p:anim>
                                    <p:animEffect transition="in" filter="fade">
                                      <p:cBhvr>
                                        <p:cTn id="154" dur="500"/>
                                        <p:tgtEl>
                                          <p:spTgt spid="3137"/>
                                        </p:tgtEl>
                                      </p:cBhvr>
                                    </p:animEffect>
                                  </p:childTnLst>
                                </p:cTn>
                              </p:par>
                              <p:par>
                                <p:cTn id="155" presetID="53" presetClass="entr" presetSubtype="16" fill="hold" grpId="0" nodeType="withEffect">
                                  <p:stCondLst>
                                    <p:cond delay="4500"/>
                                  </p:stCondLst>
                                  <p:childTnLst>
                                    <p:set>
                                      <p:cBhvr>
                                        <p:cTn id="156" dur="1" fill="hold">
                                          <p:stCondLst>
                                            <p:cond delay="0"/>
                                          </p:stCondLst>
                                        </p:cTn>
                                        <p:tgtEl>
                                          <p:spTgt spid="3136"/>
                                        </p:tgtEl>
                                        <p:attrNameLst>
                                          <p:attrName>style.visibility</p:attrName>
                                        </p:attrNameLst>
                                      </p:cBhvr>
                                      <p:to>
                                        <p:strVal val="visible"/>
                                      </p:to>
                                    </p:set>
                                    <p:anim calcmode="lin" valueType="num">
                                      <p:cBhvr>
                                        <p:cTn id="157" dur="2000" fill="hold"/>
                                        <p:tgtEl>
                                          <p:spTgt spid="3136"/>
                                        </p:tgtEl>
                                        <p:attrNameLst>
                                          <p:attrName>ppt_w</p:attrName>
                                        </p:attrNameLst>
                                      </p:cBhvr>
                                      <p:tavLst>
                                        <p:tav tm="0">
                                          <p:val>
                                            <p:fltVal val="0.000000"/>
                                          </p:val>
                                        </p:tav>
                                        <p:tav tm="100000">
                                          <p:val>
                                            <p:strVal val="#ppt_w"/>
                                          </p:val>
                                        </p:tav>
                                      </p:tavLst>
                                    </p:anim>
                                    <p:anim calcmode="lin" valueType="num">
                                      <p:cBhvr>
                                        <p:cTn id="158" dur="2000" fill="hold"/>
                                        <p:tgtEl>
                                          <p:spTgt spid="3136"/>
                                        </p:tgtEl>
                                        <p:attrNameLst>
                                          <p:attrName>ppt_h</p:attrName>
                                        </p:attrNameLst>
                                      </p:cBhvr>
                                      <p:tavLst>
                                        <p:tav tm="0">
                                          <p:val>
                                            <p:fltVal val="0.000000"/>
                                          </p:val>
                                        </p:tav>
                                        <p:tav tm="100000">
                                          <p:val>
                                            <p:strVal val="#ppt_h"/>
                                          </p:val>
                                        </p:tav>
                                      </p:tavLst>
                                    </p:anim>
                                    <p:animEffect transition="in" filter="fade">
                                      <p:cBhvr>
                                        <p:cTn id="159" dur="2000"/>
                                        <p:tgtEl>
                                          <p:spTgt spid="3136"/>
                                        </p:tgtEl>
                                      </p:cBhvr>
                                    </p:animEffect>
                                  </p:childTnLst>
                                </p:cTn>
                              </p:par>
                              <p:par>
                                <p:cTn id="160" presetID="53" presetClass="entr" presetSubtype="16" fill="hold" grpId="0" nodeType="withEffect">
                                  <p:stCondLst>
                                    <p:cond delay="4700"/>
                                  </p:stCondLst>
                                  <p:childTnLst>
                                    <p:set>
                                      <p:cBhvr>
                                        <p:cTn id="161" dur="1" fill="hold">
                                          <p:stCondLst>
                                            <p:cond delay="0"/>
                                          </p:stCondLst>
                                        </p:cTn>
                                        <p:tgtEl>
                                          <p:spTgt spid="3135"/>
                                        </p:tgtEl>
                                        <p:attrNameLst>
                                          <p:attrName>style.visibility</p:attrName>
                                        </p:attrNameLst>
                                      </p:cBhvr>
                                      <p:to>
                                        <p:strVal val="visible"/>
                                      </p:to>
                                    </p:set>
                                    <p:anim calcmode="lin" valueType="num">
                                      <p:cBhvr>
                                        <p:cTn id="162" dur="2000" fill="hold"/>
                                        <p:tgtEl>
                                          <p:spTgt spid="3135"/>
                                        </p:tgtEl>
                                        <p:attrNameLst>
                                          <p:attrName>ppt_w</p:attrName>
                                        </p:attrNameLst>
                                      </p:cBhvr>
                                      <p:tavLst>
                                        <p:tav tm="0">
                                          <p:val>
                                            <p:fltVal val="0.000000"/>
                                          </p:val>
                                        </p:tav>
                                        <p:tav tm="100000">
                                          <p:val>
                                            <p:strVal val="#ppt_w"/>
                                          </p:val>
                                        </p:tav>
                                      </p:tavLst>
                                    </p:anim>
                                    <p:anim calcmode="lin" valueType="num">
                                      <p:cBhvr>
                                        <p:cTn id="163" dur="2000" fill="hold"/>
                                        <p:tgtEl>
                                          <p:spTgt spid="3135"/>
                                        </p:tgtEl>
                                        <p:attrNameLst>
                                          <p:attrName>ppt_h</p:attrName>
                                        </p:attrNameLst>
                                      </p:cBhvr>
                                      <p:tavLst>
                                        <p:tav tm="0">
                                          <p:val>
                                            <p:fltVal val="0.000000"/>
                                          </p:val>
                                        </p:tav>
                                        <p:tav tm="100000">
                                          <p:val>
                                            <p:strVal val="#ppt_h"/>
                                          </p:val>
                                        </p:tav>
                                      </p:tavLst>
                                    </p:anim>
                                    <p:animEffect transition="in" filter="fade">
                                      <p:cBhvr>
                                        <p:cTn id="164" dur="2000"/>
                                        <p:tgtEl>
                                          <p:spTgt spid="3135"/>
                                        </p:tgtEl>
                                      </p:cBhvr>
                                    </p:animEffect>
                                  </p:childTnLst>
                                </p:cTn>
                              </p:par>
                              <p:par>
                                <p:cTn id="165" presetID="53" presetClass="entr" presetSubtype="16" fill="hold" grpId="0" nodeType="withEffect">
                                  <p:stCondLst>
                                    <p:cond delay="3700"/>
                                  </p:stCondLst>
                                  <p:childTnLst>
                                    <p:set>
                                      <p:cBhvr>
                                        <p:cTn id="166" dur="1" fill="hold">
                                          <p:stCondLst>
                                            <p:cond delay="0"/>
                                          </p:stCondLst>
                                        </p:cTn>
                                        <p:tgtEl>
                                          <p:spTgt spid="3123"/>
                                        </p:tgtEl>
                                        <p:attrNameLst>
                                          <p:attrName>style.visibility</p:attrName>
                                        </p:attrNameLst>
                                      </p:cBhvr>
                                      <p:to>
                                        <p:strVal val="visible"/>
                                      </p:to>
                                    </p:set>
                                    <p:anim calcmode="lin" valueType="num">
                                      <p:cBhvr>
                                        <p:cTn id="167" dur="2000" fill="hold"/>
                                        <p:tgtEl>
                                          <p:spTgt spid="3123"/>
                                        </p:tgtEl>
                                        <p:attrNameLst>
                                          <p:attrName>ppt_w</p:attrName>
                                        </p:attrNameLst>
                                      </p:cBhvr>
                                      <p:tavLst>
                                        <p:tav tm="0">
                                          <p:val>
                                            <p:fltVal val="0.000000"/>
                                          </p:val>
                                        </p:tav>
                                        <p:tav tm="100000">
                                          <p:val>
                                            <p:strVal val="#ppt_w"/>
                                          </p:val>
                                        </p:tav>
                                      </p:tavLst>
                                    </p:anim>
                                    <p:anim calcmode="lin" valueType="num">
                                      <p:cBhvr>
                                        <p:cTn id="168" dur="2000" fill="hold"/>
                                        <p:tgtEl>
                                          <p:spTgt spid="3123"/>
                                        </p:tgtEl>
                                        <p:attrNameLst>
                                          <p:attrName>ppt_h</p:attrName>
                                        </p:attrNameLst>
                                      </p:cBhvr>
                                      <p:tavLst>
                                        <p:tav tm="0">
                                          <p:val>
                                            <p:fltVal val="0.000000"/>
                                          </p:val>
                                        </p:tav>
                                        <p:tav tm="100000">
                                          <p:val>
                                            <p:strVal val="#ppt_h"/>
                                          </p:val>
                                        </p:tav>
                                      </p:tavLst>
                                    </p:anim>
                                    <p:animEffect transition="in" filter="fade">
                                      <p:cBhvr>
                                        <p:cTn id="169" dur="2000"/>
                                        <p:tgtEl>
                                          <p:spTgt spid="3123"/>
                                        </p:tgtEl>
                                      </p:cBhvr>
                                    </p:animEffect>
                                  </p:childTnLst>
                                </p:cTn>
                              </p:par>
                              <p:par>
                                <p:cTn id="170" presetID="53" presetClass="entr" presetSubtype="16" fill="hold" grpId="0" nodeType="withEffect">
                                  <p:stCondLst>
                                    <p:cond delay="3900"/>
                                  </p:stCondLst>
                                  <p:childTnLst>
                                    <p:set>
                                      <p:cBhvr>
                                        <p:cTn id="171" dur="1" fill="hold">
                                          <p:stCondLst>
                                            <p:cond delay="0"/>
                                          </p:stCondLst>
                                        </p:cTn>
                                        <p:tgtEl>
                                          <p:spTgt spid="3129"/>
                                        </p:tgtEl>
                                        <p:attrNameLst>
                                          <p:attrName>style.visibility</p:attrName>
                                        </p:attrNameLst>
                                      </p:cBhvr>
                                      <p:to>
                                        <p:strVal val="visible"/>
                                      </p:to>
                                    </p:set>
                                    <p:anim calcmode="lin" valueType="num">
                                      <p:cBhvr>
                                        <p:cTn id="172" dur="500" fill="hold"/>
                                        <p:tgtEl>
                                          <p:spTgt spid="3129"/>
                                        </p:tgtEl>
                                        <p:attrNameLst>
                                          <p:attrName>ppt_w</p:attrName>
                                        </p:attrNameLst>
                                      </p:cBhvr>
                                      <p:tavLst>
                                        <p:tav tm="0">
                                          <p:val>
                                            <p:fltVal val="0.000000"/>
                                          </p:val>
                                        </p:tav>
                                        <p:tav tm="100000">
                                          <p:val>
                                            <p:strVal val="#ppt_w"/>
                                          </p:val>
                                        </p:tav>
                                      </p:tavLst>
                                    </p:anim>
                                    <p:anim calcmode="lin" valueType="num">
                                      <p:cBhvr>
                                        <p:cTn id="173" dur="500" fill="hold"/>
                                        <p:tgtEl>
                                          <p:spTgt spid="3129"/>
                                        </p:tgtEl>
                                        <p:attrNameLst>
                                          <p:attrName>ppt_h</p:attrName>
                                        </p:attrNameLst>
                                      </p:cBhvr>
                                      <p:tavLst>
                                        <p:tav tm="0">
                                          <p:val>
                                            <p:fltVal val="0.000000"/>
                                          </p:val>
                                        </p:tav>
                                        <p:tav tm="100000">
                                          <p:val>
                                            <p:strVal val="#ppt_h"/>
                                          </p:val>
                                        </p:tav>
                                      </p:tavLst>
                                    </p:anim>
                                    <p:animEffect transition="in" filter="fade">
                                      <p:cBhvr>
                                        <p:cTn id="174" dur="500"/>
                                        <p:tgtEl>
                                          <p:spTgt spid="3129"/>
                                        </p:tgtEl>
                                      </p:cBhvr>
                                    </p:animEffect>
                                  </p:childTnLst>
                                </p:cTn>
                              </p:par>
                              <p:par>
                                <p:cTn id="175" presetID="53" presetClass="entr" presetSubtype="16" fill="hold" grpId="0" nodeType="withEffect">
                                  <p:stCondLst>
                                    <p:cond delay="4100"/>
                                  </p:stCondLst>
                                  <p:childTnLst>
                                    <p:set>
                                      <p:cBhvr>
                                        <p:cTn id="176" dur="1" fill="hold">
                                          <p:stCondLst>
                                            <p:cond delay="0"/>
                                          </p:stCondLst>
                                        </p:cTn>
                                        <p:tgtEl>
                                          <p:spTgt spid="3139"/>
                                        </p:tgtEl>
                                        <p:attrNameLst>
                                          <p:attrName>style.visibility</p:attrName>
                                        </p:attrNameLst>
                                      </p:cBhvr>
                                      <p:to>
                                        <p:strVal val="visible"/>
                                      </p:to>
                                    </p:set>
                                    <p:anim calcmode="lin" valueType="num">
                                      <p:cBhvr>
                                        <p:cTn id="177" dur="2000" fill="hold"/>
                                        <p:tgtEl>
                                          <p:spTgt spid="3139"/>
                                        </p:tgtEl>
                                        <p:attrNameLst>
                                          <p:attrName>ppt_w</p:attrName>
                                        </p:attrNameLst>
                                      </p:cBhvr>
                                      <p:tavLst>
                                        <p:tav tm="0">
                                          <p:val>
                                            <p:fltVal val="0.000000"/>
                                          </p:val>
                                        </p:tav>
                                        <p:tav tm="100000">
                                          <p:val>
                                            <p:strVal val="#ppt_w"/>
                                          </p:val>
                                        </p:tav>
                                      </p:tavLst>
                                    </p:anim>
                                    <p:anim calcmode="lin" valueType="num">
                                      <p:cBhvr>
                                        <p:cTn id="178" dur="2000" fill="hold"/>
                                        <p:tgtEl>
                                          <p:spTgt spid="3139"/>
                                        </p:tgtEl>
                                        <p:attrNameLst>
                                          <p:attrName>ppt_h</p:attrName>
                                        </p:attrNameLst>
                                      </p:cBhvr>
                                      <p:tavLst>
                                        <p:tav tm="0">
                                          <p:val>
                                            <p:fltVal val="0.000000"/>
                                          </p:val>
                                        </p:tav>
                                        <p:tav tm="100000">
                                          <p:val>
                                            <p:strVal val="#ppt_h"/>
                                          </p:val>
                                        </p:tav>
                                      </p:tavLst>
                                    </p:anim>
                                    <p:animEffect transition="in" filter="fade">
                                      <p:cBhvr>
                                        <p:cTn id="179" dur="2000"/>
                                        <p:tgtEl>
                                          <p:spTgt spid="3139"/>
                                        </p:tgtEl>
                                      </p:cBhvr>
                                    </p:animEffect>
                                  </p:childTnLst>
                                </p:cTn>
                              </p:par>
                              <p:par>
                                <p:cTn id="180" presetID="53" presetClass="entr" presetSubtype="16" fill="hold" grpId="0" nodeType="withEffect">
                                  <p:stCondLst>
                                    <p:cond delay="4000"/>
                                  </p:stCondLst>
                                  <p:childTnLst>
                                    <p:set>
                                      <p:cBhvr>
                                        <p:cTn id="181" dur="1" fill="hold">
                                          <p:stCondLst>
                                            <p:cond delay="0"/>
                                          </p:stCondLst>
                                        </p:cTn>
                                        <p:tgtEl>
                                          <p:spTgt spid="3124"/>
                                        </p:tgtEl>
                                        <p:attrNameLst>
                                          <p:attrName>style.visibility</p:attrName>
                                        </p:attrNameLst>
                                      </p:cBhvr>
                                      <p:to>
                                        <p:strVal val="visible"/>
                                      </p:to>
                                    </p:set>
                                    <p:anim calcmode="lin" valueType="num">
                                      <p:cBhvr>
                                        <p:cTn id="182" dur="2000" fill="hold"/>
                                        <p:tgtEl>
                                          <p:spTgt spid="3124"/>
                                        </p:tgtEl>
                                        <p:attrNameLst>
                                          <p:attrName>ppt_w</p:attrName>
                                        </p:attrNameLst>
                                      </p:cBhvr>
                                      <p:tavLst>
                                        <p:tav tm="0">
                                          <p:val>
                                            <p:fltVal val="0.000000"/>
                                          </p:val>
                                        </p:tav>
                                        <p:tav tm="100000">
                                          <p:val>
                                            <p:strVal val="#ppt_w"/>
                                          </p:val>
                                        </p:tav>
                                      </p:tavLst>
                                    </p:anim>
                                    <p:anim calcmode="lin" valueType="num">
                                      <p:cBhvr>
                                        <p:cTn id="183" dur="2000" fill="hold"/>
                                        <p:tgtEl>
                                          <p:spTgt spid="3124"/>
                                        </p:tgtEl>
                                        <p:attrNameLst>
                                          <p:attrName>ppt_h</p:attrName>
                                        </p:attrNameLst>
                                      </p:cBhvr>
                                      <p:tavLst>
                                        <p:tav tm="0">
                                          <p:val>
                                            <p:fltVal val="0.000000"/>
                                          </p:val>
                                        </p:tav>
                                        <p:tav tm="100000">
                                          <p:val>
                                            <p:strVal val="#ppt_h"/>
                                          </p:val>
                                        </p:tav>
                                      </p:tavLst>
                                    </p:anim>
                                    <p:animEffect transition="in" filter="fade">
                                      <p:cBhvr>
                                        <p:cTn id="184" dur="2000"/>
                                        <p:tgtEl>
                                          <p:spTgt spid="3124"/>
                                        </p:tgtEl>
                                      </p:cBhvr>
                                    </p:animEffect>
                                  </p:childTnLst>
                                </p:cTn>
                              </p:par>
                              <p:par>
                                <p:cTn id="185" presetID="53" presetClass="entr" presetSubtype="16" fill="hold" grpId="0" nodeType="withEffect">
                                  <p:stCondLst>
                                    <p:cond delay="4300"/>
                                  </p:stCondLst>
                                  <p:childTnLst>
                                    <p:set>
                                      <p:cBhvr>
                                        <p:cTn id="186" dur="1" fill="hold">
                                          <p:stCondLst>
                                            <p:cond delay="0"/>
                                          </p:stCondLst>
                                        </p:cTn>
                                        <p:tgtEl>
                                          <p:spTgt spid="3128"/>
                                        </p:tgtEl>
                                        <p:attrNameLst>
                                          <p:attrName>style.visibility</p:attrName>
                                        </p:attrNameLst>
                                      </p:cBhvr>
                                      <p:to>
                                        <p:strVal val="visible"/>
                                      </p:to>
                                    </p:set>
                                    <p:anim calcmode="lin" valueType="num">
                                      <p:cBhvr>
                                        <p:cTn id="187" dur="2000" fill="hold"/>
                                        <p:tgtEl>
                                          <p:spTgt spid="3128"/>
                                        </p:tgtEl>
                                        <p:attrNameLst>
                                          <p:attrName>ppt_w</p:attrName>
                                        </p:attrNameLst>
                                      </p:cBhvr>
                                      <p:tavLst>
                                        <p:tav tm="0">
                                          <p:val>
                                            <p:fltVal val="0.000000"/>
                                          </p:val>
                                        </p:tav>
                                        <p:tav tm="100000">
                                          <p:val>
                                            <p:strVal val="#ppt_w"/>
                                          </p:val>
                                        </p:tav>
                                      </p:tavLst>
                                    </p:anim>
                                    <p:anim calcmode="lin" valueType="num">
                                      <p:cBhvr>
                                        <p:cTn id="188" dur="2000" fill="hold"/>
                                        <p:tgtEl>
                                          <p:spTgt spid="3128"/>
                                        </p:tgtEl>
                                        <p:attrNameLst>
                                          <p:attrName>ppt_h</p:attrName>
                                        </p:attrNameLst>
                                      </p:cBhvr>
                                      <p:tavLst>
                                        <p:tav tm="0">
                                          <p:val>
                                            <p:fltVal val="0.000000"/>
                                          </p:val>
                                        </p:tav>
                                        <p:tav tm="100000">
                                          <p:val>
                                            <p:strVal val="#ppt_h"/>
                                          </p:val>
                                        </p:tav>
                                      </p:tavLst>
                                    </p:anim>
                                    <p:animEffect transition="in" filter="fade">
                                      <p:cBhvr>
                                        <p:cTn id="189" dur="2000"/>
                                        <p:tgtEl>
                                          <p:spTgt spid="3128"/>
                                        </p:tgtEl>
                                      </p:cBhvr>
                                    </p:animEffect>
                                  </p:childTnLst>
                                </p:cTn>
                              </p:par>
                              <p:par>
                                <p:cTn id="190" presetID="53" presetClass="entr" presetSubtype="16" fill="hold" grpId="0" nodeType="withEffect">
                                  <p:stCondLst>
                                    <p:cond delay="4500"/>
                                  </p:stCondLst>
                                  <p:childTnLst>
                                    <p:set>
                                      <p:cBhvr>
                                        <p:cTn id="191" dur="1" fill="hold">
                                          <p:stCondLst>
                                            <p:cond delay="0"/>
                                          </p:stCondLst>
                                        </p:cTn>
                                        <p:tgtEl>
                                          <p:spTgt spid="3138"/>
                                        </p:tgtEl>
                                        <p:attrNameLst>
                                          <p:attrName>style.visibility</p:attrName>
                                        </p:attrNameLst>
                                      </p:cBhvr>
                                      <p:to>
                                        <p:strVal val="visible"/>
                                      </p:to>
                                    </p:set>
                                    <p:anim calcmode="lin" valueType="num">
                                      <p:cBhvr>
                                        <p:cTn id="192" dur="2000" fill="hold"/>
                                        <p:tgtEl>
                                          <p:spTgt spid="3138"/>
                                        </p:tgtEl>
                                        <p:attrNameLst>
                                          <p:attrName>ppt_w</p:attrName>
                                        </p:attrNameLst>
                                      </p:cBhvr>
                                      <p:tavLst>
                                        <p:tav tm="0">
                                          <p:val>
                                            <p:fltVal val="0.000000"/>
                                          </p:val>
                                        </p:tav>
                                        <p:tav tm="100000">
                                          <p:val>
                                            <p:strVal val="#ppt_w"/>
                                          </p:val>
                                        </p:tav>
                                      </p:tavLst>
                                    </p:anim>
                                    <p:anim calcmode="lin" valueType="num">
                                      <p:cBhvr>
                                        <p:cTn id="193" dur="2000" fill="hold"/>
                                        <p:tgtEl>
                                          <p:spTgt spid="3138"/>
                                        </p:tgtEl>
                                        <p:attrNameLst>
                                          <p:attrName>ppt_h</p:attrName>
                                        </p:attrNameLst>
                                      </p:cBhvr>
                                      <p:tavLst>
                                        <p:tav tm="0">
                                          <p:val>
                                            <p:fltVal val="0.000000"/>
                                          </p:val>
                                        </p:tav>
                                        <p:tav tm="100000">
                                          <p:val>
                                            <p:strVal val="#ppt_h"/>
                                          </p:val>
                                        </p:tav>
                                      </p:tavLst>
                                    </p:anim>
                                    <p:animEffect transition="in" filter="fade">
                                      <p:cBhvr>
                                        <p:cTn id="194" dur="2000"/>
                                        <p:tgtEl>
                                          <p:spTgt spid="3138"/>
                                        </p:tgtEl>
                                      </p:cBhvr>
                                    </p:animEffect>
                                  </p:childTnLst>
                                </p:cTn>
                              </p:par>
                              <p:par>
                                <p:cTn id="195" presetID="63" presetClass="path" presetSubtype="0" accel="50000" decel="50000" fill="hold" grpId="0" nodeType="withEffect">
                                  <p:stCondLst>
                                    <p:cond delay="4200"/>
                                  </p:stCondLst>
                                  <p:childTnLst>
                                    <p:animMotion origin="layout" path="M 2.22222E-6 -1.85185E-6 L 0.85816 0.00255 " pathEditMode="relative" rAng="0" ptsTypes="AA">
                                      <p:cBhvr>
                                        <p:cTn id="196" dur="1000" fill="hold"/>
                                        <p:tgtEl>
                                          <p:spTgt spid="3107"/>
                                        </p:tgtEl>
                                        <p:attrNameLst>
                                          <p:attrName>ppt_x</p:attrName>
                                          <p:attrName>ppt_y</p:attrName>
                                        </p:attrNameLst>
                                      </p:cBhvr>
                                      <p:rCtr x="42900" y="100"/>
                                    </p:animMotion>
                                  </p:childTnLst>
                                </p:cTn>
                              </p:par>
                              <p:par>
                                <p:cTn id="197" presetID="63" presetClass="path" presetSubtype="0" accel="50000" decel="50000" fill="hold" grpId="0" nodeType="withEffect">
                                  <p:stCondLst>
                                    <p:cond delay="4300"/>
                                  </p:stCondLst>
                                  <p:childTnLst>
                                    <p:animMotion origin="layout" path="M -2.77778E-7 3.7037E-6 L 0.82483 3.7037E-6 " pathEditMode="relative" rAng="0" ptsTypes="AA">
                                      <p:cBhvr>
                                        <p:cTn id="198" dur="1000" fill="hold"/>
                                        <p:tgtEl>
                                          <p:spTgt spid="3150"/>
                                        </p:tgtEl>
                                        <p:attrNameLst>
                                          <p:attrName>ppt_x</p:attrName>
                                          <p:attrName>ppt_y</p:attrName>
                                        </p:attrNameLst>
                                      </p:cBhvr>
                                      <p:rCtr x="41200" y="0"/>
                                    </p:animMotion>
                                  </p:childTnLst>
                                </p:cTn>
                              </p:par>
                              <p:par>
                                <p:cTn id="199" presetID="63" presetClass="path" presetSubtype="0" accel="50000" decel="50000" fill="hold" grpId="0" nodeType="withEffect">
                                  <p:stCondLst>
                                    <p:cond delay="4500"/>
                                  </p:stCondLst>
                                  <p:childTnLst>
                                    <p:animMotion origin="layout" path="M 1.94444E-6 3.33333E-6 L 0.55503 -0.00023 " pathEditMode="relative" rAng="0" ptsTypes="AA">
                                      <p:cBhvr>
                                        <p:cTn id="200" dur="1000" fill="hold"/>
                                        <p:tgtEl>
                                          <p:spTgt spid="3101"/>
                                        </p:tgtEl>
                                        <p:attrNameLst>
                                          <p:attrName>ppt_x</p:attrName>
                                          <p:attrName>ppt_y</p:attrName>
                                        </p:attrNameLst>
                                      </p:cBhvr>
                                      <p:rCtr x="27700" y="0"/>
                                    </p:animMotion>
                                  </p:childTnLst>
                                </p:cTn>
                              </p:par>
                              <p:par>
                                <p:cTn id="201" presetID="53" presetClass="entr" presetSubtype="16" fill="hold" nodeType="withEffect">
                                  <p:stCondLst>
                                    <p:cond delay="4500"/>
                                  </p:stCondLst>
                                  <p:childTnLst>
                                    <p:set>
                                      <p:cBhvr>
                                        <p:cTn id="202" dur="1" fill="hold">
                                          <p:stCondLst>
                                            <p:cond delay="0"/>
                                          </p:stCondLst>
                                        </p:cTn>
                                        <p:tgtEl>
                                          <p:spTgt spid="3102"/>
                                        </p:tgtEl>
                                        <p:attrNameLst>
                                          <p:attrName>style.visibility</p:attrName>
                                        </p:attrNameLst>
                                      </p:cBhvr>
                                      <p:to>
                                        <p:strVal val="visible"/>
                                      </p:to>
                                    </p:set>
                                    <p:anim calcmode="lin" valueType="num">
                                      <p:cBhvr>
                                        <p:cTn id="203" dur="2000" fill="hold"/>
                                        <p:tgtEl>
                                          <p:spTgt spid="3102"/>
                                        </p:tgtEl>
                                        <p:attrNameLst>
                                          <p:attrName>ppt_w</p:attrName>
                                        </p:attrNameLst>
                                      </p:cBhvr>
                                      <p:tavLst>
                                        <p:tav tm="0">
                                          <p:val>
                                            <p:fltVal val="0.000000"/>
                                          </p:val>
                                        </p:tav>
                                        <p:tav tm="100000">
                                          <p:val>
                                            <p:strVal val="#ppt_w"/>
                                          </p:val>
                                        </p:tav>
                                      </p:tavLst>
                                    </p:anim>
                                    <p:anim calcmode="lin" valueType="num">
                                      <p:cBhvr>
                                        <p:cTn id="204" dur="2000" fill="hold"/>
                                        <p:tgtEl>
                                          <p:spTgt spid="3102"/>
                                        </p:tgtEl>
                                        <p:attrNameLst>
                                          <p:attrName>ppt_h</p:attrName>
                                        </p:attrNameLst>
                                      </p:cBhvr>
                                      <p:tavLst>
                                        <p:tav tm="0">
                                          <p:val>
                                            <p:fltVal val="0.000000"/>
                                          </p:val>
                                        </p:tav>
                                        <p:tav tm="100000">
                                          <p:val>
                                            <p:strVal val="#ppt_h"/>
                                          </p:val>
                                        </p:tav>
                                      </p:tavLst>
                                    </p:anim>
                                    <p:animEffect transition="in" filter="fade">
                                      <p:cBhvr>
                                        <p:cTn id="205" dur="2000"/>
                                        <p:tgtEl>
                                          <p:spTgt spid="3102"/>
                                        </p:tgtEl>
                                      </p:cBhvr>
                                    </p:animEffect>
                                  </p:childTnLst>
                                </p:cTn>
                              </p:par>
                              <p:par>
                                <p:cTn id="206" presetID="53" presetClass="entr" presetSubtype="16" fill="hold" nodeType="withEffect">
                                  <p:stCondLst>
                                    <p:cond delay="4700"/>
                                  </p:stCondLst>
                                  <p:childTnLst>
                                    <p:set>
                                      <p:cBhvr>
                                        <p:cTn id="207" dur="1" fill="hold">
                                          <p:stCondLst>
                                            <p:cond delay="0"/>
                                          </p:stCondLst>
                                        </p:cTn>
                                        <p:tgtEl>
                                          <p:spTgt spid="3085"/>
                                        </p:tgtEl>
                                        <p:attrNameLst>
                                          <p:attrName>style.visibility</p:attrName>
                                        </p:attrNameLst>
                                      </p:cBhvr>
                                      <p:to>
                                        <p:strVal val="visible"/>
                                      </p:to>
                                    </p:set>
                                    <p:anim calcmode="lin" valueType="num">
                                      <p:cBhvr>
                                        <p:cTn id="208" dur="2000" fill="hold"/>
                                        <p:tgtEl>
                                          <p:spTgt spid="3085"/>
                                        </p:tgtEl>
                                        <p:attrNameLst>
                                          <p:attrName>ppt_w</p:attrName>
                                        </p:attrNameLst>
                                      </p:cBhvr>
                                      <p:tavLst>
                                        <p:tav tm="0">
                                          <p:val>
                                            <p:fltVal val="0.000000"/>
                                          </p:val>
                                        </p:tav>
                                        <p:tav tm="100000">
                                          <p:val>
                                            <p:strVal val="#ppt_w"/>
                                          </p:val>
                                        </p:tav>
                                      </p:tavLst>
                                    </p:anim>
                                    <p:anim calcmode="lin" valueType="num">
                                      <p:cBhvr>
                                        <p:cTn id="209" dur="2000" fill="hold"/>
                                        <p:tgtEl>
                                          <p:spTgt spid="3085"/>
                                        </p:tgtEl>
                                        <p:attrNameLst>
                                          <p:attrName>ppt_h</p:attrName>
                                        </p:attrNameLst>
                                      </p:cBhvr>
                                      <p:tavLst>
                                        <p:tav tm="0">
                                          <p:val>
                                            <p:fltVal val="0.000000"/>
                                          </p:val>
                                        </p:tav>
                                        <p:tav tm="100000">
                                          <p:val>
                                            <p:strVal val="#ppt_h"/>
                                          </p:val>
                                        </p:tav>
                                      </p:tavLst>
                                    </p:anim>
                                    <p:animEffect transition="in" filter="fade">
                                      <p:cBhvr>
                                        <p:cTn id="210" dur="2000"/>
                                        <p:tgtEl>
                                          <p:spTgt spid="3085"/>
                                        </p:tgtEl>
                                      </p:cBhvr>
                                    </p:animEffect>
                                  </p:childTnLst>
                                </p:cTn>
                              </p:par>
                              <p:par>
                                <p:cTn id="211" presetID="53" presetClass="entr" presetSubtype="16" fill="hold" nodeType="withEffect">
                                  <p:stCondLst>
                                    <p:cond delay="4900"/>
                                  </p:stCondLst>
                                  <p:childTnLst>
                                    <p:set>
                                      <p:cBhvr>
                                        <p:cTn id="212" dur="1" fill="hold">
                                          <p:stCondLst>
                                            <p:cond delay="0"/>
                                          </p:stCondLst>
                                        </p:cTn>
                                        <p:tgtEl>
                                          <p:spTgt spid="3081"/>
                                        </p:tgtEl>
                                        <p:attrNameLst>
                                          <p:attrName>style.visibility</p:attrName>
                                        </p:attrNameLst>
                                      </p:cBhvr>
                                      <p:to>
                                        <p:strVal val="visible"/>
                                      </p:to>
                                    </p:set>
                                    <p:anim calcmode="lin" valueType="num">
                                      <p:cBhvr>
                                        <p:cTn id="213" dur="2000" fill="hold"/>
                                        <p:tgtEl>
                                          <p:spTgt spid="3081"/>
                                        </p:tgtEl>
                                        <p:attrNameLst>
                                          <p:attrName>ppt_w</p:attrName>
                                        </p:attrNameLst>
                                      </p:cBhvr>
                                      <p:tavLst>
                                        <p:tav tm="0">
                                          <p:val>
                                            <p:fltVal val="0.000000"/>
                                          </p:val>
                                        </p:tav>
                                        <p:tav tm="100000">
                                          <p:val>
                                            <p:strVal val="#ppt_w"/>
                                          </p:val>
                                        </p:tav>
                                      </p:tavLst>
                                    </p:anim>
                                    <p:anim calcmode="lin" valueType="num">
                                      <p:cBhvr>
                                        <p:cTn id="214" dur="2000" fill="hold"/>
                                        <p:tgtEl>
                                          <p:spTgt spid="3081"/>
                                        </p:tgtEl>
                                        <p:attrNameLst>
                                          <p:attrName>ppt_h</p:attrName>
                                        </p:attrNameLst>
                                      </p:cBhvr>
                                      <p:tavLst>
                                        <p:tav tm="0">
                                          <p:val>
                                            <p:fltVal val="0.000000"/>
                                          </p:val>
                                        </p:tav>
                                        <p:tav tm="100000">
                                          <p:val>
                                            <p:strVal val="#ppt_h"/>
                                          </p:val>
                                        </p:tav>
                                      </p:tavLst>
                                    </p:anim>
                                    <p:animEffect transition="in" filter="fade">
                                      <p:cBhvr>
                                        <p:cTn id="215" dur="2000"/>
                                        <p:tgtEl>
                                          <p:spTgt spid="3081"/>
                                        </p:tgtEl>
                                      </p:cBhvr>
                                    </p:animEffect>
                                  </p:childTnLst>
                                </p:cTn>
                              </p:par>
                              <p:par>
                                <p:cTn id="216" presetID="53" presetClass="entr" presetSubtype="16" fill="hold" nodeType="withEffect">
                                  <p:stCondLst>
                                    <p:cond delay="5000"/>
                                  </p:stCondLst>
                                  <p:childTnLst>
                                    <p:set>
                                      <p:cBhvr>
                                        <p:cTn id="217" dur="1" fill="hold">
                                          <p:stCondLst>
                                            <p:cond delay="0"/>
                                          </p:stCondLst>
                                        </p:cTn>
                                        <p:tgtEl>
                                          <p:spTgt spid="3093"/>
                                        </p:tgtEl>
                                        <p:attrNameLst>
                                          <p:attrName>style.visibility</p:attrName>
                                        </p:attrNameLst>
                                      </p:cBhvr>
                                      <p:to>
                                        <p:strVal val="visible"/>
                                      </p:to>
                                    </p:set>
                                    <p:anim calcmode="lin" valueType="num">
                                      <p:cBhvr>
                                        <p:cTn id="218" dur="2000" fill="hold"/>
                                        <p:tgtEl>
                                          <p:spTgt spid="3093"/>
                                        </p:tgtEl>
                                        <p:attrNameLst>
                                          <p:attrName>ppt_w</p:attrName>
                                        </p:attrNameLst>
                                      </p:cBhvr>
                                      <p:tavLst>
                                        <p:tav tm="0">
                                          <p:val>
                                            <p:fltVal val="0.000000"/>
                                          </p:val>
                                        </p:tav>
                                        <p:tav tm="100000">
                                          <p:val>
                                            <p:strVal val="#ppt_w"/>
                                          </p:val>
                                        </p:tav>
                                      </p:tavLst>
                                    </p:anim>
                                    <p:anim calcmode="lin" valueType="num">
                                      <p:cBhvr>
                                        <p:cTn id="219" dur="2000" fill="hold"/>
                                        <p:tgtEl>
                                          <p:spTgt spid="3093"/>
                                        </p:tgtEl>
                                        <p:attrNameLst>
                                          <p:attrName>ppt_h</p:attrName>
                                        </p:attrNameLst>
                                      </p:cBhvr>
                                      <p:tavLst>
                                        <p:tav tm="0">
                                          <p:val>
                                            <p:fltVal val="0.000000"/>
                                          </p:val>
                                        </p:tav>
                                        <p:tav tm="100000">
                                          <p:val>
                                            <p:strVal val="#ppt_h"/>
                                          </p:val>
                                        </p:tav>
                                      </p:tavLst>
                                    </p:anim>
                                    <p:animEffect transition="in" filter="fade">
                                      <p:cBhvr>
                                        <p:cTn id="220" dur="2000"/>
                                        <p:tgtEl>
                                          <p:spTgt spid="3093"/>
                                        </p:tgtEl>
                                      </p:cBhvr>
                                    </p:animEffect>
                                  </p:childTnLst>
                                </p:cTn>
                              </p:par>
                              <p:par>
                                <p:cTn id="221" presetID="53" presetClass="entr" presetSubtype="16" fill="hold" nodeType="withEffect">
                                  <p:stCondLst>
                                    <p:cond delay="5200"/>
                                  </p:stCondLst>
                                  <p:childTnLst>
                                    <p:set>
                                      <p:cBhvr>
                                        <p:cTn id="222" dur="1" fill="hold">
                                          <p:stCondLst>
                                            <p:cond delay="0"/>
                                          </p:stCondLst>
                                        </p:cTn>
                                        <p:tgtEl>
                                          <p:spTgt spid="3089"/>
                                        </p:tgtEl>
                                        <p:attrNameLst>
                                          <p:attrName>style.visibility</p:attrName>
                                        </p:attrNameLst>
                                      </p:cBhvr>
                                      <p:to>
                                        <p:strVal val="visible"/>
                                      </p:to>
                                    </p:set>
                                    <p:anim calcmode="lin" valueType="num">
                                      <p:cBhvr>
                                        <p:cTn id="223" dur="2000" fill="hold"/>
                                        <p:tgtEl>
                                          <p:spTgt spid="3089"/>
                                        </p:tgtEl>
                                        <p:attrNameLst>
                                          <p:attrName>ppt_w</p:attrName>
                                        </p:attrNameLst>
                                      </p:cBhvr>
                                      <p:tavLst>
                                        <p:tav tm="0">
                                          <p:val>
                                            <p:fltVal val="0.000000"/>
                                          </p:val>
                                        </p:tav>
                                        <p:tav tm="100000">
                                          <p:val>
                                            <p:strVal val="#ppt_w"/>
                                          </p:val>
                                        </p:tav>
                                      </p:tavLst>
                                    </p:anim>
                                    <p:anim calcmode="lin" valueType="num">
                                      <p:cBhvr>
                                        <p:cTn id="224" dur="2000" fill="hold"/>
                                        <p:tgtEl>
                                          <p:spTgt spid="3089"/>
                                        </p:tgtEl>
                                        <p:attrNameLst>
                                          <p:attrName>ppt_h</p:attrName>
                                        </p:attrNameLst>
                                      </p:cBhvr>
                                      <p:tavLst>
                                        <p:tav tm="0">
                                          <p:val>
                                            <p:fltVal val="0.000000"/>
                                          </p:val>
                                        </p:tav>
                                        <p:tav tm="100000">
                                          <p:val>
                                            <p:strVal val="#ppt_h"/>
                                          </p:val>
                                        </p:tav>
                                      </p:tavLst>
                                    </p:anim>
                                    <p:animEffect transition="in" filter="fade">
                                      <p:cBhvr>
                                        <p:cTn id="225" dur="2000"/>
                                        <p:tgtEl>
                                          <p:spTgt spid="3089"/>
                                        </p:tgtEl>
                                      </p:cBhvr>
                                    </p:animEffect>
                                  </p:childTnLst>
                                </p:cTn>
                              </p:par>
                              <p:par>
                                <p:cTn id="226" presetID="53" presetClass="entr" presetSubtype="16" fill="hold" nodeType="withEffect">
                                  <p:stCondLst>
                                    <p:cond delay="5400"/>
                                  </p:stCondLst>
                                  <p:childTnLst>
                                    <p:set>
                                      <p:cBhvr>
                                        <p:cTn id="227" dur="1" fill="hold">
                                          <p:stCondLst>
                                            <p:cond delay="0"/>
                                          </p:stCondLst>
                                        </p:cTn>
                                        <p:tgtEl>
                                          <p:spTgt spid="3097"/>
                                        </p:tgtEl>
                                        <p:attrNameLst>
                                          <p:attrName>style.visibility</p:attrName>
                                        </p:attrNameLst>
                                      </p:cBhvr>
                                      <p:to>
                                        <p:strVal val="visible"/>
                                      </p:to>
                                    </p:set>
                                    <p:anim calcmode="lin" valueType="num">
                                      <p:cBhvr>
                                        <p:cTn id="228" dur="2000" fill="hold"/>
                                        <p:tgtEl>
                                          <p:spTgt spid="3097"/>
                                        </p:tgtEl>
                                        <p:attrNameLst>
                                          <p:attrName>ppt_w</p:attrName>
                                        </p:attrNameLst>
                                      </p:cBhvr>
                                      <p:tavLst>
                                        <p:tav tm="0">
                                          <p:val>
                                            <p:fltVal val="0.000000"/>
                                          </p:val>
                                        </p:tav>
                                        <p:tav tm="100000">
                                          <p:val>
                                            <p:strVal val="#ppt_w"/>
                                          </p:val>
                                        </p:tav>
                                      </p:tavLst>
                                    </p:anim>
                                    <p:anim calcmode="lin" valueType="num">
                                      <p:cBhvr>
                                        <p:cTn id="229" dur="2000" fill="hold"/>
                                        <p:tgtEl>
                                          <p:spTgt spid="3097"/>
                                        </p:tgtEl>
                                        <p:attrNameLst>
                                          <p:attrName>ppt_h</p:attrName>
                                        </p:attrNameLst>
                                      </p:cBhvr>
                                      <p:tavLst>
                                        <p:tav tm="0">
                                          <p:val>
                                            <p:fltVal val="0.000000"/>
                                          </p:val>
                                        </p:tav>
                                        <p:tav tm="100000">
                                          <p:val>
                                            <p:strVal val="#ppt_h"/>
                                          </p:val>
                                        </p:tav>
                                      </p:tavLst>
                                    </p:anim>
                                    <p:animEffect transition="in" filter="fade">
                                      <p:cBhvr>
                                        <p:cTn id="230" dur="2000"/>
                                        <p:tgtEl>
                                          <p:spTgt spid="3097"/>
                                        </p:tgtEl>
                                      </p:cBhvr>
                                    </p:animEffect>
                                  </p:childTnLst>
                                </p:cTn>
                              </p:par>
                              <p:par>
                                <p:cTn id="231" presetID="53" presetClass="entr" presetSubtype="16" fill="hold" nodeType="withEffect">
                                  <p:stCondLst>
                                    <p:cond delay="5600"/>
                                  </p:stCondLst>
                                  <p:childTnLst>
                                    <p:set>
                                      <p:cBhvr>
                                        <p:cTn id="232" dur="1" fill="hold">
                                          <p:stCondLst>
                                            <p:cond delay="0"/>
                                          </p:stCondLst>
                                        </p:cTn>
                                        <p:tgtEl>
                                          <p:spTgt spid="3078"/>
                                        </p:tgtEl>
                                        <p:attrNameLst>
                                          <p:attrName>style.visibility</p:attrName>
                                        </p:attrNameLst>
                                      </p:cBhvr>
                                      <p:to>
                                        <p:strVal val="visible"/>
                                      </p:to>
                                    </p:set>
                                    <p:anim calcmode="lin" valueType="num">
                                      <p:cBhvr>
                                        <p:cTn id="233" dur="2000" fill="hold"/>
                                        <p:tgtEl>
                                          <p:spTgt spid="3078"/>
                                        </p:tgtEl>
                                        <p:attrNameLst>
                                          <p:attrName>ppt_w</p:attrName>
                                        </p:attrNameLst>
                                      </p:cBhvr>
                                      <p:tavLst>
                                        <p:tav tm="0">
                                          <p:val>
                                            <p:fltVal val="0.000000"/>
                                          </p:val>
                                        </p:tav>
                                        <p:tav tm="100000">
                                          <p:val>
                                            <p:strVal val="#ppt_w"/>
                                          </p:val>
                                        </p:tav>
                                      </p:tavLst>
                                    </p:anim>
                                    <p:anim calcmode="lin" valueType="num">
                                      <p:cBhvr>
                                        <p:cTn id="234" dur="2000" fill="hold"/>
                                        <p:tgtEl>
                                          <p:spTgt spid="3078"/>
                                        </p:tgtEl>
                                        <p:attrNameLst>
                                          <p:attrName>ppt_h</p:attrName>
                                        </p:attrNameLst>
                                      </p:cBhvr>
                                      <p:tavLst>
                                        <p:tav tm="0">
                                          <p:val>
                                            <p:fltVal val="0.000000"/>
                                          </p:val>
                                        </p:tav>
                                        <p:tav tm="100000">
                                          <p:val>
                                            <p:strVal val="#ppt_h"/>
                                          </p:val>
                                        </p:tav>
                                      </p:tavLst>
                                    </p:anim>
                                    <p:animEffect transition="in" filter="fade">
                                      <p:cBhvr>
                                        <p:cTn id="235" dur="2000"/>
                                        <p:tgtEl>
                                          <p:spTgt spid="3078"/>
                                        </p:tgtEl>
                                      </p:cBhvr>
                                    </p:animEffect>
                                  </p:childTnLst>
                                </p:cTn>
                              </p:par>
                              <p:par>
                                <p:cTn id="236" presetID="53" presetClass="entr" presetSubtype="16" fill="hold" nodeType="withEffect">
                                  <p:stCondLst>
                                    <p:cond delay="5800"/>
                                  </p:stCondLst>
                                  <p:childTnLst>
                                    <p:set>
                                      <p:cBhvr>
                                        <p:cTn id="237" dur="1" fill="hold">
                                          <p:stCondLst>
                                            <p:cond delay="0"/>
                                          </p:stCondLst>
                                        </p:cTn>
                                        <p:tgtEl>
                                          <p:spTgt spid="3075"/>
                                        </p:tgtEl>
                                        <p:attrNameLst>
                                          <p:attrName>style.visibility</p:attrName>
                                        </p:attrNameLst>
                                      </p:cBhvr>
                                      <p:to>
                                        <p:strVal val="visible"/>
                                      </p:to>
                                    </p:set>
                                    <p:anim calcmode="lin" valueType="num">
                                      <p:cBhvr>
                                        <p:cTn id="238" dur="2000" fill="hold"/>
                                        <p:tgtEl>
                                          <p:spTgt spid="3075"/>
                                        </p:tgtEl>
                                        <p:attrNameLst>
                                          <p:attrName>ppt_w</p:attrName>
                                        </p:attrNameLst>
                                      </p:cBhvr>
                                      <p:tavLst>
                                        <p:tav tm="0">
                                          <p:val>
                                            <p:fltVal val="0.000000"/>
                                          </p:val>
                                        </p:tav>
                                        <p:tav tm="100000">
                                          <p:val>
                                            <p:strVal val="#ppt_w"/>
                                          </p:val>
                                        </p:tav>
                                      </p:tavLst>
                                    </p:anim>
                                    <p:anim calcmode="lin" valueType="num">
                                      <p:cBhvr>
                                        <p:cTn id="239" dur="2000" fill="hold"/>
                                        <p:tgtEl>
                                          <p:spTgt spid="3075"/>
                                        </p:tgtEl>
                                        <p:attrNameLst>
                                          <p:attrName>ppt_h</p:attrName>
                                        </p:attrNameLst>
                                      </p:cBhvr>
                                      <p:tavLst>
                                        <p:tav tm="0">
                                          <p:val>
                                            <p:fltVal val="0.000000"/>
                                          </p:val>
                                        </p:tav>
                                        <p:tav tm="100000">
                                          <p:val>
                                            <p:strVal val="#ppt_h"/>
                                          </p:val>
                                        </p:tav>
                                      </p:tavLst>
                                    </p:anim>
                                    <p:animEffect transition="in" filter="fade">
                                      <p:cBhvr>
                                        <p:cTn id="240" dur="2000"/>
                                        <p:tgtEl>
                                          <p:spTgt spid="3075"/>
                                        </p:tgtEl>
                                      </p:cBhvr>
                                    </p:animEffect>
                                  </p:childTnLst>
                                </p:cTn>
                              </p:par>
                            </p:childTnLst>
                          </p:cTn>
                        </p:par>
                        <p:par>
                          <p:cTn id="241" fill="hold">
                            <p:stCondLst>
                              <p:cond delay="2000"/>
                            </p:stCondLst>
                            <p:childTnLst>
                              <p:par>
                                <p:cTn id="242" presetID="9" presetClass="entr" presetSubtype="0" fill="hold" nodeType="afterEffect">
                                  <p:stCondLst>
                                    <p:cond delay="0"/>
                                  </p:stCondLst>
                                  <p:childTnLst>
                                    <p:set>
                                      <p:cBhvr>
                                        <p:cTn id="243" dur="1" fill="hold">
                                          <p:stCondLst>
                                            <p:cond delay="0"/>
                                          </p:stCondLst>
                                        </p:cTn>
                                        <p:tgtEl>
                                          <p:spTgt spid="3074"/>
                                        </p:tgtEl>
                                        <p:attrNameLst>
                                          <p:attrName>style.visibility</p:attrName>
                                        </p:attrNameLst>
                                      </p:cBhvr>
                                      <p:to>
                                        <p:strVal val="visible"/>
                                      </p:to>
                                    </p:set>
                                    <p:animEffect transition="in" filter="dissolve">
                                      <p:cBhvr>
                                        <p:cTn id="244" dur="2000"/>
                                        <p:tgtEl>
                                          <p:spTgt spid="3074"/>
                                        </p:tgtEl>
                                      </p:cBhvr>
                                    </p:animEffect>
                                  </p:childTnLst>
                                </p:cTn>
                              </p:par>
                            </p:childTnLst>
                          </p:cTn>
                        </p:par>
                        <p:par>
                          <p:cTn id="245" fill="hold">
                            <p:stCondLst>
                              <p:cond delay="4000"/>
                            </p:stCondLst>
                            <p:childTnLst>
                              <p:par>
                                <p:cTn id="246" presetID="2" presetClass="entr" presetSubtype="8" fill="hold" nodeType="afterEffect">
                                  <p:stCondLst>
                                    <p:cond delay="0"/>
                                  </p:stCondLst>
                                  <p:childTnLst>
                                    <p:set>
                                      <p:cBhvr>
                                        <p:cTn id="247" dur="1" fill="hold">
                                          <p:stCondLst>
                                            <p:cond delay="0"/>
                                          </p:stCondLst>
                                        </p:cTn>
                                        <p:tgtEl>
                                          <p:spTgt spid="9272"/>
                                        </p:tgtEl>
                                        <p:attrNameLst>
                                          <p:attrName>style.visibility</p:attrName>
                                        </p:attrNameLst>
                                      </p:cBhvr>
                                      <p:to>
                                        <p:strVal val="visible"/>
                                      </p:to>
                                    </p:set>
                                    <p:anim calcmode="lin" valueType="num">
                                      <p:cBhvr additive="base">
                                        <p:cTn id="248" dur="500" fill="hold"/>
                                        <p:tgtEl>
                                          <p:spTgt spid="9272"/>
                                        </p:tgtEl>
                                        <p:attrNameLst>
                                          <p:attrName>ppt_x</p:attrName>
                                        </p:attrNameLst>
                                      </p:cBhvr>
                                      <p:tavLst>
                                        <p:tav tm="0">
                                          <p:val>
                                            <p:strVal val="0-#ppt_w/2"/>
                                          </p:val>
                                        </p:tav>
                                        <p:tav tm="100000">
                                          <p:val>
                                            <p:strVal val="#ppt_x"/>
                                          </p:val>
                                        </p:tav>
                                      </p:tavLst>
                                    </p:anim>
                                    <p:anim calcmode="lin" valueType="num">
                                      <p:cBhvr additive="base">
                                        <p:cTn id="249" dur="500" fill="hold"/>
                                        <p:tgtEl>
                                          <p:spTgt spid="9272"/>
                                        </p:tgtEl>
                                        <p:attrNameLst>
                                          <p:attrName>ppt_y</p:attrName>
                                        </p:attrNameLst>
                                      </p:cBhvr>
                                      <p:tavLst>
                                        <p:tav tm="0">
                                          <p:val>
                                            <p:strVal val="#ppt_y"/>
                                          </p:val>
                                        </p:tav>
                                        <p:tav tm="100000">
                                          <p:val>
                                            <p:strVal val="#ppt_y"/>
                                          </p:val>
                                        </p:tav>
                                      </p:tavLst>
                                    </p:anim>
                                  </p:childTnLst>
                                </p:cTn>
                              </p:par>
                              <p:par>
                                <p:cTn id="250" presetID="2" presetClass="entr" presetSubtype="2" fill="hold" grpId="0" nodeType="withEffect">
                                  <p:stCondLst>
                                    <p:cond delay="0"/>
                                  </p:stCondLst>
                                  <p:childTnLst>
                                    <p:set>
                                      <p:cBhvr>
                                        <p:cTn id="251" dur="1" fill="hold">
                                          <p:stCondLst>
                                            <p:cond delay="0"/>
                                          </p:stCondLst>
                                        </p:cTn>
                                        <p:tgtEl>
                                          <p:spTgt spid="9275"/>
                                        </p:tgtEl>
                                        <p:attrNameLst>
                                          <p:attrName>style.visibility</p:attrName>
                                        </p:attrNameLst>
                                      </p:cBhvr>
                                      <p:to>
                                        <p:strVal val="visible"/>
                                      </p:to>
                                    </p:set>
                                    <p:anim calcmode="lin" valueType="num">
                                      <p:cBhvr additive="base">
                                        <p:cTn id="252" dur="500" fill="hold"/>
                                        <p:tgtEl>
                                          <p:spTgt spid="9275"/>
                                        </p:tgtEl>
                                        <p:attrNameLst>
                                          <p:attrName>ppt_x</p:attrName>
                                        </p:attrNameLst>
                                      </p:cBhvr>
                                      <p:tavLst>
                                        <p:tav tm="0">
                                          <p:val>
                                            <p:strVal val="1+#ppt_w/2"/>
                                          </p:val>
                                        </p:tav>
                                        <p:tav tm="100000">
                                          <p:val>
                                            <p:strVal val="#ppt_x"/>
                                          </p:val>
                                        </p:tav>
                                      </p:tavLst>
                                    </p:anim>
                                    <p:anim calcmode="lin" valueType="num">
                                      <p:cBhvr additive="base">
                                        <p:cTn id="253" dur="500" fill="hold"/>
                                        <p:tgtEl>
                                          <p:spTgt spid="9275"/>
                                        </p:tgtEl>
                                        <p:attrNameLst>
                                          <p:attrName>ppt_y</p:attrName>
                                        </p:attrNameLst>
                                      </p:cBhvr>
                                      <p:tavLst>
                                        <p:tav tm="0">
                                          <p:val>
                                            <p:strVal val="#ppt_y"/>
                                          </p:val>
                                        </p:tav>
                                        <p:tav tm="100000">
                                          <p:val>
                                            <p:strVal val="#ppt_y"/>
                                          </p:val>
                                        </p:tav>
                                      </p:tavLst>
                                    </p:anim>
                                  </p:childTnLst>
                                </p:cTn>
                              </p:par>
                            </p:childTnLst>
                          </p:cTn>
                        </p:par>
                        <p:par>
                          <p:cTn id="254" fill="hold">
                            <p:stCondLst>
                              <p:cond delay="4500"/>
                            </p:stCondLst>
                            <p:childTnLst>
                              <p:par>
                                <p:cTn id="255" presetID="42" presetClass="entr" presetSubtype="0" fill="hold" nodeType="afterEffect">
                                  <p:stCondLst>
                                    <p:cond delay="0"/>
                                  </p:stCondLst>
                                  <p:childTnLst>
                                    <p:set>
                                      <p:cBhvr>
                                        <p:cTn id="256" dur="1" fill="hold">
                                          <p:stCondLst>
                                            <p:cond delay="0"/>
                                          </p:stCondLst>
                                        </p:cTn>
                                        <p:tgtEl>
                                          <p:spTgt spid="3"/>
                                        </p:tgtEl>
                                        <p:attrNameLst>
                                          <p:attrName>style.visibility</p:attrName>
                                        </p:attrNameLst>
                                      </p:cBhvr>
                                      <p:to>
                                        <p:strVal val="visible"/>
                                      </p:to>
                                    </p:set>
                                    <p:animEffect transition="in" filter="fade">
                                      <p:cBhvr>
                                        <p:cTn id="257" dur="1000"/>
                                        <p:tgtEl>
                                          <p:spTgt spid="3"/>
                                        </p:tgtEl>
                                      </p:cBhvr>
                                    </p:animEffect>
                                    <p:anim calcmode="lin" valueType="num">
                                      <p:cBhvr>
                                        <p:cTn id="258" dur="1000" fill="hold"/>
                                        <p:tgtEl>
                                          <p:spTgt spid="3"/>
                                        </p:tgtEl>
                                        <p:attrNameLst>
                                          <p:attrName>ppt_x</p:attrName>
                                        </p:attrNameLst>
                                      </p:cBhvr>
                                      <p:tavLst>
                                        <p:tav tm="0">
                                          <p:val>
                                            <p:strVal val="#ppt_x"/>
                                          </p:val>
                                        </p:tav>
                                        <p:tav tm="100000">
                                          <p:val>
                                            <p:strVal val="#ppt_x"/>
                                          </p:val>
                                        </p:tav>
                                      </p:tavLst>
                                    </p:anim>
                                    <p:anim calcmode="lin" valueType="num">
                                      <p:cBhvr>
                                        <p:cTn id="25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1" grpId="0" animBg="1"/>
      <p:bldP spid="3106" grpId="0" animBg="1"/>
      <p:bldP spid="3107" grpId="0" animBg="1"/>
      <p:bldP spid="3108" grpId="0" animBg="1"/>
      <p:bldP spid="3109" grpId="0" animBg="1"/>
      <p:bldP spid="3110" grpId="0" animBg="1"/>
      <p:bldP spid="3111" grpId="0" animBg="1"/>
      <p:bldP spid="3112" grpId="0" animBg="1"/>
      <p:bldP spid="3113" grpId="0" animBg="1"/>
      <p:bldP spid="3114" grpId="0" animBg="1"/>
      <p:bldP spid="3115" grpId="0" animBg="1"/>
      <p:bldP spid="3116" grpId="0" animBg="1"/>
      <p:bldP spid="3117" grpId="0" animBg="1"/>
      <p:bldP spid="3118" grpId="0" animBg="1"/>
      <p:bldP spid="3119" grpId="0" animBg="1"/>
      <p:bldP spid="3120" grpId="0" animBg="1"/>
      <p:bldP spid="3121" grpId="0" animBg="1"/>
      <p:bldP spid="3122" grpId="0" animBg="1"/>
      <p:bldP spid="3123" grpId="0" animBg="1"/>
      <p:bldP spid="3124" grpId="0" animBg="1"/>
      <p:bldP spid="3125" grpId="0" animBg="1"/>
      <p:bldP spid="3126" grpId="0" animBg="1"/>
      <p:bldP spid="3127" grpId="0" animBg="1"/>
      <p:bldP spid="3128" grpId="0" animBg="1"/>
      <p:bldP spid="3129" grpId="0" animBg="1"/>
      <p:bldP spid="3130" grpId="0" animBg="1"/>
      <p:bldP spid="3131" grpId="0" animBg="1"/>
      <p:bldP spid="3132" grpId="0" animBg="1"/>
      <p:bldP spid="3133" grpId="0" animBg="1"/>
      <p:bldP spid="3134" grpId="0" animBg="1"/>
      <p:bldP spid="3135" grpId="0" animBg="1"/>
      <p:bldP spid="3136" grpId="0" animBg="1"/>
      <p:bldP spid="3137" grpId="0" animBg="1"/>
      <p:bldP spid="3138" grpId="0" animBg="1"/>
      <p:bldP spid="3139" grpId="0" animBg="1"/>
      <p:bldP spid="3148" grpId="0" animBg="1"/>
      <p:bldP spid="3149" grpId="0" animBg="1"/>
      <p:bldP spid="3150" grpId="0" animBg="1"/>
      <p:bldP spid="3151" grpId="0" animBg="1"/>
      <p:bldP spid="3152" grpId="0" animBg="1"/>
      <p:bldP spid="3153" grpId="0" animBg="1"/>
      <p:bldP spid="927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Rectangle 2"/>
          <p:cNvSpPr/>
          <p:nvPr/>
        </p:nvSpPr>
        <p:spPr>
          <a:xfrm>
            <a:off x="0" y="1052513"/>
            <a:ext cx="9180513"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82947" name="Rectangle 4"/>
          <p:cNvSpPr/>
          <p:nvPr/>
        </p:nvSpPr>
        <p:spPr>
          <a:xfrm>
            <a:off x="0" y="0"/>
            <a:ext cx="9180513"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82948"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2949"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2950"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2951"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2952"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42" name="图片 4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5" y="5085184"/>
            <a:ext cx="948189" cy="118523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pic>
        <p:nvPicPr>
          <p:cNvPr id="82954" name="Picture 6" descr="北郊字体"/>
          <p:cNvPicPr>
            <a:picLocks noChangeAspect="1"/>
          </p:cNvPicPr>
          <p:nvPr/>
        </p:nvPicPr>
        <p:blipFill>
          <a:blip r:embed="rId2">
            <a:clrChange>
              <a:clrFrom>
                <a:srgbClr val="FFFFFF"/>
              </a:clrFrom>
              <a:clrTo>
                <a:srgbClr val="FFFFFF">
                  <a:alpha val="0"/>
                </a:srgbClr>
              </a:clrTo>
            </a:clrChange>
          </a:blip>
          <a:stretch>
            <a:fillRect/>
          </a:stretch>
        </p:blipFill>
        <p:spPr>
          <a:xfrm>
            <a:off x="1763713" y="5767388"/>
            <a:ext cx="4187825" cy="757237"/>
          </a:xfrm>
          <a:prstGeom prst="rect">
            <a:avLst/>
          </a:prstGeom>
          <a:noFill/>
          <a:ln w="9525">
            <a:noFill/>
          </a:ln>
        </p:spPr>
      </p:pic>
      <p:pic>
        <p:nvPicPr>
          <p:cNvPr id="82955" name="Picture 1" descr="C:\Users\ZY\AppData\Roaming\Tencent\Users\527260427\QQ\WinTemp\RichOle\LH3$TGLR75}A9]Y1YYOKD52.jpg"/>
          <p:cNvPicPr>
            <a:picLocks noChangeAspect="1"/>
          </p:cNvPicPr>
          <p:nvPr/>
        </p:nvPicPr>
        <p:blipFill>
          <a:blip r:embed="rId3"/>
          <a:stretch>
            <a:fillRect/>
          </a:stretch>
        </p:blipFill>
        <p:spPr>
          <a:xfrm>
            <a:off x="34925" y="-26987"/>
            <a:ext cx="9109075" cy="5126037"/>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4" name="Rectangle 2"/>
          <p:cNvSpPr/>
          <p:nvPr/>
        </p:nvSpPr>
        <p:spPr>
          <a:xfrm>
            <a:off x="0" y="1052513"/>
            <a:ext cx="9180513"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84995" name="Rectangle 4"/>
          <p:cNvSpPr/>
          <p:nvPr/>
        </p:nvSpPr>
        <p:spPr>
          <a:xfrm>
            <a:off x="0" y="0"/>
            <a:ext cx="9180513"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84996"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4997"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4998"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4999"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5000"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42" name="图片 4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5" y="5085184"/>
            <a:ext cx="948189" cy="118523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pic>
        <p:nvPicPr>
          <p:cNvPr id="85002" name="Picture 6" descr="北郊字体"/>
          <p:cNvPicPr>
            <a:picLocks noChangeAspect="1"/>
          </p:cNvPicPr>
          <p:nvPr/>
        </p:nvPicPr>
        <p:blipFill>
          <a:blip r:embed="rId2">
            <a:clrChange>
              <a:clrFrom>
                <a:srgbClr val="FFFFFF"/>
              </a:clrFrom>
              <a:clrTo>
                <a:srgbClr val="FFFFFF">
                  <a:alpha val="0"/>
                </a:srgbClr>
              </a:clrTo>
            </a:clrChange>
          </a:blip>
          <a:stretch>
            <a:fillRect/>
          </a:stretch>
        </p:blipFill>
        <p:spPr>
          <a:xfrm>
            <a:off x="1763713" y="5767388"/>
            <a:ext cx="4187825" cy="757237"/>
          </a:xfrm>
          <a:prstGeom prst="rect">
            <a:avLst/>
          </a:prstGeom>
          <a:noFill/>
          <a:ln w="9525">
            <a:noFill/>
          </a:ln>
        </p:spPr>
      </p:pic>
      <p:pic>
        <p:nvPicPr>
          <p:cNvPr id="85003" name="Picture 2"/>
          <p:cNvPicPr>
            <a:picLocks noChangeAspect="1"/>
          </p:cNvPicPr>
          <p:nvPr/>
        </p:nvPicPr>
        <p:blipFill>
          <a:blip r:embed="rId3">
            <a:clrChange>
              <a:clrFrom>
                <a:srgbClr val="FFFFFF"/>
              </a:clrFrom>
              <a:clrTo>
                <a:srgbClr val="FFFFFF">
                  <a:alpha val="0"/>
                </a:srgbClr>
              </a:clrTo>
            </a:clrChange>
          </a:blip>
          <a:srcRect t="18317"/>
          <a:stretch>
            <a:fillRect/>
          </a:stretch>
        </p:blipFill>
        <p:spPr>
          <a:xfrm>
            <a:off x="-7937" y="922338"/>
            <a:ext cx="9188450" cy="4235450"/>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Rectangle 2"/>
          <p:cNvSpPr/>
          <p:nvPr/>
        </p:nvSpPr>
        <p:spPr>
          <a:xfrm>
            <a:off x="0" y="1052513"/>
            <a:ext cx="9180513"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87043" name="Rectangle 4"/>
          <p:cNvSpPr/>
          <p:nvPr/>
        </p:nvSpPr>
        <p:spPr>
          <a:xfrm>
            <a:off x="0" y="0"/>
            <a:ext cx="9180513"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87044"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7045"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7046"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7047"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7048"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42" name="图片 4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5" y="5085184"/>
            <a:ext cx="948189" cy="118523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pic>
        <p:nvPicPr>
          <p:cNvPr id="87050" name="Picture 6" descr="北郊字体"/>
          <p:cNvPicPr>
            <a:picLocks noChangeAspect="1"/>
          </p:cNvPicPr>
          <p:nvPr/>
        </p:nvPicPr>
        <p:blipFill>
          <a:blip r:embed="rId2">
            <a:clrChange>
              <a:clrFrom>
                <a:srgbClr val="FFFFFF"/>
              </a:clrFrom>
              <a:clrTo>
                <a:srgbClr val="FFFFFF">
                  <a:alpha val="0"/>
                </a:srgbClr>
              </a:clrTo>
            </a:clrChange>
          </a:blip>
          <a:stretch>
            <a:fillRect/>
          </a:stretch>
        </p:blipFill>
        <p:spPr>
          <a:xfrm>
            <a:off x="1763713" y="5767388"/>
            <a:ext cx="4187825" cy="757237"/>
          </a:xfrm>
          <a:prstGeom prst="rect">
            <a:avLst/>
          </a:prstGeom>
          <a:noFill/>
          <a:ln w="9525">
            <a:noFill/>
          </a:ln>
        </p:spPr>
      </p:pic>
      <p:pic>
        <p:nvPicPr>
          <p:cNvPr id="87051" name="Picture 41"/>
          <p:cNvPicPr>
            <a:picLocks noChangeAspect="1"/>
          </p:cNvPicPr>
          <p:nvPr/>
        </p:nvPicPr>
        <p:blipFill>
          <a:blip r:embed="rId3"/>
          <a:srcRect t="19727"/>
          <a:stretch>
            <a:fillRect/>
          </a:stretch>
        </p:blipFill>
        <p:spPr>
          <a:xfrm>
            <a:off x="34925" y="1052513"/>
            <a:ext cx="9070975" cy="4105275"/>
          </a:xfrm>
          <a:prstGeom prst="rect">
            <a:avLst/>
          </a:prstGeom>
          <a:noFill/>
          <a:ln w="9525">
            <a:noFill/>
          </a:ln>
          <a:effectLst>
            <a:prstShdw prst="shdw17" dist="17961" dir="2699999">
              <a:srgbClr val="708688"/>
            </a:prst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Rectangle 2"/>
          <p:cNvSpPr/>
          <p:nvPr/>
        </p:nvSpPr>
        <p:spPr>
          <a:xfrm>
            <a:off x="0" y="1052513"/>
            <a:ext cx="9180513"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89091" name="Rectangle 4"/>
          <p:cNvSpPr/>
          <p:nvPr/>
        </p:nvSpPr>
        <p:spPr>
          <a:xfrm>
            <a:off x="0" y="0"/>
            <a:ext cx="9180513"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89092"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9093"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9094"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9095"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9096"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42" name="图片 4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5" y="5085184"/>
            <a:ext cx="948189" cy="118523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pic>
        <p:nvPicPr>
          <p:cNvPr id="89098" name="Picture 6" descr="北郊字体"/>
          <p:cNvPicPr>
            <a:picLocks noChangeAspect="1"/>
          </p:cNvPicPr>
          <p:nvPr/>
        </p:nvPicPr>
        <p:blipFill>
          <a:blip r:embed="rId2">
            <a:clrChange>
              <a:clrFrom>
                <a:srgbClr val="FFFFFF"/>
              </a:clrFrom>
              <a:clrTo>
                <a:srgbClr val="FFFFFF">
                  <a:alpha val="0"/>
                </a:srgbClr>
              </a:clrTo>
            </a:clrChange>
          </a:blip>
          <a:stretch>
            <a:fillRect/>
          </a:stretch>
        </p:blipFill>
        <p:spPr>
          <a:xfrm>
            <a:off x="1763713" y="5767388"/>
            <a:ext cx="4187825" cy="757237"/>
          </a:xfrm>
          <a:prstGeom prst="rect">
            <a:avLst/>
          </a:prstGeom>
          <a:noFill/>
          <a:ln w="9525">
            <a:noFill/>
          </a:ln>
        </p:spPr>
      </p:pic>
      <p:pic>
        <p:nvPicPr>
          <p:cNvPr id="89099" name="Picture 41"/>
          <p:cNvPicPr>
            <a:picLocks noChangeAspect="1"/>
          </p:cNvPicPr>
          <p:nvPr/>
        </p:nvPicPr>
        <p:blipFill>
          <a:blip r:embed="rId3"/>
          <a:srcRect t="18153"/>
          <a:stretch>
            <a:fillRect/>
          </a:stretch>
        </p:blipFill>
        <p:spPr>
          <a:xfrm>
            <a:off x="0" y="930275"/>
            <a:ext cx="9180513" cy="4194175"/>
          </a:xfrm>
          <a:prstGeom prst="rect">
            <a:avLst/>
          </a:prstGeom>
          <a:noFill/>
          <a:ln w="9525">
            <a:noFill/>
          </a:ln>
          <a:effectLst>
            <a:prstShdw prst="shdw17" dist="17961" dir="2699999">
              <a:srgbClr val="708688"/>
            </a:prstShdw>
          </a:effectLst>
        </p:spPr>
      </p:pic>
      <p:pic>
        <p:nvPicPr>
          <p:cNvPr id="89100" name="图片 1"/>
          <p:cNvPicPr>
            <a:picLocks noChangeAspect="1"/>
          </p:cNvPicPr>
          <p:nvPr/>
        </p:nvPicPr>
        <p:blipFill>
          <a:blip r:embed="rId4"/>
          <a:stretch>
            <a:fillRect/>
          </a:stretch>
        </p:blipFill>
        <p:spPr>
          <a:xfrm>
            <a:off x="1220788" y="3421063"/>
            <a:ext cx="6878637" cy="1419225"/>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Rectangle 2"/>
          <p:cNvSpPr/>
          <p:nvPr/>
        </p:nvSpPr>
        <p:spPr>
          <a:xfrm>
            <a:off x="0" y="1052513"/>
            <a:ext cx="9180513"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91139" name="Rectangle 4"/>
          <p:cNvSpPr/>
          <p:nvPr/>
        </p:nvSpPr>
        <p:spPr>
          <a:xfrm>
            <a:off x="0" y="0"/>
            <a:ext cx="9180513"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91140"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1141"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1142"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1143"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1144"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42" name="图片 4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5" y="5085184"/>
            <a:ext cx="948189" cy="118523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pic>
        <p:nvPicPr>
          <p:cNvPr id="91146" name="Picture 6" descr="北郊字体"/>
          <p:cNvPicPr>
            <a:picLocks noChangeAspect="1"/>
          </p:cNvPicPr>
          <p:nvPr/>
        </p:nvPicPr>
        <p:blipFill>
          <a:blip r:embed="rId2">
            <a:clrChange>
              <a:clrFrom>
                <a:srgbClr val="FFFFFF"/>
              </a:clrFrom>
              <a:clrTo>
                <a:srgbClr val="FFFFFF">
                  <a:alpha val="0"/>
                </a:srgbClr>
              </a:clrTo>
            </a:clrChange>
          </a:blip>
          <a:stretch>
            <a:fillRect/>
          </a:stretch>
        </p:blipFill>
        <p:spPr>
          <a:xfrm>
            <a:off x="1763713" y="5767388"/>
            <a:ext cx="4187825" cy="757237"/>
          </a:xfrm>
          <a:prstGeom prst="rect">
            <a:avLst/>
          </a:prstGeom>
          <a:noFill/>
          <a:ln w="9525">
            <a:noFill/>
          </a:ln>
        </p:spPr>
      </p:pic>
      <p:pic>
        <p:nvPicPr>
          <p:cNvPr id="91147" name="Picture 41"/>
          <p:cNvPicPr>
            <a:picLocks noChangeAspect="1"/>
          </p:cNvPicPr>
          <p:nvPr/>
        </p:nvPicPr>
        <p:blipFill>
          <a:blip r:embed="rId3"/>
          <a:srcRect t="19102" r="1607"/>
          <a:stretch>
            <a:fillRect/>
          </a:stretch>
        </p:blipFill>
        <p:spPr>
          <a:xfrm>
            <a:off x="36513" y="1062038"/>
            <a:ext cx="8996362" cy="4167187"/>
          </a:xfrm>
          <a:prstGeom prst="rect">
            <a:avLst/>
          </a:prstGeom>
          <a:noFill/>
          <a:ln w="9525">
            <a:noFill/>
          </a:ln>
          <a:effectLst>
            <a:prstShdw prst="shdw17" dist="17961" dir="2699999">
              <a:srgbClr val="708688"/>
            </a:prst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sp>
        <p:nvSpPr>
          <p:cNvPr id="93187"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sp>
        <p:nvSpPr>
          <p:cNvPr id="93188"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sp>
        <p:nvSpPr>
          <p:cNvPr id="93189"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sp>
        <p:nvSpPr>
          <p:cNvPr id="93190" name="Oval 6"/>
          <p:cNvSpPr/>
          <p:nvPr/>
        </p:nvSpPr>
        <p:spPr>
          <a:xfrm>
            <a:off x="-396875" y="5995988"/>
            <a:ext cx="9540875" cy="457200"/>
          </a:xfrm>
          <a:prstGeom prst="ellipse">
            <a:avLst/>
          </a:prstGeom>
          <a:gradFill rotWithShape="1">
            <a:gsLst>
              <a:gs pos="0">
                <a:srgbClr val="007400"/>
              </a:gs>
              <a:gs pos="100000">
                <a:srgbClr val="003600">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grpSp>
        <p:nvGrpSpPr>
          <p:cNvPr id="93191" name="Group 7"/>
          <p:cNvGrpSpPr/>
          <p:nvPr/>
        </p:nvGrpSpPr>
        <p:grpSpPr>
          <a:xfrm>
            <a:off x="323850" y="1196975"/>
            <a:ext cx="935038" cy="935038"/>
            <a:chOff x="1701" y="346"/>
            <a:chExt cx="1179" cy="1179"/>
          </a:xfrm>
        </p:grpSpPr>
        <p:sp>
          <p:nvSpPr>
            <p:cNvPr id="8200"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01"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02"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03" name="AutoShape 11"/>
            <p:cNvSpPr>
              <a:spLocks noChangeArrowheads="1"/>
            </p:cNvSpPr>
            <p:nvPr/>
          </p:nvSpPr>
          <p:spPr bwMode="auto">
            <a:xfrm rot="5285890" flipH="1">
              <a:off x="2179" y="1038"/>
              <a:ext cx="108" cy="8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04"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05"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93192" name="Group 21"/>
          <p:cNvGrpSpPr/>
          <p:nvPr/>
        </p:nvGrpSpPr>
        <p:grpSpPr>
          <a:xfrm>
            <a:off x="1979613" y="979488"/>
            <a:ext cx="433387" cy="433387"/>
            <a:chOff x="1701" y="346"/>
            <a:chExt cx="1179" cy="1179"/>
          </a:xfrm>
        </p:grpSpPr>
        <p:sp>
          <p:nvSpPr>
            <p:cNvPr id="8214"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15"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16"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17"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18"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19"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93193" name="Group 28"/>
          <p:cNvGrpSpPr/>
          <p:nvPr/>
        </p:nvGrpSpPr>
        <p:grpSpPr>
          <a:xfrm>
            <a:off x="8243888" y="908050"/>
            <a:ext cx="647700" cy="647700"/>
            <a:chOff x="1701" y="346"/>
            <a:chExt cx="1179" cy="1179"/>
          </a:xfrm>
        </p:grpSpPr>
        <p:sp>
          <p:nvSpPr>
            <p:cNvPr id="8221"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2"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3"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4"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5"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6"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93194" name="Group 35"/>
          <p:cNvGrpSpPr/>
          <p:nvPr/>
        </p:nvGrpSpPr>
        <p:grpSpPr>
          <a:xfrm>
            <a:off x="6948488" y="1773238"/>
            <a:ext cx="433387" cy="433387"/>
            <a:chOff x="1701" y="346"/>
            <a:chExt cx="1179" cy="1179"/>
          </a:xfrm>
        </p:grpSpPr>
        <p:sp>
          <p:nvSpPr>
            <p:cNvPr id="8228"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9"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0"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1"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2"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3"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93195" name="Group 42"/>
          <p:cNvGrpSpPr/>
          <p:nvPr/>
        </p:nvGrpSpPr>
        <p:grpSpPr>
          <a:xfrm>
            <a:off x="7091363" y="1844675"/>
            <a:ext cx="433387" cy="433388"/>
            <a:chOff x="1701" y="346"/>
            <a:chExt cx="1179" cy="1179"/>
          </a:xfrm>
        </p:grpSpPr>
        <p:sp>
          <p:nvSpPr>
            <p:cNvPr id="8235"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6"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7"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8"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9"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40"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93196"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sp>
        <p:nvSpPr>
          <p:cNvPr id="93197"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grpSp>
        <p:nvGrpSpPr>
          <p:cNvPr id="93198" name="Group 70"/>
          <p:cNvGrpSpPr/>
          <p:nvPr/>
        </p:nvGrpSpPr>
        <p:grpSpPr>
          <a:xfrm>
            <a:off x="7948613" y="5986463"/>
            <a:ext cx="871537" cy="871537"/>
            <a:chOff x="335" y="3565"/>
            <a:chExt cx="957" cy="957"/>
          </a:xfrm>
        </p:grpSpPr>
        <p:grpSp>
          <p:nvGrpSpPr>
            <p:cNvPr id="93249" name="Group 71"/>
            <p:cNvGrpSpPr/>
            <p:nvPr/>
          </p:nvGrpSpPr>
          <p:grpSpPr>
            <a:xfrm>
              <a:off x="335" y="3565"/>
              <a:ext cx="957" cy="957"/>
              <a:chOff x="3739" y="2021"/>
              <a:chExt cx="1680" cy="1680"/>
            </a:xfrm>
          </p:grpSpPr>
          <p:grpSp>
            <p:nvGrpSpPr>
              <p:cNvPr id="93251" name="Group 72"/>
              <p:cNvGrpSpPr/>
              <p:nvPr/>
            </p:nvGrpSpPr>
            <p:grpSpPr>
              <a:xfrm>
                <a:off x="3739" y="2021"/>
                <a:ext cx="1679" cy="1679"/>
                <a:chOff x="3604" y="1886"/>
                <a:chExt cx="1679" cy="1679"/>
              </a:xfrm>
            </p:grpSpPr>
            <p:grpSp>
              <p:nvGrpSpPr>
                <p:cNvPr id="93259"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36"/>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69" y="1682"/>
                    <a:ext cx="233" cy="1833"/>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93260"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grpSp>
            <p:nvGrpSpPr>
              <p:cNvPr id="93252" name="Group 79"/>
              <p:cNvGrpSpPr/>
              <p:nvPr/>
            </p:nvGrpSpPr>
            <p:grpSpPr>
              <a:xfrm rot="1320000">
                <a:off x="3740" y="2022"/>
                <a:ext cx="1679" cy="1679"/>
                <a:chOff x="3604" y="1886"/>
                <a:chExt cx="1679" cy="1679"/>
              </a:xfrm>
            </p:grpSpPr>
            <p:grpSp>
              <p:nvGrpSpPr>
                <p:cNvPr id="93253"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93254"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19" y="1682"/>
                    <a:ext cx="266" cy="1787"/>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grpSp>
        <p:sp>
          <p:nvSpPr>
            <p:cNvPr id="93250"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93199" name="Group 89"/>
          <p:cNvGrpSpPr/>
          <p:nvPr/>
        </p:nvGrpSpPr>
        <p:grpSpPr>
          <a:xfrm>
            <a:off x="873125" y="5516563"/>
            <a:ext cx="1389063" cy="1349375"/>
            <a:chOff x="1701" y="346"/>
            <a:chExt cx="1179" cy="1179"/>
          </a:xfrm>
        </p:grpSpPr>
        <p:sp>
          <p:nvSpPr>
            <p:cNvPr id="8282" name="Oval 90"/>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83" name="AutoShape 91"/>
            <p:cNvSpPr>
              <a:spLocks noChangeArrowheads="1"/>
            </p:cNvSpPr>
            <p:nvPr/>
          </p:nvSpPr>
          <p:spPr bwMode="auto">
            <a:xfrm>
              <a:off x="1719" y="483"/>
              <a:ext cx="253" cy="846"/>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84" name="AutoShape 92"/>
            <p:cNvSpPr>
              <a:spLocks noChangeArrowheads="1"/>
            </p:cNvSpPr>
            <p:nvPr/>
          </p:nvSpPr>
          <p:spPr bwMode="auto">
            <a:xfrm rot="20824793" flipH="1">
              <a:off x="2561" y="407"/>
              <a:ext cx="279"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85" name="AutoShape 93"/>
            <p:cNvSpPr>
              <a:spLocks noChangeArrowheads="1"/>
            </p:cNvSpPr>
            <p:nvPr/>
          </p:nvSpPr>
          <p:spPr bwMode="auto">
            <a:xfrm rot="5285890" flipH="1">
              <a:off x="2192" y="1024"/>
              <a:ext cx="184" cy="768"/>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86" name="Oval 94"/>
            <p:cNvSpPr>
              <a:spLocks noChangeArrowheads="1"/>
            </p:cNvSpPr>
            <p:nvPr/>
          </p:nvSpPr>
          <p:spPr bwMode="auto">
            <a:xfrm>
              <a:off x="1799" y="1245"/>
              <a:ext cx="183"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87" name="Oval 95"/>
            <p:cNvSpPr>
              <a:spLocks noChangeArrowheads="1"/>
            </p:cNvSpPr>
            <p:nvPr/>
          </p:nvSpPr>
          <p:spPr bwMode="auto">
            <a:xfrm rot="20049586" flipH="1">
              <a:off x="1710" y="393"/>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93200" name="AutoShape 96"/>
          <p:cNvSpPr/>
          <p:nvPr/>
        </p:nvSpPr>
        <p:spPr>
          <a:xfrm>
            <a:off x="107950" y="862013"/>
            <a:ext cx="8924925" cy="6142037"/>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pic>
        <p:nvPicPr>
          <p:cNvPr id="93201" name="Picture 70"/>
          <p:cNvPicPr>
            <a:picLocks noChangeAspect="1"/>
          </p:cNvPicPr>
          <p:nvPr/>
        </p:nvPicPr>
        <p:blipFill>
          <a:blip r:embed="rId1"/>
          <a:stretch>
            <a:fillRect/>
          </a:stretch>
        </p:blipFill>
        <p:spPr>
          <a:xfrm>
            <a:off x="814388" y="5622925"/>
            <a:ext cx="1414462" cy="1370013"/>
          </a:xfrm>
          <a:prstGeom prst="rect">
            <a:avLst/>
          </a:prstGeom>
          <a:noFill/>
          <a:ln w="9525">
            <a:noFill/>
          </a:ln>
        </p:spPr>
      </p:pic>
      <p:sp>
        <p:nvSpPr>
          <p:cNvPr id="93202" name="AutoShape 3"/>
          <p:cNvSpPr/>
          <p:nvPr/>
        </p:nvSpPr>
        <p:spPr>
          <a:xfrm>
            <a:off x="1042988" y="974725"/>
            <a:ext cx="2214562" cy="889000"/>
          </a:xfrm>
          <a:prstGeom prst="roundRect">
            <a:avLst>
              <a:gd name="adj" fmla="val 16667"/>
            </a:avLst>
          </a:prstGeom>
          <a:gradFill rotWithShape="1">
            <a:gsLst>
              <a:gs pos="0">
                <a:srgbClr val="65E2FF"/>
              </a:gs>
              <a:gs pos="100000">
                <a:srgbClr val="00B0F0"/>
              </a:gs>
            </a:gsLst>
            <a:lin ang="5400000" scaled="1"/>
            <a:tileRect/>
          </a:grad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endParaRPr lang="zh-CN" altLang="en-US" sz="2400" b="1" dirty="0">
              <a:solidFill>
                <a:srgbClr val="000000"/>
              </a:solidFill>
            </a:endParaRPr>
          </a:p>
        </p:txBody>
      </p:sp>
      <p:sp>
        <p:nvSpPr>
          <p:cNvPr id="93203" name="AutoShape 3"/>
          <p:cNvSpPr/>
          <p:nvPr/>
        </p:nvSpPr>
        <p:spPr>
          <a:xfrm>
            <a:off x="1054100" y="1085850"/>
            <a:ext cx="2214563" cy="666750"/>
          </a:xfrm>
          <a:prstGeom prst="roundRect">
            <a:avLst>
              <a:gd name="adj" fmla="val 16667"/>
            </a:avLst>
          </a:prstGeom>
          <a:gradFill rotWithShape="0">
            <a:gsLst>
              <a:gs pos="0">
                <a:srgbClr val="F2F2F2"/>
              </a:gs>
              <a:gs pos="100000">
                <a:srgbClr val="BFBFBF"/>
              </a:gs>
            </a:gsLst>
            <a:lin ang="5400000" scaled="1"/>
            <a:tileRect/>
          </a:gradFill>
          <a:ln w="25400" cap="flat" cmpd="sng">
            <a:solidFill>
              <a:schemeClr val="bg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zh-CN" altLang="en-US" sz="2400" b="1" dirty="0">
              <a:solidFill>
                <a:srgbClr val="000000"/>
              </a:solidFill>
            </a:endParaRPr>
          </a:p>
        </p:txBody>
      </p:sp>
      <p:sp>
        <p:nvSpPr>
          <p:cNvPr id="93204" name="Text Box 229"/>
          <p:cNvSpPr txBox="1"/>
          <p:nvPr/>
        </p:nvSpPr>
        <p:spPr>
          <a:xfrm>
            <a:off x="1054100" y="1203325"/>
            <a:ext cx="2127250" cy="368300"/>
          </a:xfrm>
          <a:prstGeom prst="rect">
            <a:avLst/>
          </a:prstGeom>
          <a:noFill/>
          <a:ln w="9525">
            <a:noFill/>
          </a:ln>
        </p:spPr>
        <p:txBody>
          <a:bodyPr lIns="0" tIns="0" rIns="0" bIns="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en-US" altLang="ko-KR" sz="2400" b="1" dirty="0">
                <a:solidFill>
                  <a:srgbClr val="000000"/>
                </a:solidFill>
                <a:latin typeface="黑体" panose="02010609060101010101" pitchFamily="49" charset="-122"/>
                <a:ea typeface="黑体" panose="02010609060101010101" pitchFamily="49" charset="-122"/>
              </a:rPr>
              <a:t> </a:t>
            </a:r>
            <a:r>
              <a:rPr lang="zh-CN" altLang="en-US" sz="2400" b="1" dirty="0">
                <a:solidFill>
                  <a:srgbClr val="000000"/>
                </a:solidFill>
                <a:latin typeface="黑体" panose="02010609060101010101" pitchFamily="49" charset="-122"/>
                <a:ea typeface="黑体" panose="02010609060101010101" pitchFamily="49" charset="-122"/>
              </a:rPr>
              <a:t>引领、内化</a:t>
            </a:r>
            <a:endParaRPr lang="ko-KR" altLang="en-US" sz="2400" b="1" dirty="0">
              <a:solidFill>
                <a:srgbClr val="000000"/>
              </a:solidFill>
              <a:latin typeface="黑体" panose="02010609060101010101" pitchFamily="49" charset="-122"/>
            </a:endParaRPr>
          </a:p>
        </p:txBody>
      </p:sp>
      <p:sp>
        <p:nvSpPr>
          <p:cNvPr id="93205" name="AutoShape 3"/>
          <p:cNvSpPr/>
          <p:nvPr/>
        </p:nvSpPr>
        <p:spPr>
          <a:xfrm>
            <a:off x="1073150" y="2189163"/>
            <a:ext cx="2214563" cy="889000"/>
          </a:xfrm>
          <a:prstGeom prst="roundRect">
            <a:avLst>
              <a:gd name="adj" fmla="val 16667"/>
            </a:avLst>
          </a:prstGeom>
          <a:gradFill rotWithShape="1">
            <a:gsLst>
              <a:gs pos="0">
                <a:srgbClr val="65E2FF"/>
              </a:gs>
              <a:gs pos="100000">
                <a:srgbClr val="00B0F0"/>
              </a:gs>
            </a:gsLst>
            <a:lin ang="5400000" scaled="1"/>
            <a:tileRect/>
          </a:grad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endParaRPr lang="zh-CN" altLang="en-US" sz="2400" b="1" dirty="0">
              <a:solidFill>
                <a:srgbClr val="000000"/>
              </a:solidFill>
            </a:endParaRPr>
          </a:p>
        </p:txBody>
      </p:sp>
      <p:sp>
        <p:nvSpPr>
          <p:cNvPr id="93206" name="AutoShape 3"/>
          <p:cNvSpPr/>
          <p:nvPr/>
        </p:nvSpPr>
        <p:spPr>
          <a:xfrm>
            <a:off x="1084263" y="2308225"/>
            <a:ext cx="2214562" cy="666750"/>
          </a:xfrm>
          <a:prstGeom prst="roundRect">
            <a:avLst>
              <a:gd name="adj" fmla="val 16667"/>
            </a:avLst>
          </a:prstGeom>
          <a:gradFill rotWithShape="0">
            <a:gsLst>
              <a:gs pos="0">
                <a:srgbClr val="F2F2F2"/>
              </a:gs>
              <a:gs pos="100000">
                <a:srgbClr val="BFBFBF"/>
              </a:gs>
            </a:gsLst>
            <a:lin ang="5400000" scaled="1"/>
            <a:tileRect/>
          </a:gradFill>
          <a:ln w="25400" cap="flat" cmpd="sng">
            <a:solidFill>
              <a:schemeClr val="bg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zh-CN" altLang="en-US" sz="2400" b="1" dirty="0">
              <a:solidFill>
                <a:srgbClr val="000000"/>
              </a:solidFill>
            </a:endParaRPr>
          </a:p>
        </p:txBody>
      </p:sp>
      <p:sp>
        <p:nvSpPr>
          <p:cNvPr id="93207" name="Text Box 229"/>
          <p:cNvSpPr txBox="1"/>
          <p:nvPr/>
        </p:nvSpPr>
        <p:spPr>
          <a:xfrm>
            <a:off x="1084263" y="2425700"/>
            <a:ext cx="2127250" cy="369888"/>
          </a:xfrm>
          <a:prstGeom prst="rect">
            <a:avLst/>
          </a:prstGeom>
          <a:noFill/>
          <a:ln w="9525">
            <a:noFill/>
          </a:ln>
        </p:spPr>
        <p:txBody>
          <a:bodyPr lIns="0" tIns="0" rIns="0" bIns="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en-US" altLang="ko-KR" sz="2400" b="1" dirty="0">
                <a:solidFill>
                  <a:srgbClr val="000000"/>
                </a:solidFill>
                <a:latin typeface="黑体" panose="02010609060101010101" pitchFamily="49" charset="-122"/>
                <a:ea typeface="黑体" panose="02010609060101010101" pitchFamily="49" charset="-122"/>
              </a:rPr>
              <a:t> </a:t>
            </a:r>
            <a:r>
              <a:rPr lang="zh-CN" altLang="en-US" sz="2400" b="1" dirty="0">
                <a:solidFill>
                  <a:srgbClr val="000000"/>
                </a:solidFill>
                <a:latin typeface="黑体" panose="02010609060101010101" pitchFamily="49" charset="-122"/>
                <a:ea typeface="黑体" panose="02010609060101010101" pitchFamily="49" charset="-122"/>
              </a:rPr>
              <a:t>交流、展示</a:t>
            </a:r>
            <a:endParaRPr lang="ko-KR" altLang="en-US" sz="2400" b="1" dirty="0">
              <a:solidFill>
                <a:srgbClr val="000000"/>
              </a:solidFill>
              <a:latin typeface="黑体" panose="02010609060101010101" pitchFamily="49" charset="-122"/>
            </a:endParaRPr>
          </a:p>
        </p:txBody>
      </p:sp>
      <p:sp>
        <p:nvSpPr>
          <p:cNvPr id="93208" name="AutoShape 3"/>
          <p:cNvSpPr/>
          <p:nvPr/>
        </p:nvSpPr>
        <p:spPr>
          <a:xfrm>
            <a:off x="1073150" y="3443288"/>
            <a:ext cx="2214563" cy="889000"/>
          </a:xfrm>
          <a:prstGeom prst="roundRect">
            <a:avLst>
              <a:gd name="adj" fmla="val 16667"/>
            </a:avLst>
          </a:prstGeom>
          <a:gradFill rotWithShape="1">
            <a:gsLst>
              <a:gs pos="0">
                <a:srgbClr val="65E2FF"/>
              </a:gs>
              <a:gs pos="100000">
                <a:srgbClr val="00B0F0"/>
              </a:gs>
            </a:gsLst>
            <a:lin ang="5400000" scaled="1"/>
            <a:tileRect/>
          </a:grad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endParaRPr lang="zh-CN" altLang="en-US" sz="2400" b="1" dirty="0">
              <a:solidFill>
                <a:srgbClr val="000000"/>
              </a:solidFill>
            </a:endParaRPr>
          </a:p>
        </p:txBody>
      </p:sp>
      <p:sp>
        <p:nvSpPr>
          <p:cNvPr id="93209" name="AutoShape 3"/>
          <p:cNvSpPr/>
          <p:nvPr/>
        </p:nvSpPr>
        <p:spPr>
          <a:xfrm>
            <a:off x="1084263" y="3554413"/>
            <a:ext cx="2214562" cy="665162"/>
          </a:xfrm>
          <a:prstGeom prst="roundRect">
            <a:avLst>
              <a:gd name="adj" fmla="val 16667"/>
            </a:avLst>
          </a:prstGeom>
          <a:gradFill rotWithShape="0">
            <a:gsLst>
              <a:gs pos="0">
                <a:srgbClr val="F2F2F2"/>
              </a:gs>
              <a:gs pos="100000">
                <a:srgbClr val="BFBFBF"/>
              </a:gs>
            </a:gsLst>
            <a:lin ang="5400000" scaled="1"/>
            <a:tileRect/>
          </a:gradFill>
          <a:ln w="25400" cap="flat" cmpd="sng">
            <a:solidFill>
              <a:schemeClr val="bg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zh-CN" altLang="en-US" sz="2400" b="1" dirty="0">
              <a:solidFill>
                <a:srgbClr val="000000"/>
              </a:solidFill>
            </a:endParaRPr>
          </a:p>
        </p:txBody>
      </p:sp>
      <p:sp>
        <p:nvSpPr>
          <p:cNvPr id="93210" name="Text Box 229"/>
          <p:cNvSpPr txBox="1"/>
          <p:nvPr/>
        </p:nvSpPr>
        <p:spPr>
          <a:xfrm>
            <a:off x="1084263" y="3670300"/>
            <a:ext cx="2127250" cy="369888"/>
          </a:xfrm>
          <a:prstGeom prst="rect">
            <a:avLst/>
          </a:prstGeom>
          <a:noFill/>
          <a:ln w="9525">
            <a:noFill/>
          </a:ln>
        </p:spPr>
        <p:txBody>
          <a:bodyPr lIns="0" tIns="0" rIns="0" bIns="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en-US" altLang="ko-KR" sz="2400" b="1" dirty="0">
                <a:solidFill>
                  <a:srgbClr val="000000"/>
                </a:solidFill>
                <a:latin typeface="黑体" panose="02010609060101010101" pitchFamily="49" charset="-122"/>
                <a:ea typeface="黑体" panose="02010609060101010101" pitchFamily="49" charset="-122"/>
              </a:rPr>
              <a:t> </a:t>
            </a:r>
            <a:r>
              <a:rPr lang="zh-CN" altLang="en-US" sz="2400" b="1" dirty="0">
                <a:solidFill>
                  <a:srgbClr val="000000"/>
                </a:solidFill>
                <a:latin typeface="黑体" panose="02010609060101010101" pitchFamily="49" charset="-122"/>
                <a:ea typeface="黑体" panose="02010609060101010101" pitchFamily="49" charset="-122"/>
              </a:rPr>
              <a:t>反哺、升华</a:t>
            </a:r>
            <a:endParaRPr lang="ko-KR" altLang="en-US" sz="2400" b="1" dirty="0">
              <a:solidFill>
                <a:srgbClr val="000000"/>
              </a:solidFill>
              <a:latin typeface="黑体" panose="02010609060101010101" pitchFamily="49" charset="-122"/>
            </a:endParaRPr>
          </a:p>
        </p:txBody>
      </p:sp>
      <p:sp>
        <p:nvSpPr>
          <p:cNvPr id="93211" name="AutoShape 3"/>
          <p:cNvSpPr/>
          <p:nvPr/>
        </p:nvSpPr>
        <p:spPr>
          <a:xfrm>
            <a:off x="1073150" y="4689475"/>
            <a:ext cx="2214563" cy="889000"/>
          </a:xfrm>
          <a:prstGeom prst="roundRect">
            <a:avLst>
              <a:gd name="adj" fmla="val 16667"/>
            </a:avLst>
          </a:prstGeom>
          <a:gradFill rotWithShape="1">
            <a:gsLst>
              <a:gs pos="0">
                <a:srgbClr val="65E2FF"/>
              </a:gs>
              <a:gs pos="100000">
                <a:srgbClr val="00B0F0"/>
              </a:gs>
            </a:gsLst>
            <a:lin ang="5400000" scaled="1"/>
            <a:tileRect/>
          </a:grad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endParaRPr lang="zh-CN" altLang="en-US" sz="2400" b="1" dirty="0">
              <a:solidFill>
                <a:srgbClr val="000000"/>
              </a:solidFill>
            </a:endParaRPr>
          </a:p>
        </p:txBody>
      </p:sp>
      <p:sp>
        <p:nvSpPr>
          <p:cNvPr id="93212" name="AutoShape 3"/>
          <p:cNvSpPr/>
          <p:nvPr/>
        </p:nvSpPr>
        <p:spPr>
          <a:xfrm>
            <a:off x="1084263" y="4800600"/>
            <a:ext cx="2214562" cy="666750"/>
          </a:xfrm>
          <a:prstGeom prst="roundRect">
            <a:avLst>
              <a:gd name="adj" fmla="val 16667"/>
            </a:avLst>
          </a:prstGeom>
          <a:gradFill rotWithShape="0">
            <a:gsLst>
              <a:gs pos="0">
                <a:srgbClr val="F2F2F2"/>
              </a:gs>
              <a:gs pos="100000">
                <a:srgbClr val="BFBFBF"/>
              </a:gs>
            </a:gsLst>
            <a:lin ang="5400000" scaled="1"/>
            <a:tileRect/>
          </a:gradFill>
          <a:ln w="25400" cap="flat" cmpd="sng">
            <a:solidFill>
              <a:schemeClr val="bg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zh-CN" altLang="en-US" sz="2400" b="1" dirty="0">
              <a:solidFill>
                <a:srgbClr val="000000"/>
              </a:solidFill>
            </a:endParaRPr>
          </a:p>
        </p:txBody>
      </p:sp>
      <p:sp>
        <p:nvSpPr>
          <p:cNvPr id="93213" name="Text Box 229"/>
          <p:cNvSpPr txBox="1"/>
          <p:nvPr/>
        </p:nvSpPr>
        <p:spPr>
          <a:xfrm>
            <a:off x="1084263" y="4918075"/>
            <a:ext cx="2127250" cy="368300"/>
          </a:xfrm>
          <a:prstGeom prst="rect">
            <a:avLst/>
          </a:prstGeom>
          <a:noFill/>
          <a:ln w="9525">
            <a:noFill/>
          </a:ln>
        </p:spPr>
        <p:txBody>
          <a:bodyPr lIns="0" tIns="0" rIns="0" bIns="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zh-CN" altLang="en-US" sz="2400" b="1" dirty="0">
                <a:solidFill>
                  <a:srgbClr val="000000"/>
                </a:solidFill>
                <a:latin typeface="黑体" panose="02010609060101010101" pitchFamily="49" charset="-122"/>
                <a:ea typeface="黑体" panose="02010609060101010101" pitchFamily="49" charset="-122"/>
              </a:rPr>
              <a:t>总结、反思</a:t>
            </a:r>
            <a:endParaRPr lang="ko-KR" altLang="en-US" sz="2400" b="1" dirty="0">
              <a:solidFill>
                <a:srgbClr val="000000"/>
              </a:solidFill>
              <a:latin typeface="黑体" panose="02010609060101010101" pitchFamily="49" charset="-122"/>
            </a:endParaRPr>
          </a:p>
        </p:txBody>
      </p:sp>
      <p:sp>
        <p:nvSpPr>
          <p:cNvPr id="87" name="下箭头 86"/>
          <p:cNvSpPr/>
          <p:nvPr/>
        </p:nvSpPr>
        <p:spPr>
          <a:xfrm>
            <a:off x="2257425" y="1852613"/>
            <a:ext cx="46038" cy="2651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mn-lt"/>
              <a:ea typeface="+mn-ea"/>
              <a:cs typeface="+mn-cs"/>
            </a:endParaRPr>
          </a:p>
        </p:txBody>
      </p:sp>
      <p:sp>
        <p:nvSpPr>
          <p:cNvPr id="88" name="下箭头 87"/>
          <p:cNvSpPr/>
          <p:nvPr/>
        </p:nvSpPr>
        <p:spPr>
          <a:xfrm>
            <a:off x="2257425" y="3138488"/>
            <a:ext cx="46038" cy="2651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mn-lt"/>
              <a:ea typeface="+mn-ea"/>
              <a:cs typeface="+mn-cs"/>
            </a:endParaRPr>
          </a:p>
        </p:txBody>
      </p:sp>
      <p:sp>
        <p:nvSpPr>
          <p:cNvPr id="89" name="下箭头 88"/>
          <p:cNvSpPr/>
          <p:nvPr/>
        </p:nvSpPr>
        <p:spPr>
          <a:xfrm>
            <a:off x="2257425" y="4352925"/>
            <a:ext cx="46038" cy="2651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mn-lt"/>
              <a:ea typeface="+mn-ea"/>
              <a:cs typeface="+mn-cs"/>
            </a:endParaRPr>
          </a:p>
        </p:txBody>
      </p:sp>
      <p:grpSp>
        <p:nvGrpSpPr>
          <p:cNvPr id="93217" name="Group 3"/>
          <p:cNvGrpSpPr/>
          <p:nvPr/>
        </p:nvGrpSpPr>
        <p:grpSpPr>
          <a:xfrm>
            <a:off x="3430588" y="1693863"/>
            <a:ext cx="4786312" cy="546100"/>
            <a:chOff x="1152" y="1275"/>
            <a:chExt cx="3439" cy="419"/>
          </a:xfrm>
        </p:grpSpPr>
        <p:grpSp>
          <p:nvGrpSpPr>
            <p:cNvPr id="93236" name="Group 4"/>
            <p:cNvGrpSpPr/>
            <p:nvPr/>
          </p:nvGrpSpPr>
          <p:grpSpPr>
            <a:xfrm>
              <a:off x="1152" y="1275"/>
              <a:ext cx="480" cy="419"/>
              <a:chOff x="1110" y="2656"/>
              <a:chExt cx="1549" cy="1351"/>
            </a:xfrm>
          </p:grpSpPr>
          <p:sp>
            <p:nvSpPr>
              <p:cNvPr id="93240" name="AutoShape 5"/>
              <p:cNvSpPr/>
              <p:nvPr/>
            </p:nvSpPr>
            <p:spPr>
              <a:xfrm>
                <a:off x="1123" y="2679"/>
                <a:ext cx="1536" cy="1328"/>
              </a:xfrm>
              <a:prstGeom prst="hexagon">
                <a:avLst>
                  <a:gd name="adj" fmla="val 28915"/>
                  <a:gd name="vf" fmla="val 115470"/>
                </a:avLst>
              </a:prstGeom>
              <a:solidFill>
                <a:srgbClr val="80808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2400" dirty="0">
                  <a:solidFill>
                    <a:srgbClr val="000000"/>
                  </a:solidFill>
                  <a:latin typeface="黑体" panose="02010609060101010101" pitchFamily="49" charset="-122"/>
                  <a:ea typeface="黑体" panose="02010609060101010101" pitchFamily="49" charset="-122"/>
                </a:endParaRPr>
              </a:p>
            </p:txBody>
          </p:sp>
          <p:sp>
            <p:nvSpPr>
              <p:cNvPr id="93241" name="AutoShape 6"/>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2400" dirty="0">
                  <a:solidFill>
                    <a:srgbClr val="000000"/>
                  </a:solidFill>
                  <a:latin typeface="黑体" panose="02010609060101010101" pitchFamily="49" charset="-122"/>
                  <a:ea typeface="黑体" panose="02010609060101010101" pitchFamily="49" charset="-122"/>
                </a:endParaRPr>
              </a:p>
            </p:txBody>
          </p:sp>
          <p:sp>
            <p:nvSpPr>
              <p:cNvPr id="97" name="AutoShape 7"/>
              <p:cNvSpPr>
                <a:spLocks noChangeArrowheads="1"/>
              </p:cNvSpPr>
              <p:nvPr/>
            </p:nvSpPr>
            <p:spPr bwMode="gray">
              <a:xfrm>
                <a:off x="1198" y="2738"/>
                <a:ext cx="1351" cy="1166"/>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sp>
          <p:nvSpPr>
            <p:cNvPr id="93237" name="Line 8"/>
            <p:cNvSpPr/>
            <p:nvPr/>
          </p:nvSpPr>
          <p:spPr>
            <a:xfrm>
              <a:off x="1536" y="1646"/>
              <a:ext cx="3024" cy="0"/>
            </a:xfrm>
            <a:prstGeom prst="line">
              <a:avLst/>
            </a:prstGeom>
            <a:ln w="25400" cap="flat" cmpd="sng">
              <a:solidFill>
                <a:schemeClr val="tx1"/>
              </a:solidFill>
              <a:prstDash val="sysDot"/>
              <a:headEnd type="none" w="med" len="med"/>
              <a:tailEnd type="oval" w="med" len="med"/>
            </a:ln>
          </p:spPr>
        </p:sp>
        <p:sp>
          <p:nvSpPr>
            <p:cNvPr id="93238" name="Text Box 9"/>
            <p:cNvSpPr txBox="1"/>
            <p:nvPr/>
          </p:nvSpPr>
          <p:spPr>
            <a:xfrm>
              <a:off x="1583" y="1275"/>
              <a:ext cx="3008" cy="354"/>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2400" dirty="0">
                  <a:solidFill>
                    <a:srgbClr val="000000"/>
                  </a:solidFill>
                  <a:latin typeface="黑体" panose="02010609060101010101" pitchFamily="49" charset="-122"/>
                  <a:ea typeface="黑体" panose="02010609060101010101" pitchFamily="49" charset="-122"/>
                </a:rPr>
                <a:t>自律</a:t>
              </a:r>
              <a:r>
                <a:rPr lang="en-US" altLang="zh-CN" sz="2400" dirty="0">
                  <a:solidFill>
                    <a:srgbClr val="000000"/>
                  </a:solidFill>
                  <a:latin typeface="黑体" panose="02010609060101010101" pitchFamily="49" charset="-122"/>
                  <a:ea typeface="黑体" panose="02010609060101010101" pitchFamily="49" charset="-122"/>
                </a:rPr>
                <a:t>——</a:t>
              </a:r>
              <a:r>
                <a:rPr lang="zh-CN" altLang="en-US" sz="2400" dirty="0">
                  <a:solidFill>
                    <a:srgbClr val="000000"/>
                  </a:solidFill>
                  <a:latin typeface="黑体" panose="02010609060101010101" pitchFamily="49" charset="-122"/>
                  <a:ea typeface="黑体" panose="02010609060101010101" pitchFamily="49" charset="-122"/>
                </a:rPr>
                <a:t>教师专业发展的保证</a:t>
              </a:r>
              <a:endParaRPr lang="en-US" altLang="zh-CN" sz="2400" dirty="0">
                <a:solidFill>
                  <a:srgbClr val="000000"/>
                </a:solidFill>
                <a:latin typeface="黑体" panose="02010609060101010101" pitchFamily="49" charset="-122"/>
                <a:ea typeface="黑体" panose="02010609060101010101" pitchFamily="49" charset="-122"/>
              </a:endParaRPr>
            </a:p>
          </p:txBody>
        </p:sp>
        <p:sp>
          <p:nvSpPr>
            <p:cNvPr id="93239" name="Text Box 10"/>
            <p:cNvSpPr txBox="1"/>
            <p:nvPr/>
          </p:nvSpPr>
          <p:spPr>
            <a:xfrm>
              <a:off x="1276" y="1337"/>
              <a:ext cx="244" cy="354"/>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en-US" altLang="zh-CN" sz="2400" b="1" dirty="0">
                  <a:solidFill>
                    <a:srgbClr val="FFFFFF"/>
                  </a:solidFill>
                  <a:latin typeface="黑体" panose="02010609060101010101" pitchFamily="49" charset="-122"/>
                  <a:ea typeface="黑体" panose="02010609060101010101" pitchFamily="49" charset="-122"/>
                </a:rPr>
                <a:t>1</a:t>
              </a:r>
              <a:endParaRPr lang="en-US" altLang="zh-CN" sz="2400" b="1" dirty="0">
                <a:solidFill>
                  <a:srgbClr val="FFFFFF"/>
                </a:solidFill>
                <a:latin typeface="黑体" panose="02010609060101010101" pitchFamily="49" charset="-122"/>
                <a:ea typeface="黑体" panose="02010609060101010101" pitchFamily="49" charset="-122"/>
              </a:endParaRPr>
            </a:p>
          </p:txBody>
        </p:sp>
      </p:grpSp>
      <p:grpSp>
        <p:nvGrpSpPr>
          <p:cNvPr id="93218" name="Group 11"/>
          <p:cNvGrpSpPr/>
          <p:nvPr/>
        </p:nvGrpSpPr>
        <p:grpSpPr>
          <a:xfrm>
            <a:off x="3430588" y="2608263"/>
            <a:ext cx="4786312" cy="546100"/>
            <a:chOff x="1152" y="1851"/>
            <a:chExt cx="3439" cy="419"/>
          </a:xfrm>
        </p:grpSpPr>
        <p:grpSp>
          <p:nvGrpSpPr>
            <p:cNvPr id="93229" name="Group 12"/>
            <p:cNvGrpSpPr/>
            <p:nvPr/>
          </p:nvGrpSpPr>
          <p:grpSpPr>
            <a:xfrm>
              <a:off x="1152" y="1851"/>
              <a:ext cx="480" cy="419"/>
              <a:chOff x="3174" y="2656"/>
              <a:chExt cx="1549" cy="1351"/>
            </a:xfrm>
          </p:grpSpPr>
          <p:sp>
            <p:nvSpPr>
              <p:cNvPr id="93233" name="AutoShape 13"/>
              <p:cNvSpPr/>
              <p:nvPr/>
            </p:nvSpPr>
            <p:spPr>
              <a:xfrm>
                <a:off x="3187" y="2679"/>
                <a:ext cx="1536" cy="1328"/>
              </a:xfrm>
              <a:prstGeom prst="hexagon">
                <a:avLst>
                  <a:gd name="adj" fmla="val 28915"/>
                  <a:gd name="vf" fmla="val 115470"/>
                </a:avLst>
              </a:prstGeom>
              <a:solidFill>
                <a:srgbClr val="80808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2400" dirty="0">
                  <a:solidFill>
                    <a:srgbClr val="000000"/>
                  </a:solidFill>
                  <a:latin typeface="黑体" panose="02010609060101010101" pitchFamily="49" charset="-122"/>
                  <a:ea typeface="黑体" panose="02010609060101010101" pitchFamily="49" charset="-122"/>
                </a:endParaRPr>
              </a:p>
            </p:txBody>
          </p:sp>
          <p:sp>
            <p:nvSpPr>
              <p:cNvPr id="93234" name="AutoShape 14"/>
              <p:cNvSpPr/>
              <p:nvPr/>
            </p:nvSpPr>
            <p:spPr>
              <a:xfrm>
                <a:off x="3174"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2400" dirty="0">
                  <a:solidFill>
                    <a:srgbClr val="000000"/>
                  </a:solidFill>
                  <a:latin typeface="黑体" panose="02010609060101010101" pitchFamily="49" charset="-122"/>
                  <a:ea typeface="黑体" panose="02010609060101010101" pitchFamily="49" charset="-122"/>
                </a:endParaRPr>
              </a:p>
            </p:txBody>
          </p:sp>
          <p:sp>
            <p:nvSpPr>
              <p:cNvPr id="105" name="AutoShape 15"/>
              <p:cNvSpPr>
                <a:spLocks noChangeArrowheads="1"/>
              </p:cNvSpPr>
              <p:nvPr/>
            </p:nvSpPr>
            <p:spPr bwMode="gray">
              <a:xfrm>
                <a:off x="3262" y="2738"/>
                <a:ext cx="1351" cy="1166"/>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sp>
          <p:nvSpPr>
            <p:cNvPr id="93230" name="Line 16"/>
            <p:cNvSpPr/>
            <p:nvPr/>
          </p:nvSpPr>
          <p:spPr>
            <a:xfrm>
              <a:off x="1536" y="2222"/>
              <a:ext cx="3024" cy="0"/>
            </a:xfrm>
            <a:prstGeom prst="line">
              <a:avLst/>
            </a:prstGeom>
            <a:ln w="25400" cap="flat" cmpd="sng">
              <a:solidFill>
                <a:schemeClr val="tx1"/>
              </a:solidFill>
              <a:prstDash val="sysDot"/>
              <a:headEnd type="none" w="med" len="med"/>
              <a:tailEnd type="oval" w="med" len="med"/>
            </a:ln>
          </p:spPr>
        </p:sp>
        <p:sp>
          <p:nvSpPr>
            <p:cNvPr id="93231" name="Text Box 17"/>
            <p:cNvSpPr txBox="1"/>
            <p:nvPr/>
          </p:nvSpPr>
          <p:spPr>
            <a:xfrm>
              <a:off x="1583" y="1862"/>
              <a:ext cx="3008" cy="354"/>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2400" dirty="0">
                  <a:solidFill>
                    <a:srgbClr val="000000"/>
                  </a:solidFill>
                  <a:latin typeface="黑体" panose="02010609060101010101" pitchFamily="49" charset="-122"/>
                  <a:ea typeface="黑体" panose="02010609060101010101" pitchFamily="49" charset="-122"/>
                </a:rPr>
                <a:t>自觉</a:t>
              </a:r>
              <a:r>
                <a:rPr lang="en-US" altLang="zh-CN" sz="2400" dirty="0">
                  <a:solidFill>
                    <a:srgbClr val="000000"/>
                  </a:solidFill>
                  <a:latin typeface="黑体" panose="02010609060101010101" pitchFamily="49" charset="-122"/>
                  <a:ea typeface="黑体" panose="02010609060101010101" pitchFamily="49" charset="-122"/>
                </a:rPr>
                <a:t>——</a:t>
              </a:r>
              <a:r>
                <a:rPr lang="zh-CN" altLang="en-US" sz="2400" dirty="0">
                  <a:solidFill>
                    <a:srgbClr val="000000"/>
                  </a:solidFill>
                  <a:latin typeface="黑体" panose="02010609060101010101" pitchFamily="49" charset="-122"/>
                  <a:ea typeface="黑体" panose="02010609060101010101" pitchFamily="49" charset="-122"/>
                </a:rPr>
                <a:t>教师专业发展的动力</a:t>
              </a:r>
              <a:endParaRPr lang="en-US" altLang="zh-CN" sz="2400" dirty="0">
                <a:solidFill>
                  <a:srgbClr val="000000"/>
                </a:solidFill>
                <a:latin typeface="黑体" panose="02010609060101010101" pitchFamily="49" charset="-122"/>
                <a:ea typeface="黑体" panose="02010609060101010101" pitchFamily="49" charset="-122"/>
              </a:endParaRPr>
            </a:p>
          </p:txBody>
        </p:sp>
        <p:sp>
          <p:nvSpPr>
            <p:cNvPr id="93232" name="Text Box 18"/>
            <p:cNvSpPr txBox="1"/>
            <p:nvPr/>
          </p:nvSpPr>
          <p:spPr>
            <a:xfrm>
              <a:off x="1276" y="1913"/>
              <a:ext cx="244" cy="354"/>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en-US" altLang="zh-CN" sz="2400" b="1" dirty="0">
                  <a:solidFill>
                    <a:srgbClr val="FFFFFF"/>
                  </a:solidFill>
                  <a:latin typeface="黑体" panose="02010609060101010101" pitchFamily="49" charset="-122"/>
                  <a:ea typeface="黑体" panose="02010609060101010101" pitchFamily="49" charset="-122"/>
                </a:rPr>
                <a:t>2</a:t>
              </a:r>
              <a:endParaRPr lang="en-US" altLang="zh-CN" sz="2400" b="1" dirty="0">
                <a:solidFill>
                  <a:srgbClr val="FFFFFF"/>
                </a:solidFill>
                <a:latin typeface="黑体" panose="02010609060101010101" pitchFamily="49" charset="-122"/>
                <a:ea typeface="黑体" panose="02010609060101010101" pitchFamily="49" charset="-122"/>
              </a:endParaRPr>
            </a:p>
          </p:txBody>
        </p:sp>
      </p:grpSp>
      <p:grpSp>
        <p:nvGrpSpPr>
          <p:cNvPr id="93219" name="Group 19"/>
          <p:cNvGrpSpPr/>
          <p:nvPr/>
        </p:nvGrpSpPr>
        <p:grpSpPr>
          <a:xfrm>
            <a:off x="3430588" y="3500438"/>
            <a:ext cx="4829175" cy="546100"/>
            <a:chOff x="1152" y="2413"/>
            <a:chExt cx="3470" cy="419"/>
          </a:xfrm>
        </p:grpSpPr>
        <p:grpSp>
          <p:nvGrpSpPr>
            <p:cNvPr id="93222" name="Group 20"/>
            <p:cNvGrpSpPr/>
            <p:nvPr/>
          </p:nvGrpSpPr>
          <p:grpSpPr>
            <a:xfrm>
              <a:off x="1152" y="2413"/>
              <a:ext cx="480" cy="419"/>
              <a:chOff x="1110" y="2656"/>
              <a:chExt cx="1549" cy="1351"/>
            </a:xfrm>
          </p:grpSpPr>
          <p:sp>
            <p:nvSpPr>
              <p:cNvPr id="93226" name="AutoShape 21"/>
              <p:cNvSpPr/>
              <p:nvPr/>
            </p:nvSpPr>
            <p:spPr>
              <a:xfrm>
                <a:off x="1123" y="2679"/>
                <a:ext cx="1536" cy="1328"/>
              </a:xfrm>
              <a:prstGeom prst="hexagon">
                <a:avLst>
                  <a:gd name="adj" fmla="val 28915"/>
                  <a:gd name="vf" fmla="val 115470"/>
                </a:avLst>
              </a:prstGeom>
              <a:solidFill>
                <a:srgbClr val="808080"/>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2400" dirty="0">
                  <a:solidFill>
                    <a:srgbClr val="000000"/>
                  </a:solidFill>
                  <a:latin typeface="黑体" panose="02010609060101010101" pitchFamily="49" charset="-122"/>
                  <a:ea typeface="黑体" panose="02010609060101010101" pitchFamily="49" charset="-122"/>
                </a:endParaRPr>
              </a:p>
            </p:txBody>
          </p:sp>
          <p:sp>
            <p:nvSpPr>
              <p:cNvPr id="93227" name="AutoShape 22"/>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2400" dirty="0">
                  <a:solidFill>
                    <a:srgbClr val="000000"/>
                  </a:solidFill>
                  <a:latin typeface="黑体" panose="02010609060101010101" pitchFamily="49" charset="-122"/>
                  <a:ea typeface="黑体" panose="02010609060101010101" pitchFamily="49" charset="-122"/>
                </a:endParaRPr>
              </a:p>
            </p:txBody>
          </p:sp>
          <p:sp>
            <p:nvSpPr>
              <p:cNvPr id="113" name="AutoShape 23"/>
              <p:cNvSpPr>
                <a:spLocks noChangeArrowheads="1"/>
              </p:cNvSpPr>
              <p:nvPr/>
            </p:nvSpPr>
            <p:spPr bwMode="gray">
              <a:xfrm>
                <a:off x="1198" y="2738"/>
                <a:ext cx="1351" cy="1166"/>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sp>
          <p:nvSpPr>
            <p:cNvPr id="93223" name="Line 24"/>
            <p:cNvSpPr/>
            <p:nvPr/>
          </p:nvSpPr>
          <p:spPr>
            <a:xfrm>
              <a:off x="1536" y="2797"/>
              <a:ext cx="3024" cy="0"/>
            </a:xfrm>
            <a:prstGeom prst="line">
              <a:avLst/>
            </a:prstGeom>
            <a:ln w="25400" cap="flat" cmpd="sng">
              <a:solidFill>
                <a:schemeClr val="tx1"/>
              </a:solidFill>
              <a:prstDash val="sysDot"/>
              <a:headEnd type="none" w="med" len="med"/>
              <a:tailEnd type="oval" w="med" len="med"/>
            </a:ln>
          </p:spPr>
        </p:sp>
        <p:sp>
          <p:nvSpPr>
            <p:cNvPr id="93224" name="Text Box 25"/>
            <p:cNvSpPr txBox="1"/>
            <p:nvPr/>
          </p:nvSpPr>
          <p:spPr>
            <a:xfrm>
              <a:off x="1614" y="2452"/>
              <a:ext cx="3008" cy="354"/>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2400" dirty="0">
                  <a:solidFill>
                    <a:srgbClr val="000000"/>
                  </a:solidFill>
                  <a:latin typeface="黑体" panose="02010609060101010101" pitchFamily="49" charset="-122"/>
                  <a:ea typeface="黑体" panose="02010609060101010101" pitchFamily="49" charset="-122"/>
                </a:rPr>
                <a:t>自治</a:t>
              </a:r>
              <a:r>
                <a:rPr lang="en-US" altLang="zh-CN" sz="2400" dirty="0">
                  <a:solidFill>
                    <a:srgbClr val="000000"/>
                  </a:solidFill>
                  <a:latin typeface="黑体" panose="02010609060101010101" pitchFamily="49" charset="-122"/>
                  <a:ea typeface="黑体" panose="02010609060101010101" pitchFamily="49" charset="-122"/>
                </a:rPr>
                <a:t>——</a:t>
              </a:r>
              <a:r>
                <a:rPr lang="zh-CN" altLang="en-US" sz="2400" dirty="0">
                  <a:solidFill>
                    <a:srgbClr val="000000"/>
                  </a:solidFill>
                  <a:latin typeface="黑体" panose="02010609060101010101" pitchFamily="49" charset="-122"/>
                  <a:ea typeface="黑体" panose="02010609060101010101" pitchFamily="49" charset="-122"/>
                </a:rPr>
                <a:t>教师专业发展的策略</a:t>
              </a:r>
              <a:endParaRPr lang="en-US" altLang="zh-CN" sz="2400" dirty="0">
                <a:solidFill>
                  <a:srgbClr val="000000"/>
                </a:solidFill>
                <a:latin typeface="黑体" panose="02010609060101010101" pitchFamily="49" charset="-122"/>
                <a:ea typeface="黑体" panose="02010609060101010101" pitchFamily="49" charset="-122"/>
              </a:endParaRPr>
            </a:p>
          </p:txBody>
        </p:sp>
        <p:sp>
          <p:nvSpPr>
            <p:cNvPr id="93225" name="Text Box 26"/>
            <p:cNvSpPr txBox="1"/>
            <p:nvPr/>
          </p:nvSpPr>
          <p:spPr>
            <a:xfrm>
              <a:off x="1276" y="2475"/>
              <a:ext cx="244" cy="354"/>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en-US" altLang="zh-CN" sz="2400" b="1" dirty="0">
                  <a:solidFill>
                    <a:srgbClr val="FFFFFF"/>
                  </a:solidFill>
                  <a:latin typeface="黑体" panose="02010609060101010101" pitchFamily="49" charset="-122"/>
                  <a:ea typeface="黑体" panose="02010609060101010101" pitchFamily="49" charset="-122"/>
                </a:rPr>
                <a:t>3</a:t>
              </a:r>
              <a:endParaRPr lang="en-US" altLang="zh-CN" sz="2400" b="1" dirty="0">
                <a:solidFill>
                  <a:srgbClr val="FFFFFF"/>
                </a:solidFill>
                <a:latin typeface="黑体" panose="02010609060101010101" pitchFamily="49" charset="-122"/>
                <a:ea typeface="黑体" panose="02010609060101010101" pitchFamily="49" charset="-122"/>
              </a:endParaRPr>
            </a:p>
          </p:txBody>
        </p:sp>
      </p:grpSp>
      <p:pic>
        <p:nvPicPr>
          <p:cNvPr id="116" name="图片 115" descr="3.jpg">
            <a:hlinkClick r:id="rId2" action="ppaction://hlinkfile"/>
          </p:cNvPr>
          <p:cNvPicPr>
            <a:picLocks noChangeAspect="1"/>
          </p:cNvPicPr>
          <p:nvPr/>
        </p:nvPicPr>
        <p:blipFill>
          <a:blip r:embed="rId3"/>
          <a:stretch>
            <a:fillRect/>
          </a:stretch>
        </p:blipFill>
        <p:spPr>
          <a:xfrm>
            <a:off x="3430588" y="927100"/>
            <a:ext cx="5214937" cy="4945063"/>
          </a:xfrm>
          <a:prstGeom prst="rect">
            <a:avLst/>
          </a:prstGeom>
          <a:noFill/>
          <a:ln w="9525">
            <a:noFill/>
          </a:ln>
        </p:spPr>
      </p:pic>
      <p:sp>
        <p:nvSpPr>
          <p:cNvPr id="93221" name="TextBox 1">
            <a:hlinkClick r:id="rId4" action="ppaction://hlinkfile"/>
          </p:cNvPr>
          <p:cNvSpPr txBox="1"/>
          <p:nvPr/>
        </p:nvSpPr>
        <p:spPr>
          <a:xfrm>
            <a:off x="1455738" y="260350"/>
            <a:ext cx="5735637"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FFC000"/>
                </a:solidFill>
                <a:latin typeface="黑体" panose="02010609060101010101" pitchFamily="49" charset="-122"/>
                <a:ea typeface="黑体" panose="02010609060101010101" pitchFamily="49" charset="-122"/>
              </a:rPr>
              <a:t>1.2 </a:t>
            </a:r>
            <a:r>
              <a:rPr lang="zh-CN" altLang="en-US" sz="3600" b="1" dirty="0">
                <a:solidFill>
                  <a:srgbClr val="FFC000"/>
                </a:solidFill>
                <a:latin typeface="黑体" panose="02010609060101010101" pitchFamily="49" charset="-122"/>
                <a:ea typeface="黑体" panose="02010609060101010101" pitchFamily="49" charset="-122"/>
              </a:rPr>
              <a:t>学科专业研修团队</a:t>
            </a:r>
            <a:endParaRPr lang="zh-CN" altLang="en-US" sz="3600" b="1" dirty="0">
              <a:solidFill>
                <a:srgbClr val="FFC000"/>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dissolve">
                                      <p:cBhvr>
                                        <p:cTn id="7" dur="75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4" name="Rectangle 2"/>
          <p:cNvSpPr/>
          <p:nvPr/>
        </p:nvSpPr>
        <p:spPr>
          <a:xfrm>
            <a:off x="0" y="1052513"/>
            <a:ext cx="9180513"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sp>
        <p:nvSpPr>
          <p:cNvPr id="95235" name="Rectangle 4"/>
          <p:cNvSpPr/>
          <p:nvPr/>
        </p:nvSpPr>
        <p:spPr>
          <a:xfrm>
            <a:off x="0" y="0"/>
            <a:ext cx="9180513"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grpSp>
        <p:nvGrpSpPr>
          <p:cNvPr id="95236"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95237"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95238"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95239"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95240"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pic>
        <p:nvPicPr>
          <p:cNvPr id="42" name="图片 4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5" y="5085184"/>
            <a:ext cx="948189" cy="118523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pic>
        <p:nvPicPr>
          <p:cNvPr id="95242" name="Picture 6" descr="北郊字体"/>
          <p:cNvPicPr>
            <a:picLocks noChangeAspect="1"/>
          </p:cNvPicPr>
          <p:nvPr/>
        </p:nvPicPr>
        <p:blipFill>
          <a:blip r:embed="rId2">
            <a:clrChange>
              <a:clrFrom>
                <a:srgbClr val="FFFFFF"/>
              </a:clrFrom>
              <a:clrTo>
                <a:srgbClr val="FFFFFF">
                  <a:alpha val="0"/>
                </a:srgbClr>
              </a:clrTo>
            </a:clrChange>
          </a:blip>
          <a:stretch>
            <a:fillRect/>
          </a:stretch>
        </p:blipFill>
        <p:spPr>
          <a:xfrm>
            <a:off x="1763713" y="5767388"/>
            <a:ext cx="4187825" cy="757237"/>
          </a:xfrm>
          <a:prstGeom prst="rect">
            <a:avLst/>
          </a:prstGeom>
          <a:noFill/>
          <a:ln w="9525">
            <a:noFill/>
          </a:ln>
        </p:spPr>
      </p:pic>
      <p:pic>
        <p:nvPicPr>
          <p:cNvPr id="95243" name="Picture 2"/>
          <p:cNvPicPr>
            <a:picLocks noChangeAspect="1"/>
          </p:cNvPicPr>
          <p:nvPr/>
        </p:nvPicPr>
        <p:blipFill>
          <a:blip r:embed="rId3"/>
          <a:stretch>
            <a:fillRect/>
          </a:stretch>
        </p:blipFill>
        <p:spPr>
          <a:xfrm>
            <a:off x="0" y="-26987"/>
            <a:ext cx="9180513" cy="5233987"/>
          </a:xfrm>
          <a:prstGeom prst="rect">
            <a:avLst/>
          </a:prstGeom>
          <a:noFill/>
          <a:ln w="9525">
            <a:noFill/>
          </a:ln>
          <a:effectLst>
            <a:prstShdw prst="shdw17" dist="17961" dir="2699999">
              <a:srgbClr val="708688"/>
            </a:prst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2"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97283"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97284"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97285"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97286" name="Oval 6"/>
          <p:cNvSpPr/>
          <p:nvPr/>
        </p:nvSpPr>
        <p:spPr>
          <a:xfrm>
            <a:off x="-396875" y="5995988"/>
            <a:ext cx="9540875" cy="457200"/>
          </a:xfrm>
          <a:prstGeom prst="ellipse">
            <a:avLst/>
          </a:prstGeom>
          <a:gradFill rotWithShape="1">
            <a:gsLst>
              <a:gs pos="0">
                <a:srgbClr val="007400"/>
              </a:gs>
              <a:gs pos="100000">
                <a:srgbClr val="003600">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97287" name="Group 7"/>
          <p:cNvGrpSpPr/>
          <p:nvPr/>
        </p:nvGrpSpPr>
        <p:grpSpPr>
          <a:xfrm>
            <a:off x="323850" y="1196975"/>
            <a:ext cx="935038" cy="935038"/>
            <a:chOff x="1701" y="346"/>
            <a:chExt cx="1179" cy="1179"/>
          </a:xfrm>
        </p:grpSpPr>
        <p:sp>
          <p:nvSpPr>
            <p:cNvPr id="8200"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1"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2"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3"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4"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5"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7288" name="Group 21"/>
          <p:cNvGrpSpPr/>
          <p:nvPr/>
        </p:nvGrpSpPr>
        <p:grpSpPr>
          <a:xfrm>
            <a:off x="1979613" y="979488"/>
            <a:ext cx="433387" cy="433387"/>
            <a:chOff x="1701" y="346"/>
            <a:chExt cx="1179" cy="1179"/>
          </a:xfrm>
        </p:grpSpPr>
        <p:sp>
          <p:nvSpPr>
            <p:cNvPr id="8214"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5"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6"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7"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8"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9"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7289" name="Group 28"/>
          <p:cNvGrpSpPr/>
          <p:nvPr/>
        </p:nvGrpSpPr>
        <p:grpSpPr>
          <a:xfrm>
            <a:off x="8243888" y="908050"/>
            <a:ext cx="647700" cy="647700"/>
            <a:chOff x="1701" y="346"/>
            <a:chExt cx="1179" cy="1179"/>
          </a:xfrm>
        </p:grpSpPr>
        <p:sp>
          <p:nvSpPr>
            <p:cNvPr id="8221"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2"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3"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4"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5"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6"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7290" name="Group 35"/>
          <p:cNvGrpSpPr/>
          <p:nvPr/>
        </p:nvGrpSpPr>
        <p:grpSpPr>
          <a:xfrm>
            <a:off x="6948488" y="1773238"/>
            <a:ext cx="433387" cy="433387"/>
            <a:chOff x="1701" y="346"/>
            <a:chExt cx="1179" cy="1179"/>
          </a:xfrm>
        </p:grpSpPr>
        <p:sp>
          <p:nvSpPr>
            <p:cNvPr id="8228"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9"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0"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1"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2"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3"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7291" name="Group 42"/>
          <p:cNvGrpSpPr/>
          <p:nvPr/>
        </p:nvGrpSpPr>
        <p:grpSpPr>
          <a:xfrm>
            <a:off x="7091363" y="1844675"/>
            <a:ext cx="433387" cy="433388"/>
            <a:chOff x="1701" y="346"/>
            <a:chExt cx="1179" cy="1179"/>
          </a:xfrm>
        </p:grpSpPr>
        <p:sp>
          <p:nvSpPr>
            <p:cNvPr id="8235"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6"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7"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8"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9"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40"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97292"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97293"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97294" name="Group 70"/>
          <p:cNvGrpSpPr/>
          <p:nvPr/>
        </p:nvGrpSpPr>
        <p:grpSpPr>
          <a:xfrm>
            <a:off x="7948613" y="5986463"/>
            <a:ext cx="871537" cy="871537"/>
            <a:chOff x="335" y="3565"/>
            <a:chExt cx="957" cy="957"/>
          </a:xfrm>
        </p:grpSpPr>
        <p:grpSp>
          <p:nvGrpSpPr>
            <p:cNvPr id="97308" name="Group 71"/>
            <p:cNvGrpSpPr/>
            <p:nvPr/>
          </p:nvGrpSpPr>
          <p:grpSpPr>
            <a:xfrm>
              <a:off x="335" y="3565"/>
              <a:ext cx="957" cy="957"/>
              <a:chOff x="3739" y="2021"/>
              <a:chExt cx="1680" cy="1680"/>
            </a:xfrm>
          </p:grpSpPr>
          <p:grpSp>
            <p:nvGrpSpPr>
              <p:cNvPr id="97310" name="Group 72"/>
              <p:cNvGrpSpPr/>
              <p:nvPr/>
            </p:nvGrpSpPr>
            <p:grpSpPr>
              <a:xfrm>
                <a:off x="3739" y="2021"/>
                <a:ext cx="1679" cy="1679"/>
                <a:chOff x="3604" y="1886"/>
                <a:chExt cx="1679" cy="1679"/>
              </a:xfrm>
            </p:grpSpPr>
            <p:grpSp>
              <p:nvGrpSpPr>
                <p:cNvPr id="97318"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3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66" y="1685"/>
                    <a:ext cx="233" cy="1827"/>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7319"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97311" name="Group 79"/>
              <p:cNvGrpSpPr/>
              <p:nvPr/>
            </p:nvGrpSpPr>
            <p:grpSpPr>
              <a:xfrm rot="1320000">
                <a:off x="3740" y="2022"/>
                <a:ext cx="1679" cy="1679"/>
                <a:chOff x="3604" y="1886"/>
                <a:chExt cx="1679" cy="1679"/>
              </a:xfrm>
            </p:grpSpPr>
            <p:grpSp>
              <p:nvGrpSpPr>
                <p:cNvPr id="97312"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7313"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30" y="1674"/>
                    <a:ext cx="266" cy="179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97309"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nvGrpSpPr>
          <p:cNvPr id="97295" name="Group 89"/>
          <p:cNvGrpSpPr/>
          <p:nvPr/>
        </p:nvGrpSpPr>
        <p:grpSpPr>
          <a:xfrm>
            <a:off x="873125" y="5516563"/>
            <a:ext cx="1389063" cy="1349375"/>
            <a:chOff x="1701" y="346"/>
            <a:chExt cx="1179" cy="1179"/>
          </a:xfrm>
        </p:grpSpPr>
        <p:sp>
          <p:nvSpPr>
            <p:cNvPr id="8282" name="Oval 90"/>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83" name="AutoShape 91"/>
            <p:cNvSpPr>
              <a:spLocks noChangeArrowheads="1"/>
            </p:cNvSpPr>
            <p:nvPr/>
          </p:nvSpPr>
          <p:spPr bwMode="auto">
            <a:xfrm>
              <a:off x="1719" y="483"/>
              <a:ext cx="253" cy="846"/>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84" name="AutoShape 92"/>
            <p:cNvSpPr>
              <a:spLocks noChangeArrowheads="1"/>
            </p:cNvSpPr>
            <p:nvPr/>
          </p:nvSpPr>
          <p:spPr bwMode="auto">
            <a:xfrm rot="20824793" flipH="1">
              <a:off x="2561" y="407"/>
              <a:ext cx="279"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85" name="AutoShape 93"/>
            <p:cNvSpPr>
              <a:spLocks noChangeArrowheads="1"/>
            </p:cNvSpPr>
            <p:nvPr/>
          </p:nvSpPr>
          <p:spPr bwMode="auto">
            <a:xfrm rot="5285890" flipH="1">
              <a:off x="2192" y="1024"/>
              <a:ext cx="184" cy="768"/>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86" name="Oval 94"/>
            <p:cNvSpPr>
              <a:spLocks noChangeArrowheads="1"/>
            </p:cNvSpPr>
            <p:nvPr/>
          </p:nvSpPr>
          <p:spPr bwMode="auto">
            <a:xfrm>
              <a:off x="1799" y="1245"/>
              <a:ext cx="183"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87" name="Oval 95"/>
            <p:cNvSpPr>
              <a:spLocks noChangeArrowheads="1"/>
            </p:cNvSpPr>
            <p:nvPr/>
          </p:nvSpPr>
          <p:spPr bwMode="auto">
            <a:xfrm rot="20049586" flipH="1">
              <a:off x="1710" y="393"/>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97296" name="AutoShape 96"/>
          <p:cNvSpPr/>
          <p:nvPr/>
        </p:nvSpPr>
        <p:spPr>
          <a:xfrm>
            <a:off x="107950" y="862013"/>
            <a:ext cx="8924925" cy="6142037"/>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97297" name="Picture 70">
            <a:hlinkClick r:id="rId1" action="ppaction://hlinkfile"/>
          </p:cNvPr>
          <p:cNvPicPr>
            <a:picLocks noChangeAspect="1"/>
          </p:cNvPicPr>
          <p:nvPr/>
        </p:nvPicPr>
        <p:blipFill>
          <a:blip r:embed="rId2"/>
          <a:stretch>
            <a:fillRect/>
          </a:stretch>
        </p:blipFill>
        <p:spPr>
          <a:xfrm>
            <a:off x="814388" y="5622925"/>
            <a:ext cx="1414462" cy="1370013"/>
          </a:xfrm>
          <a:prstGeom prst="rect">
            <a:avLst/>
          </a:prstGeom>
          <a:noFill/>
          <a:ln w="9525">
            <a:noFill/>
          </a:ln>
        </p:spPr>
      </p:pic>
      <p:sp>
        <p:nvSpPr>
          <p:cNvPr id="97298" name="TextBox 3"/>
          <p:cNvSpPr txBox="1"/>
          <p:nvPr/>
        </p:nvSpPr>
        <p:spPr>
          <a:xfrm>
            <a:off x="1906588" y="260350"/>
            <a:ext cx="5614987"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FFC000"/>
                </a:solidFill>
                <a:latin typeface="黑体" panose="02010609060101010101" pitchFamily="49" charset="-122"/>
                <a:ea typeface="黑体" panose="02010609060101010101" pitchFamily="49" charset="-122"/>
              </a:rPr>
              <a:t>1.3 </a:t>
            </a:r>
            <a:r>
              <a:rPr lang="zh-CN" altLang="en-US" sz="3600" b="1" dirty="0">
                <a:solidFill>
                  <a:srgbClr val="FFC000"/>
                </a:solidFill>
                <a:latin typeface="黑体" panose="02010609060101010101" pitchFamily="49" charset="-122"/>
                <a:ea typeface="黑体" panose="02010609060101010101" pitchFamily="49" charset="-122"/>
              </a:rPr>
              <a:t>微视频制作团队</a:t>
            </a:r>
            <a:endParaRPr lang="zh-CN" altLang="en-US" sz="3600" b="1" dirty="0">
              <a:solidFill>
                <a:srgbClr val="FFC000"/>
              </a:solidFill>
              <a:latin typeface="黑体" panose="02010609060101010101" pitchFamily="49" charset="-122"/>
              <a:ea typeface="黑体" panose="02010609060101010101" pitchFamily="49" charset="-122"/>
            </a:endParaRPr>
          </a:p>
        </p:txBody>
      </p:sp>
      <p:pic>
        <p:nvPicPr>
          <p:cNvPr id="77" name="Picture 2"/>
          <p:cNvPicPr>
            <a:picLocks noChangeAspect="1"/>
          </p:cNvPicPr>
          <p:nvPr/>
        </p:nvPicPr>
        <p:blipFill>
          <a:blip r:embed="rId3">
            <a:clrChange>
              <a:clrFrom>
                <a:srgbClr val="FFFFFF"/>
              </a:clrFrom>
              <a:clrTo>
                <a:srgbClr val="FFFFFF">
                  <a:alpha val="0"/>
                </a:srgbClr>
              </a:clrTo>
            </a:clrChange>
          </a:blip>
          <a:stretch>
            <a:fillRect/>
          </a:stretch>
        </p:blipFill>
        <p:spPr>
          <a:xfrm>
            <a:off x="611188" y="1169988"/>
            <a:ext cx="8140700" cy="3914775"/>
          </a:xfrm>
          <a:prstGeom prst="rect">
            <a:avLst/>
          </a:prstGeom>
          <a:noFill/>
          <a:ln w="9525">
            <a:noFill/>
          </a:ln>
        </p:spPr>
      </p:pic>
      <p:pic>
        <p:nvPicPr>
          <p:cNvPr id="78" name="Picture 3"/>
          <p:cNvPicPr>
            <a:picLocks noChangeAspect="1"/>
          </p:cNvPicPr>
          <p:nvPr/>
        </p:nvPicPr>
        <p:blipFill>
          <a:blip r:embed="rId4">
            <a:clrChange>
              <a:clrFrom>
                <a:srgbClr val="FFFFFF"/>
              </a:clrFrom>
              <a:clrTo>
                <a:srgbClr val="FFFFFF">
                  <a:alpha val="0"/>
                </a:srgbClr>
              </a:clrTo>
            </a:clrChange>
          </a:blip>
          <a:stretch>
            <a:fillRect/>
          </a:stretch>
        </p:blipFill>
        <p:spPr>
          <a:xfrm>
            <a:off x="611188" y="1533525"/>
            <a:ext cx="7869237" cy="2687638"/>
          </a:xfrm>
          <a:prstGeom prst="rect">
            <a:avLst/>
          </a:prstGeom>
          <a:noFill/>
          <a:ln w="9525">
            <a:noFill/>
          </a:ln>
        </p:spPr>
      </p:pic>
      <p:pic>
        <p:nvPicPr>
          <p:cNvPr id="79" name="Picture 4"/>
          <p:cNvPicPr>
            <a:picLocks noChangeAspect="1"/>
          </p:cNvPicPr>
          <p:nvPr/>
        </p:nvPicPr>
        <p:blipFill>
          <a:blip r:embed="rId5">
            <a:clrChange>
              <a:clrFrom>
                <a:srgbClr val="FFFFFF"/>
              </a:clrFrom>
              <a:clrTo>
                <a:srgbClr val="FFFFFF">
                  <a:alpha val="0"/>
                </a:srgbClr>
              </a:clrTo>
            </a:clrChange>
          </a:blip>
          <a:stretch>
            <a:fillRect/>
          </a:stretch>
        </p:blipFill>
        <p:spPr>
          <a:xfrm>
            <a:off x="1066800" y="2205038"/>
            <a:ext cx="7134225" cy="330676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7"/>
                                        </p:tgtEl>
                                      </p:cBhvr>
                                    </p:animEffect>
                                    <p:set>
                                      <p:cBhvr>
                                        <p:cTn id="12" dur="1" fill="hold">
                                          <p:stCondLst>
                                            <p:cond delay="499"/>
                                          </p:stCondLst>
                                        </p:cTn>
                                        <p:tgtEl>
                                          <p:spTgt spid="7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8"/>
                                        </p:tgtEl>
                                      </p:cBhvr>
                                    </p:animEffect>
                                    <p:set>
                                      <p:cBhvr>
                                        <p:cTn id="20" dur="1" fill="hold">
                                          <p:stCondLst>
                                            <p:cond delay="499"/>
                                          </p:stCondLst>
                                        </p:cTn>
                                        <p:tgtEl>
                                          <p:spTgt spid="78"/>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fade">
                                      <p:cBhvr>
                                        <p:cTn id="23"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9330" name="Group 14"/>
          <p:cNvGrpSpPr/>
          <p:nvPr/>
        </p:nvGrpSpPr>
        <p:grpSpPr>
          <a:xfrm>
            <a:off x="2987675" y="0"/>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9331" name="Group 21"/>
          <p:cNvGrpSpPr/>
          <p:nvPr/>
        </p:nvGrpSpPr>
        <p:grpSpPr>
          <a:xfrm>
            <a:off x="1979613" y="549275"/>
            <a:ext cx="433387" cy="433388"/>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9332" name="Group 28"/>
          <p:cNvGrpSpPr/>
          <p:nvPr/>
        </p:nvGrpSpPr>
        <p:grpSpPr>
          <a:xfrm>
            <a:off x="8496300" y="0"/>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9333" name="Group 35"/>
          <p:cNvGrpSpPr/>
          <p:nvPr/>
        </p:nvGrpSpPr>
        <p:grpSpPr>
          <a:xfrm>
            <a:off x="7885113" y="1773238"/>
            <a:ext cx="433387" cy="433387"/>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9334" name="Group 42"/>
          <p:cNvGrpSpPr/>
          <p:nvPr/>
        </p:nvGrpSpPr>
        <p:grpSpPr>
          <a:xfrm>
            <a:off x="8027988" y="1844675"/>
            <a:ext cx="433387" cy="433388"/>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9335" name="组合 1"/>
          <p:cNvGrpSpPr/>
          <p:nvPr/>
        </p:nvGrpSpPr>
        <p:grpSpPr>
          <a:xfrm>
            <a:off x="4427538" y="4941888"/>
            <a:ext cx="4572000" cy="2016125"/>
            <a:chOff x="4427538" y="4941888"/>
            <a:chExt cx="4572000" cy="2016125"/>
          </a:xfrm>
        </p:grpSpPr>
        <p:grpSp>
          <p:nvGrpSpPr>
            <p:cNvPr id="99338" name="组合 1"/>
            <p:cNvGrpSpPr/>
            <p:nvPr/>
          </p:nvGrpSpPr>
          <p:grpSpPr>
            <a:xfrm>
              <a:off x="6804025" y="4941888"/>
              <a:ext cx="2195513" cy="2016125"/>
              <a:chOff x="6804025" y="4941888"/>
              <a:chExt cx="2195513" cy="2016125"/>
            </a:xfrm>
          </p:grpSpPr>
          <p:sp>
            <p:nvSpPr>
              <p:cNvPr id="99340"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70" name="图片 6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99342" name="Group 95"/>
              <p:cNvGrpSpPr/>
              <p:nvPr/>
            </p:nvGrpSpPr>
            <p:grpSpPr>
              <a:xfrm>
                <a:off x="6804025" y="4941888"/>
                <a:ext cx="2195513" cy="1943100"/>
                <a:chOff x="1701" y="346"/>
                <a:chExt cx="1179" cy="1179"/>
              </a:xfrm>
            </p:grpSpPr>
            <p:sp>
              <p:nvSpPr>
                <p:cNvPr id="9312"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3"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4"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5"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6"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7"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9343" name="Group 69"/>
              <p:cNvGrpSpPr/>
              <p:nvPr/>
            </p:nvGrpSpPr>
            <p:grpSpPr>
              <a:xfrm>
                <a:off x="7380288" y="5732463"/>
                <a:ext cx="655637" cy="655637"/>
                <a:chOff x="335" y="3565"/>
                <a:chExt cx="957" cy="957"/>
              </a:xfrm>
            </p:grpSpPr>
            <p:grpSp>
              <p:nvGrpSpPr>
                <p:cNvPr id="99344" name="Group 70"/>
                <p:cNvGrpSpPr/>
                <p:nvPr/>
              </p:nvGrpSpPr>
              <p:grpSpPr>
                <a:xfrm>
                  <a:off x="335" y="3565"/>
                  <a:ext cx="957" cy="957"/>
                  <a:chOff x="3739" y="2021"/>
                  <a:chExt cx="1680" cy="1680"/>
                </a:xfrm>
              </p:grpSpPr>
              <p:grpSp>
                <p:nvGrpSpPr>
                  <p:cNvPr id="99346" name="Group 71"/>
                  <p:cNvGrpSpPr/>
                  <p:nvPr/>
                </p:nvGrpSpPr>
                <p:grpSpPr>
                  <a:xfrm>
                    <a:off x="3739" y="2021"/>
                    <a:ext cx="1679" cy="1679"/>
                    <a:chOff x="3604" y="1886"/>
                    <a:chExt cx="1679" cy="1679"/>
                  </a:xfrm>
                </p:grpSpPr>
                <p:grpSp>
                  <p:nvGrpSpPr>
                    <p:cNvPr id="99354" name="Group 72"/>
                    <p:cNvGrpSpPr/>
                    <p:nvPr/>
                  </p:nvGrpSpPr>
                  <p:grpSpPr>
                    <a:xfrm>
                      <a:off x="3604" y="1886"/>
                      <a:ext cx="1678" cy="1678"/>
                      <a:chOff x="3469" y="1751"/>
                      <a:chExt cx="1678" cy="1678"/>
                    </a:xfrm>
                  </p:grpSpPr>
                  <p:sp>
                    <p:nvSpPr>
                      <p:cNvPr id="9289"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0"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9355" name="Group 75"/>
                    <p:cNvGrpSpPr/>
                    <p:nvPr/>
                  </p:nvGrpSpPr>
                  <p:grpSpPr>
                    <a:xfrm rot="2700000">
                      <a:off x="3605" y="1887"/>
                      <a:ext cx="1678" cy="1678"/>
                      <a:chOff x="3469" y="1751"/>
                      <a:chExt cx="1678" cy="1678"/>
                    </a:xfrm>
                  </p:grpSpPr>
                  <p:sp>
                    <p:nvSpPr>
                      <p:cNvPr id="9292"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3"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99347" name="Group 78"/>
                  <p:cNvGrpSpPr/>
                  <p:nvPr/>
                </p:nvGrpSpPr>
                <p:grpSpPr>
                  <a:xfrm rot="1320000">
                    <a:off x="3740" y="2022"/>
                    <a:ext cx="1679" cy="1679"/>
                    <a:chOff x="3604" y="1886"/>
                    <a:chExt cx="1679" cy="1679"/>
                  </a:xfrm>
                </p:grpSpPr>
                <p:grpSp>
                  <p:nvGrpSpPr>
                    <p:cNvPr id="99348" name="Group 79"/>
                    <p:cNvGrpSpPr/>
                    <p:nvPr/>
                  </p:nvGrpSpPr>
                  <p:grpSpPr>
                    <a:xfrm>
                      <a:off x="3604" y="1886"/>
                      <a:ext cx="1678" cy="1678"/>
                      <a:chOff x="3469" y="1751"/>
                      <a:chExt cx="1678" cy="1678"/>
                    </a:xfrm>
                  </p:grpSpPr>
                  <p:sp>
                    <p:nvSpPr>
                      <p:cNvPr id="9296"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7"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99349" name="Group 82"/>
                    <p:cNvGrpSpPr/>
                    <p:nvPr/>
                  </p:nvGrpSpPr>
                  <p:grpSpPr>
                    <a:xfrm rot="2700000">
                      <a:off x="3605" y="1887"/>
                      <a:ext cx="1678" cy="1678"/>
                      <a:chOff x="3469" y="1751"/>
                      <a:chExt cx="1678" cy="1678"/>
                    </a:xfrm>
                  </p:grpSpPr>
                  <p:sp>
                    <p:nvSpPr>
                      <p:cNvPr id="9299"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00"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99345"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pic>
          <p:nvPicPr>
            <p:cNvPr id="99339" name="Picture 6" descr="北郊字体"/>
            <p:cNvPicPr>
              <a:picLocks noChangeAspect="1"/>
            </p:cNvPicPr>
            <p:nvPr/>
          </p:nvPicPr>
          <p:blipFill>
            <a:blip r:embed="rId2">
              <a:clrChange>
                <a:clrFrom>
                  <a:srgbClr val="FFFFFF"/>
                </a:clrFrom>
                <a:clrTo>
                  <a:srgbClr val="FFFFFF">
                    <a:alpha val="0"/>
                  </a:srgbClr>
                </a:clrTo>
              </a:clrChange>
            </a:blip>
            <a:stretch>
              <a:fillRect/>
            </a:stretch>
          </p:blipFill>
          <p:spPr>
            <a:xfrm>
              <a:off x="4427538" y="5419725"/>
              <a:ext cx="3325812" cy="601663"/>
            </a:xfrm>
            <a:prstGeom prst="rect">
              <a:avLst/>
            </a:prstGeom>
            <a:noFill/>
            <a:ln w="9525">
              <a:noFill/>
            </a:ln>
          </p:spPr>
        </p:pic>
      </p:grpSp>
      <p:pic>
        <p:nvPicPr>
          <p:cNvPr id="74" name="Picture 2"/>
          <p:cNvPicPr>
            <a:picLocks noChangeAspect="1"/>
          </p:cNvPicPr>
          <p:nvPr/>
        </p:nvPicPr>
        <p:blipFill>
          <a:blip r:embed="rId3"/>
          <a:stretch>
            <a:fillRect/>
          </a:stretch>
        </p:blipFill>
        <p:spPr>
          <a:xfrm>
            <a:off x="1787525" y="468313"/>
            <a:ext cx="5610225" cy="4905375"/>
          </a:xfrm>
          <a:prstGeom prst="rect">
            <a:avLst/>
          </a:prstGeom>
          <a:noFill/>
          <a:ln w="9525">
            <a:noFill/>
          </a:ln>
        </p:spPr>
      </p:pic>
      <p:pic>
        <p:nvPicPr>
          <p:cNvPr id="75" name="Picture 3"/>
          <p:cNvPicPr>
            <a:picLocks noChangeAspect="1"/>
          </p:cNvPicPr>
          <p:nvPr/>
        </p:nvPicPr>
        <p:blipFill>
          <a:blip r:embed="rId4"/>
          <a:stretch>
            <a:fillRect/>
          </a:stretch>
        </p:blipFill>
        <p:spPr>
          <a:xfrm>
            <a:off x="1912938" y="188913"/>
            <a:ext cx="5359400" cy="5149850"/>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4"/>
                                        </p:tgtEl>
                                      </p:cBhvr>
                                    </p:animEffect>
                                    <p:set>
                                      <p:cBhvr>
                                        <p:cTn id="12" dur="1" fill="hold">
                                          <p:stCondLst>
                                            <p:cond delay="499"/>
                                          </p:stCondLst>
                                        </p:cTn>
                                        <p:tgtEl>
                                          <p:spTgt spid="7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1378" name="Group 7"/>
          <p:cNvGrpSpPr/>
          <p:nvPr/>
        </p:nvGrpSpPr>
        <p:grpSpPr>
          <a:xfrm>
            <a:off x="252413" y="260350"/>
            <a:ext cx="935037" cy="935038"/>
            <a:chOff x="1701" y="346"/>
            <a:chExt cx="1179" cy="1179"/>
          </a:xfrm>
        </p:grpSpPr>
        <p:sp>
          <p:nvSpPr>
            <p:cNvPr id="9224"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5"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6"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7"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8"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9"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1379" name="Group 14"/>
          <p:cNvGrpSpPr/>
          <p:nvPr/>
        </p:nvGrpSpPr>
        <p:grpSpPr>
          <a:xfrm>
            <a:off x="2987675" y="0"/>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1380" name="Group 21"/>
          <p:cNvGrpSpPr/>
          <p:nvPr/>
        </p:nvGrpSpPr>
        <p:grpSpPr>
          <a:xfrm>
            <a:off x="1979613" y="549275"/>
            <a:ext cx="433387" cy="433388"/>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1381" name="Group 28"/>
          <p:cNvGrpSpPr/>
          <p:nvPr/>
        </p:nvGrpSpPr>
        <p:grpSpPr>
          <a:xfrm>
            <a:off x="8496300" y="0"/>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1382" name="Group 35"/>
          <p:cNvGrpSpPr/>
          <p:nvPr/>
        </p:nvGrpSpPr>
        <p:grpSpPr>
          <a:xfrm>
            <a:off x="7885113" y="1773238"/>
            <a:ext cx="433387" cy="433387"/>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1383" name="Group 42"/>
          <p:cNvGrpSpPr/>
          <p:nvPr/>
        </p:nvGrpSpPr>
        <p:grpSpPr>
          <a:xfrm>
            <a:off x="8027988" y="1844675"/>
            <a:ext cx="433387" cy="433388"/>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1384" name="组合 1"/>
          <p:cNvGrpSpPr/>
          <p:nvPr/>
        </p:nvGrpSpPr>
        <p:grpSpPr>
          <a:xfrm>
            <a:off x="4427538" y="4941888"/>
            <a:ext cx="4572000" cy="2016125"/>
            <a:chOff x="4427538" y="4941888"/>
            <a:chExt cx="4572000" cy="2016125"/>
          </a:xfrm>
        </p:grpSpPr>
        <p:grpSp>
          <p:nvGrpSpPr>
            <p:cNvPr id="101387" name="组合 1"/>
            <p:cNvGrpSpPr/>
            <p:nvPr/>
          </p:nvGrpSpPr>
          <p:grpSpPr>
            <a:xfrm>
              <a:off x="6804025" y="4941888"/>
              <a:ext cx="2195513" cy="2016125"/>
              <a:chOff x="6804025" y="4941888"/>
              <a:chExt cx="2195513" cy="2016125"/>
            </a:xfrm>
          </p:grpSpPr>
          <p:sp>
            <p:nvSpPr>
              <p:cNvPr id="101389"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70" name="图片 6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01391" name="Group 95"/>
              <p:cNvGrpSpPr/>
              <p:nvPr/>
            </p:nvGrpSpPr>
            <p:grpSpPr>
              <a:xfrm>
                <a:off x="6804025" y="4941888"/>
                <a:ext cx="2195513" cy="1943100"/>
                <a:chOff x="1701" y="346"/>
                <a:chExt cx="1179" cy="1179"/>
              </a:xfrm>
            </p:grpSpPr>
            <p:sp>
              <p:nvSpPr>
                <p:cNvPr id="9312"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3"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4"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5"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6"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7"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1392" name="Group 69"/>
              <p:cNvGrpSpPr/>
              <p:nvPr/>
            </p:nvGrpSpPr>
            <p:grpSpPr>
              <a:xfrm>
                <a:off x="7380288" y="5732463"/>
                <a:ext cx="655637" cy="655637"/>
                <a:chOff x="335" y="3565"/>
                <a:chExt cx="957" cy="957"/>
              </a:xfrm>
            </p:grpSpPr>
            <p:grpSp>
              <p:nvGrpSpPr>
                <p:cNvPr id="101393" name="Group 70"/>
                <p:cNvGrpSpPr/>
                <p:nvPr/>
              </p:nvGrpSpPr>
              <p:grpSpPr>
                <a:xfrm>
                  <a:off x="335" y="3565"/>
                  <a:ext cx="957" cy="957"/>
                  <a:chOff x="3739" y="2021"/>
                  <a:chExt cx="1680" cy="1680"/>
                </a:xfrm>
              </p:grpSpPr>
              <p:grpSp>
                <p:nvGrpSpPr>
                  <p:cNvPr id="101395" name="Group 71"/>
                  <p:cNvGrpSpPr/>
                  <p:nvPr/>
                </p:nvGrpSpPr>
                <p:grpSpPr>
                  <a:xfrm>
                    <a:off x="3739" y="2021"/>
                    <a:ext cx="1679" cy="1679"/>
                    <a:chOff x="3604" y="1886"/>
                    <a:chExt cx="1679" cy="1679"/>
                  </a:xfrm>
                </p:grpSpPr>
                <p:grpSp>
                  <p:nvGrpSpPr>
                    <p:cNvPr id="101403" name="Group 72"/>
                    <p:cNvGrpSpPr/>
                    <p:nvPr/>
                  </p:nvGrpSpPr>
                  <p:grpSpPr>
                    <a:xfrm>
                      <a:off x="3604" y="1886"/>
                      <a:ext cx="1678" cy="1678"/>
                      <a:chOff x="3469" y="1751"/>
                      <a:chExt cx="1678" cy="1678"/>
                    </a:xfrm>
                  </p:grpSpPr>
                  <p:sp>
                    <p:nvSpPr>
                      <p:cNvPr id="9289"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0"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1404" name="Group 75"/>
                    <p:cNvGrpSpPr/>
                    <p:nvPr/>
                  </p:nvGrpSpPr>
                  <p:grpSpPr>
                    <a:xfrm rot="2700000">
                      <a:off x="3605" y="1887"/>
                      <a:ext cx="1678" cy="1678"/>
                      <a:chOff x="3469" y="1751"/>
                      <a:chExt cx="1678" cy="1678"/>
                    </a:xfrm>
                  </p:grpSpPr>
                  <p:sp>
                    <p:nvSpPr>
                      <p:cNvPr id="9292"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3"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01396" name="Group 78"/>
                  <p:cNvGrpSpPr/>
                  <p:nvPr/>
                </p:nvGrpSpPr>
                <p:grpSpPr>
                  <a:xfrm rot="1320000">
                    <a:off x="3740" y="2022"/>
                    <a:ext cx="1679" cy="1679"/>
                    <a:chOff x="3604" y="1886"/>
                    <a:chExt cx="1679" cy="1679"/>
                  </a:xfrm>
                </p:grpSpPr>
                <p:grpSp>
                  <p:nvGrpSpPr>
                    <p:cNvPr id="101397" name="Group 79"/>
                    <p:cNvGrpSpPr/>
                    <p:nvPr/>
                  </p:nvGrpSpPr>
                  <p:grpSpPr>
                    <a:xfrm>
                      <a:off x="3604" y="1886"/>
                      <a:ext cx="1678" cy="1678"/>
                      <a:chOff x="3469" y="1751"/>
                      <a:chExt cx="1678" cy="1678"/>
                    </a:xfrm>
                  </p:grpSpPr>
                  <p:sp>
                    <p:nvSpPr>
                      <p:cNvPr id="9296"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7"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1398" name="Group 82"/>
                    <p:cNvGrpSpPr/>
                    <p:nvPr/>
                  </p:nvGrpSpPr>
                  <p:grpSpPr>
                    <a:xfrm rot="2700000">
                      <a:off x="3605" y="1887"/>
                      <a:ext cx="1678" cy="1678"/>
                      <a:chOff x="3469" y="1751"/>
                      <a:chExt cx="1678" cy="1678"/>
                    </a:xfrm>
                  </p:grpSpPr>
                  <p:sp>
                    <p:nvSpPr>
                      <p:cNvPr id="9299"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00"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01394"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pic>
          <p:nvPicPr>
            <p:cNvPr id="101388" name="Picture 6" descr="北郊字体"/>
            <p:cNvPicPr>
              <a:picLocks noChangeAspect="1"/>
            </p:cNvPicPr>
            <p:nvPr/>
          </p:nvPicPr>
          <p:blipFill>
            <a:blip r:embed="rId2">
              <a:clrChange>
                <a:clrFrom>
                  <a:srgbClr val="FFFFFF"/>
                </a:clrFrom>
                <a:clrTo>
                  <a:srgbClr val="FFFFFF">
                    <a:alpha val="0"/>
                  </a:srgbClr>
                </a:clrTo>
              </a:clrChange>
            </a:blip>
            <a:stretch>
              <a:fillRect/>
            </a:stretch>
          </p:blipFill>
          <p:spPr>
            <a:xfrm>
              <a:off x="4427538" y="5419725"/>
              <a:ext cx="3325812" cy="601663"/>
            </a:xfrm>
            <a:prstGeom prst="rect">
              <a:avLst/>
            </a:prstGeom>
            <a:noFill/>
            <a:ln w="9525">
              <a:noFill/>
            </a:ln>
          </p:spPr>
        </p:pic>
      </p:grpSp>
      <p:sp>
        <p:nvSpPr>
          <p:cNvPr id="101385" name="TextBox 73"/>
          <p:cNvSpPr txBox="1"/>
          <p:nvPr/>
        </p:nvSpPr>
        <p:spPr>
          <a:xfrm>
            <a:off x="757238" y="282575"/>
            <a:ext cx="5815012" cy="4154488"/>
          </a:xfrm>
          <a:prstGeom prst="rect">
            <a:avLst/>
          </a:prstGeom>
          <a:noFill/>
          <a:ln w="9525">
            <a:noFill/>
          </a:ln>
        </p:spPr>
        <p:txBody>
          <a:bodyPr anchor="ctr" anchorCtr="1">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lnSpc>
                <a:spcPct val="150000"/>
              </a:lnSpc>
              <a:spcBef>
                <a:spcPct val="0"/>
              </a:spcBef>
              <a:buNone/>
            </a:pPr>
            <a:r>
              <a:rPr lang="en-US" altLang="zh-CN" sz="3600" b="1" dirty="0">
                <a:solidFill>
                  <a:srgbClr val="FF0000"/>
                </a:solidFill>
                <a:latin typeface="黑体" panose="02010609060101010101" pitchFamily="49" charset="-122"/>
                <a:ea typeface="黑体" panose="02010609060101010101" pitchFamily="49" charset="-122"/>
              </a:rPr>
              <a:t>1.3.1 </a:t>
            </a:r>
            <a:r>
              <a:rPr lang="zh-CN" altLang="en-US" sz="3600" b="1" dirty="0">
                <a:solidFill>
                  <a:srgbClr val="FF0000"/>
                </a:solidFill>
                <a:latin typeface="黑体" panose="02010609060101010101" pitchFamily="49" charset="-122"/>
                <a:ea typeface="黑体" panose="02010609060101010101" pitchFamily="49" charset="-122"/>
              </a:rPr>
              <a:t>微视频制作的要点</a:t>
            </a:r>
            <a:endParaRPr lang="en-US" altLang="zh-CN" sz="3600" b="1" dirty="0">
              <a:solidFill>
                <a:srgbClr val="FF0000"/>
              </a:solidFill>
              <a:latin typeface="黑体" panose="02010609060101010101" pitchFamily="49" charset="-122"/>
              <a:ea typeface="黑体" panose="02010609060101010101" pitchFamily="49" charset="-122"/>
            </a:endParaRPr>
          </a:p>
          <a:p>
            <a:pPr marL="0" lvl="0" indent="0" algn="ctr" eaLnBrk="1" hangingPunct="1">
              <a:lnSpc>
                <a:spcPct val="150000"/>
              </a:lnSpc>
              <a:spcBef>
                <a:spcPct val="0"/>
              </a:spcBef>
              <a:buNone/>
            </a:pPr>
            <a:r>
              <a:rPr lang="zh-CN" altLang="en-US" sz="2800" dirty="0">
                <a:latin typeface="黑体" panose="02010609060101010101" pitchFamily="49" charset="-122"/>
                <a:ea typeface="黑体" panose="02010609060101010101" pitchFamily="49" charset="-122"/>
              </a:rPr>
              <a:t>一要精雕细琢脚本</a:t>
            </a:r>
            <a:endParaRPr lang="en-US" altLang="zh-CN" sz="2800" dirty="0">
              <a:latin typeface="黑体" panose="02010609060101010101" pitchFamily="49" charset="-122"/>
              <a:ea typeface="黑体" panose="02010609060101010101" pitchFamily="49" charset="-122"/>
            </a:endParaRPr>
          </a:p>
          <a:p>
            <a:pPr marL="0" lvl="0" indent="0" algn="ctr" eaLnBrk="1" hangingPunct="1">
              <a:lnSpc>
                <a:spcPct val="150000"/>
              </a:lnSpc>
              <a:spcBef>
                <a:spcPct val="0"/>
              </a:spcBef>
              <a:buNone/>
            </a:pPr>
            <a:r>
              <a:rPr lang="zh-CN" altLang="en-US" sz="2800" dirty="0">
                <a:latin typeface="黑体" panose="02010609060101010101" pitchFamily="49" charset="-122"/>
                <a:ea typeface="黑体" panose="02010609060101010101" pitchFamily="49" charset="-122"/>
              </a:rPr>
              <a:t>二要规范呈现字体</a:t>
            </a:r>
            <a:endParaRPr lang="en-US" altLang="zh-CN" sz="2800" dirty="0">
              <a:latin typeface="黑体" panose="02010609060101010101" pitchFamily="49" charset="-122"/>
              <a:ea typeface="黑体" panose="02010609060101010101" pitchFamily="49" charset="-122"/>
            </a:endParaRPr>
          </a:p>
          <a:p>
            <a:pPr marL="0" lvl="0" indent="0" algn="ctr" eaLnBrk="1" hangingPunct="1">
              <a:lnSpc>
                <a:spcPct val="150000"/>
              </a:lnSpc>
              <a:spcBef>
                <a:spcPct val="0"/>
              </a:spcBef>
              <a:buNone/>
            </a:pPr>
            <a:r>
              <a:rPr lang="zh-CN" altLang="en-US" sz="2800" dirty="0">
                <a:latin typeface="黑体" panose="02010609060101010101" pitchFamily="49" charset="-122"/>
                <a:ea typeface="黑体" panose="02010609060101010101" pitchFamily="49" charset="-122"/>
              </a:rPr>
              <a:t>三要亲切生动讲解</a:t>
            </a:r>
            <a:endParaRPr lang="en-US" altLang="zh-CN" sz="2800" dirty="0">
              <a:latin typeface="黑体" panose="02010609060101010101" pitchFamily="49" charset="-122"/>
              <a:ea typeface="黑体" panose="02010609060101010101" pitchFamily="49" charset="-122"/>
            </a:endParaRPr>
          </a:p>
          <a:p>
            <a:pPr marL="0" lvl="0" indent="0" algn="ctr" eaLnBrk="1" hangingPunct="1">
              <a:lnSpc>
                <a:spcPct val="150000"/>
              </a:lnSpc>
              <a:spcBef>
                <a:spcPct val="0"/>
              </a:spcBef>
              <a:buNone/>
            </a:pPr>
            <a:r>
              <a:rPr lang="zh-CN" altLang="en-US" sz="2800" dirty="0">
                <a:latin typeface="黑体" panose="02010609060101010101" pitchFamily="49" charset="-122"/>
                <a:ea typeface="黑体" panose="02010609060101010101" pitchFamily="49" charset="-122"/>
              </a:rPr>
              <a:t>四要启发后续反思</a:t>
            </a:r>
            <a:endParaRPr lang="en-US" altLang="zh-CN" sz="2800" dirty="0">
              <a:latin typeface="黑体" panose="02010609060101010101" pitchFamily="49" charset="-122"/>
              <a:ea typeface="黑体" panose="02010609060101010101" pitchFamily="49" charset="-122"/>
            </a:endParaRPr>
          </a:p>
          <a:p>
            <a:pPr marL="0" lvl="0" indent="0" algn="ctr" eaLnBrk="1" hangingPunct="1">
              <a:lnSpc>
                <a:spcPct val="150000"/>
              </a:lnSpc>
              <a:spcBef>
                <a:spcPct val="0"/>
              </a:spcBef>
              <a:buNone/>
            </a:pPr>
            <a:r>
              <a:rPr lang="zh-CN" altLang="en-US" sz="2800" dirty="0">
                <a:latin typeface="黑体" panose="02010609060101010101" pitchFamily="49" charset="-122"/>
                <a:ea typeface="黑体" panose="02010609060101010101" pitchFamily="49" charset="-122"/>
              </a:rPr>
              <a:t>五要创意定制视频</a:t>
            </a:r>
            <a:endParaRPr lang="en-US" altLang="zh-CN" sz="2800" dirty="0">
              <a:latin typeface="黑体" panose="02010609060101010101" pitchFamily="49" charset="-122"/>
              <a:ea typeface="黑体" panose="02010609060101010101" pitchFamily="49" charset="-122"/>
            </a:endParaRPr>
          </a:p>
        </p:txBody>
      </p:sp>
      <p:pic>
        <p:nvPicPr>
          <p:cNvPr id="101386" name="Picture 44" descr="http://img2.imgtn.bdimg.com/it/u=823110629,3699526753&amp;fm=23&amp;gp=0.jpg">
            <a:hlinkClick r:id="rId3" action="ppaction://hlinkfile"/>
          </p:cNvPr>
          <p:cNvPicPr>
            <a:picLocks noChangeAspect="1"/>
          </p:cNvPicPr>
          <p:nvPr/>
        </p:nvPicPr>
        <p:blipFill>
          <a:blip r:embed="rId4"/>
          <a:stretch>
            <a:fillRect/>
          </a:stretch>
        </p:blipFill>
        <p:spPr>
          <a:xfrm>
            <a:off x="7786688" y="4260850"/>
            <a:ext cx="681037" cy="681038"/>
          </a:xfrm>
          <a:prstGeom prst="rect">
            <a:avLst/>
          </a:prstGeom>
          <a:noFill/>
          <a:ln w="9525">
            <a:noFill/>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Rectangle 2"/>
          <p:cNvSpPr/>
          <p:nvPr/>
        </p:nvSpPr>
        <p:spPr>
          <a:xfrm>
            <a:off x="0" y="1052513"/>
            <a:ext cx="9180513"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66563" name="Rectangle 4"/>
          <p:cNvSpPr/>
          <p:nvPr/>
        </p:nvSpPr>
        <p:spPr>
          <a:xfrm>
            <a:off x="0" y="0"/>
            <a:ext cx="9180513"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66564"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66565"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66566"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66567"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66568"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43" name="图片 4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5" y="5085184"/>
            <a:ext cx="948189" cy="118523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pic>
        <p:nvPicPr>
          <p:cNvPr id="11275" name="Picture 43">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77967" y="1469962"/>
            <a:ext cx="5624577" cy="4040187"/>
          </a:xfrm>
          <a:prstGeom prst="rect">
            <a:avLst/>
          </a:prstGeom>
          <a:noFill/>
          <a:ln>
            <a:noFill/>
          </a:ln>
          <a:effectLst>
            <a:glow rad="228600">
              <a:schemeClr val="accent1">
                <a:alpha val="40000"/>
              </a:schemeClr>
            </a:glo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TextBox 1"/>
          <p:cNvSpPr txBox="1"/>
          <p:nvPr/>
        </p:nvSpPr>
        <p:spPr>
          <a:xfrm rot="-1886522">
            <a:off x="752475" y="2249488"/>
            <a:ext cx="1731963" cy="7080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000" dirty="0">
                <a:solidFill>
                  <a:srgbClr val="C00000"/>
                </a:solidFill>
                <a:latin typeface="华文行楷" pitchFamily="2" charset="-122"/>
                <a:ea typeface="华文行楷" pitchFamily="2" charset="-122"/>
              </a:rPr>
              <a:t>新知识</a:t>
            </a:r>
            <a:endParaRPr lang="zh-CN" altLang="en-US" sz="4000" dirty="0">
              <a:solidFill>
                <a:srgbClr val="C00000"/>
              </a:solidFill>
              <a:latin typeface="华文行楷" pitchFamily="2" charset="-122"/>
              <a:ea typeface="华文行楷" pitchFamily="2" charset="-122"/>
            </a:endParaRPr>
          </a:p>
        </p:txBody>
      </p:sp>
      <p:sp>
        <p:nvSpPr>
          <p:cNvPr id="66572" name="TextBox 43"/>
          <p:cNvSpPr txBox="1"/>
          <p:nvPr/>
        </p:nvSpPr>
        <p:spPr>
          <a:xfrm rot="-298376">
            <a:off x="2670175" y="1270000"/>
            <a:ext cx="1730375" cy="7080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000" dirty="0">
                <a:solidFill>
                  <a:srgbClr val="C00000"/>
                </a:solidFill>
                <a:latin typeface="华文行楷" pitchFamily="2" charset="-122"/>
                <a:ea typeface="华文行楷" pitchFamily="2" charset="-122"/>
              </a:rPr>
              <a:t>新技术</a:t>
            </a:r>
            <a:endParaRPr lang="zh-CN" altLang="en-US" sz="4000" dirty="0">
              <a:solidFill>
                <a:srgbClr val="C00000"/>
              </a:solidFill>
              <a:latin typeface="华文行楷" pitchFamily="2" charset="-122"/>
              <a:ea typeface="华文行楷" pitchFamily="2" charset="-122"/>
            </a:endParaRPr>
          </a:p>
        </p:txBody>
      </p:sp>
      <p:sp>
        <p:nvSpPr>
          <p:cNvPr id="66573" name="TextBox 44"/>
          <p:cNvSpPr txBox="1"/>
          <p:nvPr/>
        </p:nvSpPr>
        <p:spPr>
          <a:xfrm rot="718827">
            <a:off x="4802188" y="1468438"/>
            <a:ext cx="1731962" cy="70802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4000" dirty="0">
                <a:solidFill>
                  <a:srgbClr val="C00000"/>
                </a:solidFill>
                <a:latin typeface="华文行楷" pitchFamily="2" charset="-122"/>
                <a:ea typeface="华文行楷" pitchFamily="2" charset="-122"/>
              </a:rPr>
              <a:t>新思想</a:t>
            </a:r>
            <a:endParaRPr lang="zh-CN" altLang="en-US" sz="4000" dirty="0">
              <a:solidFill>
                <a:srgbClr val="C00000"/>
              </a:solidFill>
              <a:latin typeface="华文行楷" pitchFamily="2" charset="-122"/>
              <a:ea typeface="华文行楷" pitchFamily="2" charset="-122"/>
            </a:endParaRPr>
          </a:p>
        </p:txBody>
      </p:sp>
      <p:pic>
        <p:nvPicPr>
          <p:cNvPr id="66574" name="Picture 6" descr="北郊字体"/>
          <p:cNvPicPr>
            <a:picLocks noChangeAspect="1"/>
          </p:cNvPicPr>
          <p:nvPr/>
        </p:nvPicPr>
        <p:blipFill>
          <a:blip r:embed="rId4">
            <a:clrChange>
              <a:clrFrom>
                <a:srgbClr val="FFFFFF"/>
              </a:clrFrom>
              <a:clrTo>
                <a:srgbClr val="FFFFFF">
                  <a:alpha val="0"/>
                </a:srgbClr>
              </a:clrTo>
            </a:clrChange>
          </a:blip>
          <a:stretch>
            <a:fillRect/>
          </a:stretch>
        </p:blipFill>
        <p:spPr>
          <a:xfrm>
            <a:off x="1763713" y="5767388"/>
            <a:ext cx="4187825" cy="757237"/>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3426" name="Group 7"/>
          <p:cNvGrpSpPr/>
          <p:nvPr/>
        </p:nvGrpSpPr>
        <p:grpSpPr>
          <a:xfrm>
            <a:off x="252413" y="260350"/>
            <a:ext cx="935037" cy="935038"/>
            <a:chOff x="1701" y="346"/>
            <a:chExt cx="1179" cy="1179"/>
          </a:xfrm>
        </p:grpSpPr>
        <p:sp>
          <p:nvSpPr>
            <p:cNvPr id="9224"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5"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6"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7"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8"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9"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3427" name="Group 14"/>
          <p:cNvGrpSpPr/>
          <p:nvPr/>
        </p:nvGrpSpPr>
        <p:grpSpPr>
          <a:xfrm>
            <a:off x="2987675" y="0"/>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3428" name="Group 21"/>
          <p:cNvGrpSpPr/>
          <p:nvPr/>
        </p:nvGrpSpPr>
        <p:grpSpPr>
          <a:xfrm>
            <a:off x="1979613" y="549275"/>
            <a:ext cx="433387" cy="433388"/>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3429" name="Group 28"/>
          <p:cNvGrpSpPr/>
          <p:nvPr/>
        </p:nvGrpSpPr>
        <p:grpSpPr>
          <a:xfrm>
            <a:off x="8496300" y="0"/>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3430" name="Group 35"/>
          <p:cNvGrpSpPr/>
          <p:nvPr/>
        </p:nvGrpSpPr>
        <p:grpSpPr>
          <a:xfrm>
            <a:off x="7885113" y="1773238"/>
            <a:ext cx="433387" cy="433387"/>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3431" name="Group 42"/>
          <p:cNvGrpSpPr/>
          <p:nvPr/>
        </p:nvGrpSpPr>
        <p:grpSpPr>
          <a:xfrm>
            <a:off x="8027988" y="1844675"/>
            <a:ext cx="433387" cy="433388"/>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3432" name="组合 1"/>
          <p:cNvGrpSpPr/>
          <p:nvPr/>
        </p:nvGrpSpPr>
        <p:grpSpPr>
          <a:xfrm>
            <a:off x="4427538" y="4941888"/>
            <a:ext cx="4572000" cy="2016125"/>
            <a:chOff x="4427538" y="4941888"/>
            <a:chExt cx="4572000" cy="2016125"/>
          </a:xfrm>
        </p:grpSpPr>
        <p:grpSp>
          <p:nvGrpSpPr>
            <p:cNvPr id="103467" name="组合 1"/>
            <p:cNvGrpSpPr/>
            <p:nvPr/>
          </p:nvGrpSpPr>
          <p:grpSpPr>
            <a:xfrm>
              <a:off x="6804025" y="4941888"/>
              <a:ext cx="2195513" cy="2016125"/>
              <a:chOff x="6804025" y="4941888"/>
              <a:chExt cx="2195513" cy="2016125"/>
            </a:xfrm>
          </p:grpSpPr>
          <p:sp>
            <p:nvSpPr>
              <p:cNvPr id="103469"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70" name="图片 6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03471" name="Group 95"/>
              <p:cNvGrpSpPr/>
              <p:nvPr/>
            </p:nvGrpSpPr>
            <p:grpSpPr>
              <a:xfrm>
                <a:off x="6804025" y="4941888"/>
                <a:ext cx="2195513" cy="1943100"/>
                <a:chOff x="1701" y="346"/>
                <a:chExt cx="1179" cy="1179"/>
              </a:xfrm>
            </p:grpSpPr>
            <p:sp>
              <p:nvSpPr>
                <p:cNvPr id="9312"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3"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4"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5"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6"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7"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3472" name="Group 69"/>
              <p:cNvGrpSpPr/>
              <p:nvPr/>
            </p:nvGrpSpPr>
            <p:grpSpPr>
              <a:xfrm>
                <a:off x="7380288" y="5732463"/>
                <a:ext cx="655637" cy="655637"/>
                <a:chOff x="335" y="3565"/>
                <a:chExt cx="957" cy="957"/>
              </a:xfrm>
            </p:grpSpPr>
            <p:grpSp>
              <p:nvGrpSpPr>
                <p:cNvPr id="103473" name="Group 70"/>
                <p:cNvGrpSpPr/>
                <p:nvPr/>
              </p:nvGrpSpPr>
              <p:grpSpPr>
                <a:xfrm>
                  <a:off x="335" y="3565"/>
                  <a:ext cx="957" cy="957"/>
                  <a:chOff x="3739" y="2021"/>
                  <a:chExt cx="1680" cy="1680"/>
                </a:xfrm>
              </p:grpSpPr>
              <p:grpSp>
                <p:nvGrpSpPr>
                  <p:cNvPr id="103475" name="Group 71"/>
                  <p:cNvGrpSpPr/>
                  <p:nvPr/>
                </p:nvGrpSpPr>
                <p:grpSpPr>
                  <a:xfrm>
                    <a:off x="3739" y="2021"/>
                    <a:ext cx="1679" cy="1679"/>
                    <a:chOff x="3604" y="1886"/>
                    <a:chExt cx="1679" cy="1679"/>
                  </a:xfrm>
                </p:grpSpPr>
                <p:grpSp>
                  <p:nvGrpSpPr>
                    <p:cNvPr id="103483" name="Group 72"/>
                    <p:cNvGrpSpPr/>
                    <p:nvPr/>
                  </p:nvGrpSpPr>
                  <p:grpSpPr>
                    <a:xfrm>
                      <a:off x="3604" y="1886"/>
                      <a:ext cx="1678" cy="1678"/>
                      <a:chOff x="3469" y="1751"/>
                      <a:chExt cx="1678" cy="1678"/>
                    </a:xfrm>
                  </p:grpSpPr>
                  <p:sp>
                    <p:nvSpPr>
                      <p:cNvPr id="9289"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0"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3484" name="Group 75"/>
                    <p:cNvGrpSpPr/>
                    <p:nvPr/>
                  </p:nvGrpSpPr>
                  <p:grpSpPr>
                    <a:xfrm rot="2700000">
                      <a:off x="3605" y="1887"/>
                      <a:ext cx="1678" cy="1678"/>
                      <a:chOff x="3469" y="1751"/>
                      <a:chExt cx="1678" cy="1678"/>
                    </a:xfrm>
                  </p:grpSpPr>
                  <p:sp>
                    <p:nvSpPr>
                      <p:cNvPr id="9292"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3"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03476" name="Group 78"/>
                  <p:cNvGrpSpPr/>
                  <p:nvPr/>
                </p:nvGrpSpPr>
                <p:grpSpPr>
                  <a:xfrm rot="1320000">
                    <a:off x="3740" y="2022"/>
                    <a:ext cx="1679" cy="1679"/>
                    <a:chOff x="3604" y="1886"/>
                    <a:chExt cx="1679" cy="1679"/>
                  </a:xfrm>
                </p:grpSpPr>
                <p:grpSp>
                  <p:nvGrpSpPr>
                    <p:cNvPr id="103477" name="Group 79"/>
                    <p:cNvGrpSpPr/>
                    <p:nvPr/>
                  </p:nvGrpSpPr>
                  <p:grpSpPr>
                    <a:xfrm>
                      <a:off x="3604" y="1886"/>
                      <a:ext cx="1678" cy="1678"/>
                      <a:chOff x="3469" y="1751"/>
                      <a:chExt cx="1678" cy="1678"/>
                    </a:xfrm>
                  </p:grpSpPr>
                  <p:sp>
                    <p:nvSpPr>
                      <p:cNvPr id="9296"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7"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3478" name="Group 82"/>
                    <p:cNvGrpSpPr/>
                    <p:nvPr/>
                  </p:nvGrpSpPr>
                  <p:grpSpPr>
                    <a:xfrm rot="2700000">
                      <a:off x="3605" y="1887"/>
                      <a:ext cx="1678" cy="1678"/>
                      <a:chOff x="3469" y="1751"/>
                      <a:chExt cx="1678" cy="1678"/>
                    </a:xfrm>
                  </p:grpSpPr>
                  <p:sp>
                    <p:nvSpPr>
                      <p:cNvPr id="9299"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00"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03474"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pic>
          <p:nvPicPr>
            <p:cNvPr id="103468" name="Picture 6" descr="北郊字体"/>
            <p:cNvPicPr>
              <a:picLocks noChangeAspect="1"/>
            </p:cNvPicPr>
            <p:nvPr/>
          </p:nvPicPr>
          <p:blipFill>
            <a:blip r:embed="rId2">
              <a:clrChange>
                <a:clrFrom>
                  <a:srgbClr val="FFFFFF"/>
                </a:clrFrom>
                <a:clrTo>
                  <a:srgbClr val="FFFFFF">
                    <a:alpha val="0"/>
                  </a:srgbClr>
                </a:clrTo>
              </a:clrChange>
            </a:blip>
            <a:stretch>
              <a:fillRect/>
            </a:stretch>
          </p:blipFill>
          <p:spPr>
            <a:xfrm>
              <a:off x="4427538" y="5419725"/>
              <a:ext cx="3325812" cy="601663"/>
            </a:xfrm>
            <a:prstGeom prst="rect">
              <a:avLst/>
            </a:prstGeom>
            <a:noFill/>
            <a:ln w="9525">
              <a:noFill/>
            </a:ln>
          </p:spPr>
        </p:pic>
      </p:grpSp>
      <p:grpSp>
        <p:nvGrpSpPr>
          <p:cNvPr id="103433" name="Group 7"/>
          <p:cNvGrpSpPr/>
          <p:nvPr/>
        </p:nvGrpSpPr>
        <p:grpSpPr>
          <a:xfrm>
            <a:off x="323850" y="1196975"/>
            <a:ext cx="935038" cy="935038"/>
            <a:chOff x="1701" y="346"/>
            <a:chExt cx="1179" cy="1179"/>
          </a:xfrm>
        </p:grpSpPr>
        <p:sp>
          <p:nvSpPr>
            <p:cNvPr id="76"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7"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8"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9"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0"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1"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3434" name="Group 35"/>
          <p:cNvGrpSpPr/>
          <p:nvPr/>
        </p:nvGrpSpPr>
        <p:grpSpPr>
          <a:xfrm>
            <a:off x="6948488" y="1773238"/>
            <a:ext cx="433387" cy="433387"/>
            <a:chOff x="1701" y="346"/>
            <a:chExt cx="1179" cy="1179"/>
          </a:xfrm>
        </p:grpSpPr>
        <p:sp>
          <p:nvSpPr>
            <p:cNvPr id="83"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4"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5"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6"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7"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8"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3435" name="Group 42"/>
          <p:cNvGrpSpPr/>
          <p:nvPr/>
        </p:nvGrpSpPr>
        <p:grpSpPr>
          <a:xfrm>
            <a:off x="7091363" y="1844675"/>
            <a:ext cx="433387" cy="433388"/>
            <a:chOff x="1701" y="346"/>
            <a:chExt cx="1179" cy="1179"/>
          </a:xfrm>
        </p:grpSpPr>
        <p:sp>
          <p:nvSpPr>
            <p:cNvPr id="90"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1"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4"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5"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3436" name="组合 69"/>
          <p:cNvGrpSpPr/>
          <p:nvPr/>
        </p:nvGrpSpPr>
        <p:grpSpPr>
          <a:xfrm>
            <a:off x="107950" y="1119188"/>
            <a:ext cx="4265613" cy="4338637"/>
            <a:chOff x="0" y="2629343"/>
            <a:chExt cx="5580112" cy="5035806"/>
          </a:xfrm>
        </p:grpSpPr>
        <p:pic>
          <p:nvPicPr>
            <p:cNvPr id="103445" name="Picture 3"/>
            <p:cNvPicPr>
              <a:picLocks noChangeAspect="1"/>
            </p:cNvPicPr>
            <p:nvPr/>
          </p:nvPicPr>
          <p:blipFill>
            <a:blip r:embed="rId3">
              <a:clrChange>
                <a:clrFrom>
                  <a:srgbClr val="F9F9F9"/>
                </a:clrFrom>
                <a:clrTo>
                  <a:srgbClr val="F9F9F9">
                    <a:alpha val="0"/>
                  </a:srgbClr>
                </a:clrTo>
              </a:clrChange>
            </a:blip>
            <a:stretch>
              <a:fillRect/>
            </a:stretch>
          </p:blipFill>
          <p:spPr>
            <a:xfrm>
              <a:off x="0" y="2629343"/>
              <a:ext cx="5580112" cy="4185084"/>
            </a:xfrm>
            <a:prstGeom prst="rect">
              <a:avLst/>
            </a:prstGeom>
            <a:noFill/>
            <a:ln w="9525">
              <a:noFill/>
            </a:ln>
          </p:spPr>
        </p:pic>
        <p:sp>
          <p:nvSpPr>
            <p:cNvPr id="103446" name="矩形 1"/>
            <p:cNvSpPr/>
            <p:nvPr/>
          </p:nvSpPr>
          <p:spPr>
            <a:xfrm>
              <a:off x="564605" y="6947520"/>
              <a:ext cx="4905828" cy="717629"/>
            </a:xfrm>
            <a:prstGeom prst="rect">
              <a:avLst/>
            </a:prstGeom>
            <a:noFill/>
            <a:ln w="9525">
              <a:noFill/>
            </a:ln>
          </p:spPr>
          <p:txBody>
            <a:bodyPr wrap="none" lIns="78950" tIns="39502" rIns="78950" bIns="39502">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defTabSz="781050" eaLnBrk="1" hangingPunct="1">
                <a:spcBef>
                  <a:spcPct val="0"/>
                </a:spcBef>
                <a:buNone/>
              </a:pPr>
              <a:r>
                <a:rPr lang="zh-CN" altLang="en-US" sz="3500" b="1" dirty="0">
                  <a:solidFill>
                    <a:srgbClr val="000000"/>
                  </a:solidFill>
                  <a:latin typeface="微软雅黑" panose="020B0503020204020204" charset="-122"/>
                  <a:ea typeface="微软雅黑" panose="020B0503020204020204" charset="-122"/>
                </a:rPr>
                <a:t>需要的</a:t>
              </a:r>
              <a:r>
                <a:rPr lang="zh-CN" altLang="en-US" sz="3500" b="1" dirty="0">
                  <a:solidFill>
                    <a:srgbClr val="FF0000"/>
                  </a:solidFill>
                  <a:latin typeface="微软雅黑" panose="020B0503020204020204" charset="-122"/>
                  <a:ea typeface="微软雅黑" panose="020B0503020204020204" charset="-122"/>
                </a:rPr>
                <a:t>时间</a:t>
              </a:r>
              <a:r>
                <a:rPr lang="zh-CN" altLang="en-US" sz="3500" b="1" dirty="0">
                  <a:solidFill>
                    <a:srgbClr val="000000"/>
                  </a:solidFill>
                  <a:latin typeface="微软雅黑" panose="020B0503020204020204" charset="-122"/>
                  <a:ea typeface="微软雅黑" panose="020B0503020204020204" charset="-122"/>
                </a:rPr>
                <a:t>不一样</a:t>
              </a:r>
              <a:endParaRPr lang="zh-CN" altLang="en-US" sz="3500" dirty="0">
                <a:solidFill>
                  <a:srgbClr val="000000"/>
                </a:solidFill>
                <a:latin typeface="Segoe UI" panose="020B0502040204020203" pitchFamily="34" charset="0"/>
                <a:ea typeface="微软雅黑" panose="020B0503020204020204" charset="-122"/>
              </a:endParaRPr>
            </a:p>
          </p:txBody>
        </p:sp>
        <p:sp>
          <p:nvSpPr>
            <p:cNvPr id="103447" name="矩形 6"/>
            <p:cNvSpPr/>
            <p:nvPr/>
          </p:nvSpPr>
          <p:spPr>
            <a:xfrm>
              <a:off x="847200" y="6366210"/>
              <a:ext cx="4454975" cy="592619"/>
            </a:xfrm>
            <a:prstGeom prst="rect">
              <a:avLst/>
            </a:prstGeom>
            <a:noFill/>
            <a:ln w="9525">
              <a:noFill/>
            </a:ln>
          </p:spPr>
          <p:txBody>
            <a:bodyPr wrap="none" lIns="78950" tIns="39502" rIns="78950" bIns="39502">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defTabSz="781050" eaLnBrk="1" hangingPunct="1">
                <a:spcBef>
                  <a:spcPct val="0"/>
                </a:spcBef>
                <a:buNone/>
              </a:pPr>
              <a:r>
                <a:rPr lang="zh-CN" altLang="en-US" sz="2800" b="1" dirty="0">
                  <a:solidFill>
                    <a:srgbClr val="0070C0"/>
                  </a:solidFill>
                  <a:latin typeface="方正静蕾简体"/>
                  <a:ea typeface="方正静蕾简体"/>
                </a:rPr>
                <a:t>掌握同样的学习材料</a:t>
              </a:r>
              <a:endParaRPr lang="en-US" altLang="zh-CN" sz="2800" b="1" dirty="0">
                <a:solidFill>
                  <a:srgbClr val="0070C0"/>
                </a:solidFill>
                <a:latin typeface="方正静蕾简体"/>
                <a:ea typeface="方正静蕾简体"/>
              </a:endParaRPr>
            </a:p>
          </p:txBody>
        </p:sp>
        <p:sp>
          <p:nvSpPr>
            <p:cNvPr id="103448" name="矩形 2"/>
            <p:cNvSpPr/>
            <p:nvPr/>
          </p:nvSpPr>
          <p:spPr>
            <a:xfrm>
              <a:off x="1352490" y="5725980"/>
              <a:ext cx="2305563" cy="539043"/>
            </a:xfrm>
            <a:prstGeom prst="rect">
              <a:avLst/>
            </a:prstGeom>
            <a:noFill/>
            <a:ln w="9525">
              <a:noFill/>
            </a:ln>
          </p:spPr>
          <p:txBody>
            <a:bodyPr wrap="none" lIns="78950" tIns="39502" rIns="78950" bIns="39502">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defTabSz="781050" eaLnBrk="1" hangingPunct="1">
                <a:spcBef>
                  <a:spcPct val="0"/>
                </a:spcBef>
                <a:buNone/>
              </a:pPr>
              <a:r>
                <a:rPr lang="zh-CN" altLang="en-US" sz="2500" b="1" dirty="0">
                  <a:solidFill>
                    <a:srgbClr val="00395E"/>
                  </a:solidFill>
                  <a:latin typeface="微软雅黑" panose="020B0503020204020204" charset="-122"/>
                  <a:ea typeface="微软雅黑" panose="020B0503020204020204" charset="-122"/>
                </a:rPr>
                <a:t>不同的学生</a:t>
              </a:r>
              <a:endParaRPr lang="zh-CN" altLang="en-US" sz="2500" dirty="0">
                <a:solidFill>
                  <a:srgbClr val="00395E"/>
                </a:solidFill>
                <a:latin typeface="Segoe UI" panose="020B0502040204020203" pitchFamily="34" charset="0"/>
                <a:ea typeface="微软雅黑" panose="020B0503020204020204" charset="-122"/>
              </a:endParaRPr>
            </a:p>
          </p:txBody>
        </p:sp>
      </p:grpSp>
      <p:sp>
        <p:nvSpPr>
          <p:cNvPr id="103437" name="TextBox 100"/>
          <p:cNvSpPr txBox="1"/>
          <p:nvPr/>
        </p:nvSpPr>
        <p:spPr>
          <a:xfrm>
            <a:off x="4427538" y="1268413"/>
            <a:ext cx="4549775" cy="2862262"/>
          </a:xfrm>
          <a:prstGeom prst="rect">
            <a:avLst/>
          </a:prstGeom>
          <a:noFill/>
          <a:ln w="9525">
            <a:noFill/>
          </a:ln>
        </p:spPr>
        <p:txBody>
          <a:bodyPr anchor="ctr" anchorCtr="1">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nSpc>
                <a:spcPct val="150000"/>
              </a:lnSpc>
              <a:spcBef>
                <a:spcPct val="0"/>
              </a:spcBef>
              <a:buNone/>
            </a:pPr>
            <a:r>
              <a:rPr lang="en-US" altLang="zh-CN" sz="2400" dirty="0">
                <a:latin typeface="黑体" panose="02010609060101010101" pitchFamily="49" charset="-122"/>
                <a:ea typeface="黑体" panose="02010609060101010101" pitchFamily="49" charset="-122"/>
              </a:rPr>
              <a:t>1.</a:t>
            </a:r>
            <a:r>
              <a:rPr lang="zh-CN" altLang="en-US" sz="2400" dirty="0">
                <a:solidFill>
                  <a:srgbClr val="000000"/>
                </a:solidFill>
                <a:latin typeface="黑体" panose="02010609060101010101" pitchFamily="49" charset="-122"/>
                <a:ea typeface="黑体" panose="02010609060101010101" pitchFamily="49" charset="-122"/>
              </a:rPr>
              <a:t>现有教学资源的搜索整合</a:t>
            </a:r>
            <a:endParaRPr lang="en-US" altLang="zh-CN" sz="2400" dirty="0">
              <a:solidFill>
                <a:srgbClr val="000000"/>
              </a:solidFill>
              <a:latin typeface="黑体" panose="02010609060101010101" pitchFamily="49" charset="-122"/>
              <a:ea typeface="黑体" panose="02010609060101010101" pitchFamily="49" charset="-122"/>
            </a:endParaRPr>
          </a:p>
          <a:p>
            <a:pPr marL="0" lvl="0" indent="0">
              <a:lnSpc>
                <a:spcPct val="150000"/>
              </a:lnSpc>
              <a:spcBef>
                <a:spcPct val="0"/>
              </a:spcBef>
              <a:buNone/>
            </a:pPr>
            <a:r>
              <a:rPr lang="en-US" altLang="zh-CN" sz="2400" dirty="0">
                <a:latin typeface="黑体" panose="02010609060101010101" pitchFamily="49" charset="-122"/>
                <a:ea typeface="黑体" panose="02010609060101010101" pitchFamily="49" charset="-122"/>
              </a:rPr>
              <a:t>2.</a:t>
            </a:r>
            <a:r>
              <a:rPr lang="zh-CN" altLang="en-US" sz="2400" dirty="0">
                <a:solidFill>
                  <a:srgbClr val="000000"/>
                </a:solidFill>
                <a:latin typeface="黑体" panose="02010609060101010101" pitchFamily="49" charset="-122"/>
                <a:ea typeface="黑体" panose="02010609060101010101" pitchFamily="49" charset="-122"/>
              </a:rPr>
              <a:t>利用</a:t>
            </a:r>
            <a:r>
              <a:rPr lang="en-US" altLang="zh-CN" sz="2400" dirty="0">
                <a:solidFill>
                  <a:srgbClr val="000000"/>
                </a:solidFill>
                <a:latin typeface="黑体" panose="02010609060101010101" pitchFamily="49" charset="-122"/>
                <a:ea typeface="黑体" panose="02010609060101010101" pitchFamily="49" charset="-122"/>
              </a:rPr>
              <a:t>PPT</a:t>
            </a:r>
            <a:r>
              <a:rPr lang="zh-CN" altLang="en-US" sz="2400" dirty="0">
                <a:solidFill>
                  <a:srgbClr val="000000"/>
                </a:solidFill>
                <a:latin typeface="黑体" panose="02010609060101010101" pitchFamily="49" charset="-122"/>
                <a:ea typeface="黑体" panose="02010609060101010101" pitchFamily="49" charset="-122"/>
              </a:rPr>
              <a:t>为主体制作微视频</a:t>
            </a:r>
            <a:endParaRPr lang="en-US" altLang="zh-CN" sz="2400" dirty="0">
              <a:latin typeface="黑体" panose="02010609060101010101" pitchFamily="49" charset="-122"/>
              <a:ea typeface="黑体" panose="02010609060101010101" pitchFamily="49" charset="-122"/>
            </a:endParaRPr>
          </a:p>
          <a:p>
            <a:pPr marL="0" lvl="0" indent="0">
              <a:lnSpc>
                <a:spcPct val="150000"/>
              </a:lnSpc>
              <a:spcBef>
                <a:spcPct val="0"/>
              </a:spcBef>
              <a:buNone/>
            </a:pPr>
            <a:r>
              <a:rPr lang="en-US" altLang="zh-CN" sz="2400" dirty="0">
                <a:latin typeface="黑体" panose="02010609060101010101" pitchFamily="49" charset="-122"/>
                <a:ea typeface="黑体" panose="02010609060101010101" pitchFamily="49" charset="-122"/>
              </a:rPr>
              <a:t>3.</a:t>
            </a:r>
            <a:r>
              <a:rPr lang="zh-CN" altLang="en-US" sz="2400" dirty="0">
                <a:solidFill>
                  <a:srgbClr val="000000"/>
                </a:solidFill>
                <a:latin typeface="黑体" panose="02010609060101010101" pitchFamily="49" charset="-122"/>
                <a:ea typeface="黑体" panose="02010609060101010101" pitchFamily="49" charset="-122"/>
              </a:rPr>
              <a:t>利用</a:t>
            </a:r>
            <a:r>
              <a:rPr lang="en-US" altLang="zh-CN" sz="2400" dirty="0">
                <a:solidFill>
                  <a:srgbClr val="000000"/>
                </a:solidFill>
                <a:latin typeface="黑体" panose="02010609060101010101" pitchFamily="49" charset="-122"/>
                <a:ea typeface="黑体" panose="02010609060101010101" pitchFamily="49" charset="-122"/>
              </a:rPr>
              <a:t>WORD</a:t>
            </a:r>
            <a:r>
              <a:rPr lang="zh-CN" altLang="en-US" sz="2400" dirty="0">
                <a:solidFill>
                  <a:srgbClr val="000000"/>
                </a:solidFill>
                <a:latin typeface="黑体" panose="02010609060101010101" pitchFamily="49" charset="-122"/>
                <a:ea typeface="黑体" panose="02010609060101010101" pitchFamily="49" charset="-122"/>
              </a:rPr>
              <a:t>为主体制作微视频</a:t>
            </a:r>
            <a:endParaRPr lang="en-US" altLang="zh-CN" sz="2400" dirty="0">
              <a:solidFill>
                <a:srgbClr val="000000"/>
              </a:solidFill>
              <a:latin typeface="黑体" panose="02010609060101010101" pitchFamily="49" charset="-122"/>
              <a:ea typeface="黑体" panose="02010609060101010101" pitchFamily="49" charset="-122"/>
            </a:endParaRPr>
          </a:p>
          <a:p>
            <a:pPr marL="0" lvl="0" indent="0">
              <a:lnSpc>
                <a:spcPct val="150000"/>
              </a:lnSpc>
              <a:spcBef>
                <a:spcPct val="0"/>
              </a:spcBef>
              <a:buNone/>
            </a:pPr>
            <a:r>
              <a:rPr lang="en-US" altLang="zh-CN" sz="2400" dirty="0">
                <a:latin typeface="黑体" panose="02010609060101010101" pitchFamily="49" charset="-122"/>
                <a:ea typeface="黑体" panose="02010609060101010101" pitchFamily="49" charset="-122"/>
              </a:rPr>
              <a:t>4.</a:t>
            </a:r>
            <a:r>
              <a:rPr lang="zh-CN" altLang="en-US" sz="2400" dirty="0">
                <a:solidFill>
                  <a:srgbClr val="000000"/>
                </a:solidFill>
                <a:latin typeface="黑体" panose="02010609060101010101" pitchFamily="49" charset="-122"/>
                <a:ea typeface="黑体" panose="02010609060101010101" pitchFamily="49" charset="-122"/>
              </a:rPr>
              <a:t>录制实验及开发仿真实验视频</a:t>
            </a:r>
            <a:endParaRPr lang="en-US" altLang="zh-CN" sz="2400" dirty="0">
              <a:solidFill>
                <a:srgbClr val="000000"/>
              </a:solidFill>
              <a:latin typeface="黑体" panose="02010609060101010101" pitchFamily="49" charset="-122"/>
              <a:ea typeface="黑体" panose="02010609060101010101" pitchFamily="49" charset="-122"/>
            </a:endParaRPr>
          </a:p>
          <a:p>
            <a:pPr marL="0" lvl="0" indent="0">
              <a:lnSpc>
                <a:spcPct val="150000"/>
              </a:lnSpc>
              <a:spcBef>
                <a:spcPct val="0"/>
              </a:spcBef>
              <a:buNone/>
            </a:pPr>
            <a:r>
              <a:rPr lang="en-US" altLang="zh-CN" sz="2400" dirty="0">
                <a:latin typeface="黑体" panose="02010609060101010101" pitchFamily="49" charset="-122"/>
                <a:ea typeface="黑体" panose="02010609060101010101" pitchFamily="49" charset="-122"/>
              </a:rPr>
              <a:t>5.</a:t>
            </a:r>
            <a:r>
              <a:rPr lang="zh-CN" altLang="en-US" sz="2400" dirty="0">
                <a:solidFill>
                  <a:srgbClr val="000000"/>
                </a:solidFill>
                <a:latin typeface="黑体" panose="02010609060101010101" pitchFamily="49" charset="-122"/>
                <a:ea typeface="黑体" panose="02010609060101010101" pitchFamily="49" charset="-122"/>
              </a:rPr>
              <a:t>另类微课程开发：教育游戏</a:t>
            </a:r>
            <a:endParaRPr lang="en-US" altLang="zh-CN" sz="2400" dirty="0">
              <a:solidFill>
                <a:srgbClr val="000000"/>
              </a:solidFill>
              <a:latin typeface="黑体" panose="02010609060101010101" pitchFamily="49" charset="-122"/>
              <a:ea typeface="黑体" panose="02010609060101010101" pitchFamily="49" charset="-122"/>
            </a:endParaRPr>
          </a:p>
        </p:txBody>
      </p:sp>
      <p:sp>
        <p:nvSpPr>
          <p:cNvPr id="103438" name="TextBox 7"/>
          <p:cNvSpPr txBox="1"/>
          <p:nvPr/>
        </p:nvSpPr>
        <p:spPr>
          <a:xfrm>
            <a:off x="827088" y="404813"/>
            <a:ext cx="5264150" cy="6461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FF0000"/>
                </a:solidFill>
                <a:latin typeface="黑体" panose="02010609060101010101" pitchFamily="49" charset="-122"/>
                <a:ea typeface="黑体" panose="02010609060101010101" pitchFamily="49" charset="-122"/>
              </a:rPr>
              <a:t>1.3.2 </a:t>
            </a:r>
            <a:r>
              <a:rPr lang="zh-CN" altLang="en-US" sz="3600" b="1" dirty="0">
                <a:solidFill>
                  <a:srgbClr val="FF0000"/>
                </a:solidFill>
                <a:latin typeface="黑体" panose="02010609060101010101" pitchFamily="49" charset="-122"/>
                <a:ea typeface="黑体" panose="02010609060101010101" pitchFamily="49" charset="-122"/>
              </a:rPr>
              <a:t>微视频制作的类型</a:t>
            </a:r>
            <a:endParaRPr lang="zh-CN" altLang="en-US" sz="3600" dirty="0">
              <a:solidFill>
                <a:srgbClr val="FF0000"/>
              </a:solidFill>
              <a:latin typeface="黑体" panose="02010609060101010101" pitchFamily="49" charset="-122"/>
              <a:ea typeface="黑体" panose="02010609060101010101" pitchFamily="49" charset="-122"/>
            </a:endParaRPr>
          </a:p>
        </p:txBody>
      </p:sp>
      <p:pic>
        <p:nvPicPr>
          <p:cNvPr id="103439" name="Picture 44" descr="http://img2.imgtn.bdimg.com/it/u=823110629,3699526753&amp;fm=23&amp;gp=0.jpg">
            <a:hlinkClick r:id="rId4" action="ppaction://hlinkfile"/>
          </p:cNvPr>
          <p:cNvPicPr>
            <a:picLocks noChangeAspect="1"/>
          </p:cNvPicPr>
          <p:nvPr/>
        </p:nvPicPr>
        <p:blipFill>
          <a:blip r:embed="rId5"/>
          <a:stretch>
            <a:fillRect/>
          </a:stretch>
        </p:blipFill>
        <p:spPr>
          <a:xfrm>
            <a:off x="4664075" y="4260850"/>
            <a:ext cx="682625" cy="681038"/>
          </a:xfrm>
          <a:prstGeom prst="rect">
            <a:avLst/>
          </a:prstGeom>
          <a:noFill/>
          <a:ln w="9525">
            <a:noFill/>
          </a:ln>
        </p:spPr>
      </p:pic>
      <p:pic>
        <p:nvPicPr>
          <p:cNvPr id="103440" name="Picture 44" descr="http://img2.imgtn.bdimg.com/it/u=823110629,3699526753&amp;fm=23&amp;gp=0.jpg">
            <a:hlinkClick r:id="rId6" action="ppaction://hlinkfile"/>
          </p:cNvPr>
          <p:cNvPicPr>
            <a:picLocks noChangeAspect="1"/>
          </p:cNvPicPr>
          <p:nvPr/>
        </p:nvPicPr>
        <p:blipFill>
          <a:blip r:embed="rId5"/>
          <a:stretch>
            <a:fillRect/>
          </a:stretch>
        </p:blipFill>
        <p:spPr>
          <a:xfrm>
            <a:off x="5408613" y="4244975"/>
            <a:ext cx="682625" cy="681038"/>
          </a:xfrm>
          <a:prstGeom prst="rect">
            <a:avLst/>
          </a:prstGeom>
          <a:noFill/>
          <a:ln w="9525">
            <a:noFill/>
          </a:ln>
        </p:spPr>
      </p:pic>
      <p:pic>
        <p:nvPicPr>
          <p:cNvPr id="103441" name="Picture 44" descr="http://img2.imgtn.bdimg.com/it/u=823110629,3699526753&amp;fm=23&amp;gp=0.jpg">
            <a:hlinkClick r:id="rId7" action="ppaction://hlinkfile"/>
          </p:cNvPr>
          <p:cNvPicPr>
            <a:picLocks noChangeAspect="1"/>
          </p:cNvPicPr>
          <p:nvPr/>
        </p:nvPicPr>
        <p:blipFill>
          <a:blip r:embed="rId5"/>
          <a:stretch>
            <a:fillRect/>
          </a:stretch>
        </p:blipFill>
        <p:spPr>
          <a:xfrm>
            <a:off x="6159500" y="4244975"/>
            <a:ext cx="681038" cy="681038"/>
          </a:xfrm>
          <a:prstGeom prst="rect">
            <a:avLst/>
          </a:prstGeom>
          <a:noFill/>
          <a:ln w="9525">
            <a:noFill/>
          </a:ln>
        </p:spPr>
      </p:pic>
      <p:pic>
        <p:nvPicPr>
          <p:cNvPr id="103442" name="Picture 44" descr="http://img2.imgtn.bdimg.com/it/u=823110629,3699526753&amp;fm=23&amp;gp=0.jpg">
            <a:hlinkClick r:id="rId8" action="ppaction://hlinkfile"/>
          </p:cNvPr>
          <p:cNvPicPr>
            <a:picLocks noChangeAspect="1"/>
          </p:cNvPicPr>
          <p:nvPr/>
        </p:nvPicPr>
        <p:blipFill>
          <a:blip r:embed="rId5"/>
          <a:stretch>
            <a:fillRect/>
          </a:stretch>
        </p:blipFill>
        <p:spPr>
          <a:xfrm>
            <a:off x="7707313" y="4260850"/>
            <a:ext cx="681037" cy="681038"/>
          </a:xfrm>
          <a:prstGeom prst="rect">
            <a:avLst/>
          </a:prstGeom>
          <a:noFill/>
          <a:ln w="9525">
            <a:noFill/>
          </a:ln>
        </p:spPr>
      </p:pic>
      <p:pic>
        <p:nvPicPr>
          <p:cNvPr id="103443" name="Picture 44" descr="http://img2.imgtn.bdimg.com/it/u=823110629,3699526753&amp;fm=23&amp;gp=0.jpg">
            <a:hlinkClick r:id="rId9" action="ppaction://hlinkfile"/>
          </p:cNvPr>
          <p:cNvPicPr>
            <a:picLocks noChangeAspect="1"/>
          </p:cNvPicPr>
          <p:nvPr/>
        </p:nvPicPr>
        <p:blipFill>
          <a:blip r:embed="rId5"/>
          <a:stretch>
            <a:fillRect/>
          </a:stretch>
        </p:blipFill>
        <p:spPr>
          <a:xfrm>
            <a:off x="6915150" y="4260850"/>
            <a:ext cx="681038" cy="681038"/>
          </a:xfrm>
          <a:prstGeom prst="rect">
            <a:avLst/>
          </a:prstGeom>
          <a:noFill/>
          <a:ln w="9525">
            <a:noFill/>
          </a:ln>
        </p:spPr>
      </p:pic>
      <p:pic>
        <p:nvPicPr>
          <p:cNvPr id="103444" name="Picture 106">
            <a:hlinkClick r:id="rId10" action="ppaction://hlinkfile"/>
          </p:cNvPr>
          <p:cNvPicPr>
            <a:picLocks noChangeAspect="1"/>
          </p:cNvPicPr>
          <p:nvPr/>
        </p:nvPicPr>
        <p:blipFill>
          <a:blip r:embed="rId11"/>
          <a:stretch>
            <a:fillRect/>
          </a:stretch>
        </p:blipFill>
        <p:spPr>
          <a:xfrm>
            <a:off x="5580063" y="6021388"/>
            <a:ext cx="682625" cy="682625"/>
          </a:xfrm>
          <a:prstGeom prst="rect">
            <a:avLst/>
          </a:prstGeom>
          <a:noFill/>
          <a:ln w="9525">
            <a:noFill/>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4"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sp>
        <p:nvSpPr>
          <p:cNvPr id="105475"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sp>
        <p:nvSpPr>
          <p:cNvPr id="105476"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sp>
        <p:nvSpPr>
          <p:cNvPr id="105477"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sp>
        <p:nvSpPr>
          <p:cNvPr id="105478" name="Oval 6"/>
          <p:cNvSpPr/>
          <p:nvPr/>
        </p:nvSpPr>
        <p:spPr>
          <a:xfrm>
            <a:off x="-396875" y="5995988"/>
            <a:ext cx="9540875" cy="457200"/>
          </a:xfrm>
          <a:prstGeom prst="ellipse">
            <a:avLst/>
          </a:prstGeom>
          <a:gradFill rotWithShape="1">
            <a:gsLst>
              <a:gs pos="0">
                <a:srgbClr val="007400"/>
              </a:gs>
              <a:gs pos="100000">
                <a:srgbClr val="003600">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grpSp>
        <p:nvGrpSpPr>
          <p:cNvPr id="105479" name="Group 7"/>
          <p:cNvGrpSpPr/>
          <p:nvPr/>
        </p:nvGrpSpPr>
        <p:grpSpPr>
          <a:xfrm>
            <a:off x="323850" y="1196975"/>
            <a:ext cx="935038" cy="935038"/>
            <a:chOff x="1701" y="346"/>
            <a:chExt cx="1179" cy="1179"/>
          </a:xfrm>
        </p:grpSpPr>
        <p:sp>
          <p:nvSpPr>
            <p:cNvPr id="8200"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01"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02"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03" name="AutoShape 11"/>
            <p:cNvSpPr>
              <a:spLocks noChangeArrowheads="1"/>
            </p:cNvSpPr>
            <p:nvPr/>
          </p:nvSpPr>
          <p:spPr bwMode="auto">
            <a:xfrm rot="5285890" flipH="1">
              <a:off x="2179" y="1038"/>
              <a:ext cx="102" cy="87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04"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05"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105480" name="Group 21"/>
          <p:cNvGrpSpPr/>
          <p:nvPr/>
        </p:nvGrpSpPr>
        <p:grpSpPr>
          <a:xfrm>
            <a:off x="1979613" y="979488"/>
            <a:ext cx="433387" cy="433387"/>
            <a:chOff x="1701" y="346"/>
            <a:chExt cx="1179" cy="1179"/>
          </a:xfrm>
        </p:grpSpPr>
        <p:sp>
          <p:nvSpPr>
            <p:cNvPr id="8214"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15"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16"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17"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18"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19"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105481" name="Group 28"/>
          <p:cNvGrpSpPr/>
          <p:nvPr/>
        </p:nvGrpSpPr>
        <p:grpSpPr>
          <a:xfrm>
            <a:off x="8243888" y="908050"/>
            <a:ext cx="647700" cy="647700"/>
            <a:chOff x="1701" y="346"/>
            <a:chExt cx="1179" cy="1179"/>
          </a:xfrm>
        </p:grpSpPr>
        <p:sp>
          <p:nvSpPr>
            <p:cNvPr id="8221"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2"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3"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4"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5"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6"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105482" name="Group 35"/>
          <p:cNvGrpSpPr/>
          <p:nvPr/>
        </p:nvGrpSpPr>
        <p:grpSpPr>
          <a:xfrm>
            <a:off x="6948488" y="1773238"/>
            <a:ext cx="433387" cy="433387"/>
            <a:chOff x="1701" y="346"/>
            <a:chExt cx="1179" cy="1179"/>
          </a:xfrm>
        </p:grpSpPr>
        <p:sp>
          <p:nvSpPr>
            <p:cNvPr id="8228"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9"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0"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1"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2"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3"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105483" name="Group 42"/>
          <p:cNvGrpSpPr/>
          <p:nvPr/>
        </p:nvGrpSpPr>
        <p:grpSpPr>
          <a:xfrm>
            <a:off x="7091363" y="1844675"/>
            <a:ext cx="433387" cy="433388"/>
            <a:chOff x="1701" y="346"/>
            <a:chExt cx="1179" cy="1179"/>
          </a:xfrm>
        </p:grpSpPr>
        <p:sp>
          <p:nvSpPr>
            <p:cNvPr id="8235"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6"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7"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8"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9"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40"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105484"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sp>
        <p:nvSpPr>
          <p:cNvPr id="105485"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grpSp>
        <p:nvGrpSpPr>
          <p:cNvPr id="105486" name="Group 70"/>
          <p:cNvGrpSpPr/>
          <p:nvPr/>
        </p:nvGrpSpPr>
        <p:grpSpPr>
          <a:xfrm>
            <a:off x="7948613" y="5986463"/>
            <a:ext cx="871537" cy="871537"/>
            <a:chOff x="335" y="3565"/>
            <a:chExt cx="957" cy="957"/>
          </a:xfrm>
        </p:grpSpPr>
        <p:grpSp>
          <p:nvGrpSpPr>
            <p:cNvPr id="105580" name="Group 71"/>
            <p:cNvGrpSpPr/>
            <p:nvPr/>
          </p:nvGrpSpPr>
          <p:grpSpPr>
            <a:xfrm>
              <a:off x="335" y="3565"/>
              <a:ext cx="957" cy="957"/>
              <a:chOff x="3739" y="2021"/>
              <a:chExt cx="1680" cy="1680"/>
            </a:xfrm>
          </p:grpSpPr>
          <p:grpSp>
            <p:nvGrpSpPr>
              <p:cNvPr id="105582" name="Group 72"/>
              <p:cNvGrpSpPr/>
              <p:nvPr/>
            </p:nvGrpSpPr>
            <p:grpSpPr>
              <a:xfrm>
                <a:off x="3739" y="2021"/>
                <a:ext cx="1679" cy="1679"/>
                <a:chOff x="3604" y="1886"/>
                <a:chExt cx="1679" cy="1679"/>
              </a:xfrm>
            </p:grpSpPr>
            <p:grpSp>
              <p:nvGrpSpPr>
                <p:cNvPr id="105590"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45"/>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75" y="1676"/>
                    <a:ext cx="233" cy="1845"/>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105591"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grpSp>
            <p:nvGrpSpPr>
              <p:cNvPr id="105583" name="Group 79"/>
              <p:cNvGrpSpPr/>
              <p:nvPr/>
            </p:nvGrpSpPr>
            <p:grpSpPr>
              <a:xfrm rot="1320000">
                <a:off x="3740" y="2022"/>
                <a:ext cx="1679" cy="1679"/>
                <a:chOff x="3604" y="1886"/>
                <a:chExt cx="1679" cy="1679"/>
              </a:xfrm>
            </p:grpSpPr>
            <p:grpSp>
              <p:nvGrpSpPr>
                <p:cNvPr id="105584"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105585"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07" y="1684"/>
                    <a:ext cx="266" cy="1793"/>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grpSp>
        <p:sp>
          <p:nvSpPr>
            <p:cNvPr id="105581"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105487" name="Group 89"/>
          <p:cNvGrpSpPr/>
          <p:nvPr/>
        </p:nvGrpSpPr>
        <p:grpSpPr>
          <a:xfrm>
            <a:off x="873125" y="5516563"/>
            <a:ext cx="1389063" cy="1349375"/>
            <a:chOff x="1701" y="346"/>
            <a:chExt cx="1179" cy="1179"/>
          </a:xfrm>
        </p:grpSpPr>
        <p:sp>
          <p:nvSpPr>
            <p:cNvPr id="8282" name="Oval 90"/>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83" name="AutoShape 91"/>
            <p:cNvSpPr>
              <a:spLocks noChangeArrowheads="1"/>
            </p:cNvSpPr>
            <p:nvPr/>
          </p:nvSpPr>
          <p:spPr bwMode="auto">
            <a:xfrm>
              <a:off x="1719" y="483"/>
              <a:ext cx="253" cy="846"/>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84" name="AutoShape 92"/>
            <p:cNvSpPr>
              <a:spLocks noChangeArrowheads="1"/>
            </p:cNvSpPr>
            <p:nvPr/>
          </p:nvSpPr>
          <p:spPr bwMode="auto">
            <a:xfrm rot="20824793" flipH="1">
              <a:off x="2561" y="407"/>
              <a:ext cx="279"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85" name="AutoShape 93"/>
            <p:cNvSpPr>
              <a:spLocks noChangeArrowheads="1"/>
            </p:cNvSpPr>
            <p:nvPr/>
          </p:nvSpPr>
          <p:spPr bwMode="auto">
            <a:xfrm rot="5285890" flipH="1">
              <a:off x="2192" y="1024"/>
              <a:ext cx="184" cy="768"/>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86" name="Oval 94"/>
            <p:cNvSpPr>
              <a:spLocks noChangeArrowheads="1"/>
            </p:cNvSpPr>
            <p:nvPr/>
          </p:nvSpPr>
          <p:spPr bwMode="auto">
            <a:xfrm>
              <a:off x="1799" y="1245"/>
              <a:ext cx="183"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87" name="Oval 95"/>
            <p:cNvSpPr>
              <a:spLocks noChangeArrowheads="1"/>
            </p:cNvSpPr>
            <p:nvPr/>
          </p:nvSpPr>
          <p:spPr bwMode="auto">
            <a:xfrm rot="20049586" flipH="1">
              <a:off x="1710" y="393"/>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105488" name="AutoShape 96"/>
          <p:cNvSpPr/>
          <p:nvPr/>
        </p:nvSpPr>
        <p:spPr>
          <a:xfrm>
            <a:off x="107950" y="862013"/>
            <a:ext cx="8924925" cy="6142037"/>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pic>
        <p:nvPicPr>
          <p:cNvPr id="105489" name="Picture 70"/>
          <p:cNvPicPr>
            <a:picLocks noChangeAspect="1"/>
          </p:cNvPicPr>
          <p:nvPr/>
        </p:nvPicPr>
        <p:blipFill>
          <a:blip r:embed="rId1"/>
          <a:stretch>
            <a:fillRect/>
          </a:stretch>
        </p:blipFill>
        <p:spPr>
          <a:xfrm>
            <a:off x="814388" y="5622925"/>
            <a:ext cx="1414462" cy="1370013"/>
          </a:xfrm>
          <a:prstGeom prst="rect">
            <a:avLst/>
          </a:prstGeom>
          <a:noFill/>
          <a:ln w="9525">
            <a:noFill/>
          </a:ln>
        </p:spPr>
      </p:pic>
      <p:sp>
        <p:nvSpPr>
          <p:cNvPr id="105490" name="TextBox 1"/>
          <p:cNvSpPr txBox="1"/>
          <p:nvPr/>
        </p:nvSpPr>
        <p:spPr>
          <a:xfrm>
            <a:off x="1455738" y="260350"/>
            <a:ext cx="5348287"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solidFill>
                  <a:srgbClr val="FFC000"/>
                </a:solidFill>
                <a:latin typeface="黑体" panose="02010609060101010101" pitchFamily="49" charset="-122"/>
                <a:ea typeface="黑体" panose="02010609060101010101" pitchFamily="49" charset="-122"/>
              </a:rPr>
              <a:t>微视频获奖名单</a:t>
            </a:r>
            <a:endParaRPr lang="zh-CN" altLang="en-US" sz="3600" b="1" dirty="0">
              <a:solidFill>
                <a:srgbClr val="FFC000"/>
              </a:solidFill>
              <a:latin typeface="黑体" panose="02010609060101010101" pitchFamily="49" charset="-122"/>
              <a:ea typeface="黑体" panose="02010609060101010101" pitchFamily="49" charset="-122"/>
            </a:endParaRPr>
          </a:p>
        </p:txBody>
      </p:sp>
      <p:grpSp>
        <p:nvGrpSpPr>
          <p:cNvPr id="105491" name="Group 35"/>
          <p:cNvGrpSpPr/>
          <p:nvPr/>
        </p:nvGrpSpPr>
        <p:grpSpPr>
          <a:xfrm>
            <a:off x="7956550" y="1557338"/>
            <a:ext cx="433388" cy="433387"/>
            <a:chOff x="1701" y="346"/>
            <a:chExt cx="1179" cy="1179"/>
          </a:xfrm>
        </p:grpSpPr>
        <p:sp>
          <p:nvSpPr>
            <p:cNvPr id="79"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0"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1"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3"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4"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105492" name="Group 42"/>
          <p:cNvGrpSpPr/>
          <p:nvPr/>
        </p:nvGrpSpPr>
        <p:grpSpPr>
          <a:xfrm>
            <a:off x="8099425" y="1628775"/>
            <a:ext cx="433388" cy="433388"/>
            <a:chOff x="1701" y="346"/>
            <a:chExt cx="1179" cy="1179"/>
          </a:xfrm>
        </p:grpSpPr>
        <p:sp>
          <p:nvSpPr>
            <p:cNvPr id="86"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7"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8"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9"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0"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1"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aphicFrame>
        <p:nvGraphicFramePr>
          <p:cNvPr id="94" name="表格 93"/>
          <p:cNvGraphicFramePr>
            <a:graphicFrameLocks noGrp="1"/>
          </p:cNvGraphicFramePr>
          <p:nvPr/>
        </p:nvGraphicFramePr>
        <p:xfrm>
          <a:off x="279400" y="1125538"/>
          <a:ext cx="8469313" cy="4278313"/>
        </p:xfrm>
        <a:graphic>
          <a:graphicData uri="http://schemas.openxmlformats.org/drawingml/2006/table">
            <a:tbl>
              <a:tblPr firstRow="1" firstCol="1" bandRow="1">
                <a:tableStyleId>{5C22544A-7EE6-4342-B048-85BDC9FD1C3A}</a:tableStyleId>
              </a:tblPr>
              <a:tblGrid>
                <a:gridCol w="624186"/>
                <a:gridCol w="733679"/>
                <a:gridCol w="2646592"/>
                <a:gridCol w="792152"/>
                <a:gridCol w="3672703"/>
              </a:tblGrid>
              <a:tr h="350624">
                <a:tc>
                  <a:txBody>
                    <a:bodyPr/>
                    <a:lstStyle/>
                    <a:p>
                      <a:pPr algn="ctr">
                        <a:lnSpc>
                          <a:spcPct val="115000"/>
                        </a:lnSpc>
                        <a:spcAft>
                          <a:spcPts val="0"/>
                        </a:spcAft>
                      </a:pPr>
                      <a:r>
                        <a:rPr lang="zh-CN" sz="1600" b="1" dirty="0">
                          <a:solidFill>
                            <a:schemeClr val="tx1"/>
                          </a:solidFill>
                          <a:effectLst/>
                        </a:rPr>
                        <a:t>序号</a:t>
                      </a:r>
                      <a:endParaRPr lang="zh-CN" sz="1600" b="1" dirty="0">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学科</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课题</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dirty="0">
                          <a:solidFill>
                            <a:schemeClr val="tx1"/>
                          </a:solidFill>
                          <a:effectLst/>
                        </a:rPr>
                        <a:t>教师</a:t>
                      </a:r>
                      <a:endParaRPr lang="zh-CN" sz="1600" b="1" dirty="0">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dirty="0">
                          <a:solidFill>
                            <a:schemeClr val="tx1"/>
                          </a:solidFill>
                          <a:effectLst/>
                        </a:rPr>
                        <a:t>奖项</a:t>
                      </a:r>
                      <a:endParaRPr lang="zh-CN" sz="1600" b="1" dirty="0">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r>
              <a:tr h="611385">
                <a:tc>
                  <a:txBody>
                    <a:bodyPr/>
                    <a:lstStyle/>
                    <a:p>
                      <a:pPr algn="ctr">
                        <a:lnSpc>
                          <a:spcPct val="115000"/>
                        </a:lnSpc>
                        <a:spcAft>
                          <a:spcPts val="0"/>
                        </a:spcAft>
                      </a:pPr>
                      <a:r>
                        <a:rPr lang="en-US" sz="1600" b="1">
                          <a:solidFill>
                            <a:schemeClr val="tx1"/>
                          </a:solidFill>
                          <a:effectLst/>
                        </a:rPr>
                        <a:t>1</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英语</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l">
                        <a:lnSpc>
                          <a:spcPct val="115000"/>
                        </a:lnSpc>
                        <a:spcAft>
                          <a:spcPts val="0"/>
                        </a:spcAft>
                      </a:pPr>
                      <a:r>
                        <a:rPr lang="en-US" sz="1600" b="1" dirty="0">
                          <a:solidFill>
                            <a:schemeClr val="tx1"/>
                          </a:solidFill>
                          <a:effectLst/>
                        </a:rPr>
                        <a:t>sometimes</a:t>
                      </a:r>
                      <a:r>
                        <a:rPr lang="zh-CN" sz="1600" b="1" dirty="0">
                          <a:solidFill>
                            <a:schemeClr val="tx1"/>
                          </a:solidFill>
                          <a:effectLst/>
                        </a:rPr>
                        <a:t>等用法</a:t>
                      </a:r>
                      <a:endParaRPr lang="zh-CN" sz="1600" b="1" dirty="0">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缪</a:t>
                      </a:r>
                      <a:r>
                        <a:rPr lang="en-US" sz="1600" b="1">
                          <a:solidFill>
                            <a:schemeClr val="tx1"/>
                          </a:solidFill>
                          <a:effectLst/>
                        </a:rPr>
                        <a:t>  </a:t>
                      </a:r>
                      <a:r>
                        <a:rPr lang="zh-CN" sz="1600" b="1">
                          <a:solidFill>
                            <a:schemeClr val="tx1"/>
                          </a:solidFill>
                          <a:effectLst/>
                        </a:rPr>
                        <a:t>蓓</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dirty="0">
                          <a:solidFill>
                            <a:schemeClr val="tx1"/>
                          </a:solidFill>
                          <a:effectLst/>
                        </a:rPr>
                        <a:t>首届</a:t>
                      </a:r>
                      <a:r>
                        <a:rPr lang="en-US" sz="1600" b="1" dirty="0">
                          <a:solidFill>
                            <a:schemeClr val="tx1"/>
                          </a:solidFill>
                          <a:effectLst/>
                        </a:rPr>
                        <a:t>C20</a:t>
                      </a:r>
                      <a:r>
                        <a:rPr lang="zh-CN" sz="1600" b="1" dirty="0">
                          <a:solidFill>
                            <a:schemeClr val="tx1"/>
                          </a:solidFill>
                          <a:effectLst/>
                        </a:rPr>
                        <a:t>慕课联盟中小学教师</a:t>
                      </a:r>
                      <a:endParaRPr lang="zh-CN" sz="1600" b="1" dirty="0">
                        <a:solidFill>
                          <a:schemeClr val="tx1"/>
                        </a:solidFill>
                        <a:effectLst/>
                      </a:endParaRPr>
                    </a:p>
                    <a:p>
                      <a:pPr algn="ctr">
                        <a:lnSpc>
                          <a:spcPct val="115000"/>
                        </a:lnSpc>
                        <a:spcAft>
                          <a:spcPts val="0"/>
                        </a:spcAft>
                      </a:pPr>
                      <a:r>
                        <a:rPr lang="zh-CN" sz="1600" b="1" dirty="0">
                          <a:solidFill>
                            <a:schemeClr val="tx1"/>
                          </a:solidFill>
                          <a:effectLst/>
                        </a:rPr>
                        <a:t>微视频大赛一等奖</a:t>
                      </a:r>
                      <a:endParaRPr lang="zh-CN" sz="1600" b="1" dirty="0">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r>
              <a:tr h="565721">
                <a:tc>
                  <a:txBody>
                    <a:bodyPr/>
                    <a:lstStyle/>
                    <a:p>
                      <a:pPr algn="ctr">
                        <a:lnSpc>
                          <a:spcPct val="115000"/>
                        </a:lnSpc>
                        <a:spcAft>
                          <a:spcPts val="0"/>
                        </a:spcAft>
                      </a:pPr>
                      <a:r>
                        <a:rPr lang="en-US" sz="1600" b="1">
                          <a:solidFill>
                            <a:schemeClr val="tx1"/>
                          </a:solidFill>
                          <a:effectLst/>
                        </a:rPr>
                        <a:t>2</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化学</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just">
                        <a:lnSpc>
                          <a:spcPct val="115000"/>
                        </a:lnSpc>
                        <a:spcAft>
                          <a:spcPts val="0"/>
                        </a:spcAft>
                      </a:pPr>
                      <a:r>
                        <a:rPr lang="zh-CN" sz="1600" b="1" dirty="0">
                          <a:solidFill>
                            <a:schemeClr val="tx1"/>
                          </a:solidFill>
                          <a:effectLst/>
                        </a:rPr>
                        <a:t>从微观看化学方程式的配平</a:t>
                      </a:r>
                      <a:endParaRPr lang="zh-CN" sz="1600" b="1" dirty="0">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dirty="0">
                          <a:solidFill>
                            <a:schemeClr val="tx1"/>
                          </a:solidFill>
                          <a:effectLst/>
                        </a:rPr>
                        <a:t>王汉卿</a:t>
                      </a:r>
                      <a:endParaRPr lang="zh-CN" sz="1600" b="1" dirty="0">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dirty="0">
                          <a:solidFill>
                            <a:schemeClr val="tx1"/>
                          </a:solidFill>
                          <a:effectLst/>
                        </a:rPr>
                        <a:t>首届常州市六科微视频展评一等奖</a:t>
                      </a:r>
                      <a:endParaRPr lang="zh-CN" sz="1600" b="1" dirty="0">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r>
              <a:tr h="392439">
                <a:tc>
                  <a:txBody>
                    <a:bodyPr/>
                    <a:lstStyle/>
                    <a:p>
                      <a:pPr algn="ctr">
                        <a:lnSpc>
                          <a:spcPct val="115000"/>
                        </a:lnSpc>
                        <a:spcAft>
                          <a:spcPts val="0"/>
                        </a:spcAft>
                      </a:pPr>
                      <a:r>
                        <a:rPr lang="en-US" sz="1600" b="1">
                          <a:solidFill>
                            <a:schemeClr val="tx1"/>
                          </a:solidFill>
                          <a:effectLst/>
                        </a:rPr>
                        <a:t>3</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地理</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just">
                        <a:lnSpc>
                          <a:spcPct val="115000"/>
                        </a:lnSpc>
                        <a:spcAft>
                          <a:spcPts val="0"/>
                        </a:spcAft>
                      </a:pPr>
                      <a:r>
                        <a:rPr lang="zh-CN" sz="1600" b="1">
                          <a:solidFill>
                            <a:schemeClr val="tx1"/>
                          </a:solidFill>
                          <a:effectLst/>
                        </a:rPr>
                        <a:t>初识经纬网</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胡祝娟</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dirty="0">
                          <a:solidFill>
                            <a:schemeClr val="tx1"/>
                          </a:solidFill>
                          <a:effectLst/>
                        </a:rPr>
                        <a:t>首届常州市六科微视频展评一等奖</a:t>
                      </a:r>
                      <a:endParaRPr lang="zh-CN" sz="1600" b="1" dirty="0">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r>
              <a:tr h="393609">
                <a:tc>
                  <a:txBody>
                    <a:bodyPr/>
                    <a:lstStyle/>
                    <a:p>
                      <a:pPr algn="ctr">
                        <a:lnSpc>
                          <a:spcPct val="115000"/>
                        </a:lnSpc>
                        <a:spcAft>
                          <a:spcPts val="0"/>
                        </a:spcAft>
                      </a:pPr>
                      <a:r>
                        <a:rPr lang="en-US" sz="1600" b="1">
                          <a:solidFill>
                            <a:schemeClr val="tx1"/>
                          </a:solidFill>
                          <a:effectLst/>
                        </a:rPr>
                        <a:t>4</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数学</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l">
                        <a:lnSpc>
                          <a:spcPct val="115000"/>
                        </a:lnSpc>
                        <a:spcAft>
                          <a:spcPts val="0"/>
                        </a:spcAft>
                      </a:pPr>
                      <a:r>
                        <a:rPr lang="zh-CN" sz="1600" b="1">
                          <a:solidFill>
                            <a:schemeClr val="tx1"/>
                          </a:solidFill>
                          <a:effectLst/>
                        </a:rPr>
                        <a:t>数值转换机</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贝</a:t>
                      </a:r>
                      <a:r>
                        <a:rPr lang="en-US" sz="1600" b="1">
                          <a:solidFill>
                            <a:schemeClr val="tx1"/>
                          </a:solidFill>
                          <a:effectLst/>
                        </a:rPr>
                        <a:t>  </a:t>
                      </a:r>
                      <a:r>
                        <a:rPr lang="zh-CN" sz="1600" b="1">
                          <a:solidFill>
                            <a:schemeClr val="tx1"/>
                          </a:solidFill>
                          <a:effectLst/>
                        </a:rPr>
                        <a:t>赟</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首届常州市六科微视频展评二等奖</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r>
              <a:tr h="392439">
                <a:tc>
                  <a:txBody>
                    <a:bodyPr/>
                    <a:lstStyle/>
                    <a:p>
                      <a:pPr algn="ctr">
                        <a:lnSpc>
                          <a:spcPct val="115000"/>
                        </a:lnSpc>
                        <a:spcAft>
                          <a:spcPts val="0"/>
                        </a:spcAft>
                      </a:pPr>
                      <a:r>
                        <a:rPr lang="en-US" sz="1600" b="1">
                          <a:solidFill>
                            <a:schemeClr val="tx1"/>
                          </a:solidFill>
                          <a:effectLst/>
                        </a:rPr>
                        <a:t>5</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生物</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l">
                        <a:lnSpc>
                          <a:spcPct val="115000"/>
                        </a:lnSpc>
                        <a:spcAft>
                          <a:spcPts val="0"/>
                        </a:spcAft>
                      </a:pPr>
                      <a:r>
                        <a:rPr lang="zh-CN" sz="1600" b="1" dirty="0">
                          <a:solidFill>
                            <a:schemeClr val="tx1"/>
                          </a:solidFill>
                          <a:effectLst/>
                        </a:rPr>
                        <a:t>人体的第三道防线</a:t>
                      </a:r>
                      <a:endParaRPr lang="zh-CN" sz="1600" b="1" dirty="0">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吴晓波</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首届常州市六科微视频展评二等奖</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r>
              <a:tr h="393609">
                <a:tc>
                  <a:txBody>
                    <a:bodyPr/>
                    <a:lstStyle/>
                    <a:p>
                      <a:pPr algn="ctr">
                        <a:lnSpc>
                          <a:spcPct val="115000"/>
                        </a:lnSpc>
                        <a:spcAft>
                          <a:spcPts val="0"/>
                        </a:spcAft>
                      </a:pPr>
                      <a:r>
                        <a:rPr lang="en-US" sz="1600" b="1">
                          <a:solidFill>
                            <a:schemeClr val="tx1"/>
                          </a:solidFill>
                          <a:effectLst/>
                        </a:rPr>
                        <a:t>6</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数学</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l">
                        <a:lnSpc>
                          <a:spcPct val="115000"/>
                        </a:lnSpc>
                        <a:spcAft>
                          <a:spcPts val="0"/>
                        </a:spcAft>
                      </a:pPr>
                      <a:r>
                        <a:rPr lang="zh-CN" sz="1600" b="1" dirty="0">
                          <a:solidFill>
                            <a:schemeClr val="tx1"/>
                          </a:solidFill>
                          <a:effectLst/>
                        </a:rPr>
                        <a:t>随机事件</a:t>
                      </a:r>
                      <a:endParaRPr lang="zh-CN" sz="1600" b="1" dirty="0">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王</a:t>
                      </a:r>
                      <a:r>
                        <a:rPr lang="en-US" sz="1600" b="1">
                          <a:solidFill>
                            <a:schemeClr val="tx1"/>
                          </a:solidFill>
                          <a:effectLst/>
                        </a:rPr>
                        <a:t>  </a:t>
                      </a:r>
                      <a:r>
                        <a:rPr lang="zh-CN" sz="1600" b="1">
                          <a:solidFill>
                            <a:schemeClr val="tx1"/>
                          </a:solidFill>
                          <a:effectLst/>
                        </a:rPr>
                        <a:t>英</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首届常州市六科微视频展评三等奖</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r>
              <a:tr h="393609">
                <a:tc>
                  <a:txBody>
                    <a:bodyPr/>
                    <a:lstStyle/>
                    <a:p>
                      <a:pPr algn="ctr">
                        <a:lnSpc>
                          <a:spcPct val="115000"/>
                        </a:lnSpc>
                        <a:spcAft>
                          <a:spcPts val="0"/>
                        </a:spcAft>
                      </a:pPr>
                      <a:r>
                        <a:rPr lang="en-US" sz="1600" b="1">
                          <a:solidFill>
                            <a:schemeClr val="tx1"/>
                          </a:solidFill>
                          <a:effectLst/>
                        </a:rPr>
                        <a:t>7</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物理</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l">
                        <a:lnSpc>
                          <a:spcPct val="115000"/>
                        </a:lnSpc>
                        <a:spcAft>
                          <a:spcPts val="0"/>
                        </a:spcAft>
                      </a:pPr>
                      <a:r>
                        <a:rPr lang="zh-CN" sz="1600" b="1">
                          <a:solidFill>
                            <a:schemeClr val="tx1"/>
                          </a:solidFill>
                          <a:effectLst/>
                        </a:rPr>
                        <a:t>动态电路</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dirty="0">
                          <a:solidFill>
                            <a:schemeClr val="tx1"/>
                          </a:solidFill>
                          <a:effectLst/>
                        </a:rPr>
                        <a:t>姜</a:t>
                      </a:r>
                      <a:r>
                        <a:rPr lang="en-US" sz="1600" b="1" dirty="0">
                          <a:solidFill>
                            <a:schemeClr val="tx1"/>
                          </a:solidFill>
                          <a:effectLst/>
                        </a:rPr>
                        <a:t>  </a:t>
                      </a:r>
                      <a:r>
                        <a:rPr lang="zh-CN" altLang="en-US" sz="1600" b="1" dirty="0" smtClean="0">
                          <a:solidFill>
                            <a:schemeClr val="tx1"/>
                          </a:solidFill>
                          <a:effectLst/>
                        </a:rPr>
                        <a:t>皎</a:t>
                      </a:r>
                      <a:endParaRPr lang="zh-CN" sz="1600" b="1" dirty="0">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首届常州市六科微视频展评三等奖</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r>
              <a:tr h="392439">
                <a:tc>
                  <a:txBody>
                    <a:bodyPr/>
                    <a:lstStyle/>
                    <a:p>
                      <a:pPr algn="ctr">
                        <a:lnSpc>
                          <a:spcPct val="115000"/>
                        </a:lnSpc>
                        <a:spcAft>
                          <a:spcPts val="0"/>
                        </a:spcAft>
                      </a:pPr>
                      <a:r>
                        <a:rPr lang="en-US" sz="1600" b="1">
                          <a:solidFill>
                            <a:schemeClr val="tx1"/>
                          </a:solidFill>
                          <a:effectLst/>
                        </a:rPr>
                        <a:t>8</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物理</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l">
                        <a:lnSpc>
                          <a:spcPct val="115000"/>
                        </a:lnSpc>
                        <a:spcAft>
                          <a:spcPts val="0"/>
                        </a:spcAft>
                      </a:pPr>
                      <a:r>
                        <a:rPr lang="zh-CN" sz="1600" b="1">
                          <a:solidFill>
                            <a:schemeClr val="tx1"/>
                          </a:solidFill>
                          <a:effectLst/>
                        </a:rPr>
                        <a:t>运动的相对性</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马义永</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首届常州市六科微视频展评三等奖</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r>
              <a:tr h="392439">
                <a:tc>
                  <a:txBody>
                    <a:bodyPr/>
                    <a:lstStyle/>
                    <a:p>
                      <a:pPr algn="ctr">
                        <a:lnSpc>
                          <a:spcPct val="115000"/>
                        </a:lnSpc>
                        <a:spcAft>
                          <a:spcPts val="0"/>
                        </a:spcAft>
                      </a:pPr>
                      <a:r>
                        <a:rPr lang="en-US" sz="1600" b="1">
                          <a:solidFill>
                            <a:schemeClr val="tx1"/>
                          </a:solidFill>
                          <a:effectLst/>
                        </a:rPr>
                        <a:t>9</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dirty="0">
                          <a:solidFill>
                            <a:schemeClr val="tx1"/>
                          </a:solidFill>
                          <a:effectLst/>
                        </a:rPr>
                        <a:t>生物</a:t>
                      </a:r>
                      <a:endParaRPr lang="zh-CN" sz="1600" b="1" dirty="0">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l">
                        <a:lnSpc>
                          <a:spcPct val="115000"/>
                        </a:lnSpc>
                        <a:spcAft>
                          <a:spcPts val="0"/>
                        </a:spcAft>
                      </a:pPr>
                      <a:r>
                        <a:rPr lang="zh-CN" sz="1600" b="1" dirty="0">
                          <a:solidFill>
                            <a:schemeClr val="tx1"/>
                          </a:solidFill>
                          <a:effectLst/>
                        </a:rPr>
                        <a:t>科学探究的一般过程</a:t>
                      </a:r>
                      <a:endParaRPr lang="zh-CN" sz="1600" b="1" dirty="0">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a:solidFill>
                            <a:schemeClr val="tx1"/>
                          </a:solidFill>
                          <a:effectLst/>
                        </a:rPr>
                        <a:t>邰玉韦</a:t>
                      </a:r>
                      <a:endParaRPr lang="zh-CN" sz="1600" b="1">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c>
                  <a:txBody>
                    <a:bodyPr/>
                    <a:lstStyle/>
                    <a:p>
                      <a:pPr algn="ctr">
                        <a:lnSpc>
                          <a:spcPct val="115000"/>
                        </a:lnSpc>
                        <a:spcAft>
                          <a:spcPts val="0"/>
                        </a:spcAft>
                      </a:pPr>
                      <a:r>
                        <a:rPr lang="zh-CN" sz="1600" b="1" dirty="0">
                          <a:solidFill>
                            <a:schemeClr val="tx1"/>
                          </a:solidFill>
                          <a:effectLst/>
                        </a:rPr>
                        <a:t>首届常州市六科微视频展评三等奖</a:t>
                      </a:r>
                      <a:endParaRPr lang="zh-CN" sz="1600" b="1" dirty="0">
                        <a:solidFill>
                          <a:schemeClr val="tx1"/>
                        </a:solidFill>
                        <a:effectLst/>
                        <a:latin typeface="Verdana" panose="020B0604030504040204"/>
                        <a:ea typeface="宋体" panose="02010600030101010101" pitchFamily="2" charset="-122"/>
                        <a:cs typeface="宋体" panose="02010600030101010101" pitchFamily="2" charset="-122"/>
                      </a:endParaRPr>
                    </a:p>
                  </a:txBody>
                  <a:tcPr marL="68586" marR="68586" marT="0" marB="0" anchor="ctr"/>
                </a:tc>
              </a:tr>
            </a:tbl>
          </a:graphicData>
        </a:graphic>
      </p:graphicFrame>
      <p:pic>
        <p:nvPicPr>
          <p:cNvPr id="105561" name="Picture 6" descr="北郊字体"/>
          <p:cNvPicPr>
            <a:picLocks noChangeAspect="1"/>
          </p:cNvPicPr>
          <p:nvPr/>
        </p:nvPicPr>
        <p:blipFill>
          <a:blip r:embed="rId2">
            <a:clrChange>
              <a:clrFrom>
                <a:srgbClr val="FFFFFF"/>
              </a:clrFrom>
              <a:clrTo>
                <a:srgbClr val="FFFFFF">
                  <a:alpha val="0"/>
                </a:srgbClr>
              </a:clrTo>
            </a:clrChange>
          </a:blip>
          <a:stretch>
            <a:fillRect/>
          </a:stretch>
        </p:blipFill>
        <p:spPr>
          <a:xfrm>
            <a:off x="2328863" y="5984875"/>
            <a:ext cx="4187825" cy="757238"/>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9570" name="Group 7"/>
          <p:cNvGrpSpPr/>
          <p:nvPr/>
        </p:nvGrpSpPr>
        <p:grpSpPr>
          <a:xfrm>
            <a:off x="252413" y="260350"/>
            <a:ext cx="935037" cy="935038"/>
            <a:chOff x="1701" y="346"/>
            <a:chExt cx="1179" cy="1179"/>
          </a:xfrm>
        </p:grpSpPr>
        <p:sp>
          <p:nvSpPr>
            <p:cNvPr id="9224"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5"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6"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7"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8"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9"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9571" name="Group 14"/>
          <p:cNvGrpSpPr/>
          <p:nvPr/>
        </p:nvGrpSpPr>
        <p:grpSpPr>
          <a:xfrm>
            <a:off x="2987675" y="0"/>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9572" name="Group 21"/>
          <p:cNvGrpSpPr/>
          <p:nvPr/>
        </p:nvGrpSpPr>
        <p:grpSpPr>
          <a:xfrm>
            <a:off x="1979613" y="549275"/>
            <a:ext cx="433387" cy="433388"/>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9573" name="Group 28"/>
          <p:cNvGrpSpPr/>
          <p:nvPr/>
        </p:nvGrpSpPr>
        <p:grpSpPr>
          <a:xfrm>
            <a:off x="8496300" y="0"/>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9574" name="Group 35"/>
          <p:cNvGrpSpPr/>
          <p:nvPr/>
        </p:nvGrpSpPr>
        <p:grpSpPr>
          <a:xfrm>
            <a:off x="8283575" y="1844675"/>
            <a:ext cx="393700" cy="433388"/>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20" y="480"/>
              <a:ext cx="252"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61" y="406"/>
              <a:ext cx="280"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3" y="1026"/>
              <a:ext cx="181" cy="7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801"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11"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9575" name="Group 42"/>
          <p:cNvGrpSpPr/>
          <p:nvPr/>
        </p:nvGrpSpPr>
        <p:grpSpPr>
          <a:xfrm>
            <a:off x="8426450" y="1916113"/>
            <a:ext cx="393700" cy="433387"/>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20" y="480"/>
              <a:ext cx="252"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61" y="406"/>
              <a:ext cx="280"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3" y="1026"/>
              <a:ext cx="181" cy="7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801"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11"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9576" name="组合 1"/>
          <p:cNvGrpSpPr/>
          <p:nvPr/>
        </p:nvGrpSpPr>
        <p:grpSpPr>
          <a:xfrm>
            <a:off x="4427538" y="4941888"/>
            <a:ext cx="4572000" cy="2016125"/>
            <a:chOff x="4427538" y="4941888"/>
            <a:chExt cx="4572000" cy="2016125"/>
          </a:xfrm>
        </p:grpSpPr>
        <p:grpSp>
          <p:nvGrpSpPr>
            <p:cNvPr id="109610" name="组合 1"/>
            <p:cNvGrpSpPr/>
            <p:nvPr/>
          </p:nvGrpSpPr>
          <p:grpSpPr>
            <a:xfrm>
              <a:off x="6804025" y="4941888"/>
              <a:ext cx="2195513" cy="2016125"/>
              <a:chOff x="6804025" y="4941888"/>
              <a:chExt cx="2195513" cy="2016125"/>
            </a:xfrm>
          </p:grpSpPr>
          <p:sp>
            <p:nvSpPr>
              <p:cNvPr id="109612"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70" name="图片 6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09614" name="Group 95"/>
              <p:cNvGrpSpPr/>
              <p:nvPr/>
            </p:nvGrpSpPr>
            <p:grpSpPr>
              <a:xfrm>
                <a:off x="6804025" y="4941888"/>
                <a:ext cx="2195513" cy="1943100"/>
                <a:chOff x="1701" y="346"/>
                <a:chExt cx="1179" cy="1179"/>
              </a:xfrm>
            </p:grpSpPr>
            <p:sp>
              <p:nvSpPr>
                <p:cNvPr id="9312"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3"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4"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5"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6"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7"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9615" name="Group 69"/>
              <p:cNvGrpSpPr/>
              <p:nvPr/>
            </p:nvGrpSpPr>
            <p:grpSpPr>
              <a:xfrm>
                <a:off x="7380288" y="5732463"/>
                <a:ext cx="655637" cy="655637"/>
                <a:chOff x="335" y="3565"/>
                <a:chExt cx="957" cy="957"/>
              </a:xfrm>
            </p:grpSpPr>
            <p:grpSp>
              <p:nvGrpSpPr>
                <p:cNvPr id="109616" name="Group 70"/>
                <p:cNvGrpSpPr/>
                <p:nvPr/>
              </p:nvGrpSpPr>
              <p:grpSpPr>
                <a:xfrm>
                  <a:off x="335" y="3565"/>
                  <a:ext cx="957" cy="957"/>
                  <a:chOff x="3739" y="2021"/>
                  <a:chExt cx="1680" cy="1680"/>
                </a:xfrm>
              </p:grpSpPr>
              <p:grpSp>
                <p:nvGrpSpPr>
                  <p:cNvPr id="109618" name="Group 71"/>
                  <p:cNvGrpSpPr/>
                  <p:nvPr/>
                </p:nvGrpSpPr>
                <p:grpSpPr>
                  <a:xfrm>
                    <a:off x="3739" y="2021"/>
                    <a:ext cx="1679" cy="1679"/>
                    <a:chOff x="3604" y="1886"/>
                    <a:chExt cx="1679" cy="1679"/>
                  </a:xfrm>
                </p:grpSpPr>
                <p:grpSp>
                  <p:nvGrpSpPr>
                    <p:cNvPr id="109626" name="Group 72"/>
                    <p:cNvGrpSpPr/>
                    <p:nvPr/>
                  </p:nvGrpSpPr>
                  <p:grpSpPr>
                    <a:xfrm>
                      <a:off x="3604" y="1886"/>
                      <a:ext cx="1678" cy="1678"/>
                      <a:chOff x="3469" y="1751"/>
                      <a:chExt cx="1678" cy="1678"/>
                    </a:xfrm>
                  </p:grpSpPr>
                  <p:sp>
                    <p:nvSpPr>
                      <p:cNvPr id="9289"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0"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9627" name="Group 75"/>
                    <p:cNvGrpSpPr/>
                    <p:nvPr/>
                  </p:nvGrpSpPr>
                  <p:grpSpPr>
                    <a:xfrm rot="2700000">
                      <a:off x="3605" y="1887"/>
                      <a:ext cx="1678" cy="1678"/>
                      <a:chOff x="3469" y="1751"/>
                      <a:chExt cx="1678" cy="1678"/>
                    </a:xfrm>
                  </p:grpSpPr>
                  <p:sp>
                    <p:nvSpPr>
                      <p:cNvPr id="9292"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3"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09619" name="Group 78"/>
                  <p:cNvGrpSpPr/>
                  <p:nvPr/>
                </p:nvGrpSpPr>
                <p:grpSpPr>
                  <a:xfrm rot="1320000">
                    <a:off x="3740" y="2022"/>
                    <a:ext cx="1679" cy="1679"/>
                    <a:chOff x="3604" y="1886"/>
                    <a:chExt cx="1679" cy="1679"/>
                  </a:xfrm>
                </p:grpSpPr>
                <p:grpSp>
                  <p:nvGrpSpPr>
                    <p:cNvPr id="109620" name="Group 79"/>
                    <p:cNvGrpSpPr/>
                    <p:nvPr/>
                  </p:nvGrpSpPr>
                  <p:grpSpPr>
                    <a:xfrm>
                      <a:off x="3604" y="1886"/>
                      <a:ext cx="1678" cy="1678"/>
                      <a:chOff x="3469" y="1751"/>
                      <a:chExt cx="1678" cy="1678"/>
                    </a:xfrm>
                  </p:grpSpPr>
                  <p:sp>
                    <p:nvSpPr>
                      <p:cNvPr id="9296"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7"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09621" name="Group 82"/>
                    <p:cNvGrpSpPr/>
                    <p:nvPr/>
                  </p:nvGrpSpPr>
                  <p:grpSpPr>
                    <a:xfrm rot="2700000">
                      <a:off x="3605" y="1887"/>
                      <a:ext cx="1678" cy="1678"/>
                      <a:chOff x="3469" y="1751"/>
                      <a:chExt cx="1678" cy="1678"/>
                    </a:xfrm>
                  </p:grpSpPr>
                  <p:sp>
                    <p:nvSpPr>
                      <p:cNvPr id="9299"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00"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09617"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pic>
          <p:nvPicPr>
            <p:cNvPr id="109611" name="Picture 6" descr="北郊字体"/>
            <p:cNvPicPr>
              <a:picLocks noChangeAspect="1"/>
            </p:cNvPicPr>
            <p:nvPr/>
          </p:nvPicPr>
          <p:blipFill>
            <a:blip r:embed="rId2">
              <a:clrChange>
                <a:clrFrom>
                  <a:srgbClr val="FFFFFF"/>
                </a:clrFrom>
                <a:clrTo>
                  <a:srgbClr val="FFFFFF">
                    <a:alpha val="0"/>
                  </a:srgbClr>
                </a:clrTo>
              </a:clrChange>
            </a:blip>
            <a:stretch>
              <a:fillRect/>
            </a:stretch>
          </p:blipFill>
          <p:spPr>
            <a:xfrm>
              <a:off x="4427538" y="5419725"/>
              <a:ext cx="3325812" cy="601663"/>
            </a:xfrm>
            <a:prstGeom prst="rect">
              <a:avLst/>
            </a:prstGeom>
            <a:noFill/>
            <a:ln w="9525">
              <a:noFill/>
            </a:ln>
          </p:spPr>
        </p:pic>
      </p:grpSp>
      <p:sp>
        <p:nvSpPr>
          <p:cNvPr id="109577" name="TextBox 73"/>
          <p:cNvSpPr txBox="1"/>
          <p:nvPr/>
        </p:nvSpPr>
        <p:spPr>
          <a:xfrm>
            <a:off x="746125" y="411163"/>
            <a:ext cx="5815013" cy="923925"/>
          </a:xfrm>
          <a:prstGeom prst="rect">
            <a:avLst/>
          </a:prstGeom>
          <a:noFill/>
          <a:ln w="9525">
            <a:noFill/>
          </a:ln>
        </p:spPr>
        <p:txBody>
          <a:bodyPr anchor="ctr" anchorCtr="1">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lnSpc>
                <a:spcPct val="150000"/>
              </a:lnSpc>
              <a:spcBef>
                <a:spcPct val="0"/>
              </a:spcBef>
              <a:buNone/>
            </a:pPr>
            <a:r>
              <a:rPr lang="en-US" altLang="zh-CN" sz="3600" b="1" dirty="0">
                <a:solidFill>
                  <a:srgbClr val="FF0000"/>
                </a:solidFill>
                <a:latin typeface="黑体" panose="02010609060101010101" pitchFamily="49" charset="-122"/>
                <a:ea typeface="黑体" panose="02010609060101010101" pitchFamily="49" charset="-122"/>
              </a:rPr>
              <a:t>1.3.3 </a:t>
            </a:r>
            <a:r>
              <a:rPr lang="zh-CN" altLang="en-US" sz="3600" b="1" dirty="0">
                <a:solidFill>
                  <a:srgbClr val="FF0000"/>
                </a:solidFill>
                <a:latin typeface="黑体" panose="02010609060101010101" pitchFamily="49" charset="-122"/>
                <a:ea typeface="黑体" panose="02010609060101010101" pitchFamily="49" charset="-122"/>
              </a:rPr>
              <a:t>微视频产生的效能</a:t>
            </a:r>
            <a:endParaRPr lang="en-US" altLang="zh-CN" sz="3600" b="1" dirty="0">
              <a:solidFill>
                <a:srgbClr val="FF0000"/>
              </a:solidFill>
              <a:latin typeface="黑体" panose="02010609060101010101" pitchFamily="49" charset="-122"/>
              <a:ea typeface="黑体" panose="02010609060101010101" pitchFamily="49" charset="-122"/>
            </a:endParaRPr>
          </a:p>
        </p:txBody>
      </p:sp>
      <p:grpSp>
        <p:nvGrpSpPr>
          <p:cNvPr id="74" name="Group 3"/>
          <p:cNvGrpSpPr/>
          <p:nvPr/>
        </p:nvGrpSpPr>
        <p:grpSpPr>
          <a:xfrm>
            <a:off x="1414463" y="3819525"/>
            <a:ext cx="6024562" cy="676275"/>
            <a:chOff x="1296" y="2918"/>
            <a:chExt cx="2928" cy="389"/>
          </a:xfrm>
        </p:grpSpPr>
        <p:grpSp>
          <p:nvGrpSpPr>
            <p:cNvPr id="109603" name="Group 4"/>
            <p:cNvGrpSpPr/>
            <p:nvPr/>
          </p:nvGrpSpPr>
          <p:grpSpPr>
            <a:xfrm>
              <a:off x="1296" y="2918"/>
              <a:ext cx="2928" cy="389"/>
              <a:chOff x="1296" y="2918"/>
              <a:chExt cx="2928" cy="389"/>
            </a:xfrm>
          </p:grpSpPr>
          <p:sp>
            <p:nvSpPr>
              <p:cNvPr id="77" name="AutoShape 5"/>
              <p:cNvSpPr>
                <a:spLocks noChangeArrowheads="1"/>
              </p:cNvSpPr>
              <p:nvPr/>
            </p:nvSpPr>
            <p:spPr bwMode="gray">
              <a:xfrm>
                <a:off x="1496" y="2947"/>
                <a:ext cx="2728" cy="350"/>
              </a:xfrm>
              <a:prstGeom prst="roundRect">
                <a:avLst>
                  <a:gd name="adj" fmla="val 50000"/>
                </a:avLst>
              </a:prstGeom>
              <a:noFill/>
              <a:ln w="38100" algn="ctr">
                <a:solidFill>
                  <a:schemeClr val="folHlink"/>
                </a:solidFill>
                <a:round/>
              </a:ln>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78" name="Oval 6"/>
              <p:cNvSpPr>
                <a:spLocks noChangeArrowheads="1"/>
              </p:cNvSpPr>
              <p:nvPr/>
            </p:nvSpPr>
            <p:spPr bwMode="gray">
              <a:xfrm rot="1758052">
                <a:off x="1310" y="2931"/>
                <a:ext cx="492" cy="376"/>
              </a:xfrm>
              <a:prstGeom prst="ellipse">
                <a:avLst/>
              </a:prstGeom>
              <a:solidFill>
                <a:srgbClr val="333333"/>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79" name="Oval 7"/>
              <p:cNvSpPr>
                <a:spLocks noChangeArrowheads="1"/>
              </p:cNvSpPr>
              <p:nvPr/>
            </p:nvSpPr>
            <p:spPr bwMode="gray">
              <a:xfrm rot="1758052">
                <a:off x="1296" y="2918"/>
                <a:ext cx="492" cy="375"/>
              </a:xfrm>
              <a:prstGeom prst="ellipse">
                <a:avLst/>
              </a:prstGeom>
              <a:gradFill rotWithShape="1">
                <a:gsLst>
                  <a:gs pos="0">
                    <a:schemeClr val="folHlink"/>
                  </a:gs>
                  <a:gs pos="100000">
                    <a:schemeClr val="folHlink">
                      <a:gamma/>
                      <a:shade val="46275"/>
                      <a:invGamma/>
                    </a:schemeClr>
                  </a:gs>
                </a:gsLst>
                <a:lin ang="5400000" scaled="1"/>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09608" name="Text Box 8"/>
              <p:cNvSpPr txBox="1"/>
              <p:nvPr/>
            </p:nvSpPr>
            <p:spPr>
              <a:xfrm>
                <a:off x="1821" y="3000"/>
                <a:ext cx="2194" cy="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2800" b="1" dirty="0">
                    <a:solidFill>
                      <a:srgbClr val="000000"/>
                    </a:solidFill>
                    <a:latin typeface="宋体" panose="02010600030101010101" pitchFamily="2" charset="-122"/>
                  </a:rPr>
                  <a:t>变陌生为熟悉，巩固提高</a:t>
                </a:r>
                <a:endParaRPr lang="en-US" altLang="zh-CN" sz="2800" b="1" dirty="0">
                  <a:solidFill>
                    <a:srgbClr val="000000"/>
                  </a:solidFill>
                  <a:latin typeface="宋体" panose="02010600030101010101" pitchFamily="2" charset="-122"/>
                </a:endParaRPr>
              </a:p>
            </p:txBody>
          </p:sp>
          <p:sp>
            <p:nvSpPr>
              <p:cNvPr id="109609" name="Text Box 9"/>
              <p:cNvSpPr txBox="1"/>
              <p:nvPr/>
            </p:nvSpPr>
            <p:spPr>
              <a:xfrm>
                <a:off x="1440" y="2928"/>
                <a:ext cx="265" cy="301"/>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en-US" altLang="zh-CN" sz="2800" b="1" dirty="0">
                    <a:solidFill>
                      <a:schemeClr val="bg1"/>
                    </a:solidFill>
                    <a:latin typeface="宋体" panose="02010600030101010101" pitchFamily="2" charset="-122"/>
                  </a:rPr>
                  <a:t>4.</a:t>
                </a:r>
                <a:endParaRPr lang="en-US" altLang="zh-CN" sz="2800" b="1" dirty="0">
                  <a:solidFill>
                    <a:schemeClr val="bg1"/>
                  </a:solidFill>
                  <a:latin typeface="宋体" panose="02010600030101010101" pitchFamily="2" charset="-122"/>
                </a:endParaRPr>
              </a:p>
            </p:txBody>
          </p:sp>
        </p:grpSp>
        <p:pic>
          <p:nvPicPr>
            <p:cNvPr id="109604" name="Picture 10" descr="Picture1"/>
            <p:cNvPicPr>
              <a:picLocks noChangeAspect="1"/>
            </p:cNvPicPr>
            <p:nvPr/>
          </p:nvPicPr>
          <p:blipFill>
            <a:blip r:embed="rId3"/>
            <a:stretch>
              <a:fillRect/>
            </a:stretch>
          </p:blipFill>
          <p:spPr>
            <a:xfrm>
              <a:off x="1344" y="2928"/>
              <a:ext cx="239" cy="243"/>
            </a:xfrm>
            <a:prstGeom prst="rect">
              <a:avLst/>
            </a:prstGeom>
            <a:noFill/>
            <a:ln w="9525">
              <a:noFill/>
            </a:ln>
          </p:spPr>
        </p:pic>
      </p:grpSp>
      <p:grpSp>
        <p:nvGrpSpPr>
          <p:cNvPr id="82" name="Group 11"/>
          <p:cNvGrpSpPr/>
          <p:nvPr/>
        </p:nvGrpSpPr>
        <p:grpSpPr>
          <a:xfrm>
            <a:off x="1414463" y="3081338"/>
            <a:ext cx="6037262" cy="677862"/>
            <a:chOff x="1296" y="2296"/>
            <a:chExt cx="3099" cy="390"/>
          </a:xfrm>
        </p:grpSpPr>
        <p:grpSp>
          <p:nvGrpSpPr>
            <p:cNvPr id="109596" name="Group 12"/>
            <p:cNvGrpSpPr/>
            <p:nvPr/>
          </p:nvGrpSpPr>
          <p:grpSpPr>
            <a:xfrm>
              <a:off x="1296" y="2296"/>
              <a:ext cx="3099" cy="390"/>
              <a:chOff x="1296" y="2296"/>
              <a:chExt cx="3099" cy="390"/>
            </a:xfrm>
          </p:grpSpPr>
          <p:sp>
            <p:nvSpPr>
              <p:cNvPr id="85" name="AutoShape 13"/>
              <p:cNvSpPr>
                <a:spLocks noChangeArrowheads="1"/>
              </p:cNvSpPr>
              <p:nvPr/>
            </p:nvSpPr>
            <p:spPr bwMode="gray">
              <a:xfrm>
                <a:off x="1496" y="2325"/>
                <a:ext cx="2899" cy="350"/>
              </a:xfrm>
              <a:prstGeom prst="roundRect">
                <a:avLst>
                  <a:gd name="adj" fmla="val 50000"/>
                </a:avLst>
              </a:prstGeom>
              <a:noFill/>
              <a:ln w="38100" algn="ctr">
                <a:solidFill>
                  <a:schemeClr val="accent2"/>
                </a:solidFill>
                <a:round/>
              </a:ln>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86" name="Oval 14"/>
              <p:cNvSpPr>
                <a:spLocks noChangeArrowheads="1"/>
              </p:cNvSpPr>
              <p:nvPr/>
            </p:nvSpPr>
            <p:spPr bwMode="gray">
              <a:xfrm rot="1758052">
                <a:off x="1310" y="2309"/>
                <a:ext cx="492" cy="377"/>
              </a:xfrm>
              <a:prstGeom prst="ellipse">
                <a:avLst/>
              </a:prstGeom>
              <a:solidFill>
                <a:srgbClr val="333333"/>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87" name="Oval 15"/>
              <p:cNvSpPr>
                <a:spLocks noChangeArrowheads="1"/>
              </p:cNvSpPr>
              <p:nvPr/>
            </p:nvSpPr>
            <p:spPr bwMode="gray">
              <a:xfrm rot="1758052">
                <a:off x="1296" y="2296"/>
                <a:ext cx="492" cy="375"/>
              </a:xfrm>
              <a:prstGeom prst="ellipse">
                <a:avLst/>
              </a:prstGeom>
              <a:gradFill rotWithShape="1">
                <a:gsLst>
                  <a:gs pos="0">
                    <a:schemeClr val="accent2"/>
                  </a:gs>
                  <a:gs pos="100000">
                    <a:schemeClr val="accent2">
                      <a:gamma/>
                      <a:shade val="46275"/>
                      <a:invGamma/>
                    </a:schemeClr>
                  </a:gs>
                </a:gsLst>
                <a:lin ang="5400000" scaled="1"/>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09601" name="Text Box 16">
                <a:hlinkClick r:id="rId4" action="ppaction://hlinksldjump"/>
              </p:cNvPr>
              <p:cNvSpPr txBox="1"/>
              <p:nvPr/>
            </p:nvSpPr>
            <p:spPr>
              <a:xfrm>
                <a:off x="1569" y="2373"/>
                <a:ext cx="2544" cy="30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2800" b="1" dirty="0">
                    <a:solidFill>
                      <a:srgbClr val="000000"/>
                    </a:solidFill>
                    <a:latin typeface="宋体" panose="02010600030101010101" pitchFamily="2" charset="-122"/>
                  </a:rPr>
                  <a:t>   变整体为部分，查漏补缺</a:t>
                </a:r>
                <a:endParaRPr lang="en-US" altLang="zh-CN" sz="2800" b="1" dirty="0">
                  <a:solidFill>
                    <a:srgbClr val="000000"/>
                  </a:solidFill>
                  <a:latin typeface="宋体" panose="02010600030101010101" pitchFamily="2" charset="-122"/>
                </a:endParaRPr>
              </a:p>
            </p:txBody>
          </p:sp>
          <p:sp>
            <p:nvSpPr>
              <p:cNvPr id="109602" name="Text Box 17"/>
              <p:cNvSpPr txBox="1"/>
              <p:nvPr/>
            </p:nvSpPr>
            <p:spPr>
              <a:xfrm>
                <a:off x="1440" y="2304"/>
                <a:ext cx="281" cy="3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en-US" altLang="zh-CN" sz="2800" b="1" dirty="0">
                    <a:solidFill>
                      <a:schemeClr val="bg1"/>
                    </a:solidFill>
                    <a:latin typeface="宋体" panose="02010600030101010101" pitchFamily="2" charset="-122"/>
                  </a:rPr>
                  <a:t>3.</a:t>
                </a:r>
                <a:endParaRPr lang="en-US" altLang="zh-CN" sz="2800" b="1" dirty="0">
                  <a:solidFill>
                    <a:schemeClr val="bg1"/>
                  </a:solidFill>
                  <a:latin typeface="宋体" panose="02010600030101010101" pitchFamily="2" charset="-122"/>
                </a:endParaRPr>
              </a:p>
            </p:txBody>
          </p:sp>
        </p:grpSp>
        <p:pic>
          <p:nvPicPr>
            <p:cNvPr id="109597" name="Picture 18" descr="Picture1"/>
            <p:cNvPicPr>
              <a:picLocks noChangeAspect="1"/>
            </p:cNvPicPr>
            <p:nvPr/>
          </p:nvPicPr>
          <p:blipFill>
            <a:blip r:embed="rId3"/>
            <a:stretch>
              <a:fillRect/>
            </a:stretch>
          </p:blipFill>
          <p:spPr>
            <a:xfrm>
              <a:off x="1334" y="2312"/>
              <a:ext cx="239" cy="243"/>
            </a:xfrm>
            <a:prstGeom prst="rect">
              <a:avLst/>
            </a:prstGeom>
            <a:noFill/>
            <a:ln w="9525">
              <a:noFill/>
            </a:ln>
          </p:spPr>
        </p:pic>
      </p:grpSp>
      <p:grpSp>
        <p:nvGrpSpPr>
          <p:cNvPr id="90" name="Group 19"/>
          <p:cNvGrpSpPr/>
          <p:nvPr/>
        </p:nvGrpSpPr>
        <p:grpSpPr>
          <a:xfrm>
            <a:off x="1414463" y="2319338"/>
            <a:ext cx="6024562" cy="674687"/>
            <a:chOff x="1296" y="1721"/>
            <a:chExt cx="2928" cy="389"/>
          </a:xfrm>
        </p:grpSpPr>
        <p:grpSp>
          <p:nvGrpSpPr>
            <p:cNvPr id="109589" name="Group 20"/>
            <p:cNvGrpSpPr/>
            <p:nvPr/>
          </p:nvGrpSpPr>
          <p:grpSpPr>
            <a:xfrm>
              <a:off x="1296" y="1721"/>
              <a:ext cx="2928" cy="389"/>
              <a:chOff x="1296" y="1721"/>
              <a:chExt cx="2928" cy="389"/>
            </a:xfrm>
          </p:grpSpPr>
          <p:sp>
            <p:nvSpPr>
              <p:cNvPr id="93" name="AutoShape 21"/>
              <p:cNvSpPr>
                <a:spLocks noChangeArrowheads="1"/>
              </p:cNvSpPr>
              <p:nvPr/>
            </p:nvSpPr>
            <p:spPr bwMode="gray">
              <a:xfrm>
                <a:off x="1496" y="1750"/>
                <a:ext cx="2728" cy="350"/>
              </a:xfrm>
              <a:prstGeom prst="roundRect">
                <a:avLst>
                  <a:gd name="adj" fmla="val 50000"/>
                </a:avLst>
              </a:prstGeom>
              <a:noFill/>
              <a:ln w="38100" algn="ctr">
                <a:solidFill>
                  <a:schemeClr val="hlink"/>
                </a:solidFill>
                <a:round/>
              </a:ln>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94" name="Oval 22"/>
              <p:cNvSpPr>
                <a:spLocks noChangeArrowheads="1"/>
              </p:cNvSpPr>
              <p:nvPr/>
            </p:nvSpPr>
            <p:spPr bwMode="gray">
              <a:xfrm rot="1758052">
                <a:off x="1310" y="1734"/>
                <a:ext cx="492" cy="376"/>
              </a:xfrm>
              <a:prstGeom prst="ellipse">
                <a:avLst/>
              </a:prstGeom>
              <a:solidFill>
                <a:srgbClr val="333333"/>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95" name="Oval 23"/>
              <p:cNvSpPr>
                <a:spLocks noChangeArrowheads="1"/>
              </p:cNvSpPr>
              <p:nvPr/>
            </p:nvSpPr>
            <p:spPr bwMode="gray">
              <a:xfrm rot="1758052">
                <a:off x="1296" y="1721"/>
                <a:ext cx="492" cy="377"/>
              </a:xfrm>
              <a:prstGeom prst="ellipse">
                <a:avLst/>
              </a:prstGeom>
              <a:gradFill rotWithShape="1">
                <a:gsLst>
                  <a:gs pos="0">
                    <a:schemeClr val="hlink"/>
                  </a:gs>
                  <a:gs pos="100000">
                    <a:schemeClr val="hlink">
                      <a:gamma/>
                      <a:shade val="46275"/>
                      <a:invGamma/>
                    </a:schemeClr>
                  </a:gs>
                </a:gsLst>
                <a:lin ang="5400000" scaled="1"/>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09594" name="Text Box 24"/>
              <p:cNvSpPr txBox="1"/>
              <p:nvPr/>
            </p:nvSpPr>
            <p:spPr>
              <a:xfrm>
                <a:off x="1792" y="1803"/>
                <a:ext cx="2284" cy="30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2800" b="1" dirty="0">
                    <a:solidFill>
                      <a:srgbClr val="000000"/>
                    </a:solidFill>
                    <a:latin typeface="宋体" panose="02010600030101010101" pitchFamily="2" charset="-122"/>
                  </a:rPr>
                  <a:t>变抽象为具体，强化感知</a:t>
                </a:r>
                <a:endParaRPr lang="en-US" altLang="zh-CN" sz="2800" b="1" dirty="0">
                  <a:solidFill>
                    <a:srgbClr val="000000"/>
                  </a:solidFill>
                  <a:latin typeface="宋体" panose="02010600030101010101" pitchFamily="2" charset="-122"/>
                </a:endParaRPr>
              </a:p>
            </p:txBody>
          </p:sp>
          <p:sp>
            <p:nvSpPr>
              <p:cNvPr id="109595" name="Text Box 25"/>
              <p:cNvSpPr txBox="1"/>
              <p:nvPr/>
            </p:nvSpPr>
            <p:spPr>
              <a:xfrm>
                <a:off x="1447" y="1728"/>
                <a:ext cx="265" cy="30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en-US" altLang="zh-CN" sz="2800" b="1" dirty="0">
                    <a:solidFill>
                      <a:schemeClr val="bg1"/>
                    </a:solidFill>
                    <a:latin typeface="宋体" panose="02010600030101010101" pitchFamily="2" charset="-122"/>
                  </a:rPr>
                  <a:t>2.</a:t>
                </a:r>
                <a:endParaRPr lang="en-US" altLang="zh-CN" sz="2800" b="1" dirty="0">
                  <a:solidFill>
                    <a:schemeClr val="bg1"/>
                  </a:solidFill>
                  <a:latin typeface="宋体" panose="02010600030101010101" pitchFamily="2" charset="-122"/>
                </a:endParaRPr>
              </a:p>
            </p:txBody>
          </p:sp>
        </p:grpSp>
        <p:pic>
          <p:nvPicPr>
            <p:cNvPr id="109590" name="Picture 26" descr="Picture1"/>
            <p:cNvPicPr>
              <a:picLocks noChangeAspect="1"/>
            </p:cNvPicPr>
            <p:nvPr/>
          </p:nvPicPr>
          <p:blipFill>
            <a:blip r:embed="rId3"/>
            <a:stretch>
              <a:fillRect/>
            </a:stretch>
          </p:blipFill>
          <p:spPr>
            <a:xfrm>
              <a:off x="1334" y="1726"/>
              <a:ext cx="239" cy="243"/>
            </a:xfrm>
            <a:prstGeom prst="rect">
              <a:avLst/>
            </a:prstGeom>
            <a:noFill/>
            <a:ln w="9525">
              <a:noFill/>
            </a:ln>
          </p:spPr>
        </p:pic>
      </p:grpSp>
      <p:grpSp>
        <p:nvGrpSpPr>
          <p:cNvPr id="98" name="Group 27"/>
          <p:cNvGrpSpPr/>
          <p:nvPr/>
        </p:nvGrpSpPr>
        <p:grpSpPr>
          <a:xfrm>
            <a:off x="1414463" y="1557338"/>
            <a:ext cx="6024562" cy="679450"/>
            <a:chOff x="1296" y="1152"/>
            <a:chExt cx="2928" cy="391"/>
          </a:xfrm>
        </p:grpSpPr>
        <p:grpSp>
          <p:nvGrpSpPr>
            <p:cNvPr id="109582" name="Group 28"/>
            <p:cNvGrpSpPr/>
            <p:nvPr/>
          </p:nvGrpSpPr>
          <p:grpSpPr>
            <a:xfrm>
              <a:off x="1296" y="1152"/>
              <a:ext cx="2928" cy="391"/>
              <a:chOff x="1296" y="1152"/>
              <a:chExt cx="2928" cy="391"/>
            </a:xfrm>
          </p:grpSpPr>
          <p:sp>
            <p:nvSpPr>
              <p:cNvPr id="101" name="AutoShape 29"/>
              <p:cNvSpPr>
                <a:spLocks noChangeArrowheads="1"/>
              </p:cNvSpPr>
              <p:nvPr/>
            </p:nvSpPr>
            <p:spPr bwMode="gray">
              <a:xfrm>
                <a:off x="1496" y="1181"/>
                <a:ext cx="2728" cy="350"/>
              </a:xfrm>
              <a:prstGeom prst="roundRect">
                <a:avLst>
                  <a:gd name="adj" fmla="val 50000"/>
                </a:avLst>
              </a:prstGeom>
              <a:noFill/>
              <a:ln w="38100" algn="ctr">
                <a:solidFill>
                  <a:schemeClr val="tx2"/>
                </a:solidFill>
                <a:round/>
              </a:ln>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02" name="Oval 30"/>
              <p:cNvSpPr>
                <a:spLocks noChangeArrowheads="1"/>
              </p:cNvSpPr>
              <p:nvPr/>
            </p:nvSpPr>
            <p:spPr bwMode="gray">
              <a:xfrm rot="1758052">
                <a:off x="1310" y="1165"/>
                <a:ext cx="492" cy="376"/>
              </a:xfrm>
              <a:prstGeom prst="ellipse">
                <a:avLst/>
              </a:prstGeom>
              <a:solidFill>
                <a:srgbClr val="333333"/>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03" name="Oval 31"/>
              <p:cNvSpPr>
                <a:spLocks noChangeArrowheads="1"/>
              </p:cNvSpPr>
              <p:nvPr/>
            </p:nvSpPr>
            <p:spPr bwMode="gray">
              <a:xfrm rot="1758052">
                <a:off x="1296" y="1152"/>
                <a:ext cx="492" cy="375"/>
              </a:xfrm>
              <a:prstGeom prst="ellipse">
                <a:avLst/>
              </a:prstGeom>
              <a:gradFill rotWithShape="1">
                <a:gsLst>
                  <a:gs pos="0">
                    <a:schemeClr val="tx2"/>
                  </a:gs>
                  <a:gs pos="100000">
                    <a:schemeClr val="tx2">
                      <a:gamma/>
                      <a:shade val="46275"/>
                      <a:invGamma/>
                    </a:schemeClr>
                  </a:gs>
                </a:gsLst>
                <a:lin ang="5400000" scaled="1"/>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09587" name="Text Box 32">
                <a:hlinkClick r:id="rId5" action="ppaction://hlinkfile"/>
              </p:cNvPr>
              <p:cNvSpPr txBox="1"/>
              <p:nvPr/>
            </p:nvSpPr>
            <p:spPr>
              <a:xfrm>
                <a:off x="1798" y="1242"/>
                <a:ext cx="2284" cy="30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2800" b="1" dirty="0">
                    <a:solidFill>
                      <a:srgbClr val="000000"/>
                    </a:solidFill>
                    <a:latin typeface="宋体" panose="02010600030101010101" pitchFamily="2" charset="-122"/>
                  </a:rPr>
                  <a:t>变固化为开放，驱动自主</a:t>
                </a:r>
                <a:endParaRPr lang="en-US" altLang="zh-CN" sz="2800" b="1" dirty="0">
                  <a:solidFill>
                    <a:srgbClr val="000000"/>
                  </a:solidFill>
                  <a:latin typeface="宋体" panose="02010600030101010101" pitchFamily="2" charset="-122"/>
                </a:endParaRPr>
              </a:p>
            </p:txBody>
          </p:sp>
          <p:sp>
            <p:nvSpPr>
              <p:cNvPr id="109588" name="Text Box 33"/>
              <p:cNvSpPr txBox="1"/>
              <p:nvPr/>
            </p:nvSpPr>
            <p:spPr>
              <a:xfrm>
                <a:off x="1447" y="1152"/>
                <a:ext cx="265" cy="301"/>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en-US" altLang="zh-CN" sz="2800" b="1" dirty="0">
                    <a:solidFill>
                      <a:schemeClr val="bg1"/>
                    </a:solidFill>
                    <a:latin typeface="宋体" panose="02010600030101010101" pitchFamily="2" charset="-122"/>
                  </a:rPr>
                  <a:t>1.</a:t>
                </a:r>
                <a:endParaRPr lang="en-US" altLang="zh-CN" sz="2800" b="1" dirty="0">
                  <a:solidFill>
                    <a:schemeClr val="bg1"/>
                  </a:solidFill>
                  <a:latin typeface="宋体" panose="02010600030101010101" pitchFamily="2" charset="-122"/>
                </a:endParaRPr>
              </a:p>
            </p:txBody>
          </p:sp>
        </p:grpSp>
        <p:pic>
          <p:nvPicPr>
            <p:cNvPr id="109583" name="Picture 34" descr="Picture1"/>
            <p:cNvPicPr>
              <a:picLocks noChangeAspect="1"/>
            </p:cNvPicPr>
            <p:nvPr/>
          </p:nvPicPr>
          <p:blipFill>
            <a:blip r:embed="rId3"/>
            <a:stretch>
              <a:fillRect/>
            </a:stretch>
          </p:blipFill>
          <p:spPr>
            <a:xfrm>
              <a:off x="1344" y="1180"/>
              <a:ext cx="239" cy="243"/>
            </a:xfrm>
            <a:prstGeom prst="rect">
              <a:avLst/>
            </a:prstGeom>
            <a:noFill/>
            <a:ln w="9525">
              <a:noFill/>
            </a:ln>
          </p:spPr>
        </p:pic>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additive="base">
                                        <p:cTn id="7" dur="1000" fill="hold"/>
                                        <p:tgtEl>
                                          <p:spTgt spid="98"/>
                                        </p:tgtEl>
                                        <p:attrNameLst>
                                          <p:attrName>ppt_x</p:attrName>
                                        </p:attrNameLst>
                                      </p:cBhvr>
                                      <p:tavLst>
                                        <p:tav tm="0">
                                          <p:val>
                                            <p:strVal val="#ppt_x"/>
                                          </p:val>
                                        </p:tav>
                                        <p:tav tm="100000">
                                          <p:val>
                                            <p:strVal val="#ppt_x"/>
                                          </p:val>
                                        </p:tav>
                                      </p:tavLst>
                                    </p:anim>
                                    <p:anim calcmode="lin" valueType="num">
                                      <p:cBhvr additive="base">
                                        <p:cTn id="8" dur="10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0"/>
                                        </p:tgtEl>
                                        <p:attrNameLst>
                                          <p:attrName>style.visibility</p:attrName>
                                        </p:attrNameLst>
                                      </p:cBhvr>
                                      <p:to>
                                        <p:strVal val="visible"/>
                                      </p:to>
                                    </p:set>
                                    <p:anim calcmode="lin" valueType="num">
                                      <p:cBhvr additive="base">
                                        <p:cTn id="13" dur="1000" fill="hold"/>
                                        <p:tgtEl>
                                          <p:spTgt spid="90"/>
                                        </p:tgtEl>
                                        <p:attrNameLst>
                                          <p:attrName>ppt_x</p:attrName>
                                        </p:attrNameLst>
                                      </p:cBhvr>
                                      <p:tavLst>
                                        <p:tav tm="0">
                                          <p:val>
                                            <p:strVal val="#ppt_x"/>
                                          </p:val>
                                        </p:tav>
                                        <p:tav tm="100000">
                                          <p:val>
                                            <p:strVal val="#ppt_x"/>
                                          </p:val>
                                        </p:tav>
                                      </p:tavLst>
                                    </p:anim>
                                    <p:anim calcmode="lin" valueType="num">
                                      <p:cBhvr additive="base">
                                        <p:cTn id="14" dur="10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1000" fill="hold"/>
                                        <p:tgtEl>
                                          <p:spTgt spid="82"/>
                                        </p:tgtEl>
                                        <p:attrNameLst>
                                          <p:attrName>ppt_x</p:attrName>
                                        </p:attrNameLst>
                                      </p:cBhvr>
                                      <p:tavLst>
                                        <p:tav tm="0">
                                          <p:val>
                                            <p:strVal val="#ppt_x"/>
                                          </p:val>
                                        </p:tav>
                                        <p:tav tm="100000">
                                          <p:val>
                                            <p:strVal val="#ppt_x"/>
                                          </p:val>
                                        </p:tav>
                                      </p:tavLst>
                                    </p:anim>
                                    <p:anim calcmode="lin" valueType="num">
                                      <p:cBhvr additive="base">
                                        <p:cTn id="20"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1000" fill="hold"/>
                                        <p:tgtEl>
                                          <p:spTgt spid="74"/>
                                        </p:tgtEl>
                                        <p:attrNameLst>
                                          <p:attrName>ppt_x</p:attrName>
                                        </p:attrNameLst>
                                      </p:cBhvr>
                                      <p:tavLst>
                                        <p:tav tm="0">
                                          <p:val>
                                            <p:strVal val="#ppt_x"/>
                                          </p:val>
                                        </p:tav>
                                        <p:tav tm="100000">
                                          <p:val>
                                            <p:strVal val="#ppt_x"/>
                                          </p:val>
                                        </p:tav>
                                      </p:tavLst>
                                    </p:anim>
                                    <p:anim calcmode="lin" valueType="num">
                                      <p:cBhvr additive="base">
                                        <p:cTn id="26" dur="10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1618" name="Group 7"/>
          <p:cNvGrpSpPr/>
          <p:nvPr/>
        </p:nvGrpSpPr>
        <p:grpSpPr>
          <a:xfrm>
            <a:off x="252413" y="260350"/>
            <a:ext cx="935037" cy="935038"/>
            <a:chOff x="1701" y="346"/>
            <a:chExt cx="1179" cy="1179"/>
          </a:xfrm>
        </p:grpSpPr>
        <p:sp>
          <p:nvSpPr>
            <p:cNvPr id="9224"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5"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6"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7"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8"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9"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1619" name="Group 14"/>
          <p:cNvGrpSpPr/>
          <p:nvPr/>
        </p:nvGrpSpPr>
        <p:grpSpPr>
          <a:xfrm>
            <a:off x="2987675" y="0"/>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1620" name="Group 21"/>
          <p:cNvGrpSpPr/>
          <p:nvPr/>
        </p:nvGrpSpPr>
        <p:grpSpPr>
          <a:xfrm>
            <a:off x="1979613" y="549275"/>
            <a:ext cx="433387" cy="433388"/>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1621" name="Group 28"/>
          <p:cNvGrpSpPr/>
          <p:nvPr/>
        </p:nvGrpSpPr>
        <p:grpSpPr>
          <a:xfrm>
            <a:off x="8496300" y="0"/>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1622" name="Group 35"/>
          <p:cNvGrpSpPr/>
          <p:nvPr/>
        </p:nvGrpSpPr>
        <p:grpSpPr>
          <a:xfrm>
            <a:off x="7597775" y="1773238"/>
            <a:ext cx="519113" cy="433387"/>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19" y="480"/>
              <a:ext cx="252"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59"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4" y="1024"/>
              <a:ext cx="181" cy="768"/>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798" y="1244"/>
              <a:ext cx="184"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08" y="394"/>
              <a:ext cx="811"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1623" name="Group 42"/>
          <p:cNvGrpSpPr/>
          <p:nvPr/>
        </p:nvGrpSpPr>
        <p:grpSpPr>
          <a:xfrm>
            <a:off x="7740650" y="1844675"/>
            <a:ext cx="519113" cy="433388"/>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19" y="480"/>
              <a:ext cx="252"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59"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4" y="1024"/>
              <a:ext cx="181" cy="768"/>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798" y="1244"/>
              <a:ext cx="184"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08" y="394"/>
              <a:ext cx="811"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1624" name="组合 1"/>
          <p:cNvGrpSpPr/>
          <p:nvPr/>
        </p:nvGrpSpPr>
        <p:grpSpPr>
          <a:xfrm>
            <a:off x="4427538" y="4941888"/>
            <a:ext cx="4572000" cy="2016125"/>
            <a:chOff x="4427538" y="4941888"/>
            <a:chExt cx="4572000" cy="2016125"/>
          </a:xfrm>
        </p:grpSpPr>
        <p:grpSp>
          <p:nvGrpSpPr>
            <p:cNvPr id="111658" name="组合 1"/>
            <p:cNvGrpSpPr/>
            <p:nvPr/>
          </p:nvGrpSpPr>
          <p:grpSpPr>
            <a:xfrm>
              <a:off x="6804025" y="4941888"/>
              <a:ext cx="2195513" cy="2016125"/>
              <a:chOff x="6804025" y="4941888"/>
              <a:chExt cx="2195513" cy="2016125"/>
            </a:xfrm>
          </p:grpSpPr>
          <p:sp>
            <p:nvSpPr>
              <p:cNvPr id="111660"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70" name="图片 6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11662" name="Group 95"/>
              <p:cNvGrpSpPr/>
              <p:nvPr/>
            </p:nvGrpSpPr>
            <p:grpSpPr>
              <a:xfrm>
                <a:off x="6804025" y="4941888"/>
                <a:ext cx="2195513" cy="1943100"/>
                <a:chOff x="1701" y="346"/>
                <a:chExt cx="1179" cy="1179"/>
              </a:xfrm>
            </p:grpSpPr>
            <p:sp>
              <p:nvSpPr>
                <p:cNvPr id="9312"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3"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4"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5"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6"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7"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1663" name="Group 69"/>
              <p:cNvGrpSpPr/>
              <p:nvPr/>
            </p:nvGrpSpPr>
            <p:grpSpPr>
              <a:xfrm>
                <a:off x="7380288" y="5732463"/>
                <a:ext cx="655637" cy="655637"/>
                <a:chOff x="335" y="3565"/>
                <a:chExt cx="957" cy="957"/>
              </a:xfrm>
            </p:grpSpPr>
            <p:grpSp>
              <p:nvGrpSpPr>
                <p:cNvPr id="111664" name="Group 70"/>
                <p:cNvGrpSpPr/>
                <p:nvPr/>
              </p:nvGrpSpPr>
              <p:grpSpPr>
                <a:xfrm>
                  <a:off x="335" y="3565"/>
                  <a:ext cx="957" cy="957"/>
                  <a:chOff x="3739" y="2021"/>
                  <a:chExt cx="1680" cy="1680"/>
                </a:xfrm>
              </p:grpSpPr>
              <p:grpSp>
                <p:nvGrpSpPr>
                  <p:cNvPr id="111666" name="Group 71"/>
                  <p:cNvGrpSpPr/>
                  <p:nvPr/>
                </p:nvGrpSpPr>
                <p:grpSpPr>
                  <a:xfrm>
                    <a:off x="3739" y="2021"/>
                    <a:ext cx="1679" cy="1679"/>
                    <a:chOff x="3604" y="1886"/>
                    <a:chExt cx="1679" cy="1679"/>
                  </a:xfrm>
                </p:grpSpPr>
                <p:grpSp>
                  <p:nvGrpSpPr>
                    <p:cNvPr id="111674" name="Group 72"/>
                    <p:cNvGrpSpPr/>
                    <p:nvPr/>
                  </p:nvGrpSpPr>
                  <p:grpSpPr>
                    <a:xfrm>
                      <a:off x="3604" y="1886"/>
                      <a:ext cx="1678" cy="1678"/>
                      <a:chOff x="3469" y="1751"/>
                      <a:chExt cx="1678" cy="1678"/>
                    </a:xfrm>
                  </p:grpSpPr>
                  <p:sp>
                    <p:nvSpPr>
                      <p:cNvPr id="9289"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0"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1675" name="Group 75"/>
                    <p:cNvGrpSpPr/>
                    <p:nvPr/>
                  </p:nvGrpSpPr>
                  <p:grpSpPr>
                    <a:xfrm rot="2700000">
                      <a:off x="3605" y="1887"/>
                      <a:ext cx="1678" cy="1678"/>
                      <a:chOff x="3469" y="1751"/>
                      <a:chExt cx="1678" cy="1678"/>
                    </a:xfrm>
                  </p:grpSpPr>
                  <p:sp>
                    <p:nvSpPr>
                      <p:cNvPr id="9292"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3"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11667" name="Group 78"/>
                  <p:cNvGrpSpPr/>
                  <p:nvPr/>
                </p:nvGrpSpPr>
                <p:grpSpPr>
                  <a:xfrm rot="1320000">
                    <a:off x="3740" y="2022"/>
                    <a:ext cx="1679" cy="1679"/>
                    <a:chOff x="3604" y="1886"/>
                    <a:chExt cx="1679" cy="1679"/>
                  </a:xfrm>
                </p:grpSpPr>
                <p:grpSp>
                  <p:nvGrpSpPr>
                    <p:cNvPr id="111668" name="Group 79"/>
                    <p:cNvGrpSpPr/>
                    <p:nvPr/>
                  </p:nvGrpSpPr>
                  <p:grpSpPr>
                    <a:xfrm>
                      <a:off x="3604" y="1886"/>
                      <a:ext cx="1678" cy="1678"/>
                      <a:chOff x="3469" y="1751"/>
                      <a:chExt cx="1678" cy="1678"/>
                    </a:xfrm>
                  </p:grpSpPr>
                  <p:sp>
                    <p:nvSpPr>
                      <p:cNvPr id="9296"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7"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1669" name="Group 82"/>
                    <p:cNvGrpSpPr/>
                    <p:nvPr/>
                  </p:nvGrpSpPr>
                  <p:grpSpPr>
                    <a:xfrm rot="2700000">
                      <a:off x="3605" y="1887"/>
                      <a:ext cx="1678" cy="1678"/>
                      <a:chOff x="3469" y="1751"/>
                      <a:chExt cx="1678" cy="1678"/>
                    </a:xfrm>
                  </p:grpSpPr>
                  <p:sp>
                    <p:nvSpPr>
                      <p:cNvPr id="9299"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00"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11665"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pic>
          <p:nvPicPr>
            <p:cNvPr id="111659" name="Picture 6" descr="北郊字体"/>
            <p:cNvPicPr>
              <a:picLocks noChangeAspect="1"/>
            </p:cNvPicPr>
            <p:nvPr/>
          </p:nvPicPr>
          <p:blipFill>
            <a:blip r:embed="rId2">
              <a:clrChange>
                <a:clrFrom>
                  <a:srgbClr val="FFFFFF"/>
                </a:clrFrom>
                <a:clrTo>
                  <a:srgbClr val="FFFFFF">
                    <a:alpha val="0"/>
                  </a:srgbClr>
                </a:clrTo>
              </a:clrChange>
            </a:blip>
            <a:stretch>
              <a:fillRect/>
            </a:stretch>
          </p:blipFill>
          <p:spPr>
            <a:xfrm>
              <a:off x="4427538" y="5419725"/>
              <a:ext cx="3325812" cy="601663"/>
            </a:xfrm>
            <a:prstGeom prst="rect">
              <a:avLst/>
            </a:prstGeom>
            <a:noFill/>
            <a:ln w="9525">
              <a:noFill/>
            </a:ln>
          </p:spPr>
        </p:pic>
      </p:grpSp>
      <p:sp>
        <p:nvSpPr>
          <p:cNvPr id="111625" name="TextBox 73"/>
          <p:cNvSpPr txBox="1"/>
          <p:nvPr/>
        </p:nvSpPr>
        <p:spPr>
          <a:xfrm>
            <a:off x="746125" y="476250"/>
            <a:ext cx="5815013" cy="793750"/>
          </a:xfrm>
          <a:prstGeom prst="rect">
            <a:avLst/>
          </a:prstGeom>
          <a:noFill/>
          <a:ln w="9525">
            <a:noFill/>
          </a:ln>
        </p:spPr>
        <p:txBody>
          <a:bodyPr anchor="ctr" anchorCtr="1">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lnSpc>
                <a:spcPct val="150000"/>
              </a:lnSpc>
              <a:spcBef>
                <a:spcPct val="0"/>
              </a:spcBef>
              <a:buNone/>
            </a:pPr>
            <a:r>
              <a:rPr lang="en-US" altLang="zh-CN" sz="3600" b="1" dirty="0">
                <a:solidFill>
                  <a:srgbClr val="FF0000"/>
                </a:solidFill>
                <a:latin typeface="黑体" panose="02010609060101010101" pitchFamily="49" charset="-122"/>
                <a:ea typeface="黑体" panose="02010609060101010101" pitchFamily="49" charset="-122"/>
              </a:rPr>
              <a:t>1.3.4 </a:t>
            </a:r>
            <a:r>
              <a:rPr lang="zh-CN" altLang="en-US" sz="3600" b="1" dirty="0">
                <a:solidFill>
                  <a:srgbClr val="FF0000"/>
                </a:solidFill>
                <a:latin typeface="黑体" panose="02010609060101010101" pitchFamily="49" charset="-122"/>
                <a:ea typeface="黑体" panose="02010609060101010101" pitchFamily="49" charset="-122"/>
              </a:rPr>
              <a:t>微视频引发的思考</a:t>
            </a:r>
            <a:endParaRPr lang="en-US" altLang="zh-CN" sz="3600" b="1" dirty="0">
              <a:solidFill>
                <a:srgbClr val="FF0000"/>
              </a:solidFill>
              <a:latin typeface="黑体" panose="02010609060101010101" pitchFamily="49" charset="-122"/>
              <a:ea typeface="黑体" panose="02010609060101010101" pitchFamily="49" charset="-122"/>
            </a:endParaRPr>
          </a:p>
        </p:txBody>
      </p:sp>
      <p:grpSp>
        <p:nvGrpSpPr>
          <p:cNvPr id="106" name="Group 3"/>
          <p:cNvGrpSpPr/>
          <p:nvPr/>
        </p:nvGrpSpPr>
        <p:grpSpPr>
          <a:xfrm>
            <a:off x="684213" y="1430338"/>
            <a:ext cx="7023100" cy="836612"/>
            <a:chOff x="1152" y="1275"/>
            <a:chExt cx="3408" cy="419"/>
          </a:xfrm>
        </p:grpSpPr>
        <p:grpSp>
          <p:nvGrpSpPr>
            <p:cNvPr id="111651" name="Group 4"/>
            <p:cNvGrpSpPr/>
            <p:nvPr/>
          </p:nvGrpSpPr>
          <p:grpSpPr>
            <a:xfrm>
              <a:off x="1152" y="1275"/>
              <a:ext cx="480" cy="419"/>
              <a:chOff x="1110" y="2656"/>
              <a:chExt cx="1549" cy="1351"/>
            </a:xfrm>
          </p:grpSpPr>
          <p:sp>
            <p:nvSpPr>
              <p:cNvPr id="111" name="AutoShape 5"/>
              <p:cNvSpPr>
                <a:spLocks noChangeArrowheads="1"/>
              </p:cNvSpPr>
              <p:nvPr/>
            </p:nvSpPr>
            <p:spPr bwMode="gray">
              <a:xfrm>
                <a:off x="1122" y="2679"/>
                <a:ext cx="1536" cy="1328"/>
              </a:xfrm>
              <a:prstGeom prst="hexagon">
                <a:avLst>
                  <a:gd name="adj" fmla="val 28916"/>
                  <a:gd name="vf" fmla="val 115470"/>
                </a:avLst>
              </a:prstGeom>
              <a:solidFill>
                <a:srgbClr val="808080"/>
              </a:solidFill>
              <a:ln w="9525">
                <a:no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12" name="AutoShape 6"/>
              <p:cNvSpPr>
                <a:spLocks noChangeArrowheads="1"/>
              </p:cNvSpPr>
              <p:nvPr/>
            </p:nvSpPr>
            <p:spPr bwMode="gray">
              <a:xfrm>
                <a:off x="1110" y="2656"/>
                <a:ext cx="1539"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13" name="AutoShape 7"/>
              <p:cNvSpPr>
                <a:spLocks noChangeArrowheads="1"/>
              </p:cNvSpPr>
              <p:nvPr/>
            </p:nvSpPr>
            <p:spPr bwMode="gray">
              <a:xfrm>
                <a:off x="1199" y="2738"/>
                <a:ext cx="1350" cy="1164"/>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grpSp>
        <p:sp>
          <p:nvSpPr>
            <p:cNvPr id="108" name="Line 8"/>
            <p:cNvSpPr>
              <a:spLocks noChangeShapeType="1"/>
            </p:cNvSpPr>
            <p:nvPr/>
          </p:nvSpPr>
          <p:spPr bwMode="auto">
            <a:xfrm>
              <a:off x="1536" y="1646"/>
              <a:ext cx="3024" cy="0"/>
            </a:xfrm>
            <a:prstGeom prst="line">
              <a:avLst/>
            </a:prstGeom>
            <a:noFill/>
            <a:ln w="25400">
              <a:solidFill>
                <a:schemeClr val="tx1"/>
              </a:solidFill>
              <a:prstDash val="sysDot"/>
              <a:round/>
              <a:tailEnd type="oval"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11653" name="Text Box 9">
              <a:hlinkClick r:id="rId3" action="ppaction://hlinkfile"/>
            </p:cNvPr>
            <p:cNvSpPr txBox="1"/>
            <p:nvPr/>
          </p:nvSpPr>
          <p:spPr>
            <a:xfrm>
              <a:off x="1665" y="1374"/>
              <a:ext cx="2635" cy="26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2800" b="1" dirty="0">
                  <a:latin typeface="宋体" panose="02010600030101010101" pitchFamily="2" charset="-122"/>
                </a:rPr>
                <a:t>微视频</a:t>
              </a:r>
              <a:r>
                <a:rPr lang="zh-CN" altLang="zh-CN" sz="2800" b="1" dirty="0">
                  <a:latin typeface="宋体" panose="02010600030101010101" pitchFamily="2" charset="-122"/>
                </a:rPr>
                <a:t>如何恰如其分</a:t>
              </a:r>
              <a:r>
                <a:rPr lang="zh-CN" altLang="en-US" sz="2800" b="1" dirty="0">
                  <a:latin typeface="宋体" panose="02010600030101010101" pitchFamily="2" charset="-122"/>
                </a:rPr>
                <a:t>地被使用</a:t>
              </a:r>
              <a:r>
                <a:rPr lang="zh-CN" altLang="zh-CN" sz="2800" b="1" dirty="0">
                  <a:latin typeface="宋体" panose="02010600030101010101" pitchFamily="2" charset="-122"/>
                </a:rPr>
                <a:t>？</a:t>
              </a:r>
              <a:endParaRPr lang="en-US" altLang="zh-CN" sz="2800" b="1" dirty="0">
                <a:latin typeface="宋体" panose="02010600030101010101" pitchFamily="2" charset="-122"/>
              </a:endParaRPr>
            </a:p>
          </p:txBody>
        </p:sp>
        <p:sp>
          <p:nvSpPr>
            <p:cNvPr id="110" name="Text Box 10"/>
            <p:cNvSpPr txBox="1">
              <a:spLocks noChangeArrowheads="1"/>
            </p:cNvSpPr>
            <p:nvPr/>
          </p:nvSpPr>
          <p:spPr bwMode="gray">
            <a:xfrm>
              <a:off x="1276" y="1337"/>
              <a:ext cx="178" cy="262"/>
            </a:xfrm>
            <a:prstGeom prst="rect">
              <a:avLst/>
            </a:prstGeom>
            <a:noFill/>
            <a:ln w="9525" algn="ctr">
              <a:noFill/>
              <a:miter lim="800000"/>
            </a:ln>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smtClean="0">
                  <a:ln>
                    <a:noFill/>
                  </a:ln>
                  <a:solidFill>
                    <a:schemeClr val="bg1"/>
                  </a:solidFill>
                  <a:effectLst/>
                  <a:uLnTx/>
                  <a:uFillTx/>
                  <a:latin typeface="+mn-ea"/>
                  <a:ea typeface="+mn-ea"/>
                  <a:cs typeface="+mn-cs"/>
                </a:rPr>
                <a:t>1</a:t>
              </a:r>
              <a:endParaRPr kumimoji="0" lang="en-US" altLang="zh-CN" sz="2800" b="1" i="0" u="none" strike="noStrike" kern="1200" cap="none" spc="0" normalizeH="0" baseline="0" noProof="0" smtClean="0">
                <a:ln>
                  <a:noFill/>
                </a:ln>
                <a:solidFill>
                  <a:schemeClr val="bg1"/>
                </a:solidFill>
                <a:effectLst/>
                <a:uLnTx/>
                <a:uFillTx/>
                <a:latin typeface="+mn-ea"/>
                <a:ea typeface="+mn-ea"/>
                <a:cs typeface="+mn-cs"/>
              </a:endParaRPr>
            </a:p>
          </p:txBody>
        </p:sp>
      </p:grpSp>
      <p:grpSp>
        <p:nvGrpSpPr>
          <p:cNvPr id="114" name="Group 11"/>
          <p:cNvGrpSpPr/>
          <p:nvPr/>
        </p:nvGrpSpPr>
        <p:grpSpPr>
          <a:xfrm>
            <a:off x="684213" y="2344738"/>
            <a:ext cx="7023100" cy="836612"/>
            <a:chOff x="1152" y="1851"/>
            <a:chExt cx="3408" cy="419"/>
          </a:xfrm>
        </p:grpSpPr>
        <p:grpSp>
          <p:nvGrpSpPr>
            <p:cNvPr id="111644" name="Group 12"/>
            <p:cNvGrpSpPr/>
            <p:nvPr/>
          </p:nvGrpSpPr>
          <p:grpSpPr>
            <a:xfrm>
              <a:off x="1152" y="1851"/>
              <a:ext cx="480" cy="419"/>
              <a:chOff x="3174" y="2656"/>
              <a:chExt cx="1549" cy="1351"/>
            </a:xfrm>
          </p:grpSpPr>
          <p:sp>
            <p:nvSpPr>
              <p:cNvPr id="119" name="AutoShape 13"/>
              <p:cNvSpPr>
                <a:spLocks noChangeArrowheads="1"/>
              </p:cNvSpPr>
              <p:nvPr/>
            </p:nvSpPr>
            <p:spPr bwMode="gray">
              <a:xfrm>
                <a:off x="3186"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20" name="AutoShape 14"/>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21" name="AutoShape 15"/>
              <p:cNvSpPr>
                <a:spLocks noChangeArrowheads="1"/>
              </p:cNvSpPr>
              <p:nvPr/>
            </p:nvSpPr>
            <p:spPr bwMode="gray">
              <a:xfrm>
                <a:off x="3263" y="2738"/>
                <a:ext cx="1350" cy="1166"/>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grpSp>
        <p:sp>
          <p:nvSpPr>
            <p:cNvPr id="116" name="Line 16"/>
            <p:cNvSpPr>
              <a:spLocks noChangeShapeType="1"/>
            </p:cNvSpPr>
            <p:nvPr/>
          </p:nvSpPr>
          <p:spPr bwMode="auto">
            <a:xfrm>
              <a:off x="1536" y="2222"/>
              <a:ext cx="3024" cy="0"/>
            </a:xfrm>
            <a:prstGeom prst="line">
              <a:avLst/>
            </a:prstGeom>
            <a:noFill/>
            <a:ln w="25400">
              <a:solidFill>
                <a:schemeClr val="tx1"/>
              </a:solidFill>
              <a:prstDash val="sysDot"/>
              <a:round/>
              <a:tailEnd type="oval"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11646" name="Text Box 17"/>
            <p:cNvSpPr txBox="1"/>
            <p:nvPr/>
          </p:nvSpPr>
          <p:spPr>
            <a:xfrm>
              <a:off x="1687" y="1947"/>
              <a:ext cx="2541" cy="26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2800" b="1" dirty="0">
                  <a:latin typeface="宋体" panose="02010600030101010101" pitchFamily="2" charset="-122"/>
                </a:rPr>
                <a:t>微视频如何以能力为主线定制</a:t>
              </a:r>
              <a:r>
                <a:rPr lang="zh-CN" altLang="zh-CN" sz="2800" b="1" dirty="0">
                  <a:latin typeface="宋体" panose="02010600030101010101" pitchFamily="2" charset="-122"/>
                </a:rPr>
                <a:t>？</a:t>
              </a:r>
              <a:endParaRPr lang="en-US" altLang="zh-CN" sz="2800" b="1" dirty="0">
                <a:latin typeface="宋体" panose="02010600030101010101" pitchFamily="2" charset="-122"/>
              </a:endParaRPr>
            </a:p>
          </p:txBody>
        </p:sp>
        <p:sp>
          <p:nvSpPr>
            <p:cNvPr id="118" name="Text Box 18"/>
            <p:cNvSpPr txBox="1">
              <a:spLocks noChangeArrowheads="1"/>
            </p:cNvSpPr>
            <p:nvPr/>
          </p:nvSpPr>
          <p:spPr bwMode="gray">
            <a:xfrm>
              <a:off x="1276" y="1913"/>
              <a:ext cx="178"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smtClean="0">
                  <a:ln>
                    <a:noFill/>
                  </a:ln>
                  <a:solidFill>
                    <a:schemeClr val="bg1"/>
                  </a:solidFill>
                  <a:effectLst/>
                  <a:uLnTx/>
                  <a:uFillTx/>
                  <a:latin typeface="+mn-ea"/>
                  <a:ea typeface="+mn-ea"/>
                  <a:cs typeface="+mn-cs"/>
                </a:rPr>
                <a:t>2</a:t>
              </a:r>
              <a:endParaRPr kumimoji="0" lang="en-US" altLang="zh-CN" sz="2800" b="1" i="0" u="none" strike="noStrike" kern="1200" cap="none" spc="0" normalizeH="0" baseline="0" noProof="0" smtClean="0">
                <a:ln>
                  <a:noFill/>
                </a:ln>
                <a:solidFill>
                  <a:schemeClr val="bg1"/>
                </a:solidFill>
                <a:effectLst/>
                <a:uLnTx/>
                <a:uFillTx/>
                <a:latin typeface="+mn-ea"/>
                <a:ea typeface="+mn-ea"/>
                <a:cs typeface="+mn-cs"/>
              </a:endParaRPr>
            </a:p>
          </p:txBody>
        </p:sp>
      </p:grpSp>
      <p:grpSp>
        <p:nvGrpSpPr>
          <p:cNvPr id="122" name="Group 19"/>
          <p:cNvGrpSpPr/>
          <p:nvPr/>
        </p:nvGrpSpPr>
        <p:grpSpPr>
          <a:xfrm>
            <a:off x="684213" y="3240088"/>
            <a:ext cx="7021512" cy="836612"/>
            <a:chOff x="1152" y="2413"/>
            <a:chExt cx="3408" cy="419"/>
          </a:xfrm>
        </p:grpSpPr>
        <p:grpSp>
          <p:nvGrpSpPr>
            <p:cNvPr id="111637" name="Group 20"/>
            <p:cNvGrpSpPr/>
            <p:nvPr/>
          </p:nvGrpSpPr>
          <p:grpSpPr>
            <a:xfrm>
              <a:off x="1152" y="2413"/>
              <a:ext cx="480" cy="419"/>
              <a:chOff x="1110" y="2656"/>
              <a:chExt cx="1549" cy="1351"/>
            </a:xfrm>
          </p:grpSpPr>
          <p:sp>
            <p:nvSpPr>
              <p:cNvPr id="127" name="AutoShape 21"/>
              <p:cNvSpPr>
                <a:spLocks noChangeArrowheads="1"/>
              </p:cNvSpPr>
              <p:nvPr/>
            </p:nvSpPr>
            <p:spPr bwMode="gray">
              <a:xfrm>
                <a:off x="1122" y="2679"/>
                <a:ext cx="1537"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28" name="AutoShape 22"/>
              <p:cNvSpPr>
                <a:spLocks noChangeArrowheads="1"/>
              </p:cNvSpPr>
              <p:nvPr/>
            </p:nvSpPr>
            <p:spPr bwMode="gray">
              <a:xfrm>
                <a:off x="1110" y="2656"/>
                <a:ext cx="1537"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29" name="AutoShape 23"/>
              <p:cNvSpPr>
                <a:spLocks noChangeArrowheads="1"/>
              </p:cNvSpPr>
              <p:nvPr/>
            </p:nvSpPr>
            <p:spPr bwMode="gray">
              <a:xfrm>
                <a:off x="1200" y="2738"/>
                <a:ext cx="1350" cy="1166"/>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grpSp>
        <p:sp>
          <p:nvSpPr>
            <p:cNvPr id="124" name="Line 24"/>
            <p:cNvSpPr>
              <a:spLocks noChangeShapeType="1"/>
            </p:cNvSpPr>
            <p:nvPr/>
          </p:nvSpPr>
          <p:spPr bwMode="auto">
            <a:xfrm>
              <a:off x="1536" y="2797"/>
              <a:ext cx="3024" cy="0"/>
            </a:xfrm>
            <a:prstGeom prst="line">
              <a:avLst/>
            </a:prstGeom>
            <a:noFill/>
            <a:ln w="25400">
              <a:solidFill>
                <a:schemeClr val="tx1"/>
              </a:solidFill>
              <a:prstDash val="sysDot"/>
              <a:round/>
              <a:tailEnd type="oval"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25" name="Text Box 25">
              <a:hlinkClick r:id="rId4" action="ppaction://hlinkfile"/>
            </p:cNvPr>
            <p:cNvSpPr txBox="1">
              <a:spLocks noChangeArrowheads="1"/>
            </p:cNvSpPr>
            <p:nvPr/>
          </p:nvSpPr>
          <p:spPr bwMode="auto">
            <a:xfrm>
              <a:off x="1697" y="2534"/>
              <a:ext cx="2540"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chemeClr val="tx1"/>
                  </a:solidFill>
                  <a:effectLst/>
                  <a:uLnTx/>
                  <a:uFillTx/>
                  <a:latin typeface="+mn-ea"/>
                  <a:ea typeface="+mn-ea"/>
                  <a:cs typeface="+mn-cs"/>
                </a:rPr>
                <a:t>如何架构多元结合的微视频库</a:t>
              </a:r>
              <a:r>
                <a:rPr kumimoji="0" lang="zh-CN" altLang="zh-CN" sz="2800" b="1" i="0" u="none" strike="noStrike" kern="1200" cap="none" spc="0" normalizeH="0" baseline="0" noProof="0" dirty="0" smtClean="0">
                  <a:ln>
                    <a:noFill/>
                  </a:ln>
                  <a:solidFill>
                    <a:schemeClr val="tx1"/>
                  </a:solidFill>
                  <a:effectLst/>
                  <a:uLnTx/>
                  <a:uFillTx/>
                  <a:latin typeface="+mn-ea"/>
                  <a:ea typeface="+mn-ea"/>
                  <a:cs typeface="+mn-cs"/>
                </a:rPr>
                <a:t>？</a:t>
              </a:r>
              <a:endParaRPr kumimoji="0" lang="en-US" altLang="zh-CN" sz="2800" b="1" i="0" u="none" strike="noStrike" kern="1200" cap="none" spc="0" normalizeH="0" baseline="0" noProof="0" dirty="0" smtClean="0">
                <a:ln>
                  <a:noFill/>
                </a:ln>
                <a:solidFill>
                  <a:schemeClr val="tx1"/>
                </a:solidFill>
                <a:effectLst/>
                <a:uLnTx/>
                <a:uFillTx/>
                <a:latin typeface="+mn-ea"/>
                <a:ea typeface="+mn-ea"/>
                <a:cs typeface="+mn-cs"/>
              </a:endParaRPr>
            </a:p>
          </p:txBody>
        </p:sp>
        <p:sp>
          <p:nvSpPr>
            <p:cNvPr id="126" name="Text Box 26"/>
            <p:cNvSpPr txBox="1">
              <a:spLocks noChangeArrowheads="1"/>
            </p:cNvSpPr>
            <p:nvPr/>
          </p:nvSpPr>
          <p:spPr bwMode="gray">
            <a:xfrm>
              <a:off x="1276" y="2475"/>
              <a:ext cx="178"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smtClean="0">
                  <a:ln>
                    <a:noFill/>
                  </a:ln>
                  <a:solidFill>
                    <a:schemeClr val="bg1"/>
                  </a:solidFill>
                  <a:effectLst/>
                  <a:uLnTx/>
                  <a:uFillTx/>
                  <a:latin typeface="+mn-ea"/>
                  <a:ea typeface="+mn-ea"/>
                  <a:cs typeface="+mn-cs"/>
                </a:rPr>
                <a:t>3</a:t>
              </a:r>
              <a:endParaRPr kumimoji="0" lang="en-US" altLang="zh-CN" sz="2800" b="1" i="0" u="none" strike="noStrike" kern="1200" cap="none" spc="0" normalizeH="0" baseline="0" noProof="0" smtClean="0">
                <a:ln>
                  <a:noFill/>
                </a:ln>
                <a:solidFill>
                  <a:schemeClr val="bg1"/>
                </a:solidFill>
                <a:effectLst/>
                <a:uLnTx/>
                <a:uFillTx/>
                <a:latin typeface="+mn-ea"/>
                <a:ea typeface="+mn-ea"/>
                <a:cs typeface="+mn-cs"/>
              </a:endParaRPr>
            </a:p>
          </p:txBody>
        </p:sp>
      </p:grpSp>
      <p:grpSp>
        <p:nvGrpSpPr>
          <p:cNvPr id="130" name="Group 27"/>
          <p:cNvGrpSpPr/>
          <p:nvPr/>
        </p:nvGrpSpPr>
        <p:grpSpPr>
          <a:xfrm>
            <a:off x="684213" y="4154488"/>
            <a:ext cx="7023100" cy="836612"/>
            <a:chOff x="1152" y="2989"/>
            <a:chExt cx="3408" cy="419"/>
          </a:xfrm>
        </p:grpSpPr>
        <p:grpSp>
          <p:nvGrpSpPr>
            <p:cNvPr id="111630" name="Group 28"/>
            <p:cNvGrpSpPr/>
            <p:nvPr/>
          </p:nvGrpSpPr>
          <p:grpSpPr>
            <a:xfrm>
              <a:off x="1152" y="2989"/>
              <a:ext cx="480" cy="419"/>
              <a:chOff x="3174" y="2656"/>
              <a:chExt cx="1549" cy="1351"/>
            </a:xfrm>
          </p:grpSpPr>
          <p:sp>
            <p:nvSpPr>
              <p:cNvPr id="135" name="AutoShape 29"/>
              <p:cNvSpPr>
                <a:spLocks noChangeArrowheads="1"/>
              </p:cNvSpPr>
              <p:nvPr/>
            </p:nvSpPr>
            <p:spPr bwMode="gray">
              <a:xfrm>
                <a:off x="3186"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36" name="AutoShape 30"/>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37" name="AutoShape 31"/>
              <p:cNvSpPr>
                <a:spLocks noChangeArrowheads="1"/>
              </p:cNvSpPr>
              <p:nvPr/>
            </p:nvSpPr>
            <p:spPr bwMode="gray">
              <a:xfrm>
                <a:off x="3263" y="2738"/>
                <a:ext cx="1350" cy="1166"/>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grpSp>
        <p:sp>
          <p:nvSpPr>
            <p:cNvPr id="132" name="Line 32"/>
            <p:cNvSpPr>
              <a:spLocks noChangeShapeType="1"/>
            </p:cNvSpPr>
            <p:nvPr/>
          </p:nvSpPr>
          <p:spPr bwMode="auto">
            <a:xfrm>
              <a:off x="1536" y="3360"/>
              <a:ext cx="3024" cy="0"/>
            </a:xfrm>
            <a:prstGeom prst="line">
              <a:avLst/>
            </a:prstGeom>
            <a:noFill/>
            <a:ln w="25400">
              <a:solidFill>
                <a:schemeClr val="tx1"/>
              </a:solidFill>
              <a:prstDash val="sysDot"/>
              <a:round/>
              <a:tailEnd type="oval"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1" i="0" u="none" strike="noStrike" kern="1200" cap="none" spc="0" normalizeH="0" baseline="0" noProof="0">
                <a:ln>
                  <a:noFill/>
                </a:ln>
                <a:solidFill>
                  <a:schemeClr val="tx1"/>
                </a:solidFill>
                <a:effectLst/>
                <a:uLnTx/>
                <a:uFillTx/>
                <a:latin typeface="+mn-ea"/>
                <a:ea typeface="+mn-ea"/>
                <a:cs typeface="+mn-cs"/>
              </a:endParaRPr>
            </a:p>
          </p:txBody>
        </p:sp>
        <p:sp>
          <p:nvSpPr>
            <p:cNvPr id="133" name="Text Box 33"/>
            <p:cNvSpPr txBox="1">
              <a:spLocks noChangeArrowheads="1"/>
            </p:cNvSpPr>
            <p:nvPr/>
          </p:nvSpPr>
          <p:spPr bwMode="auto">
            <a:xfrm>
              <a:off x="1711" y="3080"/>
              <a:ext cx="2540"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2800" b="1" i="0" u="none" strike="noStrike" kern="1200" cap="none" spc="0" normalizeH="0" baseline="0" noProof="0" dirty="0" smtClean="0">
                  <a:ln>
                    <a:noFill/>
                  </a:ln>
                  <a:solidFill>
                    <a:schemeClr val="tx1"/>
                  </a:solidFill>
                  <a:effectLst/>
                  <a:uLnTx/>
                  <a:uFillTx/>
                  <a:latin typeface="+mn-ea"/>
                  <a:ea typeface="宋体" panose="02010600030101010101" pitchFamily="2" charset="-122"/>
                  <a:cs typeface="+mn-cs"/>
                </a:rPr>
                <a:t>如何</a:t>
              </a:r>
              <a:r>
                <a:rPr kumimoji="0" lang="zh-CN" altLang="en-US" sz="2800" b="1" i="0" u="none" strike="noStrike" kern="1200" cap="none" spc="0" normalizeH="0" baseline="0" noProof="0" dirty="0" smtClean="0">
                  <a:ln>
                    <a:noFill/>
                  </a:ln>
                  <a:solidFill>
                    <a:schemeClr val="tx1"/>
                  </a:solidFill>
                  <a:effectLst/>
                  <a:uLnTx/>
                  <a:uFillTx/>
                  <a:latin typeface="+mn-ea"/>
                  <a:ea typeface="宋体" panose="02010600030101010101" pitchFamily="2" charset="-122"/>
                  <a:cs typeface="+mn-cs"/>
                </a:rPr>
                <a:t>审视微视频，建构微课程</a:t>
              </a:r>
              <a:r>
                <a:rPr kumimoji="0" lang="zh-CN" altLang="zh-CN" sz="2800" b="1" i="0" u="none" strike="noStrike" kern="1200" cap="none" spc="0" normalizeH="0" baseline="0" noProof="0" dirty="0" smtClean="0">
                  <a:ln>
                    <a:noFill/>
                  </a:ln>
                  <a:solidFill>
                    <a:schemeClr val="tx1"/>
                  </a:solidFill>
                  <a:effectLst/>
                  <a:uLnTx/>
                  <a:uFillTx/>
                  <a:latin typeface="+mn-ea"/>
                  <a:ea typeface="+mn-ea"/>
                  <a:cs typeface="+mn-cs"/>
                </a:rPr>
                <a:t>？</a:t>
              </a:r>
              <a:endParaRPr kumimoji="0" lang="en-US" altLang="zh-CN" sz="2800" b="1" i="0" u="none" strike="noStrike" kern="1200" cap="none" spc="0" normalizeH="0" baseline="0" noProof="0" dirty="0" smtClean="0">
                <a:ln>
                  <a:noFill/>
                </a:ln>
                <a:solidFill>
                  <a:schemeClr val="tx1"/>
                </a:solidFill>
                <a:effectLst/>
                <a:uLnTx/>
                <a:uFillTx/>
                <a:latin typeface="+mn-ea"/>
                <a:ea typeface="+mn-ea"/>
                <a:cs typeface="+mn-cs"/>
              </a:endParaRPr>
            </a:p>
          </p:txBody>
        </p:sp>
        <p:sp>
          <p:nvSpPr>
            <p:cNvPr id="134" name="Text Box 34"/>
            <p:cNvSpPr txBox="1">
              <a:spLocks noChangeArrowheads="1"/>
            </p:cNvSpPr>
            <p:nvPr/>
          </p:nvSpPr>
          <p:spPr bwMode="gray">
            <a:xfrm>
              <a:off x="1276" y="3051"/>
              <a:ext cx="178"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smtClean="0">
                  <a:ln>
                    <a:noFill/>
                  </a:ln>
                  <a:solidFill>
                    <a:schemeClr val="bg1"/>
                  </a:solidFill>
                  <a:effectLst/>
                  <a:uLnTx/>
                  <a:uFillTx/>
                  <a:latin typeface="+mn-ea"/>
                  <a:ea typeface="+mn-ea"/>
                  <a:cs typeface="+mn-cs"/>
                </a:rPr>
                <a:t>4</a:t>
              </a:r>
              <a:endParaRPr kumimoji="0" lang="en-US" altLang="zh-CN" sz="2800" b="1" i="0" u="none" strike="noStrike" kern="1200" cap="none" spc="0" normalizeH="0" baseline="0" noProof="0" smtClean="0">
                <a:ln>
                  <a:noFill/>
                </a:ln>
                <a:solidFill>
                  <a:schemeClr val="bg1"/>
                </a:solidFill>
                <a:effectLst/>
                <a:uLnTx/>
                <a:uFillTx/>
                <a:latin typeface="+mn-ea"/>
                <a:ea typeface="+mn-ea"/>
                <a:cs typeface="+mn-cs"/>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down)">
                                      <p:cBhvr>
                                        <p:cTn id="7" dur="870">
                                          <p:stCondLst>
                                            <p:cond delay="0"/>
                                          </p:stCondLst>
                                        </p:cTn>
                                        <p:tgtEl>
                                          <p:spTgt spid="106"/>
                                        </p:tgtEl>
                                      </p:cBhvr>
                                    </p:animEffect>
                                    <p:anim calcmode="lin" valueType="num">
                                      <p:cBhvr>
                                        <p:cTn id="8" dur="2733" tmFilter="0,0; 0.14,0.36; 0.43,0.73; 0.71,0.91; 1.0,1.0">
                                          <p:stCondLst>
                                            <p:cond delay="0"/>
                                          </p:stCondLst>
                                        </p:cTn>
                                        <p:tgtEl>
                                          <p:spTgt spid="106"/>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06"/>
                                        </p:tgtEl>
                                        <p:attrNameLst>
                                          <p:attrName>ppt_y</p:attrName>
                                        </p:attrNameLst>
                                      </p:cBhvr>
                                      <p:tavLst>
                                        <p:tav tm="0" fmla="#ppt_y-sin(pi*$)/3">
                                          <p:val>
                                            <p:fltVal val="0.500000"/>
                                          </p:val>
                                        </p:tav>
                                        <p:tav tm="100000">
                                          <p:val>
                                            <p:fltVal val="1.000000"/>
                                          </p:val>
                                        </p:tav>
                                      </p:tavLst>
                                    </p:anim>
                                    <p:anim calcmode="lin" valueType="num">
                                      <p:cBhvr>
                                        <p:cTn id="10" dur="996" tmFilter="0, 0; 0.125,0.2665; 0.25,0.4; 0.375,0.465; 0.5,0.5;  0.625,0.535; 0.75,0.6; 0.875,0.7335; 1,1">
                                          <p:stCondLst>
                                            <p:cond delay="996"/>
                                          </p:stCondLst>
                                        </p:cTn>
                                        <p:tgtEl>
                                          <p:spTgt spid="106"/>
                                        </p:tgtEl>
                                        <p:attrNameLst>
                                          <p:attrName>ppt_y</p:attrName>
                                        </p:attrNameLst>
                                      </p:cBhvr>
                                      <p:tavLst>
                                        <p:tav tm="0" fmla="#ppt_y-sin(pi*$)/9">
                                          <p:val>
                                            <p:fltVal val="0.000000"/>
                                          </p:val>
                                        </p:tav>
                                        <p:tav tm="100000">
                                          <p:val>
                                            <p:fltVal val="1.000000"/>
                                          </p:val>
                                        </p:tav>
                                      </p:tavLst>
                                    </p:anim>
                                    <p:anim calcmode="lin" valueType="num">
                                      <p:cBhvr>
                                        <p:cTn id="11" dur="498" tmFilter="0, 0; 0.125,0.2665; 0.25,0.4; 0.375,0.465; 0.5,0.5;  0.625,0.535; 0.75,0.6; 0.875,0.7335; 1,1">
                                          <p:stCondLst>
                                            <p:cond delay="1986"/>
                                          </p:stCondLst>
                                        </p:cTn>
                                        <p:tgtEl>
                                          <p:spTgt spid="106"/>
                                        </p:tgtEl>
                                        <p:attrNameLst>
                                          <p:attrName>ppt_y</p:attrName>
                                        </p:attrNameLst>
                                      </p:cBhvr>
                                      <p:tavLst>
                                        <p:tav tm="0" fmla="#ppt_y-sin(pi*$)/27">
                                          <p:val>
                                            <p:fltVal val="0.000000"/>
                                          </p:val>
                                        </p:tav>
                                        <p:tav tm="100000">
                                          <p:val>
                                            <p:fltVal val="1.000000"/>
                                          </p:val>
                                        </p:tav>
                                      </p:tavLst>
                                    </p:anim>
                                    <p:anim calcmode="lin" valueType="num">
                                      <p:cBhvr>
                                        <p:cTn id="12" dur="246" tmFilter="0, 0; 0.125,0.2665; 0.25,0.4; 0.375,0.465; 0.5,0.5;  0.625,0.535; 0.75,0.6; 0.875,0.7335; 1,1">
                                          <p:stCondLst>
                                            <p:cond delay="2484"/>
                                          </p:stCondLst>
                                        </p:cTn>
                                        <p:tgtEl>
                                          <p:spTgt spid="106"/>
                                        </p:tgtEl>
                                        <p:attrNameLst>
                                          <p:attrName>ppt_y</p:attrName>
                                        </p:attrNameLst>
                                      </p:cBhvr>
                                      <p:tavLst>
                                        <p:tav tm="0" fmla="#ppt_y-sin(pi*$)/81">
                                          <p:val>
                                            <p:fltVal val="0.000000"/>
                                          </p:val>
                                        </p:tav>
                                        <p:tav tm="100000">
                                          <p:val>
                                            <p:fltVal val="1.000000"/>
                                          </p:val>
                                        </p:tav>
                                      </p:tavLst>
                                    </p:anim>
                                    <p:animScale>
                                      <p:cBhvr>
                                        <p:cTn id="13" dur="39">
                                          <p:stCondLst>
                                            <p:cond delay="975"/>
                                          </p:stCondLst>
                                        </p:cTn>
                                        <p:tgtEl>
                                          <p:spTgt spid="106"/>
                                        </p:tgtEl>
                                      </p:cBhvr>
                                      <p:to x="100000" y="60000"/>
                                    </p:animScale>
                                    <p:animScale>
                                      <p:cBhvr>
                                        <p:cTn id="14" dur="249" decel="50000">
                                          <p:stCondLst>
                                            <p:cond delay="1014"/>
                                          </p:stCondLst>
                                        </p:cTn>
                                        <p:tgtEl>
                                          <p:spTgt spid="106"/>
                                        </p:tgtEl>
                                      </p:cBhvr>
                                      <p:to x="100000" y="100000"/>
                                    </p:animScale>
                                    <p:animScale>
                                      <p:cBhvr>
                                        <p:cTn id="15" dur="39">
                                          <p:stCondLst>
                                            <p:cond delay="1968"/>
                                          </p:stCondLst>
                                        </p:cTn>
                                        <p:tgtEl>
                                          <p:spTgt spid="106"/>
                                        </p:tgtEl>
                                      </p:cBhvr>
                                      <p:to x="100000" y="80000"/>
                                    </p:animScale>
                                    <p:animScale>
                                      <p:cBhvr>
                                        <p:cTn id="16" dur="249" decel="50000">
                                          <p:stCondLst>
                                            <p:cond delay="2007"/>
                                          </p:stCondLst>
                                        </p:cTn>
                                        <p:tgtEl>
                                          <p:spTgt spid="106"/>
                                        </p:tgtEl>
                                      </p:cBhvr>
                                      <p:to x="100000" y="100000"/>
                                    </p:animScale>
                                    <p:animScale>
                                      <p:cBhvr>
                                        <p:cTn id="17" dur="39">
                                          <p:stCondLst>
                                            <p:cond delay="2463"/>
                                          </p:stCondLst>
                                        </p:cTn>
                                        <p:tgtEl>
                                          <p:spTgt spid="106"/>
                                        </p:tgtEl>
                                      </p:cBhvr>
                                      <p:to x="100000" y="90000"/>
                                    </p:animScale>
                                    <p:animScale>
                                      <p:cBhvr>
                                        <p:cTn id="18" dur="249" decel="50000">
                                          <p:stCondLst>
                                            <p:cond delay="2502"/>
                                          </p:stCondLst>
                                        </p:cTn>
                                        <p:tgtEl>
                                          <p:spTgt spid="106"/>
                                        </p:tgtEl>
                                      </p:cBhvr>
                                      <p:to x="100000" y="100000"/>
                                    </p:animScale>
                                    <p:animScale>
                                      <p:cBhvr>
                                        <p:cTn id="19" dur="39">
                                          <p:stCondLst>
                                            <p:cond delay="2712"/>
                                          </p:stCondLst>
                                        </p:cTn>
                                        <p:tgtEl>
                                          <p:spTgt spid="106"/>
                                        </p:tgtEl>
                                      </p:cBhvr>
                                      <p:to x="100000" y="95000"/>
                                    </p:animScale>
                                    <p:animScale>
                                      <p:cBhvr>
                                        <p:cTn id="20" dur="249" decel="50000">
                                          <p:stCondLst>
                                            <p:cond delay="2751"/>
                                          </p:stCondLst>
                                        </p:cTn>
                                        <p:tgtEl>
                                          <p:spTgt spid="106"/>
                                        </p:tgtEl>
                                      </p:cBhvr>
                                      <p:to x="100000" y="100000"/>
                                    </p:animScale>
                                  </p:childTnLst>
                                </p:cTn>
                              </p:par>
                            </p:childTnLst>
                          </p:cTn>
                        </p:par>
                        <p:par>
                          <p:cTn id="21" fill="hold">
                            <p:stCondLst>
                              <p:cond delay="3000"/>
                            </p:stCondLst>
                            <p:childTnLst>
                              <p:par>
                                <p:cTn id="22" presetID="26" presetClass="entr" presetSubtype="0" fill="hold" nodeType="after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wipe(down)">
                                      <p:cBhvr>
                                        <p:cTn id="24" dur="870">
                                          <p:stCondLst>
                                            <p:cond delay="0"/>
                                          </p:stCondLst>
                                        </p:cTn>
                                        <p:tgtEl>
                                          <p:spTgt spid="114"/>
                                        </p:tgtEl>
                                      </p:cBhvr>
                                    </p:animEffect>
                                    <p:anim calcmode="lin" valueType="num">
                                      <p:cBhvr>
                                        <p:cTn id="25" dur="273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26" dur="996" tmFilter="0.0,0.0; 0.25,0.07; 0.50,0.2; 0.75,0.467; 1.0,1.0">
                                          <p:stCondLst>
                                            <p:cond delay="0"/>
                                          </p:stCondLst>
                                        </p:cTn>
                                        <p:tgtEl>
                                          <p:spTgt spid="114"/>
                                        </p:tgtEl>
                                        <p:attrNameLst>
                                          <p:attrName>ppt_y</p:attrName>
                                        </p:attrNameLst>
                                      </p:cBhvr>
                                      <p:tavLst>
                                        <p:tav tm="0" fmla="#ppt_y-sin(pi*$)/3">
                                          <p:val>
                                            <p:fltVal val="0.500000"/>
                                          </p:val>
                                        </p:tav>
                                        <p:tav tm="100000">
                                          <p:val>
                                            <p:fltVal val="1.000000"/>
                                          </p:val>
                                        </p:tav>
                                      </p:tavLst>
                                    </p:anim>
                                    <p:anim calcmode="lin" valueType="num">
                                      <p:cBhvr>
                                        <p:cTn id="27" dur="996" tmFilter="0, 0; 0.125,0.2665; 0.25,0.4; 0.375,0.465; 0.5,0.5;  0.625,0.535; 0.75,0.6; 0.875,0.7335; 1,1">
                                          <p:stCondLst>
                                            <p:cond delay="996"/>
                                          </p:stCondLst>
                                        </p:cTn>
                                        <p:tgtEl>
                                          <p:spTgt spid="114"/>
                                        </p:tgtEl>
                                        <p:attrNameLst>
                                          <p:attrName>ppt_y</p:attrName>
                                        </p:attrNameLst>
                                      </p:cBhvr>
                                      <p:tavLst>
                                        <p:tav tm="0" fmla="#ppt_y-sin(pi*$)/9">
                                          <p:val>
                                            <p:fltVal val="0.000000"/>
                                          </p:val>
                                        </p:tav>
                                        <p:tav tm="100000">
                                          <p:val>
                                            <p:fltVal val="1.000000"/>
                                          </p:val>
                                        </p:tav>
                                      </p:tavLst>
                                    </p:anim>
                                    <p:anim calcmode="lin" valueType="num">
                                      <p:cBhvr>
                                        <p:cTn id="28" dur="498" tmFilter="0, 0; 0.125,0.2665; 0.25,0.4; 0.375,0.465; 0.5,0.5;  0.625,0.535; 0.75,0.6; 0.875,0.7335; 1,1">
                                          <p:stCondLst>
                                            <p:cond delay="1986"/>
                                          </p:stCondLst>
                                        </p:cTn>
                                        <p:tgtEl>
                                          <p:spTgt spid="114"/>
                                        </p:tgtEl>
                                        <p:attrNameLst>
                                          <p:attrName>ppt_y</p:attrName>
                                        </p:attrNameLst>
                                      </p:cBhvr>
                                      <p:tavLst>
                                        <p:tav tm="0" fmla="#ppt_y-sin(pi*$)/27">
                                          <p:val>
                                            <p:fltVal val="0.000000"/>
                                          </p:val>
                                        </p:tav>
                                        <p:tav tm="100000">
                                          <p:val>
                                            <p:fltVal val="1.000000"/>
                                          </p:val>
                                        </p:tav>
                                      </p:tavLst>
                                    </p:anim>
                                    <p:anim calcmode="lin" valueType="num">
                                      <p:cBhvr>
                                        <p:cTn id="29" dur="246" tmFilter="0, 0; 0.125,0.2665; 0.25,0.4; 0.375,0.465; 0.5,0.5;  0.625,0.535; 0.75,0.6; 0.875,0.7335; 1,1">
                                          <p:stCondLst>
                                            <p:cond delay="2484"/>
                                          </p:stCondLst>
                                        </p:cTn>
                                        <p:tgtEl>
                                          <p:spTgt spid="114"/>
                                        </p:tgtEl>
                                        <p:attrNameLst>
                                          <p:attrName>ppt_y</p:attrName>
                                        </p:attrNameLst>
                                      </p:cBhvr>
                                      <p:tavLst>
                                        <p:tav tm="0" fmla="#ppt_y-sin(pi*$)/81">
                                          <p:val>
                                            <p:fltVal val="0.000000"/>
                                          </p:val>
                                        </p:tav>
                                        <p:tav tm="100000">
                                          <p:val>
                                            <p:fltVal val="1.000000"/>
                                          </p:val>
                                        </p:tav>
                                      </p:tavLst>
                                    </p:anim>
                                    <p:animScale>
                                      <p:cBhvr>
                                        <p:cTn id="30" dur="39">
                                          <p:stCondLst>
                                            <p:cond delay="975"/>
                                          </p:stCondLst>
                                        </p:cTn>
                                        <p:tgtEl>
                                          <p:spTgt spid="114"/>
                                        </p:tgtEl>
                                      </p:cBhvr>
                                      <p:to x="100000" y="60000"/>
                                    </p:animScale>
                                    <p:animScale>
                                      <p:cBhvr>
                                        <p:cTn id="31" dur="249" decel="50000">
                                          <p:stCondLst>
                                            <p:cond delay="1014"/>
                                          </p:stCondLst>
                                        </p:cTn>
                                        <p:tgtEl>
                                          <p:spTgt spid="114"/>
                                        </p:tgtEl>
                                      </p:cBhvr>
                                      <p:to x="100000" y="100000"/>
                                    </p:animScale>
                                    <p:animScale>
                                      <p:cBhvr>
                                        <p:cTn id="32" dur="39">
                                          <p:stCondLst>
                                            <p:cond delay="1968"/>
                                          </p:stCondLst>
                                        </p:cTn>
                                        <p:tgtEl>
                                          <p:spTgt spid="114"/>
                                        </p:tgtEl>
                                      </p:cBhvr>
                                      <p:to x="100000" y="80000"/>
                                    </p:animScale>
                                    <p:animScale>
                                      <p:cBhvr>
                                        <p:cTn id="33" dur="249" decel="50000">
                                          <p:stCondLst>
                                            <p:cond delay="2007"/>
                                          </p:stCondLst>
                                        </p:cTn>
                                        <p:tgtEl>
                                          <p:spTgt spid="114"/>
                                        </p:tgtEl>
                                      </p:cBhvr>
                                      <p:to x="100000" y="100000"/>
                                    </p:animScale>
                                    <p:animScale>
                                      <p:cBhvr>
                                        <p:cTn id="34" dur="39">
                                          <p:stCondLst>
                                            <p:cond delay="2463"/>
                                          </p:stCondLst>
                                        </p:cTn>
                                        <p:tgtEl>
                                          <p:spTgt spid="114"/>
                                        </p:tgtEl>
                                      </p:cBhvr>
                                      <p:to x="100000" y="90000"/>
                                    </p:animScale>
                                    <p:animScale>
                                      <p:cBhvr>
                                        <p:cTn id="35" dur="249" decel="50000">
                                          <p:stCondLst>
                                            <p:cond delay="2502"/>
                                          </p:stCondLst>
                                        </p:cTn>
                                        <p:tgtEl>
                                          <p:spTgt spid="114"/>
                                        </p:tgtEl>
                                      </p:cBhvr>
                                      <p:to x="100000" y="100000"/>
                                    </p:animScale>
                                    <p:animScale>
                                      <p:cBhvr>
                                        <p:cTn id="36" dur="39">
                                          <p:stCondLst>
                                            <p:cond delay="2712"/>
                                          </p:stCondLst>
                                        </p:cTn>
                                        <p:tgtEl>
                                          <p:spTgt spid="114"/>
                                        </p:tgtEl>
                                      </p:cBhvr>
                                      <p:to x="100000" y="95000"/>
                                    </p:animScale>
                                    <p:animScale>
                                      <p:cBhvr>
                                        <p:cTn id="37" dur="249" decel="50000">
                                          <p:stCondLst>
                                            <p:cond delay="2751"/>
                                          </p:stCondLst>
                                        </p:cTn>
                                        <p:tgtEl>
                                          <p:spTgt spid="114"/>
                                        </p:tgtEl>
                                      </p:cBhvr>
                                      <p:to x="100000" y="100000"/>
                                    </p:animScale>
                                  </p:childTnLst>
                                </p:cTn>
                              </p:par>
                            </p:childTnLst>
                          </p:cTn>
                        </p:par>
                        <p:par>
                          <p:cTn id="38" fill="hold">
                            <p:stCondLst>
                              <p:cond delay="6000"/>
                            </p:stCondLst>
                            <p:childTnLst>
                              <p:par>
                                <p:cTn id="39" presetID="26" presetClass="entr" presetSubtype="0" fill="hold" nodeType="afterEffect">
                                  <p:stCondLst>
                                    <p:cond delay="0"/>
                                  </p:stCondLst>
                                  <p:childTnLst>
                                    <p:set>
                                      <p:cBhvr>
                                        <p:cTn id="40" dur="1" fill="hold">
                                          <p:stCondLst>
                                            <p:cond delay="0"/>
                                          </p:stCondLst>
                                        </p:cTn>
                                        <p:tgtEl>
                                          <p:spTgt spid="122"/>
                                        </p:tgtEl>
                                        <p:attrNameLst>
                                          <p:attrName>style.visibility</p:attrName>
                                        </p:attrNameLst>
                                      </p:cBhvr>
                                      <p:to>
                                        <p:strVal val="visible"/>
                                      </p:to>
                                    </p:set>
                                    <p:animEffect transition="in" filter="wipe(down)">
                                      <p:cBhvr>
                                        <p:cTn id="41" dur="870">
                                          <p:stCondLst>
                                            <p:cond delay="0"/>
                                          </p:stCondLst>
                                        </p:cTn>
                                        <p:tgtEl>
                                          <p:spTgt spid="122"/>
                                        </p:tgtEl>
                                      </p:cBhvr>
                                    </p:animEffect>
                                    <p:anim calcmode="lin" valueType="num">
                                      <p:cBhvr>
                                        <p:cTn id="42" dur="2733"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43" dur="996" tmFilter="0.0,0.0; 0.25,0.07; 0.50,0.2; 0.75,0.467; 1.0,1.0">
                                          <p:stCondLst>
                                            <p:cond delay="0"/>
                                          </p:stCondLst>
                                        </p:cTn>
                                        <p:tgtEl>
                                          <p:spTgt spid="122"/>
                                        </p:tgtEl>
                                        <p:attrNameLst>
                                          <p:attrName>ppt_y</p:attrName>
                                        </p:attrNameLst>
                                      </p:cBhvr>
                                      <p:tavLst>
                                        <p:tav tm="0" fmla="#ppt_y-sin(pi*$)/3">
                                          <p:val>
                                            <p:fltVal val="0.500000"/>
                                          </p:val>
                                        </p:tav>
                                        <p:tav tm="100000">
                                          <p:val>
                                            <p:fltVal val="1.000000"/>
                                          </p:val>
                                        </p:tav>
                                      </p:tavLst>
                                    </p:anim>
                                    <p:anim calcmode="lin" valueType="num">
                                      <p:cBhvr>
                                        <p:cTn id="44" dur="996" tmFilter="0, 0; 0.125,0.2665; 0.25,0.4; 0.375,0.465; 0.5,0.5;  0.625,0.535; 0.75,0.6; 0.875,0.7335; 1,1">
                                          <p:stCondLst>
                                            <p:cond delay="996"/>
                                          </p:stCondLst>
                                        </p:cTn>
                                        <p:tgtEl>
                                          <p:spTgt spid="122"/>
                                        </p:tgtEl>
                                        <p:attrNameLst>
                                          <p:attrName>ppt_y</p:attrName>
                                        </p:attrNameLst>
                                      </p:cBhvr>
                                      <p:tavLst>
                                        <p:tav tm="0" fmla="#ppt_y-sin(pi*$)/9">
                                          <p:val>
                                            <p:fltVal val="0.000000"/>
                                          </p:val>
                                        </p:tav>
                                        <p:tav tm="100000">
                                          <p:val>
                                            <p:fltVal val="1.000000"/>
                                          </p:val>
                                        </p:tav>
                                      </p:tavLst>
                                    </p:anim>
                                    <p:anim calcmode="lin" valueType="num">
                                      <p:cBhvr>
                                        <p:cTn id="45" dur="498" tmFilter="0, 0; 0.125,0.2665; 0.25,0.4; 0.375,0.465; 0.5,0.5;  0.625,0.535; 0.75,0.6; 0.875,0.7335; 1,1">
                                          <p:stCondLst>
                                            <p:cond delay="1986"/>
                                          </p:stCondLst>
                                        </p:cTn>
                                        <p:tgtEl>
                                          <p:spTgt spid="122"/>
                                        </p:tgtEl>
                                        <p:attrNameLst>
                                          <p:attrName>ppt_y</p:attrName>
                                        </p:attrNameLst>
                                      </p:cBhvr>
                                      <p:tavLst>
                                        <p:tav tm="0" fmla="#ppt_y-sin(pi*$)/27">
                                          <p:val>
                                            <p:fltVal val="0.000000"/>
                                          </p:val>
                                        </p:tav>
                                        <p:tav tm="100000">
                                          <p:val>
                                            <p:fltVal val="1.000000"/>
                                          </p:val>
                                        </p:tav>
                                      </p:tavLst>
                                    </p:anim>
                                    <p:anim calcmode="lin" valueType="num">
                                      <p:cBhvr>
                                        <p:cTn id="46" dur="246" tmFilter="0, 0; 0.125,0.2665; 0.25,0.4; 0.375,0.465; 0.5,0.5;  0.625,0.535; 0.75,0.6; 0.875,0.7335; 1,1">
                                          <p:stCondLst>
                                            <p:cond delay="2484"/>
                                          </p:stCondLst>
                                        </p:cTn>
                                        <p:tgtEl>
                                          <p:spTgt spid="122"/>
                                        </p:tgtEl>
                                        <p:attrNameLst>
                                          <p:attrName>ppt_y</p:attrName>
                                        </p:attrNameLst>
                                      </p:cBhvr>
                                      <p:tavLst>
                                        <p:tav tm="0" fmla="#ppt_y-sin(pi*$)/81">
                                          <p:val>
                                            <p:fltVal val="0.000000"/>
                                          </p:val>
                                        </p:tav>
                                        <p:tav tm="100000">
                                          <p:val>
                                            <p:fltVal val="1.000000"/>
                                          </p:val>
                                        </p:tav>
                                      </p:tavLst>
                                    </p:anim>
                                    <p:animScale>
                                      <p:cBhvr>
                                        <p:cTn id="47" dur="39">
                                          <p:stCondLst>
                                            <p:cond delay="975"/>
                                          </p:stCondLst>
                                        </p:cTn>
                                        <p:tgtEl>
                                          <p:spTgt spid="122"/>
                                        </p:tgtEl>
                                      </p:cBhvr>
                                      <p:to x="100000" y="60000"/>
                                    </p:animScale>
                                    <p:animScale>
                                      <p:cBhvr>
                                        <p:cTn id="48" dur="249" decel="50000">
                                          <p:stCondLst>
                                            <p:cond delay="1014"/>
                                          </p:stCondLst>
                                        </p:cTn>
                                        <p:tgtEl>
                                          <p:spTgt spid="122"/>
                                        </p:tgtEl>
                                      </p:cBhvr>
                                      <p:to x="100000" y="100000"/>
                                    </p:animScale>
                                    <p:animScale>
                                      <p:cBhvr>
                                        <p:cTn id="49" dur="39">
                                          <p:stCondLst>
                                            <p:cond delay="1968"/>
                                          </p:stCondLst>
                                        </p:cTn>
                                        <p:tgtEl>
                                          <p:spTgt spid="122"/>
                                        </p:tgtEl>
                                      </p:cBhvr>
                                      <p:to x="100000" y="80000"/>
                                    </p:animScale>
                                    <p:animScale>
                                      <p:cBhvr>
                                        <p:cTn id="50" dur="249" decel="50000">
                                          <p:stCondLst>
                                            <p:cond delay="2007"/>
                                          </p:stCondLst>
                                        </p:cTn>
                                        <p:tgtEl>
                                          <p:spTgt spid="122"/>
                                        </p:tgtEl>
                                      </p:cBhvr>
                                      <p:to x="100000" y="100000"/>
                                    </p:animScale>
                                    <p:animScale>
                                      <p:cBhvr>
                                        <p:cTn id="51" dur="39">
                                          <p:stCondLst>
                                            <p:cond delay="2463"/>
                                          </p:stCondLst>
                                        </p:cTn>
                                        <p:tgtEl>
                                          <p:spTgt spid="122"/>
                                        </p:tgtEl>
                                      </p:cBhvr>
                                      <p:to x="100000" y="90000"/>
                                    </p:animScale>
                                    <p:animScale>
                                      <p:cBhvr>
                                        <p:cTn id="52" dur="249" decel="50000">
                                          <p:stCondLst>
                                            <p:cond delay="2502"/>
                                          </p:stCondLst>
                                        </p:cTn>
                                        <p:tgtEl>
                                          <p:spTgt spid="122"/>
                                        </p:tgtEl>
                                      </p:cBhvr>
                                      <p:to x="100000" y="100000"/>
                                    </p:animScale>
                                    <p:animScale>
                                      <p:cBhvr>
                                        <p:cTn id="53" dur="39">
                                          <p:stCondLst>
                                            <p:cond delay="2712"/>
                                          </p:stCondLst>
                                        </p:cTn>
                                        <p:tgtEl>
                                          <p:spTgt spid="122"/>
                                        </p:tgtEl>
                                      </p:cBhvr>
                                      <p:to x="100000" y="95000"/>
                                    </p:animScale>
                                    <p:animScale>
                                      <p:cBhvr>
                                        <p:cTn id="54" dur="249" decel="50000">
                                          <p:stCondLst>
                                            <p:cond delay="2751"/>
                                          </p:stCondLst>
                                        </p:cTn>
                                        <p:tgtEl>
                                          <p:spTgt spid="122"/>
                                        </p:tgtEl>
                                      </p:cBhvr>
                                      <p:to x="100000" y="100000"/>
                                    </p:animScale>
                                  </p:childTnLst>
                                </p:cTn>
                              </p:par>
                            </p:childTnLst>
                          </p:cTn>
                        </p:par>
                        <p:par>
                          <p:cTn id="55" fill="hold">
                            <p:stCondLst>
                              <p:cond delay="9000"/>
                            </p:stCondLst>
                            <p:childTnLst>
                              <p:par>
                                <p:cTn id="56" presetID="26" presetClass="entr" presetSubtype="0" fill="hold" nodeType="afterEffect">
                                  <p:stCondLst>
                                    <p:cond delay="0"/>
                                  </p:stCondLst>
                                  <p:childTnLst>
                                    <p:set>
                                      <p:cBhvr>
                                        <p:cTn id="57" dur="1" fill="hold">
                                          <p:stCondLst>
                                            <p:cond delay="0"/>
                                          </p:stCondLst>
                                        </p:cTn>
                                        <p:tgtEl>
                                          <p:spTgt spid="130"/>
                                        </p:tgtEl>
                                        <p:attrNameLst>
                                          <p:attrName>style.visibility</p:attrName>
                                        </p:attrNameLst>
                                      </p:cBhvr>
                                      <p:to>
                                        <p:strVal val="visible"/>
                                      </p:to>
                                    </p:set>
                                    <p:animEffect transition="in" filter="wipe(down)">
                                      <p:cBhvr>
                                        <p:cTn id="58" dur="870">
                                          <p:stCondLst>
                                            <p:cond delay="0"/>
                                          </p:stCondLst>
                                        </p:cTn>
                                        <p:tgtEl>
                                          <p:spTgt spid="130"/>
                                        </p:tgtEl>
                                      </p:cBhvr>
                                    </p:animEffect>
                                    <p:anim calcmode="lin" valueType="num">
                                      <p:cBhvr>
                                        <p:cTn id="59" dur="2733" tmFilter="0,0; 0.14,0.36; 0.43,0.73; 0.71,0.91; 1.0,1.0">
                                          <p:stCondLst>
                                            <p:cond delay="0"/>
                                          </p:stCondLst>
                                        </p:cTn>
                                        <p:tgtEl>
                                          <p:spTgt spid="130"/>
                                        </p:tgtEl>
                                        <p:attrNameLst>
                                          <p:attrName>ppt_x</p:attrName>
                                        </p:attrNameLst>
                                      </p:cBhvr>
                                      <p:tavLst>
                                        <p:tav tm="0">
                                          <p:val>
                                            <p:strVal val="#ppt_x-0.25"/>
                                          </p:val>
                                        </p:tav>
                                        <p:tav tm="100000">
                                          <p:val>
                                            <p:strVal val="#ppt_x"/>
                                          </p:val>
                                        </p:tav>
                                      </p:tavLst>
                                    </p:anim>
                                    <p:anim calcmode="lin" valueType="num">
                                      <p:cBhvr>
                                        <p:cTn id="60" dur="996" tmFilter="0.0,0.0; 0.25,0.07; 0.50,0.2; 0.75,0.467; 1.0,1.0">
                                          <p:stCondLst>
                                            <p:cond delay="0"/>
                                          </p:stCondLst>
                                        </p:cTn>
                                        <p:tgtEl>
                                          <p:spTgt spid="130"/>
                                        </p:tgtEl>
                                        <p:attrNameLst>
                                          <p:attrName>ppt_y</p:attrName>
                                        </p:attrNameLst>
                                      </p:cBhvr>
                                      <p:tavLst>
                                        <p:tav tm="0" fmla="#ppt_y-sin(pi*$)/3">
                                          <p:val>
                                            <p:fltVal val="0.500000"/>
                                          </p:val>
                                        </p:tav>
                                        <p:tav tm="100000">
                                          <p:val>
                                            <p:fltVal val="1.000000"/>
                                          </p:val>
                                        </p:tav>
                                      </p:tavLst>
                                    </p:anim>
                                    <p:anim calcmode="lin" valueType="num">
                                      <p:cBhvr>
                                        <p:cTn id="61" dur="996" tmFilter="0, 0; 0.125,0.2665; 0.25,0.4; 0.375,0.465; 0.5,0.5;  0.625,0.535; 0.75,0.6; 0.875,0.7335; 1,1">
                                          <p:stCondLst>
                                            <p:cond delay="996"/>
                                          </p:stCondLst>
                                        </p:cTn>
                                        <p:tgtEl>
                                          <p:spTgt spid="130"/>
                                        </p:tgtEl>
                                        <p:attrNameLst>
                                          <p:attrName>ppt_y</p:attrName>
                                        </p:attrNameLst>
                                      </p:cBhvr>
                                      <p:tavLst>
                                        <p:tav tm="0" fmla="#ppt_y-sin(pi*$)/9">
                                          <p:val>
                                            <p:fltVal val="0.000000"/>
                                          </p:val>
                                        </p:tav>
                                        <p:tav tm="100000">
                                          <p:val>
                                            <p:fltVal val="1.000000"/>
                                          </p:val>
                                        </p:tav>
                                      </p:tavLst>
                                    </p:anim>
                                    <p:anim calcmode="lin" valueType="num">
                                      <p:cBhvr>
                                        <p:cTn id="62" dur="498" tmFilter="0, 0; 0.125,0.2665; 0.25,0.4; 0.375,0.465; 0.5,0.5;  0.625,0.535; 0.75,0.6; 0.875,0.7335; 1,1">
                                          <p:stCondLst>
                                            <p:cond delay="1986"/>
                                          </p:stCondLst>
                                        </p:cTn>
                                        <p:tgtEl>
                                          <p:spTgt spid="130"/>
                                        </p:tgtEl>
                                        <p:attrNameLst>
                                          <p:attrName>ppt_y</p:attrName>
                                        </p:attrNameLst>
                                      </p:cBhvr>
                                      <p:tavLst>
                                        <p:tav tm="0" fmla="#ppt_y-sin(pi*$)/27">
                                          <p:val>
                                            <p:fltVal val="0.000000"/>
                                          </p:val>
                                        </p:tav>
                                        <p:tav tm="100000">
                                          <p:val>
                                            <p:fltVal val="1.000000"/>
                                          </p:val>
                                        </p:tav>
                                      </p:tavLst>
                                    </p:anim>
                                    <p:anim calcmode="lin" valueType="num">
                                      <p:cBhvr>
                                        <p:cTn id="63" dur="246" tmFilter="0, 0; 0.125,0.2665; 0.25,0.4; 0.375,0.465; 0.5,0.5;  0.625,0.535; 0.75,0.6; 0.875,0.7335; 1,1">
                                          <p:stCondLst>
                                            <p:cond delay="2484"/>
                                          </p:stCondLst>
                                        </p:cTn>
                                        <p:tgtEl>
                                          <p:spTgt spid="130"/>
                                        </p:tgtEl>
                                        <p:attrNameLst>
                                          <p:attrName>ppt_y</p:attrName>
                                        </p:attrNameLst>
                                      </p:cBhvr>
                                      <p:tavLst>
                                        <p:tav tm="0" fmla="#ppt_y-sin(pi*$)/81">
                                          <p:val>
                                            <p:fltVal val="0.000000"/>
                                          </p:val>
                                        </p:tav>
                                        <p:tav tm="100000">
                                          <p:val>
                                            <p:fltVal val="1.000000"/>
                                          </p:val>
                                        </p:tav>
                                      </p:tavLst>
                                    </p:anim>
                                    <p:animScale>
                                      <p:cBhvr>
                                        <p:cTn id="64" dur="39">
                                          <p:stCondLst>
                                            <p:cond delay="975"/>
                                          </p:stCondLst>
                                        </p:cTn>
                                        <p:tgtEl>
                                          <p:spTgt spid="130"/>
                                        </p:tgtEl>
                                      </p:cBhvr>
                                      <p:to x="100000" y="60000"/>
                                    </p:animScale>
                                    <p:animScale>
                                      <p:cBhvr>
                                        <p:cTn id="65" dur="249" decel="50000">
                                          <p:stCondLst>
                                            <p:cond delay="1014"/>
                                          </p:stCondLst>
                                        </p:cTn>
                                        <p:tgtEl>
                                          <p:spTgt spid="130"/>
                                        </p:tgtEl>
                                      </p:cBhvr>
                                      <p:to x="100000" y="100000"/>
                                    </p:animScale>
                                    <p:animScale>
                                      <p:cBhvr>
                                        <p:cTn id="66" dur="39">
                                          <p:stCondLst>
                                            <p:cond delay="1968"/>
                                          </p:stCondLst>
                                        </p:cTn>
                                        <p:tgtEl>
                                          <p:spTgt spid="130"/>
                                        </p:tgtEl>
                                      </p:cBhvr>
                                      <p:to x="100000" y="80000"/>
                                    </p:animScale>
                                    <p:animScale>
                                      <p:cBhvr>
                                        <p:cTn id="67" dur="249" decel="50000">
                                          <p:stCondLst>
                                            <p:cond delay="2007"/>
                                          </p:stCondLst>
                                        </p:cTn>
                                        <p:tgtEl>
                                          <p:spTgt spid="130"/>
                                        </p:tgtEl>
                                      </p:cBhvr>
                                      <p:to x="100000" y="100000"/>
                                    </p:animScale>
                                    <p:animScale>
                                      <p:cBhvr>
                                        <p:cTn id="68" dur="39">
                                          <p:stCondLst>
                                            <p:cond delay="2463"/>
                                          </p:stCondLst>
                                        </p:cTn>
                                        <p:tgtEl>
                                          <p:spTgt spid="130"/>
                                        </p:tgtEl>
                                      </p:cBhvr>
                                      <p:to x="100000" y="90000"/>
                                    </p:animScale>
                                    <p:animScale>
                                      <p:cBhvr>
                                        <p:cTn id="69" dur="249" decel="50000">
                                          <p:stCondLst>
                                            <p:cond delay="2502"/>
                                          </p:stCondLst>
                                        </p:cTn>
                                        <p:tgtEl>
                                          <p:spTgt spid="130"/>
                                        </p:tgtEl>
                                      </p:cBhvr>
                                      <p:to x="100000" y="100000"/>
                                    </p:animScale>
                                    <p:animScale>
                                      <p:cBhvr>
                                        <p:cTn id="70" dur="39">
                                          <p:stCondLst>
                                            <p:cond delay="2712"/>
                                          </p:stCondLst>
                                        </p:cTn>
                                        <p:tgtEl>
                                          <p:spTgt spid="130"/>
                                        </p:tgtEl>
                                      </p:cBhvr>
                                      <p:to x="100000" y="95000"/>
                                    </p:animScale>
                                    <p:animScale>
                                      <p:cBhvr>
                                        <p:cTn id="71" dur="249" decel="50000">
                                          <p:stCondLst>
                                            <p:cond delay="2751"/>
                                          </p:stCondLst>
                                        </p:cTn>
                                        <p:tgtEl>
                                          <p:spTgt spid="1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6" name="Rectangle 2"/>
          <p:cNvSpPr/>
          <p:nvPr/>
        </p:nvSpPr>
        <p:spPr>
          <a:xfrm>
            <a:off x="9525" y="1035050"/>
            <a:ext cx="9180513"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13667" name="Rectangle 4"/>
          <p:cNvSpPr/>
          <p:nvPr/>
        </p:nvSpPr>
        <p:spPr>
          <a:xfrm>
            <a:off x="0" y="0"/>
            <a:ext cx="9144000"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13668"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3669"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3670"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3671"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3672"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44" name="矩形 43"/>
          <p:cNvSpPr/>
          <p:nvPr/>
        </p:nvSpPr>
        <p:spPr>
          <a:xfrm>
            <a:off x="640868" y="2060848"/>
            <a:ext cx="7840609" cy="92333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rPr>
              <a:t>1.</a:t>
            </a:r>
            <a:r>
              <a:rPr kumimoji="0" lang="zh-CN" altLang="en-US"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rPr>
              <a:t>改变教师教研队伍建设</a:t>
            </a:r>
            <a:endParaRPr kumimoji="0" lang="zh-CN" altLang="en-US"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endParaRPr>
          </a:p>
        </p:txBody>
      </p:sp>
      <p:grpSp>
        <p:nvGrpSpPr>
          <p:cNvPr id="113674" name="7"/>
          <p:cNvGrpSpPr/>
          <p:nvPr/>
        </p:nvGrpSpPr>
        <p:grpSpPr>
          <a:xfrm>
            <a:off x="3275013" y="549275"/>
            <a:ext cx="2520950" cy="1554163"/>
            <a:chOff x="395536" y="434818"/>
            <a:chExt cx="2520280" cy="1554908"/>
          </a:xfrm>
        </p:grpSpPr>
        <p:sp>
          <p:nvSpPr>
            <p:cNvPr id="46" name="矩形 45"/>
            <p:cNvSpPr/>
            <p:nvPr/>
          </p:nvSpPr>
          <p:spPr>
            <a:xfrm>
              <a:off x="395536" y="434818"/>
              <a:ext cx="2520280" cy="15549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3686" name="矩形 29"/>
            <p:cNvSpPr/>
            <p:nvPr/>
          </p:nvSpPr>
          <p:spPr>
            <a:xfrm>
              <a:off x="789311" y="521317"/>
              <a:ext cx="1732707" cy="1385659"/>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理念</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知识本位</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综合素质本位</a:t>
              </a:r>
              <a:endParaRPr lang="zh-CN" altLang="en-US" sz="2000" b="1" dirty="0">
                <a:solidFill>
                  <a:srgbClr val="000000"/>
                </a:solidFill>
                <a:latin typeface="Calibri" panose="020F0502020204030204" pitchFamily="34" charset="0"/>
              </a:endParaRPr>
            </a:p>
          </p:txBody>
        </p:sp>
      </p:grpSp>
      <p:grpSp>
        <p:nvGrpSpPr>
          <p:cNvPr id="113675" name="8"/>
          <p:cNvGrpSpPr/>
          <p:nvPr/>
        </p:nvGrpSpPr>
        <p:grpSpPr>
          <a:xfrm>
            <a:off x="5381625" y="2997200"/>
            <a:ext cx="3294063" cy="2303463"/>
            <a:chOff x="395536" y="327553"/>
            <a:chExt cx="2520280" cy="2305861"/>
          </a:xfrm>
        </p:grpSpPr>
        <p:sp>
          <p:nvSpPr>
            <p:cNvPr id="49" name="矩形 48"/>
            <p:cNvSpPr/>
            <p:nvPr/>
          </p:nvSpPr>
          <p:spPr>
            <a:xfrm>
              <a:off x="395536" y="327553"/>
              <a:ext cx="2520280" cy="169403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3684" name="矩形 32"/>
            <p:cNvSpPr/>
            <p:nvPr/>
          </p:nvSpPr>
          <p:spPr>
            <a:xfrm>
              <a:off x="547452" y="454336"/>
              <a:ext cx="2216448" cy="217907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lnSpc>
                  <a:spcPts val="3500"/>
                </a:lnSpc>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创新</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lnSpc>
                  <a:spcPts val="3500"/>
                </a:lnSpc>
                <a:spcBef>
                  <a:spcPct val="0"/>
                </a:spcBef>
                <a:buNone/>
              </a:pPr>
              <a:r>
                <a:rPr lang="en-US" altLang="zh-CN" sz="2400" b="1" dirty="0">
                  <a:solidFill>
                    <a:srgbClr val="000000"/>
                  </a:solidFill>
                  <a:latin typeface="Calibri" panose="020F0502020204030204" pitchFamily="34" charset="0"/>
                </a:rPr>
                <a:t>1.</a:t>
              </a:r>
              <a:r>
                <a:rPr lang="zh-CN" altLang="en-US" sz="2400" b="1" dirty="0">
                  <a:solidFill>
                    <a:srgbClr val="000000"/>
                  </a:solidFill>
                  <a:latin typeface="Calibri" panose="020F0502020204030204" pitchFamily="34" charset="0"/>
                </a:rPr>
                <a:t>学科专业研修团队</a:t>
              </a:r>
              <a:endParaRPr lang="en-US" altLang="zh-CN" sz="2400" b="1" dirty="0">
                <a:solidFill>
                  <a:srgbClr val="000000"/>
                </a:solidFill>
                <a:latin typeface="Calibri" panose="020F0502020204030204" pitchFamily="34" charset="0"/>
              </a:endParaRPr>
            </a:p>
            <a:p>
              <a:pPr marL="0" lvl="0" indent="0" algn="ctr" eaLnBrk="1" hangingPunct="1">
                <a:lnSpc>
                  <a:spcPts val="3500"/>
                </a:lnSpc>
                <a:spcBef>
                  <a:spcPct val="0"/>
                </a:spcBef>
                <a:buNone/>
              </a:pPr>
              <a:r>
                <a:rPr lang="en-US" altLang="zh-CN" sz="2400" b="1" dirty="0">
                  <a:solidFill>
                    <a:srgbClr val="000000"/>
                  </a:solidFill>
                  <a:latin typeface="Calibri" panose="020F0502020204030204" pitchFamily="34" charset="0"/>
                </a:rPr>
                <a:t>2.</a:t>
              </a:r>
              <a:r>
                <a:rPr lang="zh-CN" altLang="en-US" sz="2400" b="1" dirty="0">
                  <a:solidFill>
                    <a:srgbClr val="000000"/>
                  </a:solidFill>
                  <a:latin typeface="Calibri" panose="020F0502020204030204" pitchFamily="34" charset="0"/>
                </a:rPr>
                <a:t>信息技术研发团队</a:t>
              </a:r>
              <a:endParaRPr lang="zh-CN" altLang="en-US" sz="2400" b="1" dirty="0">
                <a:solidFill>
                  <a:srgbClr val="000000"/>
                </a:solidFill>
                <a:latin typeface="Calibri" panose="020F0502020204030204" pitchFamily="34" charset="0"/>
              </a:endParaRPr>
            </a:p>
            <a:p>
              <a:pPr marL="0" lvl="0" indent="0" algn="ctr" eaLnBrk="1" hangingPunct="1">
                <a:spcBef>
                  <a:spcPct val="0"/>
                </a:spcBef>
                <a:buNone/>
              </a:pP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spcBef>
                  <a:spcPct val="0"/>
                </a:spcBef>
                <a:buNone/>
              </a:pPr>
              <a:endParaRPr lang="en-US" altLang="zh-CN" sz="2400" b="1" dirty="0">
                <a:solidFill>
                  <a:srgbClr val="FF0000"/>
                </a:solidFill>
                <a:latin typeface="黑体" panose="02010609060101010101" pitchFamily="49" charset="-122"/>
                <a:ea typeface="黑体" panose="02010609060101010101" pitchFamily="49" charset="-122"/>
              </a:endParaRPr>
            </a:p>
          </p:txBody>
        </p:sp>
      </p:grpSp>
      <p:grpSp>
        <p:nvGrpSpPr>
          <p:cNvPr id="113676" name="10"/>
          <p:cNvGrpSpPr/>
          <p:nvPr/>
        </p:nvGrpSpPr>
        <p:grpSpPr>
          <a:xfrm>
            <a:off x="906463" y="3097213"/>
            <a:ext cx="2797175" cy="1570037"/>
            <a:chOff x="394870" y="434818"/>
            <a:chExt cx="2521609" cy="1570111"/>
          </a:xfrm>
        </p:grpSpPr>
        <p:sp>
          <p:nvSpPr>
            <p:cNvPr id="55" name="矩形 54"/>
            <p:cNvSpPr/>
            <p:nvPr/>
          </p:nvSpPr>
          <p:spPr>
            <a:xfrm>
              <a:off x="394870" y="434818"/>
              <a:ext cx="2521609" cy="155582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3682" name="矩形 44"/>
            <p:cNvSpPr/>
            <p:nvPr/>
          </p:nvSpPr>
          <p:spPr>
            <a:xfrm>
              <a:off x="456834" y="645890"/>
              <a:ext cx="2397680" cy="1359039"/>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lnSpc>
                  <a:spcPts val="3500"/>
                </a:lnSpc>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技术</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lnSpc>
                  <a:spcPts val="3500"/>
                </a:lnSpc>
                <a:spcBef>
                  <a:spcPct val="0"/>
                </a:spcBef>
                <a:buNone/>
              </a:pPr>
              <a:r>
                <a:rPr lang="zh-CN" altLang="en-US" sz="2400" b="1" dirty="0">
                  <a:solidFill>
                    <a:srgbClr val="000000"/>
                  </a:solidFill>
                  <a:latin typeface="Calibri" panose="020F0502020204030204" pitchFamily="34" charset="0"/>
                </a:rPr>
                <a:t>凝聚理解性共同体</a:t>
              </a:r>
              <a:endParaRPr lang="zh-CN" altLang="en-US" sz="2400" b="1" dirty="0">
                <a:solidFill>
                  <a:srgbClr val="000000"/>
                </a:solidFill>
                <a:latin typeface="Calibri" panose="020F0502020204030204" pitchFamily="34" charset="0"/>
              </a:endParaRPr>
            </a:p>
            <a:p>
              <a:pPr marL="0" lvl="0" indent="0" algn="ctr" eaLnBrk="1" hangingPunct="1">
                <a:spcBef>
                  <a:spcPct val="0"/>
                </a:spcBef>
                <a:buNone/>
              </a:pPr>
              <a:endParaRPr lang="en-US" altLang="zh-CN" sz="2400" b="1" dirty="0">
                <a:solidFill>
                  <a:srgbClr val="FF0000"/>
                </a:solidFill>
                <a:latin typeface="黑体" panose="02010609060101010101" pitchFamily="49" charset="-122"/>
                <a:ea typeface="黑体" panose="02010609060101010101" pitchFamily="49" charset="-122"/>
              </a:endParaRPr>
            </a:p>
          </p:txBody>
        </p:sp>
      </p:grpSp>
      <p:pic>
        <p:nvPicPr>
          <p:cNvPr id="56" name="图片 5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5" y="5085184"/>
            <a:ext cx="948189" cy="118523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grpSp>
        <p:nvGrpSpPr>
          <p:cNvPr id="21517" name="11"/>
          <p:cNvGrpSpPr/>
          <p:nvPr/>
        </p:nvGrpSpPr>
        <p:grpSpPr>
          <a:xfrm>
            <a:off x="2346325" y="4492625"/>
            <a:ext cx="4602163" cy="2176463"/>
            <a:chOff x="-243931" y="434818"/>
            <a:chExt cx="3159748" cy="1554909"/>
          </a:xfrm>
        </p:grpSpPr>
        <p:sp>
          <p:nvSpPr>
            <p:cNvPr id="52" name="矩形 51"/>
            <p:cNvSpPr/>
            <p:nvPr/>
          </p:nvSpPr>
          <p:spPr>
            <a:xfrm>
              <a:off x="-243931" y="434818"/>
              <a:ext cx="3159748" cy="15549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3680" name="矩形 41"/>
            <p:cNvSpPr/>
            <p:nvPr/>
          </p:nvSpPr>
          <p:spPr>
            <a:xfrm>
              <a:off x="-89365" y="587844"/>
              <a:ext cx="2784708" cy="112139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lnSpc>
                  <a:spcPct val="150000"/>
                </a:lnSpc>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效能</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spcBef>
                  <a:spcPct val="0"/>
                </a:spcBef>
                <a:buNone/>
              </a:pPr>
              <a:r>
                <a:rPr lang="zh-CN" altLang="en-US" sz="2000" b="1" dirty="0">
                  <a:solidFill>
                    <a:srgbClr val="000000"/>
                  </a:solidFill>
                  <a:latin typeface="宋体" panose="02010600030101010101" pitchFamily="2" charset="-122"/>
                </a:rPr>
                <a:t>☆</a:t>
              </a:r>
              <a:r>
                <a:rPr lang="zh-CN" altLang="en-US" sz="2000" b="1" dirty="0">
                  <a:solidFill>
                    <a:srgbClr val="000000"/>
                  </a:solidFill>
                  <a:latin typeface="Calibri" panose="020F0502020204030204" pitchFamily="34" charset="0"/>
                </a:rPr>
                <a:t>教师从专家指引走向专业自治。</a:t>
              </a:r>
              <a:endParaRPr lang="zh-CN" altLang="en-US"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宋体" panose="02010600030101010101" pitchFamily="2" charset="-122"/>
                </a:rPr>
                <a:t>☆</a:t>
              </a:r>
              <a:r>
                <a:rPr lang="zh-CN" altLang="en-US" sz="2000" b="1" dirty="0">
                  <a:solidFill>
                    <a:srgbClr val="000000"/>
                  </a:solidFill>
                  <a:latin typeface="Calibri" panose="020F0502020204030204" pitchFamily="34" charset="0"/>
                </a:rPr>
                <a:t>教师从自我中心走向学生中心；</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宋体" panose="02010600030101010101" pitchFamily="2" charset="-122"/>
                </a:rPr>
                <a:t>☆</a:t>
              </a:r>
              <a:r>
                <a:rPr lang="zh-CN" altLang="en-US" sz="2000" b="1" dirty="0">
                  <a:solidFill>
                    <a:srgbClr val="000000"/>
                  </a:solidFill>
                  <a:latin typeface="Calibri" panose="020F0502020204030204" pitchFamily="34" charset="0"/>
                </a:rPr>
                <a:t>教师从孤军奋战走向团队合作；</a:t>
              </a:r>
              <a:endParaRPr lang="en-US" altLang="zh-CN" sz="2000" b="1" dirty="0">
                <a:solidFill>
                  <a:srgbClr val="000000"/>
                </a:solidFill>
                <a:latin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17"/>
                                        </p:tgtEl>
                                        <p:attrNameLst>
                                          <p:attrName>style.visibility</p:attrName>
                                        </p:attrNameLst>
                                      </p:cBhvr>
                                      <p:to>
                                        <p:strVal val="visible"/>
                                      </p:to>
                                    </p:set>
                                    <p:animEffect transition="in" filter="fade">
                                      <p:cBhvr>
                                        <p:cTn id="7" dur="1000"/>
                                        <p:tgtEl>
                                          <p:spTgt spid="21517"/>
                                        </p:tgtEl>
                                      </p:cBhvr>
                                    </p:animEffect>
                                    <p:anim calcmode="lin" valueType="num">
                                      <p:cBhvr>
                                        <p:cTn id="8" dur="1000" fill="hold"/>
                                        <p:tgtEl>
                                          <p:spTgt spid="21517"/>
                                        </p:tgtEl>
                                        <p:attrNameLst>
                                          <p:attrName>ppt_x</p:attrName>
                                        </p:attrNameLst>
                                      </p:cBhvr>
                                      <p:tavLst>
                                        <p:tav tm="0">
                                          <p:val>
                                            <p:strVal val="#ppt_x"/>
                                          </p:val>
                                        </p:tav>
                                        <p:tav tm="100000">
                                          <p:val>
                                            <p:strVal val="#ppt_x"/>
                                          </p:val>
                                        </p:tav>
                                      </p:tavLst>
                                    </p:anim>
                                    <p:anim calcmode="lin" valueType="num">
                                      <p:cBhvr>
                                        <p:cTn id="9" dur="1000" fill="hold"/>
                                        <p:tgtEl>
                                          <p:spTgt spid="215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4" name="Rectangle 2"/>
          <p:cNvSpPr/>
          <p:nvPr/>
        </p:nvSpPr>
        <p:spPr>
          <a:xfrm>
            <a:off x="-36512" y="1052513"/>
            <a:ext cx="9180512"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15715" name="Rectangle 4"/>
          <p:cNvSpPr/>
          <p:nvPr/>
        </p:nvSpPr>
        <p:spPr>
          <a:xfrm>
            <a:off x="0" y="0"/>
            <a:ext cx="9144000"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15716"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5717"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5718"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5719"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5720"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41" name="组合 40"/>
          <p:cNvGrpSpPr/>
          <p:nvPr/>
        </p:nvGrpSpPr>
        <p:grpSpPr>
          <a:xfrm>
            <a:off x="3930650" y="1928813"/>
            <a:ext cx="1260475" cy="1262062"/>
            <a:chOff x="6228184" y="2931790"/>
            <a:chExt cx="864096" cy="864096"/>
          </a:xfrm>
        </p:grpSpPr>
        <p:sp>
          <p:nvSpPr>
            <p:cNvPr id="42" name="椭圆 41"/>
            <p:cNvSpPr/>
            <p:nvPr/>
          </p:nvSpPr>
          <p:spPr>
            <a:xfrm>
              <a:off x="6228184" y="2931790"/>
              <a:ext cx="864096" cy="864096"/>
            </a:xfrm>
            <a:prstGeom prst="ellipse">
              <a:avLst/>
            </a:prstGeom>
            <a:gradFill>
              <a:gsLst>
                <a:gs pos="97000">
                  <a:schemeClr val="tx1">
                    <a:lumMod val="95000"/>
                    <a:lumOff val="5000"/>
                  </a:schemeClr>
                </a:gs>
                <a:gs pos="50000">
                  <a:schemeClr val="tx1">
                    <a:lumMod val="85000"/>
                    <a:lumOff val="15000"/>
                  </a:schemeClr>
                </a:gs>
                <a:gs pos="1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mn-lt"/>
                <a:ea typeface="+mn-ea"/>
                <a:cs typeface="+mn-cs"/>
              </a:endParaRPr>
            </a:p>
          </p:txBody>
        </p:sp>
        <p:sp>
          <p:nvSpPr>
            <p:cNvPr id="43" name="矩形 42"/>
            <p:cNvSpPr/>
            <p:nvPr/>
          </p:nvSpPr>
          <p:spPr>
            <a:xfrm>
              <a:off x="6266167" y="3125481"/>
              <a:ext cx="788139" cy="442523"/>
            </a:xfrm>
            <a:prstGeom prst="rect">
              <a:avLst/>
            </a:prstGeom>
            <a:noFill/>
          </p:spPr>
          <p:txBody>
            <a:bodyPr wrap="none">
              <a:spAutoFit/>
              <a:scene3d>
                <a:camera prst="orthographicFront"/>
                <a:lightRig rig="soft" dir="t">
                  <a:rot lat="0" lon="0" rev="10800000"/>
                </a:lightRig>
              </a:scene3d>
              <a:sp3d>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150" normalizeH="0" baseline="0" noProof="0" dirty="0">
                  <a:ln w="11430"/>
                  <a:solidFill>
                    <a:srgbClr val="F8F8F8"/>
                  </a:solidFill>
                  <a:effectLst/>
                  <a:uLnTx/>
                  <a:uFillTx/>
                  <a:latin typeface="黑体" panose="02010609060101010101" pitchFamily="49" charset="-122"/>
                  <a:ea typeface="黑体" panose="02010609060101010101" pitchFamily="49" charset="-122"/>
                  <a:cs typeface="+mn-cs"/>
                </a:rPr>
                <a:t>改变</a:t>
              </a:r>
              <a:endParaRPr kumimoji="0" lang="zh-CN" altLang="en-US" sz="3600" b="1" i="0" u="none" strike="noStrike" kern="1200" cap="none" spc="150" normalizeH="0" baseline="0" noProof="0" dirty="0">
                <a:ln w="11430"/>
                <a:solidFill>
                  <a:srgbClr val="F8F8F8"/>
                </a:solidFill>
                <a:effectLst/>
                <a:uLnTx/>
                <a:uFillTx/>
                <a:latin typeface="黑体" panose="02010609060101010101" pitchFamily="49" charset="-122"/>
                <a:ea typeface="黑体" panose="02010609060101010101" pitchFamily="49" charset="-122"/>
                <a:cs typeface="+mn-cs"/>
              </a:endParaRPr>
            </a:p>
          </p:txBody>
        </p:sp>
      </p:grpSp>
      <p:sp>
        <p:nvSpPr>
          <p:cNvPr id="44" name="矩形 43"/>
          <p:cNvSpPr/>
          <p:nvPr/>
        </p:nvSpPr>
        <p:spPr>
          <a:xfrm>
            <a:off x="1810746" y="1700808"/>
            <a:ext cx="5057796" cy="92333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rPr>
              <a:t>2.</a:t>
            </a:r>
            <a:r>
              <a:rPr kumimoji="0" lang="zh-CN" altLang="en-US"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rPr>
              <a:t>改变课堂教学</a:t>
            </a:r>
            <a:endParaRPr kumimoji="0" lang="zh-CN" altLang="en-US"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endParaRPr>
          </a:p>
        </p:txBody>
      </p:sp>
      <p:grpSp>
        <p:nvGrpSpPr>
          <p:cNvPr id="21515" name="7"/>
          <p:cNvGrpSpPr/>
          <p:nvPr/>
        </p:nvGrpSpPr>
        <p:grpSpPr>
          <a:xfrm>
            <a:off x="3052763" y="188913"/>
            <a:ext cx="2520950" cy="1554162"/>
            <a:chOff x="395536" y="434818"/>
            <a:chExt cx="2520280" cy="1554908"/>
          </a:xfrm>
        </p:grpSpPr>
        <p:sp>
          <p:nvSpPr>
            <p:cNvPr id="46" name="矩形 45"/>
            <p:cNvSpPr/>
            <p:nvPr/>
          </p:nvSpPr>
          <p:spPr>
            <a:xfrm>
              <a:off x="395536" y="434818"/>
              <a:ext cx="2520280" cy="15549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5732" name="矩形 29"/>
            <p:cNvSpPr/>
            <p:nvPr/>
          </p:nvSpPr>
          <p:spPr>
            <a:xfrm>
              <a:off x="660318" y="521317"/>
              <a:ext cx="1990722" cy="13856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理念</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讲授知识为中心</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自主合作探究</a:t>
              </a:r>
              <a:endParaRPr lang="zh-CN" altLang="en-US" sz="2000" b="1" dirty="0">
                <a:solidFill>
                  <a:srgbClr val="000000"/>
                </a:solidFill>
                <a:latin typeface="Calibri" panose="020F0502020204030204" pitchFamily="34" charset="0"/>
              </a:endParaRPr>
            </a:p>
          </p:txBody>
        </p:sp>
      </p:grpSp>
      <p:grpSp>
        <p:nvGrpSpPr>
          <p:cNvPr id="21516" name="8"/>
          <p:cNvGrpSpPr/>
          <p:nvPr/>
        </p:nvGrpSpPr>
        <p:grpSpPr>
          <a:xfrm>
            <a:off x="5135563" y="2713038"/>
            <a:ext cx="3344862" cy="1692275"/>
            <a:chOff x="576236" y="327553"/>
            <a:chExt cx="2169269" cy="1424968"/>
          </a:xfrm>
        </p:grpSpPr>
        <p:sp>
          <p:nvSpPr>
            <p:cNvPr id="49" name="矩形 48"/>
            <p:cNvSpPr/>
            <p:nvPr/>
          </p:nvSpPr>
          <p:spPr>
            <a:xfrm>
              <a:off x="576236" y="327553"/>
              <a:ext cx="2169269" cy="14249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5730" name="矩形 32"/>
            <p:cNvSpPr/>
            <p:nvPr/>
          </p:nvSpPr>
          <p:spPr>
            <a:xfrm>
              <a:off x="627950" y="327553"/>
              <a:ext cx="2117555" cy="142496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创新</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eaLnBrk="1" hangingPunct="1">
                <a:spcBef>
                  <a:spcPct val="0"/>
                </a:spcBef>
                <a:buNone/>
              </a:pPr>
              <a:r>
                <a:rPr lang="en-US" altLang="zh-CN" sz="2000" b="1" dirty="0">
                  <a:solidFill>
                    <a:srgbClr val="000000"/>
                  </a:solidFill>
                  <a:latin typeface="Calibri" panose="020F0502020204030204" pitchFamily="34" charset="0"/>
                </a:rPr>
                <a:t>1.</a:t>
              </a:r>
              <a:r>
                <a:rPr lang="zh-CN" altLang="en-US" sz="2000" b="1" dirty="0">
                  <a:solidFill>
                    <a:srgbClr val="000000"/>
                  </a:solidFill>
                  <a:latin typeface="Calibri" panose="020F0502020204030204" pitchFamily="34" charset="0"/>
                </a:rPr>
                <a:t>归纳内化三环节九要点</a:t>
              </a:r>
              <a:endParaRPr lang="en-US" altLang="zh-CN" sz="2000" b="1" dirty="0">
                <a:solidFill>
                  <a:srgbClr val="000000"/>
                </a:solidFill>
                <a:latin typeface="Calibri" panose="020F0502020204030204" pitchFamily="34" charset="0"/>
              </a:endParaRPr>
            </a:p>
            <a:p>
              <a:pPr marL="0" lvl="0" indent="0" eaLnBrk="1" hangingPunct="1">
                <a:spcBef>
                  <a:spcPct val="0"/>
                </a:spcBef>
                <a:buNone/>
              </a:pPr>
              <a:r>
                <a:rPr lang="en-US" altLang="zh-CN" sz="2000" b="1" dirty="0">
                  <a:solidFill>
                    <a:srgbClr val="000000"/>
                  </a:solidFill>
                  <a:latin typeface="Calibri" panose="020F0502020204030204" pitchFamily="34" charset="0"/>
                </a:rPr>
                <a:t>2.</a:t>
              </a:r>
              <a:r>
                <a:rPr lang="zh-CN" altLang="en-US" sz="2000" b="1" dirty="0">
                  <a:solidFill>
                    <a:srgbClr val="000000"/>
                  </a:solidFill>
                  <a:latin typeface="Calibri" panose="020F0502020204030204" pitchFamily="34" charset="0"/>
                </a:rPr>
                <a:t>践行探索翻转课堂</a:t>
              </a:r>
              <a:endParaRPr lang="en-US" altLang="zh-CN" sz="2000" b="1" dirty="0">
                <a:solidFill>
                  <a:srgbClr val="000000"/>
                </a:solidFill>
                <a:latin typeface="Calibri" panose="020F0502020204030204" pitchFamily="34" charset="0"/>
              </a:endParaRPr>
            </a:p>
            <a:p>
              <a:pPr marL="0" lvl="0" indent="0" eaLnBrk="1" hangingPunct="1">
                <a:spcBef>
                  <a:spcPct val="0"/>
                </a:spcBef>
                <a:buNone/>
              </a:pPr>
              <a:r>
                <a:rPr lang="zh-CN" altLang="en-US" sz="2000" b="1" dirty="0">
                  <a:solidFill>
                    <a:srgbClr val="000000"/>
                  </a:solidFill>
                  <a:latin typeface="Calibri" panose="020F0502020204030204" pitchFamily="34" charset="0"/>
                </a:rPr>
                <a:t>（理解性云课堂）</a:t>
              </a:r>
              <a:endParaRPr lang="en-US" altLang="zh-CN" sz="2000" b="1" dirty="0">
                <a:solidFill>
                  <a:srgbClr val="000000"/>
                </a:solidFill>
                <a:latin typeface="Calibri" panose="020F0502020204030204" pitchFamily="34" charset="0"/>
              </a:endParaRPr>
            </a:p>
            <a:p>
              <a:pPr marL="0" lvl="0" indent="0" eaLnBrk="1" hangingPunct="1">
                <a:spcBef>
                  <a:spcPct val="0"/>
                </a:spcBef>
                <a:buNone/>
              </a:pPr>
              <a:r>
                <a:rPr lang="en-US" altLang="zh-CN" sz="2000" b="1" dirty="0">
                  <a:solidFill>
                    <a:srgbClr val="000000"/>
                  </a:solidFill>
                  <a:latin typeface="Calibri" panose="020F0502020204030204" pitchFamily="34" charset="0"/>
                </a:rPr>
                <a:t>3.</a:t>
              </a:r>
              <a:r>
                <a:rPr lang="zh-CN" altLang="en-US" sz="2000" b="1" dirty="0">
                  <a:solidFill>
                    <a:srgbClr val="000000"/>
                  </a:solidFill>
                  <a:latin typeface="Calibri" panose="020F0502020204030204" pitchFamily="34" charset="0"/>
                </a:rPr>
                <a:t>搭建数字化学习资源平台</a:t>
              </a:r>
              <a:endParaRPr lang="en-US" altLang="zh-CN" sz="2000" b="1" dirty="0">
                <a:solidFill>
                  <a:srgbClr val="FF0000"/>
                </a:solidFill>
                <a:latin typeface="黑体" panose="02010609060101010101" pitchFamily="49" charset="-122"/>
                <a:ea typeface="黑体" panose="02010609060101010101" pitchFamily="49" charset="-122"/>
              </a:endParaRPr>
            </a:p>
          </p:txBody>
        </p:sp>
      </p:grpSp>
      <p:grpSp>
        <p:nvGrpSpPr>
          <p:cNvPr id="21518" name="10"/>
          <p:cNvGrpSpPr/>
          <p:nvPr/>
        </p:nvGrpSpPr>
        <p:grpSpPr>
          <a:xfrm>
            <a:off x="760413" y="2684463"/>
            <a:ext cx="2443162" cy="1833562"/>
            <a:chOff x="263375" y="381814"/>
            <a:chExt cx="2652442" cy="1953181"/>
          </a:xfrm>
        </p:grpSpPr>
        <p:sp>
          <p:nvSpPr>
            <p:cNvPr id="55" name="矩形 54"/>
            <p:cNvSpPr/>
            <p:nvPr/>
          </p:nvSpPr>
          <p:spPr>
            <a:xfrm>
              <a:off x="263375" y="434237"/>
              <a:ext cx="2652442" cy="177223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5728" name="矩形 44"/>
            <p:cNvSpPr/>
            <p:nvPr/>
          </p:nvSpPr>
          <p:spPr>
            <a:xfrm>
              <a:off x="574770" y="381814"/>
              <a:ext cx="2161821" cy="1953181"/>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lnSpc>
                  <a:spcPts val="3500"/>
                </a:lnSpc>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技术</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理解性教学要素</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理解性云课堂</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理解性云平台</a:t>
              </a:r>
              <a:endParaRPr lang="zh-CN" altLang="en-US" sz="2000" b="1" dirty="0">
                <a:solidFill>
                  <a:srgbClr val="000000"/>
                </a:solidFill>
                <a:latin typeface="Calibri" panose="020F0502020204030204" pitchFamily="34" charset="0"/>
              </a:endParaRPr>
            </a:p>
            <a:p>
              <a:pPr marL="0" lvl="0" indent="0" algn="ctr" eaLnBrk="1" hangingPunct="1">
                <a:spcBef>
                  <a:spcPct val="0"/>
                </a:spcBef>
                <a:buNone/>
              </a:pPr>
              <a:endParaRPr lang="en-US" altLang="zh-CN" sz="2400" b="1" dirty="0">
                <a:solidFill>
                  <a:srgbClr val="FF0000"/>
                </a:solidFill>
                <a:latin typeface="黑体" panose="02010609060101010101" pitchFamily="49" charset="-122"/>
                <a:ea typeface="黑体" panose="02010609060101010101" pitchFamily="49" charset="-122"/>
              </a:endParaRPr>
            </a:p>
          </p:txBody>
        </p:sp>
      </p:grpSp>
      <p:pic>
        <p:nvPicPr>
          <p:cNvPr id="56" name="图片 5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5" y="5085184"/>
            <a:ext cx="948189" cy="118523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nodeType="withEffect">
                                  <p:stCondLst>
                                    <p:cond delay="0"/>
                                  </p:stCondLst>
                                  <p:childTnLst>
                                    <p:animEffect transition="out" filter="fade">
                                      <p:cBhvr>
                                        <p:cTn id="6" dur="2400"/>
                                        <p:tgtEl>
                                          <p:spTgt spid="41"/>
                                        </p:tgtEl>
                                      </p:cBhvr>
                                    </p:animEffect>
                                    <p:anim calcmode="lin" valueType="num">
                                      <p:cBhvr>
                                        <p:cTn id="7" dur="24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00000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00000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000000"/>
                                          </p:val>
                                        </p:tav>
                                      </p:tavLst>
                                    </p:anim>
                                    <p:anim calcmode="lin" valueType="num">
                                      <p:cBhvr>
                                        <p:cTn id="8" dur="2400"/>
                                        <p:tgtEl>
                                          <p:spTgt spid="41"/>
                                        </p:tgtEl>
                                        <p:attrNameLst>
                                          <p:attrName>ppt_h</p:attrName>
                                        </p:attrNameLst>
                                      </p:cBhvr>
                                      <p:tavLst>
                                        <p:tav tm="0">
                                          <p:val>
                                            <p:strVal val="ppt_h"/>
                                          </p:val>
                                        </p:tav>
                                        <p:tav tm="100000">
                                          <p:val>
                                            <p:strVal val="ppt_h"/>
                                          </p:val>
                                        </p:tav>
                                      </p:tavLst>
                                    </p:anim>
                                    <p:set>
                                      <p:cBhvr>
                                        <p:cTn id="9" dur="1" fill="hold">
                                          <p:stCondLst>
                                            <p:cond delay="2399"/>
                                          </p:stCondLst>
                                        </p:cTn>
                                        <p:tgtEl>
                                          <p:spTgt spid="41"/>
                                        </p:tgtEl>
                                        <p:attrNameLst>
                                          <p:attrName>style.visibility</p:attrName>
                                        </p:attrNameLst>
                                      </p:cBhvr>
                                      <p:to>
                                        <p:strVal val="hidden"/>
                                      </p:to>
                                    </p:set>
                                  </p:childTnLst>
                                </p:cTn>
                              </p:par>
                              <p:par>
                                <p:cTn id="10" presetID="1" presetClass="exit" presetSubtype="0" fill="hold" nodeType="withEffect">
                                  <p:stCondLst>
                                    <p:cond delay="500"/>
                                  </p:stCondLst>
                                  <p:childTnLst>
                                    <p:set>
                                      <p:cBhvr>
                                        <p:cTn id="11" dur="1" fill="hold">
                                          <p:stCondLst>
                                            <p:cond delay="0"/>
                                          </p:stCondLst>
                                        </p:cTn>
                                        <p:tgtEl>
                                          <p:spTgt spid="41"/>
                                        </p:tgtEl>
                                        <p:attrNameLst>
                                          <p:attrName>style.visibility</p:attrName>
                                        </p:attrNameLst>
                                      </p:cBhvr>
                                      <p:to>
                                        <p:strVal val="hidden"/>
                                      </p:to>
                                    </p:set>
                                  </p:childTnLst>
                                </p:cTn>
                              </p:par>
                              <p:par>
                                <p:cTn id="12" presetID="1" presetClass="entr" presetSubtype="0" fill="hold" nodeType="withEffect">
                                  <p:stCondLst>
                                    <p:cond delay="1900"/>
                                  </p:stCondLst>
                                  <p:childTnLst>
                                    <p:set>
                                      <p:cBhvr>
                                        <p:cTn id="13" dur="1" fill="hold">
                                          <p:stCondLst>
                                            <p:cond delay="0"/>
                                          </p:stCondLst>
                                        </p:cTn>
                                        <p:tgtEl>
                                          <p:spTgt spid="44"/>
                                        </p:tgtEl>
                                        <p:attrNameLst>
                                          <p:attrName>style.visibility</p:attrName>
                                        </p:attrNameLst>
                                      </p:cBhvr>
                                      <p:to>
                                        <p:strVal val="visible"/>
                                      </p:to>
                                    </p:set>
                                  </p:childTnLst>
                                </p:cTn>
                              </p:par>
                              <p:par>
                                <p:cTn id="14" presetID="1" presetClass="exit" presetSubtype="0" fill="hold" nodeType="withEffect">
                                  <p:stCondLst>
                                    <p:cond delay="400"/>
                                  </p:stCondLst>
                                  <p:childTnLst>
                                    <p:set>
                                      <p:cBhvr>
                                        <p:cTn id="15" dur="1" fill="hold">
                                          <p:stCondLst>
                                            <p:cond delay="0"/>
                                          </p:stCondLst>
                                        </p:cTn>
                                        <p:tgtEl>
                                          <p:spTgt spid="44"/>
                                        </p:tgtEl>
                                        <p:attrNameLst>
                                          <p:attrName>style.visibility</p:attrName>
                                        </p:attrNameLst>
                                      </p:cBhvr>
                                      <p:to>
                                        <p:strVal val="hidden"/>
                                      </p:to>
                                    </p:set>
                                  </p:childTnLst>
                                </p:cTn>
                              </p:par>
                              <p:par>
                                <p:cTn id="16" presetID="45" presetClass="entr" presetSubtype="0" fill="hold" nodeType="withEffect">
                                  <p:stCondLst>
                                    <p:cond delay="30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2000"/>
                                        <p:tgtEl>
                                          <p:spTgt spid="44"/>
                                        </p:tgtEl>
                                      </p:cBhvr>
                                    </p:animEffect>
                                    <p:anim calcmode="lin" valueType="num">
                                      <p:cBhvr>
                                        <p:cTn id="19" dur="2000" fill="hold"/>
                                        <p:tgtEl>
                                          <p:spTgt spid="44"/>
                                        </p:tgtEl>
                                        <p:attrNameLst>
                                          <p:attrName>ppt_w</p:attrName>
                                        </p:attrNameLst>
                                      </p:cBhvr>
                                      <p:tavLst>
                                        <p:tav tm="0" fmla="#ppt_w*sin(2.5*pi*$)">
                                          <p:val>
                                            <p:fltVal val="0.000000"/>
                                          </p:val>
                                        </p:tav>
                                        <p:tav tm="100000">
                                          <p:val>
                                            <p:fltVal val="1.000000"/>
                                          </p:val>
                                        </p:tav>
                                      </p:tavLst>
                                    </p:anim>
                                    <p:anim calcmode="lin" valueType="num">
                                      <p:cBhvr>
                                        <p:cTn id="20" dur="2000" fill="hold"/>
                                        <p:tgtEl>
                                          <p:spTgt spid="44"/>
                                        </p:tgtEl>
                                        <p:attrNameLst>
                                          <p:attrName>ppt_h</p:attrName>
                                        </p:attrNameLst>
                                      </p:cBhvr>
                                      <p:tavLst>
                                        <p:tav tm="0">
                                          <p:val>
                                            <p:strVal val="#ppt_h"/>
                                          </p:val>
                                        </p:tav>
                                        <p:tav tm="100000">
                                          <p:val>
                                            <p:strVal val="#ppt_h"/>
                                          </p:val>
                                        </p:tav>
                                      </p:tavLst>
                                    </p:anim>
                                  </p:childTnLst>
                                </p:cTn>
                              </p:par>
                              <p:par>
                                <p:cTn id="21" presetID="6" presetClass="emph" presetSubtype="0" fill="hold" nodeType="withEffect">
                                  <p:stCondLst>
                                    <p:cond delay="2600"/>
                                  </p:stCondLst>
                                  <p:childTnLst>
                                    <p:animScale>
                                      <p:cBhvr>
                                        <p:cTn id="22" dur="100" fill="hold"/>
                                        <p:tgtEl>
                                          <p:spTgt spid="44"/>
                                        </p:tgtEl>
                                      </p:cBhvr>
                                      <p:by x="75000" y="75000"/>
                                    </p:animScale>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1515"/>
                                        </p:tgtEl>
                                        <p:attrNameLst>
                                          <p:attrName>style.visibility</p:attrName>
                                        </p:attrNameLst>
                                      </p:cBhvr>
                                      <p:to>
                                        <p:strVal val="visible"/>
                                      </p:to>
                                    </p:set>
                                    <p:animEffect transition="in" filter="fade">
                                      <p:cBhvr>
                                        <p:cTn id="27" dur="1000"/>
                                        <p:tgtEl>
                                          <p:spTgt spid="21515"/>
                                        </p:tgtEl>
                                      </p:cBhvr>
                                    </p:animEffect>
                                    <p:anim calcmode="lin" valueType="num">
                                      <p:cBhvr>
                                        <p:cTn id="28" dur="1000" fill="hold"/>
                                        <p:tgtEl>
                                          <p:spTgt spid="21515"/>
                                        </p:tgtEl>
                                        <p:attrNameLst>
                                          <p:attrName>ppt_x</p:attrName>
                                        </p:attrNameLst>
                                      </p:cBhvr>
                                      <p:tavLst>
                                        <p:tav tm="0">
                                          <p:val>
                                            <p:strVal val="#ppt_x"/>
                                          </p:val>
                                        </p:tav>
                                        <p:tav tm="100000">
                                          <p:val>
                                            <p:strVal val="#ppt_x"/>
                                          </p:val>
                                        </p:tav>
                                      </p:tavLst>
                                    </p:anim>
                                    <p:anim calcmode="lin" valueType="num">
                                      <p:cBhvr>
                                        <p:cTn id="29" dur="1000" fill="hold"/>
                                        <p:tgtEl>
                                          <p:spTgt spid="215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1518"/>
                                        </p:tgtEl>
                                        <p:attrNameLst>
                                          <p:attrName>style.visibility</p:attrName>
                                        </p:attrNameLst>
                                      </p:cBhvr>
                                      <p:to>
                                        <p:strVal val="visible"/>
                                      </p:to>
                                    </p:set>
                                    <p:animEffect transition="in" filter="fade">
                                      <p:cBhvr>
                                        <p:cTn id="34" dur="1000"/>
                                        <p:tgtEl>
                                          <p:spTgt spid="21518"/>
                                        </p:tgtEl>
                                      </p:cBhvr>
                                    </p:animEffect>
                                    <p:anim calcmode="lin" valueType="num">
                                      <p:cBhvr>
                                        <p:cTn id="35" dur="1000" fill="hold"/>
                                        <p:tgtEl>
                                          <p:spTgt spid="21518"/>
                                        </p:tgtEl>
                                        <p:attrNameLst>
                                          <p:attrName>ppt_x</p:attrName>
                                        </p:attrNameLst>
                                      </p:cBhvr>
                                      <p:tavLst>
                                        <p:tav tm="0">
                                          <p:val>
                                            <p:strVal val="#ppt_x"/>
                                          </p:val>
                                        </p:tav>
                                        <p:tav tm="100000">
                                          <p:val>
                                            <p:strVal val="#ppt_x"/>
                                          </p:val>
                                        </p:tav>
                                      </p:tavLst>
                                    </p:anim>
                                    <p:anim calcmode="lin" valueType="num">
                                      <p:cBhvr>
                                        <p:cTn id="36" dur="1000" fill="hold"/>
                                        <p:tgtEl>
                                          <p:spTgt spid="215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1516"/>
                                        </p:tgtEl>
                                        <p:attrNameLst>
                                          <p:attrName>style.visibility</p:attrName>
                                        </p:attrNameLst>
                                      </p:cBhvr>
                                      <p:to>
                                        <p:strVal val="visible"/>
                                      </p:to>
                                    </p:set>
                                    <p:animEffect transition="in" filter="fade">
                                      <p:cBhvr>
                                        <p:cTn id="41" dur="1000"/>
                                        <p:tgtEl>
                                          <p:spTgt spid="21516"/>
                                        </p:tgtEl>
                                      </p:cBhvr>
                                    </p:animEffect>
                                    <p:anim calcmode="lin" valueType="num">
                                      <p:cBhvr>
                                        <p:cTn id="42" dur="1000" fill="hold"/>
                                        <p:tgtEl>
                                          <p:spTgt spid="21516"/>
                                        </p:tgtEl>
                                        <p:attrNameLst>
                                          <p:attrName>ppt_x</p:attrName>
                                        </p:attrNameLst>
                                      </p:cBhvr>
                                      <p:tavLst>
                                        <p:tav tm="0">
                                          <p:val>
                                            <p:strVal val="#ppt_x"/>
                                          </p:val>
                                        </p:tav>
                                        <p:tav tm="100000">
                                          <p:val>
                                            <p:strVal val="#ppt_x"/>
                                          </p:val>
                                        </p:tav>
                                      </p:tavLst>
                                    </p:anim>
                                    <p:anim calcmode="lin" valueType="num">
                                      <p:cBhvr>
                                        <p:cTn id="43" dur="1000" fill="hold"/>
                                        <p:tgtEl>
                                          <p:spTgt spid="215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2"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17763"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17764"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17765"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17766" name="Oval 6"/>
          <p:cNvSpPr/>
          <p:nvPr/>
        </p:nvSpPr>
        <p:spPr>
          <a:xfrm>
            <a:off x="-396875" y="5995988"/>
            <a:ext cx="9540875" cy="457200"/>
          </a:xfrm>
          <a:prstGeom prst="ellipse">
            <a:avLst/>
          </a:prstGeom>
          <a:gradFill rotWithShape="1">
            <a:gsLst>
              <a:gs pos="0">
                <a:srgbClr val="007400"/>
              </a:gs>
              <a:gs pos="100000">
                <a:srgbClr val="003600">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17767" name="Group 7"/>
          <p:cNvGrpSpPr/>
          <p:nvPr/>
        </p:nvGrpSpPr>
        <p:grpSpPr>
          <a:xfrm>
            <a:off x="323850" y="1196975"/>
            <a:ext cx="935038" cy="935038"/>
            <a:chOff x="1701" y="346"/>
            <a:chExt cx="1179" cy="1179"/>
          </a:xfrm>
        </p:grpSpPr>
        <p:sp>
          <p:nvSpPr>
            <p:cNvPr id="8200"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1"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2"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3"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4"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5"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7768" name="Group 21"/>
          <p:cNvGrpSpPr/>
          <p:nvPr/>
        </p:nvGrpSpPr>
        <p:grpSpPr>
          <a:xfrm>
            <a:off x="1979613" y="979488"/>
            <a:ext cx="433387" cy="433387"/>
            <a:chOff x="1701" y="346"/>
            <a:chExt cx="1179" cy="1179"/>
          </a:xfrm>
        </p:grpSpPr>
        <p:sp>
          <p:nvSpPr>
            <p:cNvPr id="8214"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5"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6"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7"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8"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9"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7769" name="Group 28"/>
          <p:cNvGrpSpPr/>
          <p:nvPr/>
        </p:nvGrpSpPr>
        <p:grpSpPr>
          <a:xfrm>
            <a:off x="8243888" y="908050"/>
            <a:ext cx="647700" cy="647700"/>
            <a:chOff x="1701" y="346"/>
            <a:chExt cx="1179" cy="1179"/>
          </a:xfrm>
        </p:grpSpPr>
        <p:sp>
          <p:nvSpPr>
            <p:cNvPr id="8221"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2"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3"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4"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5"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6"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7770" name="Group 35"/>
          <p:cNvGrpSpPr/>
          <p:nvPr/>
        </p:nvGrpSpPr>
        <p:grpSpPr>
          <a:xfrm>
            <a:off x="6948488" y="1773238"/>
            <a:ext cx="433387" cy="433387"/>
            <a:chOff x="1701" y="346"/>
            <a:chExt cx="1179" cy="1179"/>
          </a:xfrm>
        </p:grpSpPr>
        <p:sp>
          <p:nvSpPr>
            <p:cNvPr id="8228"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9"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0"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1"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2"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3"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7771" name="Group 42"/>
          <p:cNvGrpSpPr/>
          <p:nvPr/>
        </p:nvGrpSpPr>
        <p:grpSpPr>
          <a:xfrm>
            <a:off x="7091363" y="1844675"/>
            <a:ext cx="433387" cy="433388"/>
            <a:chOff x="1701" y="346"/>
            <a:chExt cx="1179" cy="1179"/>
          </a:xfrm>
        </p:grpSpPr>
        <p:sp>
          <p:nvSpPr>
            <p:cNvPr id="8235"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6"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7"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8"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9"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40"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17772"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17773"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17774" name="Group 70"/>
          <p:cNvGrpSpPr/>
          <p:nvPr/>
        </p:nvGrpSpPr>
        <p:grpSpPr>
          <a:xfrm>
            <a:off x="7948613" y="5986463"/>
            <a:ext cx="871537" cy="871537"/>
            <a:chOff x="335" y="3565"/>
            <a:chExt cx="957" cy="957"/>
          </a:xfrm>
        </p:grpSpPr>
        <p:grpSp>
          <p:nvGrpSpPr>
            <p:cNvPr id="117814" name="Group 71"/>
            <p:cNvGrpSpPr/>
            <p:nvPr/>
          </p:nvGrpSpPr>
          <p:grpSpPr>
            <a:xfrm>
              <a:off x="335" y="3565"/>
              <a:ext cx="957" cy="957"/>
              <a:chOff x="3739" y="2021"/>
              <a:chExt cx="1680" cy="1680"/>
            </a:xfrm>
          </p:grpSpPr>
          <p:grpSp>
            <p:nvGrpSpPr>
              <p:cNvPr id="117816" name="Group 72"/>
              <p:cNvGrpSpPr/>
              <p:nvPr/>
            </p:nvGrpSpPr>
            <p:grpSpPr>
              <a:xfrm>
                <a:off x="3739" y="2021"/>
                <a:ext cx="1679" cy="1679"/>
                <a:chOff x="3604" y="1886"/>
                <a:chExt cx="1679" cy="1679"/>
              </a:xfrm>
            </p:grpSpPr>
            <p:grpSp>
              <p:nvGrpSpPr>
                <p:cNvPr id="117824"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3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66" y="1685"/>
                    <a:ext cx="233" cy="1827"/>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7825"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17817" name="Group 79"/>
              <p:cNvGrpSpPr/>
              <p:nvPr/>
            </p:nvGrpSpPr>
            <p:grpSpPr>
              <a:xfrm rot="1320000">
                <a:off x="3740" y="2022"/>
                <a:ext cx="1679" cy="1679"/>
                <a:chOff x="3604" y="1886"/>
                <a:chExt cx="1679" cy="1679"/>
              </a:xfrm>
            </p:grpSpPr>
            <p:grpSp>
              <p:nvGrpSpPr>
                <p:cNvPr id="117818"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7819"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30" y="1674"/>
                    <a:ext cx="266" cy="179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17815"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sp>
        <p:nvSpPr>
          <p:cNvPr id="117775" name="AutoShape 96"/>
          <p:cNvSpPr/>
          <p:nvPr/>
        </p:nvSpPr>
        <p:spPr>
          <a:xfrm>
            <a:off x="107950" y="862013"/>
            <a:ext cx="8924925" cy="6142037"/>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17776" name="组合 21"/>
          <p:cNvGrpSpPr/>
          <p:nvPr/>
        </p:nvGrpSpPr>
        <p:grpSpPr>
          <a:xfrm>
            <a:off x="3059113" y="1125538"/>
            <a:ext cx="1657350" cy="1131887"/>
            <a:chOff x="3347864" y="1268760"/>
            <a:chExt cx="1656184" cy="1133077"/>
          </a:xfrm>
        </p:grpSpPr>
        <p:pic>
          <p:nvPicPr>
            <p:cNvPr id="117812" name="五边形 29"/>
            <p:cNvPicPr/>
            <p:nvPr/>
          </p:nvPicPr>
          <p:blipFill>
            <a:blip r:embed="rId1"/>
            <a:stretch>
              <a:fillRect/>
            </a:stretch>
          </p:blipFill>
          <p:spPr>
            <a:xfrm>
              <a:off x="3347864" y="1268760"/>
              <a:ext cx="1656184" cy="1133077"/>
            </a:xfrm>
            <a:prstGeom prst="rect">
              <a:avLst/>
            </a:prstGeom>
            <a:solidFill>
              <a:srgbClr val="FFFFFF"/>
            </a:solidFill>
            <a:ln w="9525">
              <a:noFill/>
            </a:ln>
          </p:spPr>
        </p:pic>
        <p:sp>
          <p:nvSpPr>
            <p:cNvPr id="117813" name="TextBox 22"/>
            <p:cNvSpPr txBox="1"/>
            <p:nvPr/>
          </p:nvSpPr>
          <p:spPr>
            <a:xfrm>
              <a:off x="3707972" y="1588182"/>
              <a:ext cx="856647" cy="40047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000" b="1" dirty="0">
                  <a:solidFill>
                    <a:schemeClr val="bg1"/>
                  </a:solidFill>
                  <a:latin typeface="微软雅黑" panose="020B0503020204020204" charset="-122"/>
                  <a:ea typeface="微软雅黑" panose="020B0503020204020204" charset="-122"/>
                </a:rPr>
                <a:t>课前</a:t>
              </a:r>
              <a:endParaRPr lang="zh-CN" altLang="en-US" sz="1800" dirty="0"/>
            </a:p>
          </p:txBody>
        </p:sp>
      </p:grpSp>
      <p:pic>
        <p:nvPicPr>
          <p:cNvPr id="117777" name="任意多边形 34"/>
          <p:cNvPicPr/>
          <p:nvPr/>
        </p:nvPicPr>
        <p:blipFill>
          <a:blip r:embed="rId2"/>
          <a:stretch>
            <a:fillRect/>
          </a:stretch>
        </p:blipFill>
        <p:spPr>
          <a:xfrm rot="956566">
            <a:off x="1752600" y="1463675"/>
            <a:ext cx="1217613" cy="1660525"/>
          </a:xfrm>
          <a:prstGeom prst="rect">
            <a:avLst/>
          </a:prstGeom>
          <a:noFill/>
          <a:ln w="9525">
            <a:noFill/>
          </a:ln>
        </p:spPr>
      </p:pic>
      <p:pic>
        <p:nvPicPr>
          <p:cNvPr id="117778" name="任意多边形 44"/>
          <p:cNvPicPr/>
          <p:nvPr/>
        </p:nvPicPr>
        <p:blipFill>
          <a:blip r:embed="rId3"/>
          <a:stretch>
            <a:fillRect/>
          </a:stretch>
        </p:blipFill>
        <p:spPr>
          <a:xfrm>
            <a:off x="2195513" y="3141663"/>
            <a:ext cx="720725" cy="300037"/>
          </a:xfrm>
          <a:prstGeom prst="rect">
            <a:avLst/>
          </a:prstGeom>
          <a:noFill/>
          <a:ln w="9525">
            <a:noFill/>
          </a:ln>
        </p:spPr>
      </p:pic>
      <p:pic>
        <p:nvPicPr>
          <p:cNvPr id="117779" name="任意多边形 45"/>
          <p:cNvPicPr/>
          <p:nvPr/>
        </p:nvPicPr>
        <p:blipFill>
          <a:blip r:embed="rId4"/>
          <a:stretch>
            <a:fillRect/>
          </a:stretch>
        </p:blipFill>
        <p:spPr>
          <a:xfrm rot="-1223773">
            <a:off x="1792288" y="3467100"/>
            <a:ext cx="1166812" cy="2028825"/>
          </a:xfrm>
          <a:prstGeom prst="rect">
            <a:avLst/>
          </a:prstGeom>
          <a:noFill/>
          <a:ln w="9525">
            <a:noFill/>
          </a:ln>
        </p:spPr>
      </p:pic>
      <p:pic>
        <p:nvPicPr>
          <p:cNvPr id="117780" name="Oval 93"/>
          <p:cNvPicPr>
            <a:picLocks noChangeAspect="1"/>
          </p:cNvPicPr>
          <p:nvPr/>
        </p:nvPicPr>
        <p:blipFill>
          <a:blip r:embed="rId5"/>
          <a:stretch>
            <a:fillRect/>
          </a:stretch>
        </p:blipFill>
        <p:spPr>
          <a:xfrm>
            <a:off x="-98425" y="2765425"/>
            <a:ext cx="2654300" cy="1023938"/>
          </a:xfrm>
          <a:prstGeom prst="rect">
            <a:avLst/>
          </a:prstGeom>
          <a:noFill/>
          <a:ln w="9525">
            <a:noFill/>
          </a:ln>
        </p:spPr>
      </p:pic>
      <p:sp>
        <p:nvSpPr>
          <p:cNvPr id="117781" name="Text Box 13"/>
          <p:cNvSpPr txBox="1"/>
          <p:nvPr/>
        </p:nvSpPr>
        <p:spPr>
          <a:xfrm>
            <a:off x="250825" y="2852738"/>
            <a:ext cx="2160588" cy="461962"/>
          </a:xfrm>
          <a:prstGeom prst="rect">
            <a:avLst/>
          </a:prstGeom>
          <a:noFill/>
          <a:ln w="9525">
            <a:noFill/>
          </a:ln>
          <a:effectLst>
            <a:outerShdw dist="17961" dir="2699999" algn="ctr" rotWithShape="0">
              <a:srgbClr val="005C5C"/>
            </a:outerShdw>
          </a:effectLst>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400" b="1" dirty="0">
                <a:solidFill>
                  <a:srgbClr val="FFFFFF"/>
                </a:solidFill>
                <a:ea typeface="微软雅黑" panose="020B0503020204020204" charset="-122"/>
              </a:rPr>
              <a:t>三环节九要点</a:t>
            </a:r>
            <a:endParaRPr lang="zh-CN" altLang="en-US" sz="2400" b="1" dirty="0">
              <a:solidFill>
                <a:srgbClr val="FFFFFF"/>
              </a:solidFill>
              <a:ea typeface="微软雅黑" panose="020B0503020204020204" charset="-122"/>
            </a:endParaRPr>
          </a:p>
        </p:txBody>
      </p:sp>
      <p:sp>
        <p:nvSpPr>
          <p:cNvPr id="117782" name="Rectangle 2"/>
          <p:cNvSpPr>
            <a:spLocks noGrp="1"/>
          </p:cNvSpPr>
          <p:nvPr/>
        </p:nvSpPr>
        <p:spPr>
          <a:xfrm>
            <a:off x="971550" y="260350"/>
            <a:ext cx="3887788" cy="561975"/>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solidFill>
                  <a:srgbClr val="FFC000"/>
                </a:solidFill>
                <a:latin typeface="黑体" panose="02010609060101010101" pitchFamily="49" charset="-122"/>
                <a:ea typeface="黑体" panose="02010609060101010101" pitchFamily="49" charset="-122"/>
              </a:rPr>
              <a:t>理解性教学要素</a:t>
            </a:r>
            <a:endParaRPr lang="zh-CN" altLang="en-US" sz="3600" b="1" dirty="0">
              <a:solidFill>
                <a:srgbClr val="FFC000"/>
              </a:solidFill>
              <a:latin typeface="黑体" panose="02010609060101010101" pitchFamily="49" charset="-122"/>
              <a:ea typeface="黑体" panose="02010609060101010101" pitchFamily="49" charset="-122"/>
            </a:endParaRPr>
          </a:p>
        </p:txBody>
      </p:sp>
      <p:grpSp>
        <p:nvGrpSpPr>
          <p:cNvPr id="117783" name="组合 22"/>
          <p:cNvGrpSpPr/>
          <p:nvPr/>
        </p:nvGrpSpPr>
        <p:grpSpPr>
          <a:xfrm>
            <a:off x="2771775" y="2781300"/>
            <a:ext cx="1655763" cy="1133475"/>
            <a:chOff x="3347864" y="1268760"/>
            <a:chExt cx="1656184" cy="1133077"/>
          </a:xfrm>
        </p:grpSpPr>
        <p:pic>
          <p:nvPicPr>
            <p:cNvPr id="117810" name="五边形 29"/>
            <p:cNvPicPr/>
            <p:nvPr/>
          </p:nvPicPr>
          <p:blipFill>
            <a:blip r:embed="rId1"/>
            <a:stretch>
              <a:fillRect/>
            </a:stretch>
          </p:blipFill>
          <p:spPr>
            <a:xfrm>
              <a:off x="3347864" y="1268760"/>
              <a:ext cx="1656184" cy="1133077"/>
            </a:xfrm>
            <a:prstGeom prst="rect">
              <a:avLst/>
            </a:prstGeom>
            <a:solidFill>
              <a:srgbClr val="FFFFFF"/>
            </a:solidFill>
            <a:ln w="9525">
              <a:noFill/>
            </a:ln>
          </p:spPr>
        </p:pic>
        <p:sp>
          <p:nvSpPr>
            <p:cNvPr id="117811" name="TextBox 22"/>
            <p:cNvSpPr txBox="1"/>
            <p:nvPr/>
          </p:nvSpPr>
          <p:spPr>
            <a:xfrm>
              <a:off x="3708319" y="1589322"/>
              <a:ext cx="857468" cy="39991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000" b="1" dirty="0">
                  <a:solidFill>
                    <a:schemeClr val="bg1"/>
                  </a:solidFill>
                  <a:latin typeface="微软雅黑" panose="020B0503020204020204" charset="-122"/>
                  <a:ea typeface="微软雅黑" panose="020B0503020204020204" charset="-122"/>
                </a:rPr>
                <a:t>课中</a:t>
              </a:r>
              <a:endParaRPr lang="zh-CN" altLang="en-US" sz="1800" dirty="0"/>
            </a:p>
          </p:txBody>
        </p:sp>
      </p:grpSp>
      <p:grpSp>
        <p:nvGrpSpPr>
          <p:cNvPr id="117784" name="组合 25"/>
          <p:cNvGrpSpPr/>
          <p:nvPr/>
        </p:nvGrpSpPr>
        <p:grpSpPr>
          <a:xfrm>
            <a:off x="3059113" y="4672013"/>
            <a:ext cx="1657350" cy="1133475"/>
            <a:chOff x="3347864" y="1268760"/>
            <a:chExt cx="1656184" cy="1133077"/>
          </a:xfrm>
        </p:grpSpPr>
        <p:pic>
          <p:nvPicPr>
            <p:cNvPr id="117808" name="五边形 29"/>
            <p:cNvPicPr/>
            <p:nvPr/>
          </p:nvPicPr>
          <p:blipFill>
            <a:blip r:embed="rId1"/>
            <a:stretch>
              <a:fillRect/>
            </a:stretch>
          </p:blipFill>
          <p:spPr>
            <a:xfrm>
              <a:off x="3347864" y="1268760"/>
              <a:ext cx="1656184" cy="1133077"/>
            </a:xfrm>
            <a:prstGeom prst="rect">
              <a:avLst/>
            </a:prstGeom>
            <a:solidFill>
              <a:srgbClr val="FFFFFF"/>
            </a:solidFill>
            <a:ln w="9525">
              <a:noFill/>
            </a:ln>
          </p:spPr>
        </p:pic>
        <p:sp>
          <p:nvSpPr>
            <p:cNvPr id="117809" name="TextBox 22"/>
            <p:cNvSpPr txBox="1"/>
            <p:nvPr/>
          </p:nvSpPr>
          <p:spPr>
            <a:xfrm>
              <a:off x="3707972" y="1589322"/>
              <a:ext cx="856647" cy="39991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000" b="1" dirty="0">
                  <a:solidFill>
                    <a:schemeClr val="bg1"/>
                  </a:solidFill>
                  <a:latin typeface="微软雅黑" panose="020B0503020204020204" charset="-122"/>
                  <a:ea typeface="微软雅黑" panose="020B0503020204020204" charset="-122"/>
                </a:rPr>
                <a:t>课后</a:t>
              </a:r>
              <a:endParaRPr lang="zh-CN" altLang="en-US" sz="1800" dirty="0"/>
            </a:p>
          </p:txBody>
        </p:sp>
      </p:grpSp>
      <p:sp>
        <p:nvSpPr>
          <p:cNvPr id="86" name="Rectangle 55"/>
          <p:cNvSpPr>
            <a:spLocks noChangeArrowheads="1"/>
          </p:cNvSpPr>
          <p:nvPr/>
        </p:nvSpPr>
        <p:spPr bwMode="auto">
          <a:xfrm>
            <a:off x="2668588" y="3979863"/>
            <a:ext cx="184150" cy="369888"/>
          </a:xfrm>
          <a:prstGeom prst="rect">
            <a:avLst/>
          </a:prstGeom>
          <a:noFill/>
          <a:ln w="9525">
            <a:noFill/>
            <a:miter lim="800000"/>
          </a:ln>
          <a:effectLst>
            <a:outerShdw dist="17961" dir="2700000" algn="ctr" rotWithShape="0">
              <a:schemeClr val="accent1">
                <a:gamma/>
                <a:shade val="60000"/>
                <a:invGamma/>
              </a:schemeClr>
            </a:outer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nvGrpSpPr>
          <p:cNvPr id="87" name="组合 42"/>
          <p:cNvGrpSpPr/>
          <p:nvPr/>
        </p:nvGrpSpPr>
        <p:grpSpPr>
          <a:xfrm>
            <a:off x="3059113" y="2636838"/>
            <a:ext cx="5519737" cy="2084387"/>
            <a:chOff x="3300735" y="2780928"/>
            <a:chExt cx="5519737" cy="2084437"/>
          </a:xfrm>
        </p:grpSpPr>
        <p:sp>
          <p:nvSpPr>
            <p:cNvPr id="117804" name="AutoShape 8"/>
            <p:cNvSpPr/>
            <p:nvPr/>
          </p:nvSpPr>
          <p:spPr>
            <a:xfrm>
              <a:off x="4453260" y="3285765"/>
              <a:ext cx="3581400" cy="508012"/>
            </a:xfrm>
            <a:prstGeom prst="roundRect">
              <a:avLst>
                <a:gd name="adj" fmla="val 50000"/>
              </a:avLst>
            </a:prstGeom>
            <a:noFill/>
            <a:ln w="28575" cap="flat" cmpd="sng">
              <a:solidFill>
                <a:srgbClr val="00B05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000" b="1" dirty="0">
                  <a:solidFill>
                    <a:schemeClr val="tx2"/>
                  </a:solidFill>
                  <a:latin typeface="微软雅黑" panose="020B0503020204020204" charset="-122"/>
                  <a:ea typeface="微软雅黑" panose="020B0503020204020204" charset="-122"/>
                  <a:sym typeface="Arial" panose="020B0604020202020204" pitchFamily="34" charset="0"/>
                </a:rPr>
                <a:t>以理解为核心的讲解</a:t>
              </a:r>
              <a:endParaRPr lang="zh-CN" altLang="en-US" sz="2000" b="1" dirty="0">
                <a:solidFill>
                  <a:schemeClr val="tx2"/>
                </a:solidFill>
                <a:latin typeface="微软雅黑" panose="020B0503020204020204" charset="-122"/>
                <a:ea typeface="微软雅黑" panose="020B0503020204020204" charset="-122"/>
                <a:sym typeface="Arial" panose="020B0604020202020204" pitchFamily="34" charset="0"/>
              </a:endParaRPr>
            </a:p>
          </p:txBody>
        </p:sp>
        <p:sp>
          <p:nvSpPr>
            <p:cNvPr id="117805" name="AutoShape 10">
              <a:hlinkClick r:id="" action="ppaction://hlinkshowjump?jump=nextslide"/>
            </p:cNvPr>
            <p:cNvSpPr/>
            <p:nvPr/>
          </p:nvSpPr>
          <p:spPr>
            <a:xfrm>
              <a:off x="4997772" y="2780928"/>
              <a:ext cx="3416300" cy="508012"/>
            </a:xfrm>
            <a:prstGeom prst="roundRect">
              <a:avLst>
                <a:gd name="adj" fmla="val 50000"/>
              </a:avLst>
            </a:prstGeom>
            <a:noFill/>
            <a:ln w="28575" cap="flat" cmpd="sng">
              <a:solidFill>
                <a:srgbClr val="00B05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000" b="1" dirty="0">
                  <a:solidFill>
                    <a:schemeClr val="tx2"/>
                  </a:solidFill>
                  <a:latin typeface="微软雅黑" panose="020B0503020204020204" charset="-122"/>
                  <a:ea typeface="微软雅黑" panose="020B0503020204020204" charset="-122"/>
                </a:rPr>
                <a:t>强调感情先行，情智相长</a:t>
              </a:r>
              <a:endParaRPr lang="zh-CN" altLang="en-US" sz="2000" b="1" dirty="0">
                <a:solidFill>
                  <a:schemeClr val="tx2"/>
                </a:solidFill>
                <a:latin typeface="微软雅黑" panose="020B0503020204020204" charset="-122"/>
                <a:ea typeface="微软雅黑" panose="020B0503020204020204" charset="-122"/>
              </a:endParaRPr>
            </a:p>
          </p:txBody>
        </p:sp>
        <p:sp>
          <p:nvSpPr>
            <p:cNvPr id="117806" name="AutoShape 10"/>
            <p:cNvSpPr/>
            <p:nvPr/>
          </p:nvSpPr>
          <p:spPr>
            <a:xfrm>
              <a:off x="3300735" y="4297026"/>
              <a:ext cx="5519737" cy="568339"/>
            </a:xfrm>
            <a:prstGeom prst="roundRect">
              <a:avLst>
                <a:gd name="adj" fmla="val 50000"/>
              </a:avLst>
            </a:prstGeom>
            <a:noFill/>
            <a:ln w="28575" cap="flat" cmpd="sng">
              <a:solidFill>
                <a:srgbClr val="00B05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000" b="1" dirty="0">
                  <a:solidFill>
                    <a:schemeClr val="tx2"/>
                  </a:solidFill>
                  <a:latin typeface="微软雅黑" panose="020B0503020204020204" charset="-122"/>
                  <a:ea typeface="微软雅黑" panose="020B0503020204020204" charset="-122"/>
                </a:rPr>
                <a:t>采用小组合作学习方式，扩大学生课堂参与面</a:t>
              </a:r>
              <a:endParaRPr lang="zh-CN" altLang="en-US" sz="2000" b="1" dirty="0">
                <a:solidFill>
                  <a:schemeClr val="tx2"/>
                </a:solidFill>
                <a:latin typeface="微软雅黑" panose="020B0503020204020204" charset="-122"/>
                <a:ea typeface="微软雅黑" panose="020B0503020204020204" charset="-122"/>
              </a:endParaRPr>
            </a:p>
          </p:txBody>
        </p:sp>
        <p:sp>
          <p:nvSpPr>
            <p:cNvPr id="117807" name="AutoShape 6">
              <a:hlinkClick r:id="" action="ppaction://noaction"/>
            </p:cNvPr>
            <p:cNvSpPr/>
            <p:nvPr/>
          </p:nvSpPr>
          <p:spPr>
            <a:xfrm>
              <a:off x="3876997" y="3789014"/>
              <a:ext cx="3359150" cy="508012"/>
            </a:xfrm>
            <a:prstGeom prst="roundRect">
              <a:avLst>
                <a:gd name="adj" fmla="val 50000"/>
              </a:avLst>
            </a:prstGeom>
            <a:noFill/>
            <a:ln w="28575" cap="flat" cmpd="sng">
              <a:solidFill>
                <a:srgbClr val="00B05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000" b="1" dirty="0">
                  <a:solidFill>
                    <a:schemeClr val="tx2"/>
                  </a:solidFill>
                  <a:latin typeface="微软雅黑" panose="020B0503020204020204" charset="-122"/>
                  <a:ea typeface="微软雅黑" panose="020B0503020204020204" charset="-122"/>
                  <a:sym typeface="Arial" panose="020B0604020202020204" pitchFamily="34" charset="0"/>
                </a:rPr>
                <a:t>设计各种参与性任务</a:t>
              </a:r>
              <a:endParaRPr lang="zh-CN" altLang="en-US" sz="2000" b="1" dirty="0">
                <a:solidFill>
                  <a:schemeClr val="tx2"/>
                </a:solidFill>
                <a:latin typeface="微软雅黑" panose="020B0503020204020204" charset="-122"/>
                <a:ea typeface="微软雅黑" panose="020B0503020204020204" charset="-122"/>
                <a:sym typeface="Arial" panose="020B0604020202020204" pitchFamily="34" charset="0"/>
              </a:endParaRPr>
            </a:p>
          </p:txBody>
        </p:sp>
      </p:grpSp>
      <p:grpSp>
        <p:nvGrpSpPr>
          <p:cNvPr id="92" name="组合 41"/>
          <p:cNvGrpSpPr/>
          <p:nvPr/>
        </p:nvGrpSpPr>
        <p:grpSpPr>
          <a:xfrm>
            <a:off x="2700338" y="1052513"/>
            <a:ext cx="6348412" cy="1512887"/>
            <a:chOff x="2699792" y="1052736"/>
            <a:chExt cx="6348825" cy="1512168"/>
          </a:xfrm>
        </p:grpSpPr>
        <p:sp>
          <p:nvSpPr>
            <p:cNvPr id="93" name="Rectangle 16">
              <a:hlinkClick r:id="rId6" action="ppaction://hlinksldjump"/>
            </p:cNvPr>
            <p:cNvSpPr>
              <a:spLocks noChangeArrowheads="1"/>
            </p:cNvSpPr>
            <p:nvPr/>
          </p:nvSpPr>
          <p:spPr bwMode="auto">
            <a:xfrm>
              <a:off x="6084562" y="1484331"/>
              <a:ext cx="1033529" cy="369711"/>
            </a:xfrm>
            <a:prstGeom prst="rect">
              <a:avLst/>
            </a:prstGeom>
            <a:noFill/>
            <a:ln w="9525">
              <a:noFill/>
              <a:miter lim="800000"/>
            </a:ln>
            <a:effectLst>
              <a:outerShdw dist="17961" dir="2700000" algn="ctr" rotWithShape="0">
                <a:schemeClr val="accent1">
                  <a:gamma/>
                  <a:shade val="60000"/>
                  <a:invGamma/>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17801" name="AutoShape 10">
              <a:hlinkClick r:id="" action="ppaction://hlinkshowjump?jump=nextslide"/>
            </p:cNvPr>
            <p:cNvSpPr/>
            <p:nvPr/>
          </p:nvSpPr>
          <p:spPr>
            <a:xfrm>
              <a:off x="4571576" y="1052736"/>
              <a:ext cx="2808471" cy="507759"/>
            </a:xfrm>
            <a:prstGeom prst="roundRect">
              <a:avLst>
                <a:gd name="adj" fmla="val 50000"/>
              </a:avLst>
            </a:prstGeom>
            <a:noFill/>
            <a:ln w="2857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000" b="1" dirty="0">
                  <a:solidFill>
                    <a:schemeClr val="tx2"/>
                  </a:solidFill>
                  <a:latin typeface="微软雅黑" panose="020B0503020204020204" charset="-122"/>
                  <a:ea typeface="微软雅黑" panose="020B0503020204020204" charset="-122"/>
                </a:rPr>
                <a:t>评估先于教学</a:t>
              </a:r>
              <a:endParaRPr lang="zh-CN" altLang="en-US" sz="2000" b="1" dirty="0">
                <a:solidFill>
                  <a:schemeClr val="tx2"/>
                </a:solidFill>
                <a:latin typeface="微软雅黑" panose="020B0503020204020204" charset="-122"/>
                <a:ea typeface="微软雅黑" panose="020B0503020204020204" charset="-122"/>
              </a:endParaRPr>
            </a:p>
          </p:txBody>
        </p:sp>
        <p:sp>
          <p:nvSpPr>
            <p:cNvPr id="117802" name="AutoShape 10">
              <a:hlinkClick r:id="" action="ppaction://hlinkshowjump?jump=nextslide"/>
            </p:cNvPr>
            <p:cNvSpPr/>
            <p:nvPr/>
          </p:nvSpPr>
          <p:spPr>
            <a:xfrm>
              <a:off x="4571576" y="1552560"/>
              <a:ext cx="2808471" cy="507759"/>
            </a:xfrm>
            <a:prstGeom prst="roundRect">
              <a:avLst>
                <a:gd name="adj" fmla="val 50000"/>
              </a:avLst>
            </a:prstGeom>
            <a:noFill/>
            <a:ln w="2857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000" b="1" dirty="0">
                  <a:solidFill>
                    <a:schemeClr val="tx2"/>
                  </a:solidFill>
                  <a:latin typeface="微软雅黑" panose="020B0503020204020204" charset="-122"/>
                  <a:ea typeface="微软雅黑" panose="020B0503020204020204" charset="-122"/>
                </a:rPr>
                <a:t>找准“先行组织者”</a:t>
              </a:r>
              <a:endParaRPr lang="zh-CN" altLang="en-US" sz="2000" b="1" dirty="0">
                <a:solidFill>
                  <a:schemeClr val="tx2"/>
                </a:solidFill>
                <a:latin typeface="微软雅黑" panose="020B0503020204020204" charset="-122"/>
                <a:ea typeface="微软雅黑" panose="020B0503020204020204" charset="-122"/>
              </a:endParaRPr>
            </a:p>
          </p:txBody>
        </p:sp>
        <p:sp>
          <p:nvSpPr>
            <p:cNvPr id="117803" name="AutoShape 10">
              <a:hlinkClick r:id="" action="ppaction://hlinkshowjump?jump=nextslide"/>
            </p:cNvPr>
            <p:cNvSpPr/>
            <p:nvPr/>
          </p:nvSpPr>
          <p:spPr>
            <a:xfrm>
              <a:off x="2699792" y="2057145"/>
              <a:ext cx="6348825" cy="507759"/>
            </a:xfrm>
            <a:prstGeom prst="roundRect">
              <a:avLst>
                <a:gd name="adj" fmla="val 50000"/>
              </a:avLst>
            </a:prstGeom>
            <a:noFill/>
            <a:ln w="2857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000" b="1" dirty="0">
                  <a:ea typeface="微软雅黑" panose="020B0503020204020204" charset="-122"/>
                </a:rPr>
                <a:t>精心设计理解单（学习单）指导学生学会建构认知地图</a:t>
              </a:r>
              <a:endParaRPr lang="zh-CN" altLang="en-US" sz="2000" b="1" dirty="0">
                <a:ea typeface="微软雅黑" panose="020B0503020204020204" charset="-122"/>
              </a:endParaRPr>
            </a:p>
          </p:txBody>
        </p:sp>
      </p:grpSp>
      <p:grpSp>
        <p:nvGrpSpPr>
          <p:cNvPr id="97" name="组合 45"/>
          <p:cNvGrpSpPr/>
          <p:nvPr/>
        </p:nvGrpSpPr>
        <p:grpSpPr>
          <a:xfrm>
            <a:off x="4572000" y="4797425"/>
            <a:ext cx="2808288" cy="1008063"/>
            <a:chOff x="4283968" y="4797152"/>
            <a:chExt cx="2808312" cy="1008112"/>
          </a:xfrm>
        </p:grpSpPr>
        <p:sp>
          <p:nvSpPr>
            <p:cNvPr id="117798" name="AutoShape 6">
              <a:hlinkClick r:id="" action="ppaction://noaction"/>
            </p:cNvPr>
            <p:cNvSpPr/>
            <p:nvPr/>
          </p:nvSpPr>
          <p:spPr>
            <a:xfrm>
              <a:off x="4283968" y="4797152"/>
              <a:ext cx="2808312" cy="508025"/>
            </a:xfrm>
            <a:prstGeom prst="roundRect">
              <a:avLst>
                <a:gd name="adj" fmla="val 50000"/>
              </a:avLst>
            </a:prstGeom>
            <a:noFill/>
            <a:ln w="28575" cap="flat" cmpd="sng">
              <a:solidFill>
                <a:srgbClr val="0070C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000" b="1" dirty="0">
                  <a:ea typeface="微软雅黑" panose="020B0503020204020204" charset="-122"/>
                </a:rPr>
                <a:t>“问题跟踪”策略</a:t>
              </a:r>
              <a:endParaRPr lang="zh-CN" altLang="en-US" sz="2000" b="1" dirty="0">
                <a:ea typeface="微软雅黑" panose="020B0503020204020204" charset="-122"/>
              </a:endParaRPr>
            </a:p>
          </p:txBody>
        </p:sp>
        <p:sp>
          <p:nvSpPr>
            <p:cNvPr id="117799" name="AutoShape 6">
              <a:hlinkClick r:id="" action="ppaction://noaction"/>
            </p:cNvPr>
            <p:cNvSpPr/>
            <p:nvPr/>
          </p:nvSpPr>
          <p:spPr>
            <a:xfrm>
              <a:off x="4283968" y="5297239"/>
              <a:ext cx="2808312" cy="508025"/>
            </a:xfrm>
            <a:prstGeom prst="roundRect">
              <a:avLst>
                <a:gd name="adj" fmla="val 50000"/>
              </a:avLst>
            </a:prstGeom>
            <a:noFill/>
            <a:ln w="28575" cap="flat" cmpd="sng">
              <a:solidFill>
                <a:srgbClr val="0070C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000" b="1" dirty="0">
                  <a:ea typeface="微软雅黑" panose="020B0503020204020204" charset="-122"/>
                </a:rPr>
                <a:t>“问题跟踪卷”策略</a:t>
              </a:r>
              <a:endParaRPr lang="zh-CN" altLang="en-US" sz="2000" b="1" dirty="0">
                <a:ea typeface="微软雅黑" panose="020B0503020204020204" charset="-122"/>
              </a:endParaRPr>
            </a:p>
          </p:txBody>
        </p:sp>
      </p:grpSp>
      <p:grpSp>
        <p:nvGrpSpPr>
          <p:cNvPr id="117789" name="组合 100"/>
          <p:cNvGrpSpPr/>
          <p:nvPr/>
        </p:nvGrpSpPr>
        <p:grpSpPr>
          <a:xfrm>
            <a:off x="323850" y="5892800"/>
            <a:ext cx="966788" cy="985838"/>
            <a:chOff x="814388" y="5516563"/>
            <a:chExt cx="1447800" cy="1476375"/>
          </a:xfrm>
        </p:grpSpPr>
        <p:grpSp>
          <p:nvGrpSpPr>
            <p:cNvPr id="117790" name="Group 89"/>
            <p:cNvGrpSpPr/>
            <p:nvPr/>
          </p:nvGrpSpPr>
          <p:grpSpPr>
            <a:xfrm>
              <a:off x="873125" y="5516563"/>
              <a:ext cx="1389063" cy="1349375"/>
              <a:chOff x="1701" y="346"/>
              <a:chExt cx="1179" cy="1179"/>
            </a:xfrm>
          </p:grpSpPr>
          <p:sp>
            <p:nvSpPr>
              <p:cNvPr id="104" name="Oval 90"/>
              <p:cNvSpPr>
                <a:spLocks noChangeArrowheads="1"/>
              </p:cNvSpPr>
              <p:nvPr/>
            </p:nvSpPr>
            <p:spPr bwMode="auto">
              <a:xfrm>
                <a:off x="1702" y="346"/>
                <a:ext cx="1178" cy="1180"/>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5" name="AutoShape 91"/>
              <p:cNvSpPr>
                <a:spLocks noChangeArrowheads="1"/>
              </p:cNvSpPr>
              <p:nvPr/>
            </p:nvSpPr>
            <p:spPr bwMode="auto">
              <a:xfrm>
                <a:off x="1720" y="483"/>
                <a:ext cx="252"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6" name="AutoShape 92"/>
              <p:cNvSpPr>
                <a:spLocks noChangeArrowheads="1"/>
              </p:cNvSpPr>
              <p:nvPr/>
            </p:nvSpPr>
            <p:spPr bwMode="auto">
              <a:xfrm rot="20824793" flipH="1">
                <a:off x="2561" y="406"/>
                <a:ext cx="278" cy="848"/>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7" name="AutoShape 93"/>
              <p:cNvSpPr>
                <a:spLocks noChangeArrowheads="1"/>
              </p:cNvSpPr>
              <p:nvPr/>
            </p:nvSpPr>
            <p:spPr bwMode="auto">
              <a:xfrm rot="5285890" flipH="1">
                <a:off x="2191" y="1026"/>
                <a:ext cx="185" cy="7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8" name="Oval 94"/>
              <p:cNvSpPr>
                <a:spLocks noChangeArrowheads="1"/>
              </p:cNvSpPr>
              <p:nvPr/>
            </p:nvSpPr>
            <p:spPr bwMode="auto">
              <a:xfrm>
                <a:off x="1800" y="1245"/>
                <a:ext cx="182" cy="183"/>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9" name="Oval 95"/>
              <p:cNvSpPr>
                <a:spLocks noChangeArrowheads="1"/>
              </p:cNvSpPr>
              <p:nvPr/>
            </p:nvSpPr>
            <p:spPr bwMode="auto">
              <a:xfrm rot="20049586" flipH="1">
                <a:off x="1710" y="394"/>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17791" name="Picture 70"/>
            <p:cNvPicPr>
              <a:picLocks noChangeAspect="1"/>
            </p:cNvPicPr>
            <p:nvPr/>
          </p:nvPicPr>
          <p:blipFill>
            <a:blip r:embed="rId7"/>
            <a:stretch>
              <a:fillRect/>
            </a:stretch>
          </p:blipFill>
          <p:spPr>
            <a:xfrm>
              <a:off x="814388" y="5622925"/>
              <a:ext cx="1414462" cy="1370013"/>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dissolve">
                                      <p:cBhvr>
                                        <p:cTn id="7" dur="10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dissolve">
                                      <p:cBhvr>
                                        <p:cTn id="12" dur="10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dissolve">
                                      <p:cBhvr>
                                        <p:cTn id="17" dur="1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10"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19811"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19812"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19813"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19814" name="Oval 6"/>
          <p:cNvSpPr/>
          <p:nvPr/>
        </p:nvSpPr>
        <p:spPr>
          <a:xfrm>
            <a:off x="-396875" y="5995988"/>
            <a:ext cx="9540875" cy="457200"/>
          </a:xfrm>
          <a:prstGeom prst="ellipse">
            <a:avLst/>
          </a:prstGeom>
          <a:gradFill rotWithShape="1">
            <a:gsLst>
              <a:gs pos="0">
                <a:srgbClr val="007400"/>
              </a:gs>
              <a:gs pos="100000">
                <a:srgbClr val="003600">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19815" name="Group 7"/>
          <p:cNvGrpSpPr/>
          <p:nvPr/>
        </p:nvGrpSpPr>
        <p:grpSpPr>
          <a:xfrm>
            <a:off x="323850" y="1196975"/>
            <a:ext cx="935038" cy="935038"/>
            <a:chOff x="1701" y="346"/>
            <a:chExt cx="1179" cy="1179"/>
          </a:xfrm>
        </p:grpSpPr>
        <p:sp>
          <p:nvSpPr>
            <p:cNvPr id="8200"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1"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2"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3"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4"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5"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9816" name="Group 21"/>
          <p:cNvGrpSpPr/>
          <p:nvPr/>
        </p:nvGrpSpPr>
        <p:grpSpPr>
          <a:xfrm>
            <a:off x="1979613" y="979488"/>
            <a:ext cx="433387" cy="433387"/>
            <a:chOff x="1701" y="346"/>
            <a:chExt cx="1179" cy="1179"/>
          </a:xfrm>
        </p:grpSpPr>
        <p:sp>
          <p:nvSpPr>
            <p:cNvPr id="8214"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5"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6"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7"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8"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9"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9817" name="Group 28"/>
          <p:cNvGrpSpPr/>
          <p:nvPr/>
        </p:nvGrpSpPr>
        <p:grpSpPr>
          <a:xfrm>
            <a:off x="8243888" y="908050"/>
            <a:ext cx="647700" cy="647700"/>
            <a:chOff x="1701" y="346"/>
            <a:chExt cx="1179" cy="1179"/>
          </a:xfrm>
        </p:grpSpPr>
        <p:sp>
          <p:nvSpPr>
            <p:cNvPr id="8221"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2"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3"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4"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5"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6"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9818" name="Group 35"/>
          <p:cNvGrpSpPr/>
          <p:nvPr/>
        </p:nvGrpSpPr>
        <p:grpSpPr>
          <a:xfrm>
            <a:off x="6948488" y="1773238"/>
            <a:ext cx="433387" cy="433387"/>
            <a:chOff x="1701" y="346"/>
            <a:chExt cx="1179" cy="1179"/>
          </a:xfrm>
        </p:grpSpPr>
        <p:sp>
          <p:nvSpPr>
            <p:cNvPr id="8228"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9"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0"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1"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2"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3"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9819" name="Group 42"/>
          <p:cNvGrpSpPr/>
          <p:nvPr/>
        </p:nvGrpSpPr>
        <p:grpSpPr>
          <a:xfrm>
            <a:off x="7091363" y="1844675"/>
            <a:ext cx="433387" cy="433388"/>
            <a:chOff x="1701" y="346"/>
            <a:chExt cx="1179" cy="1179"/>
          </a:xfrm>
        </p:grpSpPr>
        <p:sp>
          <p:nvSpPr>
            <p:cNvPr id="8235"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6"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7"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8"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9"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40"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19820"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19821"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19822" name="Group 70"/>
          <p:cNvGrpSpPr/>
          <p:nvPr/>
        </p:nvGrpSpPr>
        <p:grpSpPr>
          <a:xfrm>
            <a:off x="7948613" y="5986463"/>
            <a:ext cx="871537" cy="871537"/>
            <a:chOff x="335" y="3565"/>
            <a:chExt cx="957" cy="957"/>
          </a:xfrm>
        </p:grpSpPr>
        <p:grpSp>
          <p:nvGrpSpPr>
            <p:cNvPr id="119837" name="Group 71"/>
            <p:cNvGrpSpPr/>
            <p:nvPr/>
          </p:nvGrpSpPr>
          <p:grpSpPr>
            <a:xfrm>
              <a:off x="335" y="3565"/>
              <a:ext cx="957" cy="957"/>
              <a:chOff x="3739" y="2021"/>
              <a:chExt cx="1680" cy="1680"/>
            </a:xfrm>
          </p:grpSpPr>
          <p:grpSp>
            <p:nvGrpSpPr>
              <p:cNvPr id="119839" name="Group 72"/>
              <p:cNvGrpSpPr/>
              <p:nvPr/>
            </p:nvGrpSpPr>
            <p:grpSpPr>
              <a:xfrm>
                <a:off x="3739" y="2021"/>
                <a:ext cx="1679" cy="1679"/>
                <a:chOff x="3604" y="1886"/>
                <a:chExt cx="1679" cy="1679"/>
              </a:xfrm>
            </p:grpSpPr>
            <p:grpSp>
              <p:nvGrpSpPr>
                <p:cNvPr id="119847"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3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66" y="1685"/>
                    <a:ext cx="233" cy="1827"/>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9848"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19840" name="Group 79"/>
              <p:cNvGrpSpPr/>
              <p:nvPr/>
            </p:nvGrpSpPr>
            <p:grpSpPr>
              <a:xfrm rot="1320000">
                <a:off x="3740" y="2022"/>
                <a:ext cx="1679" cy="1679"/>
                <a:chOff x="3604" y="1886"/>
                <a:chExt cx="1679" cy="1679"/>
              </a:xfrm>
            </p:grpSpPr>
            <p:grpSp>
              <p:nvGrpSpPr>
                <p:cNvPr id="119841"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19842"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30" y="1674"/>
                    <a:ext cx="266" cy="179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19838"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sp>
        <p:nvSpPr>
          <p:cNvPr id="119823" name="AutoShape 96"/>
          <p:cNvSpPr/>
          <p:nvPr/>
        </p:nvSpPr>
        <p:spPr>
          <a:xfrm>
            <a:off x="107950" y="862013"/>
            <a:ext cx="8924925" cy="6142037"/>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70" name="组合 69"/>
          <p:cNvGrpSpPr/>
          <p:nvPr/>
        </p:nvGrpSpPr>
        <p:grpSpPr>
          <a:xfrm>
            <a:off x="641350" y="1341438"/>
            <a:ext cx="8251825" cy="4186237"/>
            <a:chOff x="514778" y="1103436"/>
            <a:chExt cx="8251109" cy="4715711"/>
          </a:xfrm>
        </p:grpSpPr>
        <p:sp>
          <p:nvSpPr>
            <p:cNvPr id="119835" name="Rectangle 2"/>
            <p:cNvSpPr txBox="1"/>
            <p:nvPr/>
          </p:nvSpPr>
          <p:spPr>
            <a:xfrm>
              <a:off x="514778" y="1103436"/>
              <a:ext cx="8229600" cy="679163"/>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b="1" dirty="0">
                  <a:solidFill>
                    <a:schemeClr val="tx2"/>
                  </a:solidFill>
                  <a:latin typeface="微软雅黑" panose="020B0503020204020204" charset="-122"/>
                  <a:ea typeface="微软雅黑" panose="020B0503020204020204" charset="-122"/>
                </a:rPr>
                <a:t>翻转课堂</a:t>
              </a:r>
              <a:endParaRPr lang="zh-CN" altLang="en-US" b="1" dirty="0">
                <a:solidFill>
                  <a:schemeClr val="tx2"/>
                </a:solidFill>
                <a:latin typeface="微软雅黑" panose="020B0503020204020204" charset="-122"/>
                <a:ea typeface="微软雅黑" panose="020B0503020204020204" charset="-122"/>
              </a:endParaRPr>
            </a:p>
          </p:txBody>
        </p:sp>
        <p:sp>
          <p:nvSpPr>
            <p:cNvPr id="119836" name="Rectangle 3"/>
            <p:cNvSpPr txBox="1"/>
            <p:nvPr/>
          </p:nvSpPr>
          <p:spPr>
            <a:xfrm>
              <a:off x="536287" y="1786897"/>
              <a:ext cx="8229600" cy="403225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a:r>
                <a:rPr lang="zh-CN" altLang="en-US" sz="2400" b="1" dirty="0"/>
                <a:t>学习的内容：原本课堂上讲授的基础内容</a:t>
              </a:r>
              <a:endParaRPr lang="zh-CN" altLang="en-US" b="1" dirty="0"/>
            </a:p>
            <a:p>
              <a:pPr marL="342900" lvl="0" indent="-342900"/>
              <a:r>
                <a:rPr lang="zh-CN" altLang="en-US" sz="2400" b="1" dirty="0"/>
                <a:t>内容的呈现：</a:t>
              </a:r>
              <a:r>
                <a:rPr lang="en-US" altLang="zh-CN" sz="2400" b="1" dirty="0"/>
                <a:t>PPT</a:t>
              </a:r>
              <a:r>
                <a:rPr lang="zh-CN" altLang="en-US" sz="2400" b="1" dirty="0"/>
                <a:t>，交互课件，微视频</a:t>
              </a:r>
              <a:endParaRPr lang="zh-CN" altLang="en-US" sz="2400" b="1" dirty="0"/>
            </a:p>
            <a:p>
              <a:pPr marL="342900" lvl="0" indent="-342900"/>
              <a:r>
                <a:rPr lang="zh-CN" altLang="en-US" sz="2400" b="1" dirty="0"/>
                <a:t>课前学习的检测</a:t>
              </a:r>
              <a:r>
                <a:rPr lang="en-US" altLang="zh-CN" sz="2400" b="1" dirty="0"/>
                <a:t>:</a:t>
              </a:r>
              <a:r>
                <a:rPr lang="zh-CN" altLang="en-US" sz="2400" b="1" dirty="0"/>
                <a:t>在线检测，前测卷评估</a:t>
              </a:r>
              <a:endParaRPr lang="zh-CN" altLang="en-US" sz="2400" b="1" dirty="0"/>
            </a:p>
            <a:p>
              <a:pPr marL="342900" lvl="0" indent="-342900"/>
              <a:r>
                <a:rPr lang="zh-CN" altLang="en-US" sz="2400" b="1" dirty="0"/>
                <a:t>课前学习过程的监测</a:t>
              </a:r>
              <a:endParaRPr lang="zh-CN" altLang="en-US" sz="2400" b="1" dirty="0"/>
            </a:p>
            <a:p>
              <a:pPr marL="342900" lvl="0" indent="-342900"/>
              <a:r>
                <a:rPr lang="zh-CN" altLang="en-US" sz="2400" b="1" dirty="0"/>
                <a:t>实施平台：“魔灯”</a:t>
              </a:r>
              <a:r>
                <a:rPr lang="en-US" altLang="zh-CN" sz="2400" b="1" dirty="0"/>
                <a:t>(moodle)</a:t>
              </a:r>
              <a:r>
                <a:rPr lang="zh-CN" altLang="en-US" sz="2400" b="1" dirty="0"/>
                <a:t>系统、理解性云平台</a:t>
              </a:r>
              <a:endParaRPr lang="zh-CN" altLang="en-US" sz="2400" b="1" dirty="0"/>
            </a:p>
          </p:txBody>
        </p:sp>
      </p:grpSp>
      <p:sp>
        <p:nvSpPr>
          <p:cNvPr id="119825" name="Rectangle 2"/>
          <p:cNvSpPr>
            <a:spLocks noGrp="1"/>
          </p:cNvSpPr>
          <p:nvPr/>
        </p:nvSpPr>
        <p:spPr>
          <a:xfrm>
            <a:off x="971550" y="260350"/>
            <a:ext cx="3887788" cy="561975"/>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solidFill>
                  <a:srgbClr val="FFC000"/>
                </a:solidFill>
                <a:latin typeface="黑体" panose="02010609060101010101" pitchFamily="49" charset="-122"/>
                <a:ea typeface="黑体" panose="02010609060101010101" pitchFamily="49" charset="-122"/>
              </a:rPr>
              <a:t>理解性云课堂</a:t>
            </a:r>
            <a:endParaRPr lang="zh-CN" altLang="en-US" sz="3600" b="1" dirty="0">
              <a:solidFill>
                <a:srgbClr val="FFC000"/>
              </a:solidFill>
              <a:latin typeface="黑体" panose="02010609060101010101" pitchFamily="49" charset="-122"/>
              <a:ea typeface="黑体" panose="02010609060101010101" pitchFamily="49" charset="-122"/>
            </a:endParaRPr>
          </a:p>
        </p:txBody>
      </p:sp>
      <p:grpSp>
        <p:nvGrpSpPr>
          <p:cNvPr id="119826" name="组合 102"/>
          <p:cNvGrpSpPr/>
          <p:nvPr/>
        </p:nvGrpSpPr>
        <p:grpSpPr>
          <a:xfrm>
            <a:off x="323850" y="5892800"/>
            <a:ext cx="966788" cy="985838"/>
            <a:chOff x="814388" y="5516563"/>
            <a:chExt cx="1447800" cy="1476375"/>
          </a:xfrm>
        </p:grpSpPr>
        <p:grpSp>
          <p:nvGrpSpPr>
            <p:cNvPr id="119827" name="Group 89"/>
            <p:cNvGrpSpPr/>
            <p:nvPr/>
          </p:nvGrpSpPr>
          <p:grpSpPr>
            <a:xfrm>
              <a:off x="873125" y="5516563"/>
              <a:ext cx="1389063" cy="1349375"/>
              <a:chOff x="1701" y="346"/>
              <a:chExt cx="1179" cy="1179"/>
            </a:xfrm>
          </p:grpSpPr>
          <p:sp>
            <p:nvSpPr>
              <p:cNvPr id="106" name="Oval 90"/>
              <p:cNvSpPr>
                <a:spLocks noChangeArrowheads="1"/>
              </p:cNvSpPr>
              <p:nvPr/>
            </p:nvSpPr>
            <p:spPr bwMode="auto">
              <a:xfrm>
                <a:off x="1702" y="346"/>
                <a:ext cx="1178" cy="1180"/>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7" name="AutoShape 91"/>
              <p:cNvSpPr>
                <a:spLocks noChangeArrowheads="1"/>
              </p:cNvSpPr>
              <p:nvPr/>
            </p:nvSpPr>
            <p:spPr bwMode="auto">
              <a:xfrm>
                <a:off x="1720" y="483"/>
                <a:ext cx="252"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8" name="AutoShape 92"/>
              <p:cNvSpPr>
                <a:spLocks noChangeArrowheads="1"/>
              </p:cNvSpPr>
              <p:nvPr/>
            </p:nvSpPr>
            <p:spPr bwMode="auto">
              <a:xfrm rot="20824793" flipH="1">
                <a:off x="2561" y="406"/>
                <a:ext cx="278" cy="848"/>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9" name="AutoShape 93"/>
              <p:cNvSpPr>
                <a:spLocks noChangeArrowheads="1"/>
              </p:cNvSpPr>
              <p:nvPr/>
            </p:nvSpPr>
            <p:spPr bwMode="auto">
              <a:xfrm rot="5285890" flipH="1">
                <a:off x="2191" y="1026"/>
                <a:ext cx="185" cy="7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0" name="Oval 94"/>
              <p:cNvSpPr>
                <a:spLocks noChangeArrowheads="1"/>
              </p:cNvSpPr>
              <p:nvPr/>
            </p:nvSpPr>
            <p:spPr bwMode="auto">
              <a:xfrm>
                <a:off x="1800" y="1245"/>
                <a:ext cx="182" cy="183"/>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1" name="Oval 95"/>
              <p:cNvSpPr>
                <a:spLocks noChangeArrowheads="1"/>
              </p:cNvSpPr>
              <p:nvPr/>
            </p:nvSpPr>
            <p:spPr bwMode="auto">
              <a:xfrm rot="20049586" flipH="1">
                <a:off x="1710" y="394"/>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19828" name="Picture 70"/>
            <p:cNvPicPr>
              <a:picLocks noChangeAspect="1"/>
            </p:cNvPicPr>
            <p:nvPr/>
          </p:nvPicPr>
          <p:blipFill>
            <a:blip r:embed="rId1"/>
            <a:stretch>
              <a:fillRect/>
            </a:stretch>
          </p:blipFill>
          <p:spPr>
            <a:xfrm>
              <a:off x="814388" y="5622925"/>
              <a:ext cx="1414462" cy="1370013"/>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p:tgtEl>
                                          <p:spTgt spid="70"/>
                                        </p:tgtEl>
                                        <p:attrNameLst>
                                          <p:attrName>ppt_y</p:attrName>
                                        </p:attrNameLst>
                                      </p:cBhvr>
                                      <p:tavLst>
                                        <p:tav tm="0">
                                          <p:val>
                                            <p:strVal val="#ppt_y+#ppt_h*1.125000"/>
                                          </p:val>
                                        </p:tav>
                                        <p:tav tm="100000">
                                          <p:val>
                                            <p:strVal val="#ppt_y"/>
                                          </p:val>
                                        </p:tav>
                                      </p:tavLst>
                                    </p:anim>
                                    <p:animEffect transition="in" filter="wipe(up)">
                                      <p:cBhvr>
                                        <p:cTn id="8" dur="500"/>
                                        <p:tgtEl>
                                          <p:spTgt spid="7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nodeType="clickEffect">
                                  <p:stCondLst>
                                    <p:cond delay="0"/>
                                  </p:stCondLst>
                                  <p:childTnLst>
                                    <p:anim calcmode="lin" valueType="num">
                                      <p:cBhvr additive="base">
                                        <p:cTn id="12" dur="2000"/>
                                        <p:tgtEl>
                                          <p:spTgt spid="70"/>
                                        </p:tgtEl>
                                        <p:attrNameLst>
                                          <p:attrName>ppt_y</p:attrName>
                                        </p:attrNameLst>
                                      </p:cBhvr>
                                      <p:tavLst>
                                        <p:tav tm="0">
                                          <p:val>
                                            <p:strVal val="#ppt_y"/>
                                          </p:val>
                                        </p:tav>
                                        <p:tav tm="100000">
                                          <p:val>
                                            <p:strVal val="#ppt_y+#ppt_h*1.125000"/>
                                          </p:val>
                                        </p:tav>
                                      </p:tavLst>
                                    </p:anim>
                                    <p:animEffect transition="out" filter="wipe(down)">
                                      <p:cBhvr>
                                        <p:cTn id="13" dur="2000"/>
                                        <p:tgtEl>
                                          <p:spTgt spid="70"/>
                                        </p:tgtEl>
                                      </p:cBhvr>
                                    </p:animEffect>
                                    <p:set>
                                      <p:cBhvr>
                                        <p:cTn id="14" dur="1" fill="hold">
                                          <p:stCondLst>
                                            <p:cond delay="199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3906" name="Group 7"/>
          <p:cNvGrpSpPr/>
          <p:nvPr/>
        </p:nvGrpSpPr>
        <p:grpSpPr>
          <a:xfrm>
            <a:off x="252413" y="260350"/>
            <a:ext cx="935037" cy="935038"/>
            <a:chOff x="1701" y="346"/>
            <a:chExt cx="1179" cy="1179"/>
          </a:xfrm>
        </p:grpSpPr>
        <p:sp>
          <p:nvSpPr>
            <p:cNvPr id="9224"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5"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6"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7"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8"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9"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3907" name="Group 14"/>
          <p:cNvGrpSpPr/>
          <p:nvPr/>
        </p:nvGrpSpPr>
        <p:grpSpPr>
          <a:xfrm>
            <a:off x="2987675" y="0"/>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3908" name="Group 21"/>
          <p:cNvGrpSpPr/>
          <p:nvPr/>
        </p:nvGrpSpPr>
        <p:grpSpPr>
          <a:xfrm>
            <a:off x="1979613" y="549275"/>
            <a:ext cx="433387" cy="433388"/>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3909" name="Group 28"/>
          <p:cNvGrpSpPr/>
          <p:nvPr/>
        </p:nvGrpSpPr>
        <p:grpSpPr>
          <a:xfrm>
            <a:off x="8496300" y="0"/>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3910" name="Group 35"/>
          <p:cNvGrpSpPr/>
          <p:nvPr/>
        </p:nvGrpSpPr>
        <p:grpSpPr>
          <a:xfrm>
            <a:off x="7885113" y="1773238"/>
            <a:ext cx="433387" cy="433387"/>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3911" name="Group 42"/>
          <p:cNvGrpSpPr/>
          <p:nvPr/>
        </p:nvGrpSpPr>
        <p:grpSpPr>
          <a:xfrm>
            <a:off x="8027988" y="1844675"/>
            <a:ext cx="433387" cy="433388"/>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23912" name="Rectangle 2"/>
          <p:cNvSpPr>
            <a:spLocks noGrp="1"/>
          </p:cNvSpPr>
          <p:nvPr/>
        </p:nvSpPr>
        <p:spPr>
          <a:xfrm>
            <a:off x="971550" y="260350"/>
            <a:ext cx="3887788" cy="561975"/>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solidFill>
                  <a:srgbClr val="C00000"/>
                </a:solidFill>
                <a:latin typeface="黑体" panose="02010609060101010101" pitchFamily="49" charset="-122"/>
                <a:ea typeface="黑体" panose="02010609060101010101" pitchFamily="49" charset="-122"/>
              </a:rPr>
              <a:t>理解性云平台</a:t>
            </a:r>
            <a:endParaRPr lang="zh-CN" altLang="en-US" sz="3600" b="1" dirty="0">
              <a:solidFill>
                <a:srgbClr val="C00000"/>
              </a:solidFill>
              <a:latin typeface="黑体" panose="02010609060101010101" pitchFamily="49" charset="-122"/>
              <a:ea typeface="黑体" panose="02010609060101010101" pitchFamily="49" charset="-122"/>
            </a:endParaRPr>
          </a:p>
        </p:txBody>
      </p:sp>
      <p:pic>
        <p:nvPicPr>
          <p:cNvPr id="123913" name="Picture 2"/>
          <p:cNvPicPr>
            <a:picLocks noChangeAspect="1"/>
          </p:cNvPicPr>
          <p:nvPr/>
        </p:nvPicPr>
        <p:blipFill>
          <a:blip r:embed="rId1"/>
          <a:stretch>
            <a:fillRect/>
          </a:stretch>
        </p:blipFill>
        <p:spPr>
          <a:xfrm>
            <a:off x="1116013" y="901700"/>
            <a:ext cx="6740525" cy="4603750"/>
          </a:xfrm>
          <a:prstGeom prst="rect">
            <a:avLst/>
          </a:prstGeom>
          <a:noFill/>
          <a:ln w="9525">
            <a:noFill/>
          </a:ln>
        </p:spPr>
      </p:pic>
      <p:grpSp>
        <p:nvGrpSpPr>
          <p:cNvPr id="123914" name="组合 1"/>
          <p:cNvGrpSpPr/>
          <p:nvPr/>
        </p:nvGrpSpPr>
        <p:grpSpPr>
          <a:xfrm>
            <a:off x="6804025" y="4941888"/>
            <a:ext cx="2195513" cy="2016125"/>
            <a:chOff x="6804025" y="4941888"/>
            <a:chExt cx="2195513" cy="2016125"/>
          </a:xfrm>
        </p:grpSpPr>
        <p:sp>
          <p:nvSpPr>
            <p:cNvPr id="123915"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105" name="图片 10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23917" name="Group 95"/>
            <p:cNvGrpSpPr/>
            <p:nvPr/>
          </p:nvGrpSpPr>
          <p:grpSpPr>
            <a:xfrm>
              <a:off x="6804025" y="4941888"/>
              <a:ext cx="2195513" cy="1943100"/>
              <a:chOff x="1701" y="346"/>
              <a:chExt cx="1179" cy="1179"/>
            </a:xfrm>
          </p:grpSpPr>
          <p:sp>
            <p:nvSpPr>
              <p:cNvPr id="124"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5"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6"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7"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8"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9"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3918" name="Group 69"/>
            <p:cNvGrpSpPr/>
            <p:nvPr/>
          </p:nvGrpSpPr>
          <p:grpSpPr>
            <a:xfrm>
              <a:off x="7380288" y="5732463"/>
              <a:ext cx="655637" cy="655637"/>
              <a:chOff x="335" y="3565"/>
              <a:chExt cx="957" cy="957"/>
            </a:xfrm>
          </p:grpSpPr>
          <p:grpSp>
            <p:nvGrpSpPr>
              <p:cNvPr id="123919" name="Group 70"/>
              <p:cNvGrpSpPr/>
              <p:nvPr/>
            </p:nvGrpSpPr>
            <p:grpSpPr>
              <a:xfrm>
                <a:off x="335" y="3565"/>
                <a:ext cx="957" cy="957"/>
                <a:chOff x="3739" y="2021"/>
                <a:chExt cx="1680" cy="1680"/>
              </a:xfrm>
            </p:grpSpPr>
            <p:grpSp>
              <p:nvGrpSpPr>
                <p:cNvPr id="123921" name="Group 71"/>
                <p:cNvGrpSpPr/>
                <p:nvPr/>
              </p:nvGrpSpPr>
              <p:grpSpPr>
                <a:xfrm>
                  <a:off x="3739" y="2021"/>
                  <a:ext cx="1679" cy="1679"/>
                  <a:chOff x="3604" y="1886"/>
                  <a:chExt cx="1679" cy="1679"/>
                </a:xfrm>
              </p:grpSpPr>
              <p:grpSp>
                <p:nvGrpSpPr>
                  <p:cNvPr id="123929" name="Group 72"/>
                  <p:cNvGrpSpPr/>
                  <p:nvPr/>
                </p:nvGrpSpPr>
                <p:grpSpPr>
                  <a:xfrm>
                    <a:off x="3604" y="1886"/>
                    <a:ext cx="1678" cy="1678"/>
                    <a:chOff x="3469" y="1751"/>
                    <a:chExt cx="1678" cy="1678"/>
                  </a:xfrm>
                </p:grpSpPr>
                <p:sp>
                  <p:nvSpPr>
                    <p:cNvPr id="122"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3"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3930" name="Group 75"/>
                  <p:cNvGrpSpPr/>
                  <p:nvPr/>
                </p:nvGrpSpPr>
                <p:grpSpPr>
                  <a:xfrm rot="2700000">
                    <a:off x="3605" y="1887"/>
                    <a:ext cx="1678" cy="1678"/>
                    <a:chOff x="3469" y="1751"/>
                    <a:chExt cx="1678" cy="1678"/>
                  </a:xfrm>
                </p:grpSpPr>
                <p:sp>
                  <p:nvSpPr>
                    <p:cNvPr id="120"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1"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23922" name="Group 78"/>
                <p:cNvGrpSpPr/>
                <p:nvPr/>
              </p:nvGrpSpPr>
              <p:grpSpPr>
                <a:xfrm rot="1320000">
                  <a:off x="3740" y="2022"/>
                  <a:ext cx="1679" cy="1679"/>
                  <a:chOff x="3604" y="1886"/>
                  <a:chExt cx="1679" cy="1679"/>
                </a:xfrm>
              </p:grpSpPr>
              <p:grpSp>
                <p:nvGrpSpPr>
                  <p:cNvPr id="123923" name="Group 79"/>
                  <p:cNvGrpSpPr/>
                  <p:nvPr/>
                </p:nvGrpSpPr>
                <p:grpSpPr>
                  <a:xfrm>
                    <a:off x="3604" y="1886"/>
                    <a:ext cx="1678" cy="1678"/>
                    <a:chOff x="3469" y="1751"/>
                    <a:chExt cx="1678" cy="1678"/>
                  </a:xfrm>
                </p:grpSpPr>
                <p:sp>
                  <p:nvSpPr>
                    <p:cNvPr id="116"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7"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3924" name="Group 82"/>
                  <p:cNvGrpSpPr/>
                  <p:nvPr/>
                </p:nvGrpSpPr>
                <p:grpSpPr>
                  <a:xfrm rot="2700000">
                    <a:off x="3605" y="1887"/>
                    <a:ext cx="1678" cy="1678"/>
                    <a:chOff x="3469" y="1751"/>
                    <a:chExt cx="1678" cy="1678"/>
                  </a:xfrm>
                </p:grpSpPr>
                <p:sp>
                  <p:nvSpPr>
                    <p:cNvPr id="114"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15"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23920"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5954" name="Picture 4" descr="CQIXVM_TF$(@RRKJ61UD%RE"/>
          <p:cNvPicPr>
            <a:picLocks noChangeAspect="1"/>
          </p:cNvPicPr>
          <p:nvPr/>
        </p:nvPicPr>
        <p:blipFill>
          <a:blip r:embed="rId1"/>
          <a:srcRect l="1491" r="4140"/>
          <a:stretch>
            <a:fillRect/>
          </a:stretch>
        </p:blipFill>
        <p:spPr>
          <a:xfrm>
            <a:off x="0" y="0"/>
            <a:ext cx="9172575" cy="6919913"/>
          </a:xfrm>
          <a:prstGeom prst="rect">
            <a:avLst/>
          </a:prstGeom>
          <a:noFill/>
          <a:ln w="9525">
            <a:noFill/>
          </a:ln>
        </p:spPr>
      </p:pic>
      <p:grpSp>
        <p:nvGrpSpPr>
          <p:cNvPr id="125955" name="Group 7"/>
          <p:cNvGrpSpPr/>
          <p:nvPr/>
        </p:nvGrpSpPr>
        <p:grpSpPr>
          <a:xfrm>
            <a:off x="252413" y="260350"/>
            <a:ext cx="935037" cy="935038"/>
            <a:chOff x="1701" y="346"/>
            <a:chExt cx="1179" cy="1179"/>
          </a:xfrm>
        </p:grpSpPr>
        <p:sp>
          <p:nvSpPr>
            <p:cNvPr id="9224"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5"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6"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7"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8"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9"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5956" name="Group 14"/>
          <p:cNvGrpSpPr/>
          <p:nvPr/>
        </p:nvGrpSpPr>
        <p:grpSpPr>
          <a:xfrm>
            <a:off x="2987675" y="0"/>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5957" name="Group 21"/>
          <p:cNvGrpSpPr/>
          <p:nvPr/>
        </p:nvGrpSpPr>
        <p:grpSpPr>
          <a:xfrm>
            <a:off x="1979613" y="549275"/>
            <a:ext cx="433387" cy="433388"/>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5958" name="Group 28"/>
          <p:cNvGrpSpPr/>
          <p:nvPr/>
        </p:nvGrpSpPr>
        <p:grpSpPr>
          <a:xfrm>
            <a:off x="8496300" y="0"/>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5959" name="Group 35"/>
          <p:cNvGrpSpPr/>
          <p:nvPr/>
        </p:nvGrpSpPr>
        <p:grpSpPr>
          <a:xfrm>
            <a:off x="7885113" y="1773238"/>
            <a:ext cx="433387" cy="433387"/>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5960" name="Group 42"/>
          <p:cNvGrpSpPr/>
          <p:nvPr/>
        </p:nvGrpSpPr>
        <p:grpSpPr>
          <a:xfrm>
            <a:off x="8027988" y="1844675"/>
            <a:ext cx="433387" cy="433388"/>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25961" name="Picture 3" descr="VK3%U}}AIUZ5A%Y3VREV)JE"/>
          <p:cNvPicPr>
            <a:picLocks noChangeAspect="1"/>
          </p:cNvPicPr>
          <p:nvPr/>
        </p:nvPicPr>
        <p:blipFill>
          <a:blip r:embed="rId2"/>
          <a:srcRect b="32626"/>
          <a:stretch>
            <a:fillRect/>
          </a:stretch>
        </p:blipFill>
        <p:spPr>
          <a:xfrm>
            <a:off x="0" y="-20637"/>
            <a:ext cx="9077325" cy="3613150"/>
          </a:xfrm>
          <a:prstGeom prst="rect">
            <a:avLst/>
          </a:prstGeom>
          <a:noFill/>
          <a:ln w="9525">
            <a:noFill/>
          </a:ln>
        </p:spPr>
      </p:pic>
      <p:grpSp>
        <p:nvGrpSpPr>
          <p:cNvPr id="125962" name="组合 1"/>
          <p:cNvGrpSpPr/>
          <p:nvPr/>
        </p:nvGrpSpPr>
        <p:grpSpPr>
          <a:xfrm>
            <a:off x="6804025" y="4941888"/>
            <a:ext cx="2195513" cy="2016125"/>
            <a:chOff x="6804025" y="4941888"/>
            <a:chExt cx="2195513" cy="2016125"/>
          </a:xfrm>
        </p:grpSpPr>
        <p:sp>
          <p:nvSpPr>
            <p:cNvPr id="125963"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76" name="图片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25965" name="Group 95"/>
            <p:cNvGrpSpPr/>
            <p:nvPr/>
          </p:nvGrpSpPr>
          <p:grpSpPr>
            <a:xfrm>
              <a:off x="6804025" y="4941888"/>
              <a:ext cx="2195513" cy="1943100"/>
              <a:chOff x="1701" y="346"/>
              <a:chExt cx="1179" cy="1179"/>
            </a:xfrm>
          </p:grpSpPr>
          <p:sp>
            <p:nvSpPr>
              <p:cNvPr id="95"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6"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7"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8"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9"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0"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5966" name="Group 69"/>
            <p:cNvGrpSpPr/>
            <p:nvPr/>
          </p:nvGrpSpPr>
          <p:grpSpPr>
            <a:xfrm>
              <a:off x="7380288" y="5732463"/>
              <a:ext cx="655637" cy="655637"/>
              <a:chOff x="335" y="3565"/>
              <a:chExt cx="957" cy="957"/>
            </a:xfrm>
          </p:grpSpPr>
          <p:grpSp>
            <p:nvGrpSpPr>
              <p:cNvPr id="125967" name="Group 70"/>
              <p:cNvGrpSpPr/>
              <p:nvPr/>
            </p:nvGrpSpPr>
            <p:grpSpPr>
              <a:xfrm>
                <a:off x="335" y="3565"/>
                <a:ext cx="957" cy="957"/>
                <a:chOff x="3739" y="2021"/>
                <a:chExt cx="1680" cy="1680"/>
              </a:xfrm>
            </p:grpSpPr>
            <p:grpSp>
              <p:nvGrpSpPr>
                <p:cNvPr id="125969" name="Group 71"/>
                <p:cNvGrpSpPr/>
                <p:nvPr/>
              </p:nvGrpSpPr>
              <p:grpSpPr>
                <a:xfrm>
                  <a:off x="3739" y="2021"/>
                  <a:ext cx="1679" cy="1679"/>
                  <a:chOff x="3604" y="1886"/>
                  <a:chExt cx="1679" cy="1679"/>
                </a:xfrm>
              </p:grpSpPr>
              <p:grpSp>
                <p:nvGrpSpPr>
                  <p:cNvPr id="125977" name="Group 72"/>
                  <p:cNvGrpSpPr/>
                  <p:nvPr/>
                </p:nvGrpSpPr>
                <p:grpSpPr>
                  <a:xfrm>
                    <a:off x="3604" y="1886"/>
                    <a:ext cx="1678" cy="1678"/>
                    <a:chOff x="3469" y="1751"/>
                    <a:chExt cx="1678" cy="1678"/>
                  </a:xfrm>
                </p:grpSpPr>
                <p:sp>
                  <p:nvSpPr>
                    <p:cNvPr id="93"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4"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5978" name="Group 75"/>
                  <p:cNvGrpSpPr/>
                  <p:nvPr/>
                </p:nvGrpSpPr>
                <p:grpSpPr>
                  <a:xfrm rot="2700000">
                    <a:off x="3605" y="1887"/>
                    <a:ext cx="1678" cy="1678"/>
                    <a:chOff x="3469" y="1751"/>
                    <a:chExt cx="1678" cy="1678"/>
                  </a:xfrm>
                </p:grpSpPr>
                <p:sp>
                  <p:nvSpPr>
                    <p:cNvPr id="91"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25970" name="Group 78"/>
                <p:cNvGrpSpPr/>
                <p:nvPr/>
              </p:nvGrpSpPr>
              <p:grpSpPr>
                <a:xfrm rot="1320000">
                  <a:off x="3740" y="2022"/>
                  <a:ext cx="1679" cy="1679"/>
                  <a:chOff x="3604" y="1886"/>
                  <a:chExt cx="1679" cy="1679"/>
                </a:xfrm>
              </p:grpSpPr>
              <p:grpSp>
                <p:nvGrpSpPr>
                  <p:cNvPr id="125971" name="Group 79"/>
                  <p:cNvGrpSpPr/>
                  <p:nvPr/>
                </p:nvGrpSpPr>
                <p:grpSpPr>
                  <a:xfrm>
                    <a:off x="3604" y="1886"/>
                    <a:ext cx="1678" cy="1678"/>
                    <a:chOff x="3469" y="1751"/>
                    <a:chExt cx="1678" cy="1678"/>
                  </a:xfrm>
                </p:grpSpPr>
                <p:sp>
                  <p:nvSpPr>
                    <p:cNvPr id="87"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8"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5972" name="Group 82"/>
                  <p:cNvGrpSpPr/>
                  <p:nvPr/>
                </p:nvGrpSpPr>
                <p:grpSpPr>
                  <a:xfrm rot="2700000">
                    <a:off x="3605" y="1887"/>
                    <a:ext cx="1678" cy="1678"/>
                    <a:chOff x="3469" y="1751"/>
                    <a:chExt cx="1678" cy="1678"/>
                  </a:xfrm>
                </p:grpSpPr>
                <p:sp>
                  <p:nvSpPr>
                    <p:cNvPr id="85"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6"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25968"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Rectangle 2"/>
          <p:cNvSpPr/>
          <p:nvPr/>
        </p:nvSpPr>
        <p:spPr>
          <a:xfrm>
            <a:off x="0" y="1052513"/>
            <a:ext cx="9180513"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sp>
        <p:nvSpPr>
          <p:cNvPr id="68611" name="Rectangle 4"/>
          <p:cNvSpPr/>
          <p:nvPr/>
        </p:nvSpPr>
        <p:spPr>
          <a:xfrm>
            <a:off x="0" y="0"/>
            <a:ext cx="9180513"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grpSp>
        <p:nvGrpSpPr>
          <p:cNvPr id="68612"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02" cy="87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68613"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68614"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68615"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68616"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pic>
        <p:nvPicPr>
          <p:cNvPr id="42" name="图片 4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5" y="5085184"/>
            <a:ext cx="948189" cy="118523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sp>
        <p:nvSpPr>
          <p:cNvPr id="2" name="TextBox 1"/>
          <p:cNvSpPr txBox="1"/>
          <p:nvPr/>
        </p:nvSpPr>
        <p:spPr>
          <a:xfrm>
            <a:off x="1589088" y="2284413"/>
            <a:ext cx="5905500" cy="20304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150000"/>
              </a:lnSpc>
              <a:spcBef>
                <a:spcPct val="0"/>
              </a:spcBef>
              <a:buNone/>
            </a:pPr>
            <a:r>
              <a:rPr lang="zh-CN" altLang="en-US" sz="2800" b="1" dirty="0">
                <a:solidFill>
                  <a:srgbClr val="000000"/>
                </a:solidFill>
                <a:latin typeface="黑体" panose="02010609060101010101" pitchFamily="49" charset="-122"/>
                <a:ea typeface="黑体" panose="02010609060101010101" pitchFamily="49" charset="-122"/>
              </a:rPr>
              <a:t>如何考虑“翻转课堂”的本土实践？</a:t>
            </a:r>
            <a:endParaRPr lang="en-US" altLang="zh-CN" sz="2800" b="1" dirty="0">
              <a:solidFill>
                <a:srgbClr val="000000"/>
              </a:solidFill>
              <a:latin typeface="黑体" panose="02010609060101010101" pitchFamily="49" charset="-122"/>
              <a:ea typeface="黑体" panose="02010609060101010101" pitchFamily="49" charset="-122"/>
            </a:endParaRPr>
          </a:p>
          <a:p>
            <a:pPr marL="0" lvl="0" indent="0" eaLnBrk="1" hangingPunct="1">
              <a:lnSpc>
                <a:spcPct val="150000"/>
              </a:lnSpc>
              <a:spcBef>
                <a:spcPct val="0"/>
              </a:spcBef>
              <a:buNone/>
            </a:pPr>
            <a:r>
              <a:rPr lang="zh-CN" altLang="en-US" sz="2800" b="1" dirty="0">
                <a:solidFill>
                  <a:srgbClr val="000000"/>
                </a:solidFill>
                <a:latin typeface="黑体" panose="02010609060101010101" pitchFamily="49" charset="-122"/>
                <a:ea typeface="黑体" panose="02010609060101010101" pitchFamily="49" charset="-122"/>
              </a:rPr>
              <a:t>如何改变课程实施，改变课堂教学？</a:t>
            </a:r>
            <a:endParaRPr lang="en-US" altLang="zh-CN" sz="2800" b="1" dirty="0">
              <a:solidFill>
                <a:srgbClr val="000000"/>
              </a:solidFill>
              <a:latin typeface="黑体" panose="02010609060101010101" pitchFamily="49" charset="-122"/>
              <a:ea typeface="黑体" panose="02010609060101010101" pitchFamily="49" charset="-122"/>
            </a:endParaRPr>
          </a:p>
          <a:p>
            <a:pPr marL="0" lvl="0" indent="0" eaLnBrk="1" hangingPunct="1">
              <a:lnSpc>
                <a:spcPct val="150000"/>
              </a:lnSpc>
              <a:spcBef>
                <a:spcPct val="0"/>
              </a:spcBef>
              <a:buNone/>
            </a:pPr>
            <a:r>
              <a:rPr lang="zh-CN" altLang="en-US" sz="2800" b="1" dirty="0">
                <a:solidFill>
                  <a:srgbClr val="000000"/>
                </a:solidFill>
                <a:latin typeface="黑体" panose="02010609060101010101" pitchFamily="49" charset="-122"/>
                <a:ea typeface="黑体" panose="02010609060101010101" pitchFamily="49" charset="-122"/>
              </a:rPr>
              <a:t>如何架构应用相应数字化学习环境？</a:t>
            </a:r>
            <a:endParaRPr lang="zh-CN" altLang="en-US" sz="2800" b="1" dirty="0">
              <a:solidFill>
                <a:srgbClr val="000000"/>
              </a:solidFill>
              <a:latin typeface="黑体" panose="02010609060101010101" pitchFamily="49" charset="-122"/>
              <a:ea typeface="黑体" panose="02010609060101010101" pitchFamily="49" charset="-122"/>
            </a:endParaRPr>
          </a:p>
        </p:txBody>
      </p:sp>
      <p:pic>
        <p:nvPicPr>
          <p:cNvPr id="68619" name="Picture 6" descr="北郊字体"/>
          <p:cNvPicPr>
            <a:picLocks noChangeAspect="1"/>
          </p:cNvPicPr>
          <p:nvPr/>
        </p:nvPicPr>
        <p:blipFill>
          <a:blip r:embed="rId2">
            <a:clrChange>
              <a:clrFrom>
                <a:srgbClr val="FFFFFF"/>
              </a:clrFrom>
              <a:clrTo>
                <a:srgbClr val="FFFFFF">
                  <a:alpha val="0"/>
                </a:srgbClr>
              </a:clrTo>
            </a:clrChange>
          </a:blip>
          <a:stretch>
            <a:fillRect/>
          </a:stretch>
        </p:blipFill>
        <p:spPr>
          <a:xfrm>
            <a:off x="1763713" y="5767388"/>
            <a:ext cx="4187825" cy="757237"/>
          </a:xfrm>
          <a:prstGeom prst="rect">
            <a:avLst/>
          </a:prstGeom>
          <a:noFill/>
          <a:ln w="9525">
            <a:noFill/>
          </a:ln>
        </p:spPr>
      </p:pic>
      <p:pic>
        <p:nvPicPr>
          <p:cNvPr id="45" name="图片 44"/>
          <p:cNvPicPr>
            <a:picLocks noChangeAspect="1"/>
          </p:cNvPicPr>
          <p:nvPr/>
        </p:nvPicPr>
        <p:blipFill>
          <a:blip r:embed="rId3"/>
          <a:srcRect l="6911" t="7442" r="14589" b="27580"/>
          <a:stretch>
            <a:fillRect/>
          </a:stretch>
        </p:blipFill>
        <p:spPr>
          <a:xfrm>
            <a:off x="506413" y="76200"/>
            <a:ext cx="1689100" cy="177006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00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000000"/>
                                          </p:val>
                                        </p:tav>
                                        <p:tav tm="100000">
                                          <p:val>
                                            <p:strVal val="#ppt_w"/>
                                          </p:val>
                                        </p:tav>
                                      </p:tavLst>
                                    </p:anim>
                                    <p:anim calcmode="lin" valueType="num">
                                      <p:cBhvr>
                                        <p:cTn id="8" dur="500" fill="hold"/>
                                        <p:tgtEl>
                                          <p:spTgt spid="45"/>
                                        </p:tgtEl>
                                        <p:attrNameLst>
                                          <p:attrName>ppt_h</p:attrName>
                                        </p:attrNameLst>
                                      </p:cBhvr>
                                      <p:tavLst>
                                        <p:tav tm="0">
                                          <p:val>
                                            <p:fltVal val="0.000000"/>
                                          </p:val>
                                        </p:tav>
                                        <p:tav tm="100000">
                                          <p:val>
                                            <p:strVal val="#ppt_h"/>
                                          </p:val>
                                        </p:tav>
                                      </p:tavLst>
                                    </p:anim>
                                    <p:animEffect transition="in" filter="fade">
                                      <p:cBhvr>
                                        <p:cTn id="9" dur="500"/>
                                        <p:tgtEl>
                                          <p:spTgt spid="45"/>
                                        </p:tgtEl>
                                      </p:cBhvr>
                                    </p:animEffect>
                                  </p:childTnLst>
                                </p:cTn>
                              </p:par>
                              <p:par>
                                <p:cTn id="10" presetID="6" presetClass="emph" presetSubtype="0" fill="hold" nodeType="withEffect">
                                  <p:stCondLst>
                                    <p:cond delay="2100"/>
                                  </p:stCondLst>
                                  <p:childTnLst>
                                    <p:animScale>
                                      <p:cBhvr>
                                        <p:cTn id="11" dur="500" fill="hold"/>
                                        <p:tgtEl>
                                          <p:spTgt spid="45"/>
                                        </p:tgtEl>
                                      </p:cBhvr>
                                      <p:by x="125000" y="125000"/>
                                    </p:animScale>
                                  </p:childTnLst>
                                </p:cTn>
                              </p:par>
                              <p:par>
                                <p:cTn id="12" presetID="6" presetClass="emph" presetSubtype="0" fill="hold" nodeType="withEffect">
                                  <p:stCondLst>
                                    <p:cond delay="2300"/>
                                  </p:stCondLst>
                                  <p:childTnLst>
                                    <p:animScale>
                                      <p:cBhvr>
                                        <p:cTn id="13" dur="500" fill="hold"/>
                                        <p:tgtEl>
                                          <p:spTgt spid="45"/>
                                        </p:tgtEl>
                                      </p:cBhvr>
                                      <p:by x="80000" y="80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000000"/>
                                          </p:val>
                                        </p:tav>
                                        <p:tav tm="100000">
                                          <p:val>
                                            <p:strVal val="#ppt_w"/>
                                          </p:val>
                                        </p:tav>
                                      </p:tavLst>
                                    </p:anim>
                                    <p:anim calcmode="lin" valueType="num">
                                      <p:cBhvr>
                                        <p:cTn id="19" dur="500" fill="hold"/>
                                        <p:tgtEl>
                                          <p:spTgt spid="2"/>
                                        </p:tgtEl>
                                        <p:attrNameLst>
                                          <p:attrName>ppt_h</p:attrName>
                                        </p:attrNameLst>
                                      </p:cBhvr>
                                      <p:tavLst>
                                        <p:tav tm="0">
                                          <p:val>
                                            <p:fltVal val="0.00000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8002" name="Group 7"/>
          <p:cNvGrpSpPr/>
          <p:nvPr/>
        </p:nvGrpSpPr>
        <p:grpSpPr>
          <a:xfrm>
            <a:off x="252413" y="260350"/>
            <a:ext cx="935037" cy="935038"/>
            <a:chOff x="1701" y="346"/>
            <a:chExt cx="1179" cy="1179"/>
          </a:xfrm>
        </p:grpSpPr>
        <p:sp>
          <p:nvSpPr>
            <p:cNvPr id="9224"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5"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6"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7"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8"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9"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8003" name="Group 14"/>
          <p:cNvGrpSpPr/>
          <p:nvPr/>
        </p:nvGrpSpPr>
        <p:grpSpPr>
          <a:xfrm>
            <a:off x="2987675" y="0"/>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8004" name="Group 21"/>
          <p:cNvGrpSpPr/>
          <p:nvPr/>
        </p:nvGrpSpPr>
        <p:grpSpPr>
          <a:xfrm>
            <a:off x="1979613" y="549275"/>
            <a:ext cx="433387" cy="433388"/>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8005" name="Group 28"/>
          <p:cNvGrpSpPr/>
          <p:nvPr/>
        </p:nvGrpSpPr>
        <p:grpSpPr>
          <a:xfrm>
            <a:off x="8496300" y="0"/>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8006" name="Group 35"/>
          <p:cNvGrpSpPr/>
          <p:nvPr/>
        </p:nvGrpSpPr>
        <p:grpSpPr>
          <a:xfrm>
            <a:off x="7885113" y="1604963"/>
            <a:ext cx="433387" cy="433387"/>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8007" name="Group 42"/>
          <p:cNvGrpSpPr/>
          <p:nvPr/>
        </p:nvGrpSpPr>
        <p:grpSpPr>
          <a:xfrm>
            <a:off x="8027988" y="1676400"/>
            <a:ext cx="433387" cy="433388"/>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28008" name="Rectangle 2"/>
          <p:cNvSpPr>
            <a:spLocks noGrp="1"/>
          </p:cNvSpPr>
          <p:nvPr/>
        </p:nvSpPr>
        <p:spPr>
          <a:xfrm>
            <a:off x="971550" y="260350"/>
            <a:ext cx="3887788" cy="561975"/>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solidFill>
                  <a:srgbClr val="C00000"/>
                </a:solidFill>
                <a:latin typeface="黑体" panose="02010609060101010101" pitchFamily="49" charset="-122"/>
                <a:ea typeface="黑体" panose="02010609060101010101" pitchFamily="49" charset="-122"/>
              </a:rPr>
              <a:t>理解性云平台</a:t>
            </a:r>
            <a:endParaRPr lang="zh-CN" altLang="en-US" sz="3600" b="1" dirty="0">
              <a:solidFill>
                <a:srgbClr val="C00000"/>
              </a:solidFill>
              <a:latin typeface="黑体" panose="02010609060101010101" pitchFamily="49" charset="-122"/>
              <a:ea typeface="黑体" panose="02010609060101010101" pitchFamily="49" charset="-122"/>
            </a:endParaRPr>
          </a:p>
        </p:txBody>
      </p:sp>
      <p:pic>
        <p:nvPicPr>
          <p:cNvPr id="128009" name="图片 1"/>
          <p:cNvPicPr>
            <a:picLocks noChangeAspect="1"/>
          </p:cNvPicPr>
          <p:nvPr/>
        </p:nvPicPr>
        <p:blipFill>
          <a:blip r:embed="rId1"/>
          <a:srcRect r="27550"/>
          <a:stretch>
            <a:fillRect/>
          </a:stretch>
        </p:blipFill>
        <p:spPr>
          <a:xfrm>
            <a:off x="198438" y="1036638"/>
            <a:ext cx="8910637" cy="5487987"/>
          </a:xfrm>
          <a:prstGeom prst="rect">
            <a:avLst/>
          </a:prstGeom>
          <a:noFill/>
          <a:ln w="9525">
            <a:noFill/>
          </a:ln>
        </p:spPr>
      </p:pic>
      <p:grpSp>
        <p:nvGrpSpPr>
          <p:cNvPr id="128010" name="组合 1"/>
          <p:cNvGrpSpPr/>
          <p:nvPr/>
        </p:nvGrpSpPr>
        <p:grpSpPr>
          <a:xfrm>
            <a:off x="6804025" y="4941888"/>
            <a:ext cx="2195513" cy="2016125"/>
            <a:chOff x="6804025" y="4941888"/>
            <a:chExt cx="2195513" cy="2016125"/>
          </a:xfrm>
        </p:grpSpPr>
        <p:sp>
          <p:nvSpPr>
            <p:cNvPr id="128011"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77" name="图片 7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28013" name="Group 95"/>
            <p:cNvGrpSpPr/>
            <p:nvPr/>
          </p:nvGrpSpPr>
          <p:grpSpPr>
            <a:xfrm>
              <a:off x="6804025" y="4941888"/>
              <a:ext cx="2195513" cy="1943100"/>
              <a:chOff x="1701" y="346"/>
              <a:chExt cx="1179" cy="1179"/>
            </a:xfrm>
          </p:grpSpPr>
          <p:sp>
            <p:nvSpPr>
              <p:cNvPr id="96"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7"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8"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9"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0"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1"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8014" name="Group 69"/>
            <p:cNvGrpSpPr/>
            <p:nvPr/>
          </p:nvGrpSpPr>
          <p:grpSpPr>
            <a:xfrm>
              <a:off x="7380288" y="5732463"/>
              <a:ext cx="655637" cy="655637"/>
              <a:chOff x="335" y="3565"/>
              <a:chExt cx="957" cy="957"/>
            </a:xfrm>
          </p:grpSpPr>
          <p:grpSp>
            <p:nvGrpSpPr>
              <p:cNvPr id="128015" name="Group 70"/>
              <p:cNvGrpSpPr/>
              <p:nvPr/>
            </p:nvGrpSpPr>
            <p:grpSpPr>
              <a:xfrm>
                <a:off x="335" y="3565"/>
                <a:ext cx="957" cy="957"/>
                <a:chOff x="3739" y="2021"/>
                <a:chExt cx="1680" cy="1680"/>
              </a:xfrm>
            </p:grpSpPr>
            <p:grpSp>
              <p:nvGrpSpPr>
                <p:cNvPr id="128017" name="Group 71"/>
                <p:cNvGrpSpPr/>
                <p:nvPr/>
              </p:nvGrpSpPr>
              <p:grpSpPr>
                <a:xfrm>
                  <a:off x="3739" y="2021"/>
                  <a:ext cx="1679" cy="1679"/>
                  <a:chOff x="3604" y="1886"/>
                  <a:chExt cx="1679" cy="1679"/>
                </a:xfrm>
              </p:grpSpPr>
              <p:grpSp>
                <p:nvGrpSpPr>
                  <p:cNvPr id="128025" name="Group 72"/>
                  <p:cNvGrpSpPr/>
                  <p:nvPr/>
                </p:nvGrpSpPr>
                <p:grpSpPr>
                  <a:xfrm>
                    <a:off x="3604" y="1886"/>
                    <a:ext cx="1678" cy="1678"/>
                    <a:chOff x="3469" y="1751"/>
                    <a:chExt cx="1678" cy="1678"/>
                  </a:xfrm>
                </p:grpSpPr>
                <p:sp>
                  <p:nvSpPr>
                    <p:cNvPr id="94"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5"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8026" name="Group 75"/>
                  <p:cNvGrpSpPr/>
                  <p:nvPr/>
                </p:nvGrpSpPr>
                <p:grpSpPr>
                  <a:xfrm rot="2700000">
                    <a:off x="3605" y="1887"/>
                    <a:ext cx="1678" cy="1678"/>
                    <a:chOff x="3469" y="1751"/>
                    <a:chExt cx="1678" cy="1678"/>
                  </a:xfrm>
                </p:grpSpPr>
                <p:sp>
                  <p:nvSpPr>
                    <p:cNvPr id="92"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28018" name="Group 78"/>
                <p:cNvGrpSpPr/>
                <p:nvPr/>
              </p:nvGrpSpPr>
              <p:grpSpPr>
                <a:xfrm rot="1320000">
                  <a:off x="3740" y="2022"/>
                  <a:ext cx="1679" cy="1679"/>
                  <a:chOff x="3604" y="1886"/>
                  <a:chExt cx="1679" cy="1679"/>
                </a:xfrm>
              </p:grpSpPr>
              <p:grpSp>
                <p:nvGrpSpPr>
                  <p:cNvPr id="128019" name="Group 79"/>
                  <p:cNvGrpSpPr/>
                  <p:nvPr/>
                </p:nvGrpSpPr>
                <p:grpSpPr>
                  <a:xfrm>
                    <a:off x="3604" y="1886"/>
                    <a:ext cx="1678" cy="1678"/>
                    <a:chOff x="3469" y="1751"/>
                    <a:chExt cx="1678" cy="1678"/>
                  </a:xfrm>
                </p:grpSpPr>
                <p:sp>
                  <p:nvSpPr>
                    <p:cNvPr id="88"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9"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28020" name="Group 82"/>
                  <p:cNvGrpSpPr/>
                  <p:nvPr/>
                </p:nvGrpSpPr>
                <p:grpSpPr>
                  <a:xfrm rot="2700000">
                    <a:off x="3605" y="1887"/>
                    <a:ext cx="1678" cy="1678"/>
                    <a:chOff x="3469" y="1751"/>
                    <a:chExt cx="1678" cy="1678"/>
                  </a:xfrm>
                </p:grpSpPr>
                <p:sp>
                  <p:nvSpPr>
                    <p:cNvPr id="86"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7"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28016"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0050" name="Group 7"/>
          <p:cNvGrpSpPr/>
          <p:nvPr/>
        </p:nvGrpSpPr>
        <p:grpSpPr>
          <a:xfrm>
            <a:off x="252413" y="260350"/>
            <a:ext cx="935037" cy="935038"/>
            <a:chOff x="1701" y="346"/>
            <a:chExt cx="1179" cy="1179"/>
          </a:xfrm>
        </p:grpSpPr>
        <p:sp>
          <p:nvSpPr>
            <p:cNvPr id="9224"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5"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6"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7"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8"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9"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0051" name="Group 14"/>
          <p:cNvGrpSpPr/>
          <p:nvPr/>
        </p:nvGrpSpPr>
        <p:grpSpPr>
          <a:xfrm>
            <a:off x="2987675" y="0"/>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0052" name="Group 21"/>
          <p:cNvGrpSpPr/>
          <p:nvPr/>
        </p:nvGrpSpPr>
        <p:grpSpPr>
          <a:xfrm>
            <a:off x="1979613" y="549275"/>
            <a:ext cx="433387" cy="433388"/>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0053" name="Group 28"/>
          <p:cNvGrpSpPr/>
          <p:nvPr/>
        </p:nvGrpSpPr>
        <p:grpSpPr>
          <a:xfrm>
            <a:off x="8496300" y="0"/>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0054" name="Group 35"/>
          <p:cNvGrpSpPr/>
          <p:nvPr/>
        </p:nvGrpSpPr>
        <p:grpSpPr>
          <a:xfrm>
            <a:off x="7885113" y="1604963"/>
            <a:ext cx="433387" cy="433387"/>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0055" name="Group 42"/>
          <p:cNvGrpSpPr/>
          <p:nvPr/>
        </p:nvGrpSpPr>
        <p:grpSpPr>
          <a:xfrm>
            <a:off x="8027988" y="1676400"/>
            <a:ext cx="433387" cy="433388"/>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30056" name="图片 1"/>
          <p:cNvPicPr>
            <a:picLocks noChangeAspect="1"/>
          </p:cNvPicPr>
          <p:nvPr/>
        </p:nvPicPr>
        <p:blipFill>
          <a:blip r:embed="rId1"/>
          <a:srcRect l="21919" t="15175" r="6387"/>
          <a:stretch>
            <a:fillRect/>
          </a:stretch>
        </p:blipFill>
        <p:spPr>
          <a:xfrm>
            <a:off x="53975" y="765175"/>
            <a:ext cx="8923338" cy="5441950"/>
          </a:xfrm>
          <a:prstGeom prst="rect">
            <a:avLst/>
          </a:prstGeom>
          <a:noFill/>
          <a:ln w="9525">
            <a:noFill/>
          </a:ln>
        </p:spPr>
      </p:pic>
      <p:sp>
        <p:nvSpPr>
          <p:cNvPr id="130057" name="TextBox 2"/>
          <p:cNvSpPr txBox="1"/>
          <p:nvPr/>
        </p:nvSpPr>
        <p:spPr>
          <a:xfrm>
            <a:off x="500063" y="4975225"/>
            <a:ext cx="8320087" cy="1477963"/>
          </a:xfrm>
          <a:prstGeom prst="rect">
            <a:avLst/>
          </a:prstGeom>
          <a:noFill/>
          <a:ln w="38100" cap="flat" cmpd="sng">
            <a:solidFill>
              <a:srgbClr val="00B05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en-US" altLang="zh-CN" sz="1800" dirty="0"/>
          </a:p>
          <a:p>
            <a:pPr marL="0" lvl="0" indent="0" eaLnBrk="1" hangingPunct="1">
              <a:spcBef>
                <a:spcPct val="0"/>
              </a:spcBef>
              <a:buNone/>
            </a:pPr>
            <a:endParaRPr lang="en-US" altLang="zh-CN" sz="1800" dirty="0"/>
          </a:p>
          <a:p>
            <a:pPr marL="0" lvl="0" indent="0" eaLnBrk="1" hangingPunct="1">
              <a:spcBef>
                <a:spcPct val="0"/>
              </a:spcBef>
              <a:buNone/>
            </a:pPr>
            <a:endParaRPr lang="en-US" altLang="zh-CN" sz="1800" dirty="0"/>
          </a:p>
          <a:p>
            <a:pPr marL="0" lvl="0" indent="0" eaLnBrk="1" hangingPunct="1">
              <a:spcBef>
                <a:spcPct val="0"/>
              </a:spcBef>
              <a:buNone/>
            </a:pPr>
            <a:endParaRPr lang="en-US" altLang="zh-CN" sz="1800" dirty="0"/>
          </a:p>
          <a:p>
            <a:pPr marL="0" lvl="0" indent="0" eaLnBrk="1" hangingPunct="1">
              <a:spcBef>
                <a:spcPct val="0"/>
              </a:spcBef>
              <a:buNone/>
            </a:pPr>
            <a:endParaRPr lang="zh-CN" altLang="en-US" sz="1800" dirty="0"/>
          </a:p>
        </p:txBody>
      </p:sp>
      <p:grpSp>
        <p:nvGrpSpPr>
          <p:cNvPr id="130058" name="组合 1"/>
          <p:cNvGrpSpPr/>
          <p:nvPr/>
        </p:nvGrpSpPr>
        <p:grpSpPr>
          <a:xfrm>
            <a:off x="6804025" y="4941888"/>
            <a:ext cx="2195513" cy="2016125"/>
            <a:chOff x="6804025" y="4941888"/>
            <a:chExt cx="2195513" cy="2016125"/>
          </a:xfrm>
        </p:grpSpPr>
        <p:sp>
          <p:nvSpPr>
            <p:cNvPr id="130060"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78" name="图片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30062" name="Group 95"/>
            <p:cNvGrpSpPr/>
            <p:nvPr/>
          </p:nvGrpSpPr>
          <p:grpSpPr>
            <a:xfrm>
              <a:off x="6804025" y="4941888"/>
              <a:ext cx="2195513" cy="1943100"/>
              <a:chOff x="1701" y="346"/>
              <a:chExt cx="1179" cy="1179"/>
            </a:xfrm>
          </p:grpSpPr>
          <p:sp>
            <p:nvSpPr>
              <p:cNvPr id="97"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8"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9"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0"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1"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0063" name="Group 69"/>
            <p:cNvGrpSpPr/>
            <p:nvPr/>
          </p:nvGrpSpPr>
          <p:grpSpPr>
            <a:xfrm>
              <a:off x="7380288" y="5732463"/>
              <a:ext cx="655637" cy="655637"/>
              <a:chOff x="335" y="3565"/>
              <a:chExt cx="957" cy="957"/>
            </a:xfrm>
          </p:grpSpPr>
          <p:grpSp>
            <p:nvGrpSpPr>
              <p:cNvPr id="130064" name="Group 70"/>
              <p:cNvGrpSpPr/>
              <p:nvPr/>
            </p:nvGrpSpPr>
            <p:grpSpPr>
              <a:xfrm>
                <a:off x="335" y="3565"/>
                <a:ext cx="957" cy="957"/>
                <a:chOff x="3739" y="2021"/>
                <a:chExt cx="1680" cy="1680"/>
              </a:xfrm>
            </p:grpSpPr>
            <p:grpSp>
              <p:nvGrpSpPr>
                <p:cNvPr id="130066" name="Group 71"/>
                <p:cNvGrpSpPr/>
                <p:nvPr/>
              </p:nvGrpSpPr>
              <p:grpSpPr>
                <a:xfrm>
                  <a:off x="3739" y="2021"/>
                  <a:ext cx="1679" cy="1679"/>
                  <a:chOff x="3604" y="1886"/>
                  <a:chExt cx="1679" cy="1679"/>
                </a:xfrm>
              </p:grpSpPr>
              <p:grpSp>
                <p:nvGrpSpPr>
                  <p:cNvPr id="130074" name="Group 72"/>
                  <p:cNvGrpSpPr/>
                  <p:nvPr/>
                </p:nvGrpSpPr>
                <p:grpSpPr>
                  <a:xfrm>
                    <a:off x="3604" y="1886"/>
                    <a:ext cx="1678" cy="1678"/>
                    <a:chOff x="3469" y="1751"/>
                    <a:chExt cx="1678" cy="1678"/>
                  </a:xfrm>
                </p:grpSpPr>
                <p:sp>
                  <p:nvSpPr>
                    <p:cNvPr id="95"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6"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0075" name="Group 75"/>
                  <p:cNvGrpSpPr/>
                  <p:nvPr/>
                </p:nvGrpSpPr>
                <p:grpSpPr>
                  <a:xfrm rot="2700000">
                    <a:off x="3605" y="1887"/>
                    <a:ext cx="1678" cy="1678"/>
                    <a:chOff x="3469" y="1751"/>
                    <a:chExt cx="1678" cy="1678"/>
                  </a:xfrm>
                </p:grpSpPr>
                <p:sp>
                  <p:nvSpPr>
                    <p:cNvPr id="93"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4"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30067" name="Group 78"/>
                <p:cNvGrpSpPr/>
                <p:nvPr/>
              </p:nvGrpSpPr>
              <p:grpSpPr>
                <a:xfrm rot="1320000">
                  <a:off x="3740" y="2022"/>
                  <a:ext cx="1679" cy="1679"/>
                  <a:chOff x="3604" y="1886"/>
                  <a:chExt cx="1679" cy="1679"/>
                </a:xfrm>
              </p:grpSpPr>
              <p:grpSp>
                <p:nvGrpSpPr>
                  <p:cNvPr id="130068" name="Group 79"/>
                  <p:cNvGrpSpPr/>
                  <p:nvPr/>
                </p:nvGrpSpPr>
                <p:grpSpPr>
                  <a:xfrm>
                    <a:off x="3604" y="1886"/>
                    <a:ext cx="1678" cy="1678"/>
                    <a:chOff x="3469" y="1751"/>
                    <a:chExt cx="1678" cy="1678"/>
                  </a:xfrm>
                </p:grpSpPr>
                <p:sp>
                  <p:nvSpPr>
                    <p:cNvPr id="89"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0"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0069" name="Group 82"/>
                  <p:cNvGrpSpPr/>
                  <p:nvPr/>
                </p:nvGrpSpPr>
                <p:grpSpPr>
                  <a:xfrm rot="2700000">
                    <a:off x="3605" y="1887"/>
                    <a:ext cx="1678" cy="1678"/>
                    <a:chOff x="3469" y="1751"/>
                    <a:chExt cx="1678" cy="1678"/>
                  </a:xfrm>
                </p:grpSpPr>
                <p:sp>
                  <p:nvSpPr>
                    <p:cNvPr id="87"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8"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30065"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sp>
        <p:nvSpPr>
          <p:cNvPr id="130059" name="Rectangle 2"/>
          <p:cNvSpPr>
            <a:spLocks noGrp="1"/>
          </p:cNvSpPr>
          <p:nvPr/>
        </p:nvSpPr>
        <p:spPr>
          <a:xfrm>
            <a:off x="971550" y="260350"/>
            <a:ext cx="3887788" cy="561975"/>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solidFill>
                  <a:srgbClr val="C00000"/>
                </a:solidFill>
                <a:latin typeface="黑体" panose="02010609060101010101" pitchFamily="49" charset="-122"/>
                <a:ea typeface="黑体" panose="02010609060101010101" pitchFamily="49" charset="-122"/>
              </a:rPr>
              <a:t>理解性云平台</a:t>
            </a:r>
            <a:endParaRPr lang="zh-CN" altLang="en-US" sz="3600" b="1" dirty="0">
              <a:solidFill>
                <a:srgbClr val="C00000"/>
              </a:solidFill>
              <a:latin typeface="黑体" panose="02010609060101010101" pitchFamily="49" charset="-122"/>
              <a:ea typeface="黑体" panose="02010609060101010101" pitchFamily="49"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2098" name="Group 7"/>
          <p:cNvGrpSpPr/>
          <p:nvPr/>
        </p:nvGrpSpPr>
        <p:grpSpPr>
          <a:xfrm>
            <a:off x="252413" y="260350"/>
            <a:ext cx="935037" cy="935038"/>
            <a:chOff x="1701" y="346"/>
            <a:chExt cx="1179" cy="1179"/>
          </a:xfrm>
        </p:grpSpPr>
        <p:sp>
          <p:nvSpPr>
            <p:cNvPr id="9224"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5"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6"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7"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8"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9"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2099" name="Group 14"/>
          <p:cNvGrpSpPr/>
          <p:nvPr/>
        </p:nvGrpSpPr>
        <p:grpSpPr>
          <a:xfrm>
            <a:off x="2987675" y="0"/>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2100" name="Group 21"/>
          <p:cNvGrpSpPr/>
          <p:nvPr/>
        </p:nvGrpSpPr>
        <p:grpSpPr>
          <a:xfrm>
            <a:off x="1979613" y="549275"/>
            <a:ext cx="433387" cy="433388"/>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2101" name="Group 28"/>
          <p:cNvGrpSpPr/>
          <p:nvPr/>
        </p:nvGrpSpPr>
        <p:grpSpPr>
          <a:xfrm>
            <a:off x="8496300" y="0"/>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2102" name="Group 35"/>
          <p:cNvGrpSpPr/>
          <p:nvPr/>
        </p:nvGrpSpPr>
        <p:grpSpPr>
          <a:xfrm>
            <a:off x="7885113" y="1604963"/>
            <a:ext cx="433387" cy="433387"/>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2103" name="Group 42"/>
          <p:cNvGrpSpPr/>
          <p:nvPr/>
        </p:nvGrpSpPr>
        <p:grpSpPr>
          <a:xfrm>
            <a:off x="8027988" y="1676400"/>
            <a:ext cx="433387" cy="433388"/>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32104" name="Rectangle 2"/>
          <p:cNvSpPr>
            <a:spLocks noGrp="1"/>
          </p:cNvSpPr>
          <p:nvPr/>
        </p:nvSpPr>
        <p:spPr>
          <a:xfrm>
            <a:off x="971550" y="260350"/>
            <a:ext cx="3887788" cy="561975"/>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solidFill>
                  <a:srgbClr val="C00000"/>
                </a:solidFill>
                <a:latin typeface="黑体" panose="02010609060101010101" pitchFamily="49" charset="-122"/>
                <a:ea typeface="黑体" panose="02010609060101010101" pitchFamily="49" charset="-122"/>
              </a:rPr>
              <a:t>理解性云平台</a:t>
            </a:r>
            <a:endParaRPr lang="zh-CN" altLang="en-US" sz="3600" b="1" dirty="0">
              <a:solidFill>
                <a:srgbClr val="C00000"/>
              </a:solidFill>
              <a:latin typeface="黑体" panose="02010609060101010101" pitchFamily="49" charset="-122"/>
              <a:ea typeface="黑体" panose="02010609060101010101" pitchFamily="49" charset="-122"/>
            </a:endParaRPr>
          </a:p>
        </p:txBody>
      </p:sp>
      <p:pic>
        <p:nvPicPr>
          <p:cNvPr id="132105" name="图片 2"/>
          <p:cNvPicPr>
            <a:picLocks noChangeAspect="1"/>
          </p:cNvPicPr>
          <p:nvPr/>
        </p:nvPicPr>
        <p:blipFill>
          <a:blip r:embed="rId1"/>
          <a:srcRect l="10425" t="19281" r="1579"/>
          <a:stretch>
            <a:fillRect/>
          </a:stretch>
        </p:blipFill>
        <p:spPr>
          <a:xfrm>
            <a:off x="68263" y="1557338"/>
            <a:ext cx="9040812" cy="3384550"/>
          </a:xfrm>
          <a:prstGeom prst="rect">
            <a:avLst/>
          </a:prstGeom>
          <a:noFill/>
          <a:ln w="9525">
            <a:noFill/>
          </a:ln>
        </p:spPr>
      </p:pic>
      <p:grpSp>
        <p:nvGrpSpPr>
          <p:cNvPr id="132106" name="组合 1"/>
          <p:cNvGrpSpPr/>
          <p:nvPr/>
        </p:nvGrpSpPr>
        <p:grpSpPr>
          <a:xfrm>
            <a:off x="6804025" y="4941888"/>
            <a:ext cx="2195513" cy="2016125"/>
            <a:chOff x="6804025" y="4941888"/>
            <a:chExt cx="2195513" cy="2016125"/>
          </a:xfrm>
        </p:grpSpPr>
        <p:sp>
          <p:nvSpPr>
            <p:cNvPr id="132107"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77" name="图片 7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32109" name="Group 95"/>
            <p:cNvGrpSpPr/>
            <p:nvPr/>
          </p:nvGrpSpPr>
          <p:grpSpPr>
            <a:xfrm>
              <a:off x="6804025" y="4941888"/>
              <a:ext cx="2195513" cy="1943100"/>
              <a:chOff x="1701" y="346"/>
              <a:chExt cx="1179" cy="1179"/>
            </a:xfrm>
          </p:grpSpPr>
          <p:sp>
            <p:nvSpPr>
              <p:cNvPr id="96"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7"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8"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9"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0"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1"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2110" name="Group 69"/>
            <p:cNvGrpSpPr/>
            <p:nvPr/>
          </p:nvGrpSpPr>
          <p:grpSpPr>
            <a:xfrm>
              <a:off x="7380288" y="5732463"/>
              <a:ext cx="655637" cy="655637"/>
              <a:chOff x="335" y="3565"/>
              <a:chExt cx="957" cy="957"/>
            </a:xfrm>
          </p:grpSpPr>
          <p:grpSp>
            <p:nvGrpSpPr>
              <p:cNvPr id="132111" name="Group 70"/>
              <p:cNvGrpSpPr/>
              <p:nvPr/>
            </p:nvGrpSpPr>
            <p:grpSpPr>
              <a:xfrm>
                <a:off x="335" y="3565"/>
                <a:ext cx="957" cy="957"/>
                <a:chOff x="3739" y="2021"/>
                <a:chExt cx="1680" cy="1680"/>
              </a:xfrm>
            </p:grpSpPr>
            <p:grpSp>
              <p:nvGrpSpPr>
                <p:cNvPr id="132113" name="Group 71"/>
                <p:cNvGrpSpPr/>
                <p:nvPr/>
              </p:nvGrpSpPr>
              <p:grpSpPr>
                <a:xfrm>
                  <a:off x="3739" y="2021"/>
                  <a:ext cx="1679" cy="1679"/>
                  <a:chOff x="3604" y="1886"/>
                  <a:chExt cx="1679" cy="1679"/>
                </a:xfrm>
              </p:grpSpPr>
              <p:grpSp>
                <p:nvGrpSpPr>
                  <p:cNvPr id="132121" name="Group 72"/>
                  <p:cNvGrpSpPr/>
                  <p:nvPr/>
                </p:nvGrpSpPr>
                <p:grpSpPr>
                  <a:xfrm>
                    <a:off x="3604" y="1886"/>
                    <a:ext cx="1678" cy="1678"/>
                    <a:chOff x="3469" y="1751"/>
                    <a:chExt cx="1678" cy="1678"/>
                  </a:xfrm>
                </p:grpSpPr>
                <p:sp>
                  <p:nvSpPr>
                    <p:cNvPr id="94"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5"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2122" name="Group 75"/>
                  <p:cNvGrpSpPr/>
                  <p:nvPr/>
                </p:nvGrpSpPr>
                <p:grpSpPr>
                  <a:xfrm rot="2700000">
                    <a:off x="3605" y="1887"/>
                    <a:ext cx="1678" cy="1678"/>
                    <a:chOff x="3469" y="1751"/>
                    <a:chExt cx="1678" cy="1678"/>
                  </a:xfrm>
                </p:grpSpPr>
                <p:sp>
                  <p:nvSpPr>
                    <p:cNvPr id="92"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32114" name="Group 78"/>
                <p:cNvGrpSpPr/>
                <p:nvPr/>
              </p:nvGrpSpPr>
              <p:grpSpPr>
                <a:xfrm rot="1320000">
                  <a:off x="3740" y="2022"/>
                  <a:ext cx="1679" cy="1679"/>
                  <a:chOff x="3604" y="1886"/>
                  <a:chExt cx="1679" cy="1679"/>
                </a:xfrm>
              </p:grpSpPr>
              <p:grpSp>
                <p:nvGrpSpPr>
                  <p:cNvPr id="132115" name="Group 79"/>
                  <p:cNvGrpSpPr/>
                  <p:nvPr/>
                </p:nvGrpSpPr>
                <p:grpSpPr>
                  <a:xfrm>
                    <a:off x="3604" y="1886"/>
                    <a:ext cx="1678" cy="1678"/>
                    <a:chOff x="3469" y="1751"/>
                    <a:chExt cx="1678" cy="1678"/>
                  </a:xfrm>
                </p:grpSpPr>
                <p:sp>
                  <p:nvSpPr>
                    <p:cNvPr id="88"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9"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2116" name="Group 82"/>
                  <p:cNvGrpSpPr/>
                  <p:nvPr/>
                </p:nvGrpSpPr>
                <p:grpSpPr>
                  <a:xfrm rot="2700000">
                    <a:off x="3605" y="1887"/>
                    <a:ext cx="1678" cy="1678"/>
                    <a:chOff x="3469" y="1751"/>
                    <a:chExt cx="1678" cy="1678"/>
                  </a:xfrm>
                </p:grpSpPr>
                <p:sp>
                  <p:nvSpPr>
                    <p:cNvPr id="86"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7"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32112"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4146" name="Group 7"/>
          <p:cNvGrpSpPr/>
          <p:nvPr/>
        </p:nvGrpSpPr>
        <p:grpSpPr>
          <a:xfrm>
            <a:off x="252413" y="260350"/>
            <a:ext cx="935037" cy="935038"/>
            <a:chOff x="1701" y="346"/>
            <a:chExt cx="1179" cy="1179"/>
          </a:xfrm>
        </p:grpSpPr>
        <p:sp>
          <p:nvSpPr>
            <p:cNvPr id="9224"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5"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6"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7"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8"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9"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4147" name="Group 14"/>
          <p:cNvGrpSpPr/>
          <p:nvPr/>
        </p:nvGrpSpPr>
        <p:grpSpPr>
          <a:xfrm>
            <a:off x="2987675" y="0"/>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4148" name="Group 21"/>
          <p:cNvGrpSpPr/>
          <p:nvPr/>
        </p:nvGrpSpPr>
        <p:grpSpPr>
          <a:xfrm>
            <a:off x="1979613" y="549275"/>
            <a:ext cx="433387" cy="433388"/>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4149" name="Group 28"/>
          <p:cNvGrpSpPr/>
          <p:nvPr/>
        </p:nvGrpSpPr>
        <p:grpSpPr>
          <a:xfrm>
            <a:off x="8496300" y="0"/>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4150" name="Group 35"/>
          <p:cNvGrpSpPr/>
          <p:nvPr/>
        </p:nvGrpSpPr>
        <p:grpSpPr>
          <a:xfrm>
            <a:off x="7885113" y="1604963"/>
            <a:ext cx="433387" cy="433387"/>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4151" name="Group 42"/>
          <p:cNvGrpSpPr/>
          <p:nvPr/>
        </p:nvGrpSpPr>
        <p:grpSpPr>
          <a:xfrm>
            <a:off x="8027988" y="1676400"/>
            <a:ext cx="433387" cy="433388"/>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34152" name="Rectangle 2"/>
          <p:cNvSpPr>
            <a:spLocks noGrp="1"/>
          </p:cNvSpPr>
          <p:nvPr/>
        </p:nvSpPr>
        <p:spPr>
          <a:xfrm>
            <a:off x="971550" y="260350"/>
            <a:ext cx="3887788" cy="561975"/>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solidFill>
                  <a:srgbClr val="C00000"/>
                </a:solidFill>
                <a:latin typeface="黑体" panose="02010609060101010101" pitchFamily="49" charset="-122"/>
                <a:ea typeface="黑体" panose="02010609060101010101" pitchFamily="49" charset="-122"/>
              </a:rPr>
              <a:t>理解性云平台</a:t>
            </a:r>
            <a:endParaRPr lang="zh-CN" altLang="en-US" sz="3600" b="1" dirty="0">
              <a:solidFill>
                <a:srgbClr val="C00000"/>
              </a:solidFill>
              <a:latin typeface="黑体" panose="02010609060101010101" pitchFamily="49" charset="-122"/>
              <a:ea typeface="黑体" panose="02010609060101010101" pitchFamily="49" charset="-122"/>
            </a:endParaRPr>
          </a:p>
        </p:txBody>
      </p:sp>
      <p:pic>
        <p:nvPicPr>
          <p:cNvPr id="134153" name="图片 1"/>
          <p:cNvPicPr>
            <a:picLocks noChangeAspect="1"/>
          </p:cNvPicPr>
          <p:nvPr/>
        </p:nvPicPr>
        <p:blipFill>
          <a:blip r:embed="rId1"/>
          <a:srcRect l="11443" t="12550"/>
          <a:stretch>
            <a:fillRect/>
          </a:stretch>
        </p:blipFill>
        <p:spPr>
          <a:xfrm>
            <a:off x="63500" y="1484313"/>
            <a:ext cx="9080500" cy="3076575"/>
          </a:xfrm>
          <a:prstGeom prst="rect">
            <a:avLst/>
          </a:prstGeom>
          <a:noFill/>
          <a:ln w="9525">
            <a:noFill/>
          </a:ln>
        </p:spPr>
      </p:pic>
      <p:grpSp>
        <p:nvGrpSpPr>
          <p:cNvPr id="134154" name="组合 1"/>
          <p:cNvGrpSpPr/>
          <p:nvPr/>
        </p:nvGrpSpPr>
        <p:grpSpPr>
          <a:xfrm>
            <a:off x="6804025" y="4941888"/>
            <a:ext cx="2195513" cy="2016125"/>
            <a:chOff x="6804025" y="4941888"/>
            <a:chExt cx="2195513" cy="2016125"/>
          </a:xfrm>
        </p:grpSpPr>
        <p:sp>
          <p:nvSpPr>
            <p:cNvPr id="134155"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77" name="图片 7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34157" name="Group 95"/>
            <p:cNvGrpSpPr/>
            <p:nvPr/>
          </p:nvGrpSpPr>
          <p:grpSpPr>
            <a:xfrm>
              <a:off x="6804025" y="4941888"/>
              <a:ext cx="2195513" cy="1943100"/>
              <a:chOff x="1701" y="346"/>
              <a:chExt cx="1179" cy="1179"/>
            </a:xfrm>
          </p:grpSpPr>
          <p:sp>
            <p:nvSpPr>
              <p:cNvPr id="96"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7"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8"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9"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0"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1"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4158" name="Group 69"/>
            <p:cNvGrpSpPr/>
            <p:nvPr/>
          </p:nvGrpSpPr>
          <p:grpSpPr>
            <a:xfrm>
              <a:off x="7380288" y="5732463"/>
              <a:ext cx="655637" cy="655637"/>
              <a:chOff x="335" y="3565"/>
              <a:chExt cx="957" cy="957"/>
            </a:xfrm>
          </p:grpSpPr>
          <p:grpSp>
            <p:nvGrpSpPr>
              <p:cNvPr id="134159" name="Group 70"/>
              <p:cNvGrpSpPr/>
              <p:nvPr/>
            </p:nvGrpSpPr>
            <p:grpSpPr>
              <a:xfrm>
                <a:off x="335" y="3565"/>
                <a:ext cx="957" cy="957"/>
                <a:chOff x="3739" y="2021"/>
                <a:chExt cx="1680" cy="1680"/>
              </a:xfrm>
            </p:grpSpPr>
            <p:grpSp>
              <p:nvGrpSpPr>
                <p:cNvPr id="134161" name="Group 71"/>
                <p:cNvGrpSpPr/>
                <p:nvPr/>
              </p:nvGrpSpPr>
              <p:grpSpPr>
                <a:xfrm>
                  <a:off x="3739" y="2021"/>
                  <a:ext cx="1679" cy="1679"/>
                  <a:chOff x="3604" y="1886"/>
                  <a:chExt cx="1679" cy="1679"/>
                </a:xfrm>
              </p:grpSpPr>
              <p:grpSp>
                <p:nvGrpSpPr>
                  <p:cNvPr id="134169" name="Group 72"/>
                  <p:cNvGrpSpPr/>
                  <p:nvPr/>
                </p:nvGrpSpPr>
                <p:grpSpPr>
                  <a:xfrm>
                    <a:off x="3604" y="1886"/>
                    <a:ext cx="1678" cy="1678"/>
                    <a:chOff x="3469" y="1751"/>
                    <a:chExt cx="1678" cy="1678"/>
                  </a:xfrm>
                </p:grpSpPr>
                <p:sp>
                  <p:nvSpPr>
                    <p:cNvPr id="94"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5"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4170" name="Group 75"/>
                  <p:cNvGrpSpPr/>
                  <p:nvPr/>
                </p:nvGrpSpPr>
                <p:grpSpPr>
                  <a:xfrm rot="2700000">
                    <a:off x="3605" y="1887"/>
                    <a:ext cx="1678" cy="1678"/>
                    <a:chOff x="3469" y="1751"/>
                    <a:chExt cx="1678" cy="1678"/>
                  </a:xfrm>
                </p:grpSpPr>
                <p:sp>
                  <p:nvSpPr>
                    <p:cNvPr id="92"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34162" name="Group 78"/>
                <p:cNvGrpSpPr/>
                <p:nvPr/>
              </p:nvGrpSpPr>
              <p:grpSpPr>
                <a:xfrm rot="1320000">
                  <a:off x="3740" y="2022"/>
                  <a:ext cx="1679" cy="1679"/>
                  <a:chOff x="3604" y="1886"/>
                  <a:chExt cx="1679" cy="1679"/>
                </a:xfrm>
              </p:grpSpPr>
              <p:grpSp>
                <p:nvGrpSpPr>
                  <p:cNvPr id="134163" name="Group 79"/>
                  <p:cNvGrpSpPr/>
                  <p:nvPr/>
                </p:nvGrpSpPr>
                <p:grpSpPr>
                  <a:xfrm>
                    <a:off x="3604" y="1886"/>
                    <a:ext cx="1678" cy="1678"/>
                    <a:chOff x="3469" y="1751"/>
                    <a:chExt cx="1678" cy="1678"/>
                  </a:xfrm>
                </p:grpSpPr>
                <p:sp>
                  <p:nvSpPr>
                    <p:cNvPr id="88"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9"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4164" name="Group 82"/>
                  <p:cNvGrpSpPr/>
                  <p:nvPr/>
                </p:nvGrpSpPr>
                <p:grpSpPr>
                  <a:xfrm rot="2700000">
                    <a:off x="3605" y="1887"/>
                    <a:ext cx="1678" cy="1678"/>
                    <a:chOff x="3469" y="1751"/>
                    <a:chExt cx="1678" cy="1678"/>
                  </a:xfrm>
                </p:grpSpPr>
                <p:sp>
                  <p:nvSpPr>
                    <p:cNvPr id="86"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7"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34160"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6194" name="Group 7"/>
          <p:cNvGrpSpPr/>
          <p:nvPr/>
        </p:nvGrpSpPr>
        <p:grpSpPr>
          <a:xfrm>
            <a:off x="252413" y="260350"/>
            <a:ext cx="935037" cy="935038"/>
            <a:chOff x="1701" y="346"/>
            <a:chExt cx="1179" cy="1179"/>
          </a:xfrm>
        </p:grpSpPr>
        <p:sp>
          <p:nvSpPr>
            <p:cNvPr id="9224"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5"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6"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7"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8"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9"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6195" name="Group 14"/>
          <p:cNvGrpSpPr/>
          <p:nvPr/>
        </p:nvGrpSpPr>
        <p:grpSpPr>
          <a:xfrm>
            <a:off x="2987675" y="0"/>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6196" name="Group 21"/>
          <p:cNvGrpSpPr/>
          <p:nvPr/>
        </p:nvGrpSpPr>
        <p:grpSpPr>
          <a:xfrm>
            <a:off x="1979613" y="549275"/>
            <a:ext cx="433387" cy="433388"/>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6197" name="Group 28"/>
          <p:cNvGrpSpPr/>
          <p:nvPr/>
        </p:nvGrpSpPr>
        <p:grpSpPr>
          <a:xfrm>
            <a:off x="8496300" y="0"/>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6198" name="Group 35"/>
          <p:cNvGrpSpPr/>
          <p:nvPr/>
        </p:nvGrpSpPr>
        <p:grpSpPr>
          <a:xfrm>
            <a:off x="7885113" y="1604963"/>
            <a:ext cx="433387" cy="433387"/>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6199" name="Group 42"/>
          <p:cNvGrpSpPr/>
          <p:nvPr/>
        </p:nvGrpSpPr>
        <p:grpSpPr>
          <a:xfrm>
            <a:off x="8027988" y="1676400"/>
            <a:ext cx="433387" cy="433388"/>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36200" name="Rectangle 2"/>
          <p:cNvSpPr>
            <a:spLocks noGrp="1"/>
          </p:cNvSpPr>
          <p:nvPr/>
        </p:nvSpPr>
        <p:spPr>
          <a:xfrm>
            <a:off x="971550" y="260350"/>
            <a:ext cx="3887788" cy="561975"/>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solidFill>
                  <a:srgbClr val="C00000"/>
                </a:solidFill>
                <a:latin typeface="黑体" panose="02010609060101010101" pitchFamily="49" charset="-122"/>
                <a:ea typeface="黑体" panose="02010609060101010101" pitchFamily="49" charset="-122"/>
              </a:rPr>
              <a:t>理解性云平台</a:t>
            </a:r>
            <a:endParaRPr lang="zh-CN" altLang="en-US" sz="3600" b="1" dirty="0">
              <a:solidFill>
                <a:srgbClr val="C00000"/>
              </a:solidFill>
              <a:latin typeface="黑体" panose="02010609060101010101" pitchFamily="49" charset="-122"/>
              <a:ea typeface="黑体" panose="02010609060101010101" pitchFamily="49" charset="-122"/>
            </a:endParaRPr>
          </a:p>
        </p:txBody>
      </p:sp>
      <p:pic>
        <p:nvPicPr>
          <p:cNvPr id="136201" name="图片 2"/>
          <p:cNvPicPr>
            <a:picLocks noChangeAspect="1"/>
          </p:cNvPicPr>
          <p:nvPr/>
        </p:nvPicPr>
        <p:blipFill>
          <a:blip r:embed="rId1"/>
          <a:stretch>
            <a:fillRect/>
          </a:stretch>
        </p:blipFill>
        <p:spPr>
          <a:xfrm>
            <a:off x="0" y="1773238"/>
            <a:ext cx="9144000" cy="2590800"/>
          </a:xfrm>
          <a:prstGeom prst="rect">
            <a:avLst/>
          </a:prstGeom>
          <a:noFill/>
          <a:ln w="9525">
            <a:noFill/>
          </a:ln>
        </p:spPr>
      </p:pic>
      <p:grpSp>
        <p:nvGrpSpPr>
          <p:cNvPr id="136202" name="组合 1"/>
          <p:cNvGrpSpPr/>
          <p:nvPr/>
        </p:nvGrpSpPr>
        <p:grpSpPr>
          <a:xfrm>
            <a:off x="6804025" y="4941888"/>
            <a:ext cx="2195513" cy="2016125"/>
            <a:chOff x="6804025" y="4941888"/>
            <a:chExt cx="2195513" cy="2016125"/>
          </a:xfrm>
        </p:grpSpPr>
        <p:sp>
          <p:nvSpPr>
            <p:cNvPr id="136203"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77" name="图片 7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36205" name="Group 95"/>
            <p:cNvGrpSpPr/>
            <p:nvPr/>
          </p:nvGrpSpPr>
          <p:grpSpPr>
            <a:xfrm>
              <a:off x="6804025" y="4941888"/>
              <a:ext cx="2195513" cy="1943100"/>
              <a:chOff x="1701" y="346"/>
              <a:chExt cx="1179" cy="1179"/>
            </a:xfrm>
          </p:grpSpPr>
          <p:sp>
            <p:nvSpPr>
              <p:cNvPr id="96"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7"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8"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9"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0"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1"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6206" name="Group 69"/>
            <p:cNvGrpSpPr/>
            <p:nvPr/>
          </p:nvGrpSpPr>
          <p:grpSpPr>
            <a:xfrm>
              <a:off x="7380288" y="5732463"/>
              <a:ext cx="655637" cy="655637"/>
              <a:chOff x="335" y="3565"/>
              <a:chExt cx="957" cy="957"/>
            </a:xfrm>
          </p:grpSpPr>
          <p:grpSp>
            <p:nvGrpSpPr>
              <p:cNvPr id="136207" name="Group 70"/>
              <p:cNvGrpSpPr/>
              <p:nvPr/>
            </p:nvGrpSpPr>
            <p:grpSpPr>
              <a:xfrm>
                <a:off x="335" y="3565"/>
                <a:ext cx="957" cy="957"/>
                <a:chOff x="3739" y="2021"/>
                <a:chExt cx="1680" cy="1680"/>
              </a:xfrm>
            </p:grpSpPr>
            <p:grpSp>
              <p:nvGrpSpPr>
                <p:cNvPr id="136209" name="Group 71"/>
                <p:cNvGrpSpPr/>
                <p:nvPr/>
              </p:nvGrpSpPr>
              <p:grpSpPr>
                <a:xfrm>
                  <a:off x="3739" y="2021"/>
                  <a:ext cx="1679" cy="1679"/>
                  <a:chOff x="3604" y="1886"/>
                  <a:chExt cx="1679" cy="1679"/>
                </a:xfrm>
              </p:grpSpPr>
              <p:grpSp>
                <p:nvGrpSpPr>
                  <p:cNvPr id="136217" name="Group 72"/>
                  <p:cNvGrpSpPr/>
                  <p:nvPr/>
                </p:nvGrpSpPr>
                <p:grpSpPr>
                  <a:xfrm>
                    <a:off x="3604" y="1886"/>
                    <a:ext cx="1678" cy="1678"/>
                    <a:chOff x="3469" y="1751"/>
                    <a:chExt cx="1678" cy="1678"/>
                  </a:xfrm>
                </p:grpSpPr>
                <p:sp>
                  <p:nvSpPr>
                    <p:cNvPr id="94"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5"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6218" name="Group 75"/>
                  <p:cNvGrpSpPr/>
                  <p:nvPr/>
                </p:nvGrpSpPr>
                <p:grpSpPr>
                  <a:xfrm rot="2700000">
                    <a:off x="3605" y="1887"/>
                    <a:ext cx="1678" cy="1678"/>
                    <a:chOff x="3469" y="1751"/>
                    <a:chExt cx="1678" cy="1678"/>
                  </a:xfrm>
                </p:grpSpPr>
                <p:sp>
                  <p:nvSpPr>
                    <p:cNvPr id="92"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36210" name="Group 78"/>
                <p:cNvGrpSpPr/>
                <p:nvPr/>
              </p:nvGrpSpPr>
              <p:grpSpPr>
                <a:xfrm rot="1320000">
                  <a:off x="3740" y="2022"/>
                  <a:ext cx="1679" cy="1679"/>
                  <a:chOff x="3604" y="1886"/>
                  <a:chExt cx="1679" cy="1679"/>
                </a:xfrm>
              </p:grpSpPr>
              <p:grpSp>
                <p:nvGrpSpPr>
                  <p:cNvPr id="136211" name="Group 79"/>
                  <p:cNvGrpSpPr/>
                  <p:nvPr/>
                </p:nvGrpSpPr>
                <p:grpSpPr>
                  <a:xfrm>
                    <a:off x="3604" y="1886"/>
                    <a:ext cx="1678" cy="1678"/>
                    <a:chOff x="3469" y="1751"/>
                    <a:chExt cx="1678" cy="1678"/>
                  </a:xfrm>
                </p:grpSpPr>
                <p:sp>
                  <p:nvSpPr>
                    <p:cNvPr id="88"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9"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6212" name="Group 82"/>
                  <p:cNvGrpSpPr/>
                  <p:nvPr/>
                </p:nvGrpSpPr>
                <p:grpSpPr>
                  <a:xfrm rot="2700000">
                    <a:off x="3605" y="1887"/>
                    <a:ext cx="1678" cy="1678"/>
                    <a:chOff x="3469" y="1751"/>
                    <a:chExt cx="1678" cy="1678"/>
                  </a:xfrm>
                </p:grpSpPr>
                <p:sp>
                  <p:nvSpPr>
                    <p:cNvPr id="86"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7"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36208"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8242" name="Group 7"/>
          <p:cNvGrpSpPr/>
          <p:nvPr/>
        </p:nvGrpSpPr>
        <p:grpSpPr>
          <a:xfrm>
            <a:off x="252413" y="260350"/>
            <a:ext cx="935037" cy="935038"/>
            <a:chOff x="1701" y="346"/>
            <a:chExt cx="1179" cy="1179"/>
          </a:xfrm>
        </p:grpSpPr>
        <p:sp>
          <p:nvSpPr>
            <p:cNvPr id="9224"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5"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6"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7"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8"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9"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8243" name="Group 14"/>
          <p:cNvGrpSpPr/>
          <p:nvPr/>
        </p:nvGrpSpPr>
        <p:grpSpPr>
          <a:xfrm>
            <a:off x="2987675" y="0"/>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8244" name="Group 21"/>
          <p:cNvGrpSpPr/>
          <p:nvPr/>
        </p:nvGrpSpPr>
        <p:grpSpPr>
          <a:xfrm>
            <a:off x="1979613" y="549275"/>
            <a:ext cx="433387" cy="433388"/>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8245" name="Group 28"/>
          <p:cNvGrpSpPr/>
          <p:nvPr/>
        </p:nvGrpSpPr>
        <p:grpSpPr>
          <a:xfrm>
            <a:off x="8496300" y="0"/>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8246" name="Group 35"/>
          <p:cNvGrpSpPr/>
          <p:nvPr/>
        </p:nvGrpSpPr>
        <p:grpSpPr>
          <a:xfrm>
            <a:off x="7885113" y="1604963"/>
            <a:ext cx="433387" cy="433387"/>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8247" name="Group 42"/>
          <p:cNvGrpSpPr/>
          <p:nvPr/>
        </p:nvGrpSpPr>
        <p:grpSpPr>
          <a:xfrm>
            <a:off x="8027988" y="1676400"/>
            <a:ext cx="433387" cy="433388"/>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38248" name="Rectangle 2"/>
          <p:cNvSpPr>
            <a:spLocks noGrp="1"/>
          </p:cNvSpPr>
          <p:nvPr/>
        </p:nvSpPr>
        <p:spPr>
          <a:xfrm>
            <a:off x="971550" y="260350"/>
            <a:ext cx="3887788" cy="561975"/>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solidFill>
                  <a:srgbClr val="C00000"/>
                </a:solidFill>
                <a:latin typeface="黑体" panose="02010609060101010101" pitchFamily="49" charset="-122"/>
                <a:ea typeface="黑体" panose="02010609060101010101" pitchFamily="49" charset="-122"/>
              </a:rPr>
              <a:t>理解性云平台</a:t>
            </a:r>
            <a:endParaRPr lang="zh-CN" altLang="en-US" sz="3600" b="1" dirty="0">
              <a:solidFill>
                <a:srgbClr val="C00000"/>
              </a:solidFill>
              <a:latin typeface="黑体" panose="02010609060101010101" pitchFamily="49" charset="-122"/>
              <a:ea typeface="黑体" panose="02010609060101010101" pitchFamily="49" charset="-122"/>
            </a:endParaRPr>
          </a:p>
        </p:txBody>
      </p:sp>
      <p:pic>
        <p:nvPicPr>
          <p:cNvPr id="138249" name="图片 2">
            <a:hlinkClick r:id="rId1" action="ppaction://hlinkfile"/>
          </p:cNvPr>
          <p:cNvPicPr>
            <a:picLocks noChangeAspect="1"/>
          </p:cNvPicPr>
          <p:nvPr/>
        </p:nvPicPr>
        <p:blipFill>
          <a:blip r:embed="rId2"/>
          <a:stretch>
            <a:fillRect/>
          </a:stretch>
        </p:blipFill>
        <p:spPr>
          <a:xfrm>
            <a:off x="100013" y="1628775"/>
            <a:ext cx="8943975" cy="3057525"/>
          </a:xfrm>
          <a:prstGeom prst="rect">
            <a:avLst/>
          </a:prstGeom>
          <a:noFill/>
          <a:ln w="9525">
            <a:noFill/>
          </a:ln>
        </p:spPr>
      </p:pic>
      <p:grpSp>
        <p:nvGrpSpPr>
          <p:cNvPr id="138250" name="组合 1"/>
          <p:cNvGrpSpPr/>
          <p:nvPr/>
        </p:nvGrpSpPr>
        <p:grpSpPr>
          <a:xfrm>
            <a:off x="6804025" y="4941888"/>
            <a:ext cx="2195513" cy="2016125"/>
            <a:chOff x="6804025" y="4941888"/>
            <a:chExt cx="2195513" cy="2016125"/>
          </a:xfrm>
        </p:grpSpPr>
        <p:sp>
          <p:nvSpPr>
            <p:cNvPr id="138251"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77" name="图片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38253" name="Group 95"/>
            <p:cNvGrpSpPr/>
            <p:nvPr/>
          </p:nvGrpSpPr>
          <p:grpSpPr>
            <a:xfrm>
              <a:off x="6804025" y="4941888"/>
              <a:ext cx="2195513" cy="1943100"/>
              <a:chOff x="1701" y="346"/>
              <a:chExt cx="1179" cy="1179"/>
            </a:xfrm>
          </p:grpSpPr>
          <p:sp>
            <p:nvSpPr>
              <p:cNvPr id="96"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7"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8"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9"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0"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1"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8254" name="Group 69"/>
            <p:cNvGrpSpPr/>
            <p:nvPr/>
          </p:nvGrpSpPr>
          <p:grpSpPr>
            <a:xfrm>
              <a:off x="7380288" y="5732463"/>
              <a:ext cx="655637" cy="655637"/>
              <a:chOff x="335" y="3565"/>
              <a:chExt cx="957" cy="957"/>
            </a:xfrm>
          </p:grpSpPr>
          <p:grpSp>
            <p:nvGrpSpPr>
              <p:cNvPr id="138255" name="Group 70"/>
              <p:cNvGrpSpPr/>
              <p:nvPr/>
            </p:nvGrpSpPr>
            <p:grpSpPr>
              <a:xfrm>
                <a:off x="335" y="3565"/>
                <a:ext cx="957" cy="957"/>
                <a:chOff x="3739" y="2021"/>
                <a:chExt cx="1680" cy="1680"/>
              </a:xfrm>
            </p:grpSpPr>
            <p:grpSp>
              <p:nvGrpSpPr>
                <p:cNvPr id="138257" name="Group 71"/>
                <p:cNvGrpSpPr/>
                <p:nvPr/>
              </p:nvGrpSpPr>
              <p:grpSpPr>
                <a:xfrm>
                  <a:off x="3739" y="2021"/>
                  <a:ext cx="1679" cy="1679"/>
                  <a:chOff x="3604" y="1886"/>
                  <a:chExt cx="1679" cy="1679"/>
                </a:xfrm>
              </p:grpSpPr>
              <p:grpSp>
                <p:nvGrpSpPr>
                  <p:cNvPr id="138265" name="Group 72"/>
                  <p:cNvGrpSpPr/>
                  <p:nvPr/>
                </p:nvGrpSpPr>
                <p:grpSpPr>
                  <a:xfrm>
                    <a:off x="3604" y="1886"/>
                    <a:ext cx="1678" cy="1678"/>
                    <a:chOff x="3469" y="1751"/>
                    <a:chExt cx="1678" cy="1678"/>
                  </a:xfrm>
                </p:grpSpPr>
                <p:sp>
                  <p:nvSpPr>
                    <p:cNvPr id="94"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5"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8266" name="Group 75"/>
                  <p:cNvGrpSpPr/>
                  <p:nvPr/>
                </p:nvGrpSpPr>
                <p:grpSpPr>
                  <a:xfrm rot="2700000">
                    <a:off x="3605" y="1887"/>
                    <a:ext cx="1678" cy="1678"/>
                    <a:chOff x="3469" y="1751"/>
                    <a:chExt cx="1678" cy="1678"/>
                  </a:xfrm>
                </p:grpSpPr>
                <p:sp>
                  <p:nvSpPr>
                    <p:cNvPr id="92"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38258" name="Group 78"/>
                <p:cNvGrpSpPr/>
                <p:nvPr/>
              </p:nvGrpSpPr>
              <p:grpSpPr>
                <a:xfrm rot="1320000">
                  <a:off x="3740" y="2022"/>
                  <a:ext cx="1679" cy="1679"/>
                  <a:chOff x="3604" y="1886"/>
                  <a:chExt cx="1679" cy="1679"/>
                </a:xfrm>
              </p:grpSpPr>
              <p:grpSp>
                <p:nvGrpSpPr>
                  <p:cNvPr id="138259" name="Group 79"/>
                  <p:cNvGrpSpPr/>
                  <p:nvPr/>
                </p:nvGrpSpPr>
                <p:grpSpPr>
                  <a:xfrm>
                    <a:off x="3604" y="1886"/>
                    <a:ext cx="1678" cy="1678"/>
                    <a:chOff x="3469" y="1751"/>
                    <a:chExt cx="1678" cy="1678"/>
                  </a:xfrm>
                </p:grpSpPr>
                <p:sp>
                  <p:nvSpPr>
                    <p:cNvPr id="88"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9"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38260" name="Group 82"/>
                  <p:cNvGrpSpPr/>
                  <p:nvPr/>
                </p:nvGrpSpPr>
                <p:grpSpPr>
                  <a:xfrm rot="2700000">
                    <a:off x="3605" y="1887"/>
                    <a:ext cx="1678" cy="1678"/>
                    <a:chOff x="3469" y="1751"/>
                    <a:chExt cx="1678" cy="1678"/>
                  </a:xfrm>
                </p:grpSpPr>
                <p:sp>
                  <p:nvSpPr>
                    <p:cNvPr id="86"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7"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38256"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0290" name="Rectangle 2"/>
          <p:cNvSpPr/>
          <p:nvPr/>
        </p:nvSpPr>
        <p:spPr>
          <a:xfrm>
            <a:off x="-36512" y="1052513"/>
            <a:ext cx="9180512"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40291" name="Rectangle 4"/>
          <p:cNvSpPr/>
          <p:nvPr/>
        </p:nvSpPr>
        <p:spPr>
          <a:xfrm>
            <a:off x="0" y="0"/>
            <a:ext cx="9144000"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40292"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40293"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40294"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40295"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40296"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44" name="矩形 43"/>
          <p:cNvSpPr/>
          <p:nvPr/>
        </p:nvSpPr>
        <p:spPr>
          <a:xfrm>
            <a:off x="1810747" y="1700808"/>
            <a:ext cx="5057796" cy="92333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rPr>
              <a:t>2.</a:t>
            </a:r>
            <a:r>
              <a:rPr kumimoji="0" lang="zh-CN" altLang="en-US"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rPr>
              <a:t>改变课堂教学</a:t>
            </a:r>
            <a:endParaRPr kumimoji="0" lang="zh-CN" altLang="en-US"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endParaRPr>
          </a:p>
        </p:txBody>
      </p:sp>
      <p:grpSp>
        <p:nvGrpSpPr>
          <p:cNvPr id="140298" name="7"/>
          <p:cNvGrpSpPr/>
          <p:nvPr/>
        </p:nvGrpSpPr>
        <p:grpSpPr>
          <a:xfrm>
            <a:off x="3052763" y="188913"/>
            <a:ext cx="2520950" cy="1554162"/>
            <a:chOff x="395536" y="434818"/>
            <a:chExt cx="2520280" cy="1554908"/>
          </a:xfrm>
        </p:grpSpPr>
        <p:sp>
          <p:nvSpPr>
            <p:cNvPr id="46" name="矩形 45"/>
            <p:cNvSpPr/>
            <p:nvPr/>
          </p:nvSpPr>
          <p:spPr>
            <a:xfrm>
              <a:off x="395536" y="434818"/>
              <a:ext cx="2520280" cy="15549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0310" name="矩形 29"/>
            <p:cNvSpPr/>
            <p:nvPr/>
          </p:nvSpPr>
          <p:spPr>
            <a:xfrm>
              <a:off x="660318" y="521317"/>
              <a:ext cx="1990722" cy="13856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理念</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讲授知识为中心</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自主合作探究</a:t>
              </a:r>
              <a:endParaRPr lang="zh-CN" altLang="en-US" sz="2000" b="1" dirty="0">
                <a:solidFill>
                  <a:srgbClr val="000000"/>
                </a:solidFill>
                <a:latin typeface="Calibri" panose="020F0502020204030204" pitchFamily="34" charset="0"/>
              </a:endParaRPr>
            </a:p>
          </p:txBody>
        </p:sp>
      </p:grpSp>
      <p:grpSp>
        <p:nvGrpSpPr>
          <p:cNvPr id="140299" name="8"/>
          <p:cNvGrpSpPr/>
          <p:nvPr/>
        </p:nvGrpSpPr>
        <p:grpSpPr>
          <a:xfrm>
            <a:off x="5135563" y="2713038"/>
            <a:ext cx="3429000" cy="1692275"/>
            <a:chOff x="576236" y="327553"/>
            <a:chExt cx="2223888" cy="1424968"/>
          </a:xfrm>
        </p:grpSpPr>
        <p:sp>
          <p:nvSpPr>
            <p:cNvPr id="49" name="矩形 48"/>
            <p:cNvSpPr/>
            <p:nvPr/>
          </p:nvSpPr>
          <p:spPr>
            <a:xfrm>
              <a:off x="576236" y="327553"/>
              <a:ext cx="2169320" cy="14249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0308" name="矩形 32"/>
            <p:cNvSpPr/>
            <p:nvPr/>
          </p:nvSpPr>
          <p:spPr>
            <a:xfrm>
              <a:off x="627950" y="327553"/>
              <a:ext cx="2172174" cy="142496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创新</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eaLnBrk="1" hangingPunct="1">
                <a:spcBef>
                  <a:spcPct val="0"/>
                </a:spcBef>
                <a:buNone/>
              </a:pPr>
              <a:r>
                <a:rPr lang="en-US" altLang="zh-CN" sz="2000" b="1" dirty="0">
                  <a:solidFill>
                    <a:srgbClr val="000000"/>
                  </a:solidFill>
                  <a:latin typeface="Calibri" panose="020F0502020204030204" pitchFamily="34" charset="0"/>
                </a:rPr>
                <a:t>1.</a:t>
              </a:r>
              <a:r>
                <a:rPr lang="zh-CN" altLang="en-US" sz="2000" b="1" dirty="0">
                  <a:solidFill>
                    <a:srgbClr val="000000"/>
                  </a:solidFill>
                  <a:latin typeface="Calibri" panose="020F0502020204030204" pitchFamily="34" charset="0"/>
                </a:rPr>
                <a:t>归纳内化三环节九要点</a:t>
              </a:r>
              <a:endParaRPr lang="en-US" altLang="zh-CN" sz="2000" b="1" dirty="0">
                <a:solidFill>
                  <a:srgbClr val="000000"/>
                </a:solidFill>
                <a:latin typeface="Calibri" panose="020F0502020204030204" pitchFamily="34" charset="0"/>
              </a:endParaRPr>
            </a:p>
            <a:p>
              <a:pPr marL="0" lvl="0" indent="0" eaLnBrk="1" hangingPunct="1">
                <a:spcBef>
                  <a:spcPct val="0"/>
                </a:spcBef>
                <a:buNone/>
              </a:pPr>
              <a:r>
                <a:rPr lang="en-US" altLang="zh-CN" sz="2000" b="1" dirty="0">
                  <a:solidFill>
                    <a:srgbClr val="000000"/>
                  </a:solidFill>
                  <a:latin typeface="Calibri" panose="020F0502020204030204" pitchFamily="34" charset="0"/>
                </a:rPr>
                <a:t>2.</a:t>
              </a:r>
              <a:r>
                <a:rPr lang="zh-CN" altLang="en-US" sz="2000" b="1" dirty="0">
                  <a:solidFill>
                    <a:srgbClr val="000000"/>
                  </a:solidFill>
                  <a:latin typeface="Calibri" panose="020F0502020204030204" pitchFamily="34" charset="0"/>
                </a:rPr>
                <a:t>践行探索翻转课堂</a:t>
              </a:r>
              <a:endParaRPr lang="en-US" altLang="zh-CN" sz="2000" b="1" dirty="0">
                <a:solidFill>
                  <a:srgbClr val="000000"/>
                </a:solidFill>
                <a:latin typeface="Calibri" panose="020F0502020204030204" pitchFamily="34" charset="0"/>
              </a:endParaRPr>
            </a:p>
            <a:p>
              <a:pPr marL="0" lvl="0" indent="0" eaLnBrk="1" hangingPunct="1">
                <a:spcBef>
                  <a:spcPct val="0"/>
                </a:spcBef>
                <a:buNone/>
              </a:pPr>
              <a:r>
                <a:rPr lang="zh-CN" altLang="en-US" sz="2000" b="1" dirty="0">
                  <a:solidFill>
                    <a:srgbClr val="000000"/>
                  </a:solidFill>
                  <a:latin typeface="Calibri" panose="020F0502020204030204" pitchFamily="34" charset="0"/>
                </a:rPr>
                <a:t>（理解性云课堂）</a:t>
              </a:r>
              <a:endParaRPr lang="en-US" altLang="zh-CN" sz="2000" b="1" dirty="0">
                <a:solidFill>
                  <a:srgbClr val="000000"/>
                </a:solidFill>
                <a:latin typeface="Calibri" panose="020F0502020204030204" pitchFamily="34" charset="0"/>
              </a:endParaRPr>
            </a:p>
            <a:p>
              <a:pPr marL="0" lvl="0" indent="0" eaLnBrk="1" hangingPunct="1">
                <a:spcBef>
                  <a:spcPct val="0"/>
                </a:spcBef>
                <a:buNone/>
              </a:pPr>
              <a:r>
                <a:rPr lang="en-US" altLang="zh-CN" sz="2000" b="1" dirty="0">
                  <a:solidFill>
                    <a:srgbClr val="000000"/>
                  </a:solidFill>
                  <a:latin typeface="Calibri" panose="020F0502020204030204" pitchFamily="34" charset="0"/>
                </a:rPr>
                <a:t>3.</a:t>
              </a:r>
              <a:r>
                <a:rPr lang="zh-CN" altLang="en-US" sz="2000" b="1" dirty="0">
                  <a:solidFill>
                    <a:srgbClr val="000000"/>
                  </a:solidFill>
                  <a:latin typeface="Calibri" panose="020F0502020204030204" pitchFamily="34" charset="0"/>
                </a:rPr>
                <a:t>搭建数字化学习资源平台</a:t>
              </a:r>
              <a:endParaRPr lang="en-US" altLang="zh-CN" sz="2000" b="1" dirty="0">
                <a:solidFill>
                  <a:srgbClr val="FF0000"/>
                </a:solidFill>
                <a:latin typeface="黑体" panose="02010609060101010101" pitchFamily="49" charset="-122"/>
                <a:ea typeface="黑体" panose="02010609060101010101" pitchFamily="49" charset="-122"/>
              </a:endParaRPr>
            </a:p>
          </p:txBody>
        </p:sp>
      </p:grpSp>
      <p:grpSp>
        <p:nvGrpSpPr>
          <p:cNvPr id="140300" name="10"/>
          <p:cNvGrpSpPr/>
          <p:nvPr/>
        </p:nvGrpSpPr>
        <p:grpSpPr>
          <a:xfrm>
            <a:off x="760413" y="2684463"/>
            <a:ext cx="2443162" cy="1833562"/>
            <a:chOff x="263375" y="381814"/>
            <a:chExt cx="2652442" cy="1953181"/>
          </a:xfrm>
        </p:grpSpPr>
        <p:sp>
          <p:nvSpPr>
            <p:cNvPr id="55" name="矩形 54"/>
            <p:cNvSpPr/>
            <p:nvPr/>
          </p:nvSpPr>
          <p:spPr>
            <a:xfrm>
              <a:off x="263375" y="434237"/>
              <a:ext cx="2652442" cy="177223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0306" name="矩形 44"/>
            <p:cNvSpPr/>
            <p:nvPr/>
          </p:nvSpPr>
          <p:spPr>
            <a:xfrm>
              <a:off x="574770" y="381814"/>
              <a:ext cx="2161821" cy="1953181"/>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lnSpc>
                  <a:spcPts val="3500"/>
                </a:lnSpc>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技术</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理解性教学要素</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理解性云课堂</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理解性云平台</a:t>
              </a:r>
              <a:endParaRPr lang="zh-CN" altLang="en-US" sz="2000" b="1" dirty="0">
                <a:solidFill>
                  <a:srgbClr val="000000"/>
                </a:solidFill>
                <a:latin typeface="Calibri" panose="020F0502020204030204" pitchFamily="34" charset="0"/>
              </a:endParaRPr>
            </a:p>
            <a:p>
              <a:pPr marL="0" lvl="0" indent="0" algn="ctr" eaLnBrk="1" hangingPunct="1">
                <a:spcBef>
                  <a:spcPct val="0"/>
                </a:spcBef>
                <a:buNone/>
              </a:pPr>
              <a:endParaRPr lang="en-US" altLang="zh-CN" sz="2400" b="1" dirty="0">
                <a:solidFill>
                  <a:srgbClr val="FF0000"/>
                </a:solidFill>
                <a:latin typeface="黑体" panose="02010609060101010101" pitchFamily="49" charset="-122"/>
                <a:ea typeface="黑体" panose="02010609060101010101" pitchFamily="49" charset="-122"/>
              </a:endParaRPr>
            </a:p>
          </p:txBody>
        </p:sp>
      </p:grpSp>
      <p:pic>
        <p:nvPicPr>
          <p:cNvPr id="56" name="图片 5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5" y="5085184"/>
            <a:ext cx="948189" cy="118523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grpSp>
        <p:nvGrpSpPr>
          <p:cNvPr id="21517" name="11"/>
          <p:cNvGrpSpPr/>
          <p:nvPr/>
        </p:nvGrpSpPr>
        <p:grpSpPr>
          <a:xfrm>
            <a:off x="2271713" y="4292600"/>
            <a:ext cx="4460875" cy="2366963"/>
            <a:chOff x="-243931" y="434818"/>
            <a:chExt cx="3159748" cy="1554909"/>
          </a:xfrm>
        </p:grpSpPr>
        <p:sp>
          <p:nvSpPr>
            <p:cNvPr id="52" name="矩形 51"/>
            <p:cNvSpPr/>
            <p:nvPr/>
          </p:nvSpPr>
          <p:spPr>
            <a:xfrm>
              <a:off x="-243931" y="434818"/>
              <a:ext cx="3159748" cy="15549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0304" name="矩形 41"/>
            <p:cNvSpPr/>
            <p:nvPr/>
          </p:nvSpPr>
          <p:spPr>
            <a:xfrm>
              <a:off x="-155279" y="552758"/>
              <a:ext cx="2924512" cy="1112624"/>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效能</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spcBef>
                  <a:spcPct val="0"/>
                </a:spcBef>
                <a:buNone/>
              </a:pPr>
              <a:r>
                <a:rPr lang="zh-CN" altLang="en-US" sz="2000" b="1" dirty="0">
                  <a:solidFill>
                    <a:srgbClr val="000000"/>
                  </a:solidFill>
                  <a:latin typeface="宋体" panose="02010600030101010101" pitchFamily="2" charset="-122"/>
                </a:rPr>
                <a:t>☆优化学习模式，发展探究能力</a:t>
              </a:r>
              <a:r>
                <a:rPr lang="zh-CN" altLang="en-US" sz="2000" b="1" dirty="0">
                  <a:solidFill>
                    <a:srgbClr val="000000"/>
                  </a:solidFill>
                  <a:latin typeface="Calibri" panose="020F0502020204030204" pitchFamily="34" charset="0"/>
                </a:rPr>
                <a:t>；</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宋体" panose="02010600030101010101" pitchFamily="2" charset="-122"/>
                </a:rPr>
                <a:t>☆优化表现方式，变化学习方式</a:t>
              </a:r>
              <a:r>
                <a:rPr lang="zh-CN" altLang="en-US" sz="2000" b="1" dirty="0">
                  <a:solidFill>
                    <a:srgbClr val="000000"/>
                  </a:solidFill>
                  <a:latin typeface="Calibri" panose="020F0502020204030204" pitchFamily="34" charset="0"/>
                </a:rPr>
                <a:t>；</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宋体" panose="02010600030101010101" pitchFamily="2" charset="-122"/>
                </a:rPr>
                <a:t>☆优化实施流程，增强学习能力；</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宋体" panose="02010600030101010101" pitchFamily="2" charset="-122"/>
                </a:rPr>
                <a:t>☆优化师生互动，发展和谐关系</a:t>
              </a:r>
              <a:r>
                <a:rPr lang="zh-CN" altLang="en-US" sz="2000" b="1" dirty="0">
                  <a:solidFill>
                    <a:srgbClr val="000000"/>
                  </a:solidFill>
                  <a:latin typeface="Calibri" panose="020F0502020204030204" pitchFamily="34" charset="0"/>
                </a:rPr>
                <a:t>。</a:t>
              </a:r>
              <a:endParaRPr lang="zh-CN" altLang="en-US" sz="2000" b="1" dirty="0">
                <a:solidFill>
                  <a:srgbClr val="000000"/>
                </a:solidFill>
                <a:latin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17"/>
                                        </p:tgtEl>
                                        <p:attrNameLst>
                                          <p:attrName>style.visibility</p:attrName>
                                        </p:attrNameLst>
                                      </p:cBhvr>
                                      <p:to>
                                        <p:strVal val="visible"/>
                                      </p:to>
                                    </p:set>
                                    <p:animEffect transition="in" filter="fade">
                                      <p:cBhvr>
                                        <p:cTn id="7" dur="1000"/>
                                        <p:tgtEl>
                                          <p:spTgt spid="21517"/>
                                        </p:tgtEl>
                                      </p:cBhvr>
                                    </p:animEffect>
                                    <p:anim calcmode="lin" valueType="num">
                                      <p:cBhvr>
                                        <p:cTn id="8" dur="1000" fill="hold"/>
                                        <p:tgtEl>
                                          <p:spTgt spid="21517"/>
                                        </p:tgtEl>
                                        <p:attrNameLst>
                                          <p:attrName>ppt_x</p:attrName>
                                        </p:attrNameLst>
                                      </p:cBhvr>
                                      <p:tavLst>
                                        <p:tav tm="0">
                                          <p:val>
                                            <p:strVal val="#ppt_x"/>
                                          </p:val>
                                        </p:tav>
                                        <p:tav tm="100000">
                                          <p:val>
                                            <p:strVal val="#ppt_x"/>
                                          </p:val>
                                        </p:tav>
                                      </p:tavLst>
                                    </p:anim>
                                    <p:anim calcmode="lin" valueType="num">
                                      <p:cBhvr>
                                        <p:cTn id="9" dur="1000" fill="hold"/>
                                        <p:tgtEl>
                                          <p:spTgt spid="215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2338" name="Rectangle 2"/>
          <p:cNvSpPr/>
          <p:nvPr/>
        </p:nvSpPr>
        <p:spPr>
          <a:xfrm>
            <a:off x="0" y="966788"/>
            <a:ext cx="9180513"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42339" name="Rectangle 4"/>
          <p:cNvSpPr/>
          <p:nvPr/>
        </p:nvSpPr>
        <p:spPr>
          <a:xfrm>
            <a:off x="0" y="0"/>
            <a:ext cx="9144000"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42340"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42341"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42342"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42343"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42344"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41" name="组合 40"/>
          <p:cNvGrpSpPr/>
          <p:nvPr/>
        </p:nvGrpSpPr>
        <p:grpSpPr>
          <a:xfrm>
            <a:off x="3930650" y="1928813"/>
            <a:ext cx="1260475" cy="1262062"/>
            <a:chOff x="6228184" y="2931790"/>
            <a:chExt cx="864096" cy="864096"/>
          </a:xfrm>
        </p:grpSpPr>
        <p:sp>
          <p:nvSpPr>
            <p:cNvPr id="42" name="椭圆 41"/>
            <p:cNvSpPr/>
            <p:nvPr/>
          </p:nvSpPr>
          <p:spPr>
            <a:xfrm>
              <a:off x="6228184" y="2931790"/>
              <a:ext cx="864096" cy="864096"/>
            </a:xfrm>
            <a:prstGeom prst="ellipse">
              <a:avLst/>
            </a:prstGeom>
            <a:gradFill>
              <a:gsLst>
                <a:gs pos="97000">
                  <a:schemeClr val="tx1">
                    <a:lumMod val="95000"/>
                    <a:lumOff val="5000"/>
                  </a:schemeClr>
                </a:gs>
                <a:gs pos="50000">
                  <a:schemeClr val="tx1">
                    <a:lumMod val="85000"/>
                    <a:lumOff val="15000"/>
                  </a:schemeClr>
                </a:gs>
                <a:gs pos="1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mn-lt"/>
                <a:ea typeface="+mn-ea"/>
                <a:cs typeface="+mn-cs"/>
              </a:endParaRPr>
            </a:p>
          </p:txBody>
        </p:sp>
        <p:sp>
          <p:nvSpPr>
            <p:cNvPr id="43" name="矩形 42"/>
            <p:cNvSpPr/>
            <p:nvPr/>
          </p:nvSpPr>
          <p:spPr>
            <a:xfrm>
              <a:off x="6266167" y="3125481"/>
              <a:ext cx="788139" cy="442523"/>
            </a:xfrm>
            <a:prstGeom prst="rect">
              <a:avLst/>
            </a:prstGeom>
            <a:noFill/>
          </p:spPr>
          <p:txBody>
            <a:bodyPr wrap="none">
              <a:spAutoFit/>
              <a:scene3d>
                <a:camera prst="orthographicFront"/>
                <a:lightRig rig="soft" dir="t">
                  <a:rot lat="0" lon="0" rev="10800000"/>
                </a:lightRig>
              </a:scene3d>
              <a:sp3d>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150" normalizeH="0" baseline="0" noProof="0" dirty="0">
                  <a:ln w="11430"/>
                  <a:solidFill>
                    <a:srgbClr val="F8F8F8"/>
                  </a:solidFill>
                  <a:effectLst/>
                  <a:uLnTx/>
                  <a:uFillTx/>
                  <a:latin typeface="黑体" panose="02010609060101010101" pitchFamily="49" charset="-122"/>
                  <a:ea typeface="黑体" panose="02010609060101010101" pitchFamily="49" charset="-122"/>
                  <a:cs typeface="+mn-cs"/>
                </a:rPr>
                <a:t>改变</a:t>
              </a:r>
              <a:endParaRPr kumimoji="0" lang="zh-CN" altLang="en-US" sz="3600" b="1" i="0" u="none" strike="noStrike" kern="1200" cap="none" spc="150" normalizeH="0" baseline="0" noProof="0" dirty="0">
                <a:ln w="11430"/>
                <a:solidFill>
                  <a:srgbClr val="F8F8F8"/>
                </a:solidFill>
                <a:effectLst/>
                <a:uLnTx/>
                <a:uFillTx/>
                <a:latin typeface="黑体" panose="02010609060101010101" pitchFamily="49" charset="-122"/>
                <a:ea typeface="黑体" panose="02010609060101010101" pitchFamily="49" charset="-122"/>
                <a:cs typeface="+mn-cs"/>
              </a:endParaRPr>
            </a:p>
          </p:txBody>
        </p:sp>
      </p:grpSp>
      <p:sp>
        <p:nvSpPr>
          <p:cNvPr id="44" name="矩形 43"/>
          <p:cNvSpPr/>
          <p:nvPr/>
        </p:nvSpPr>
        <p:spPr>
          <a:xfrm>
            <a:off x="1810745" y="1700808"/>
            <a:ext cx="5057796" cy="92333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rPr>
              <a:t>3.</a:t>
            </a:r>
            <a:r>
              <a:rPr kumimoji="0" lang="zh-CN" altLang="en-US"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rPr>
              <a:t>改变课程实施</a:t>
            </a:r>
            <a:endParaRPr kumimoji="0" lang="zh-CN" altLang="en-US"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endParaRPr>
          </a:p>
        </p:txBody>
      </p:sp>
      <p:grpSp>
        <p:nvGrpSpPr>
          <p:cNvPr id="21515" name="7"/>
          <p:cNvGrpSpPr/>
          <p:nvPr/>
        </p:nvGrpSpPr>
        <p:grpSpPr>
          <a:xfrm>
            <a:off x="3052763" y="188913"/>
            <a:ext cx="2520950" cy="1554162"/>
            <a:chOff x="395536" y="434818"/>
            <a:chExt cx="2520280" cy="1554908"/>
          </a:xfrm>
        </p:grpSpPr>
        <p:sp>
          <p:nvSpPr>
            <p:cNvPr id="46" name="矩形 45"/>
            <p:cNvSpPr/>
            <p:nvPr/>
          </p:nvSpPr>
          <p:spPr>
            <a:xfrm>
              <a:off x="395536" y="434818"/>
              <a:ext cx="2520280" cy="15549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2356" name="矩形 29"/>
            <p:cNvSpPr/>
            <p:nvPr/>
          </p:nvSpPr>
          <p:spPr>
            <a:xfrm>
              <a:off x="1047333" y="521317"/>
              <a:ext cx="1216677" cy="13856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理念</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计划执行</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理解架构</a:t>
              </a:r>
              <a:endParaRPr lang="zh-CN" altLang="en-US" sz="2000" b="1" dirty="0">
                <a:solidFill>
                  <a:srgbClr val="000000"/>
                </a:solidFill>
                <a:latin typeface="Calibri" panose="020F0502020204030204" pitchFamily="34" charset="0"/>
              </a:endParaRPr>
            </a:p>
          </p:txBody>
        </p:sp>
      </p:grpSp>
      <p:grpSp>
        <p:nvGrpSpPr>
          <p:cNvPr id="21516" name="8"/>
          <p:cNvGrpSpPr/>
          <p:nvPr/>
        </p:nvGrpSpPr>
        <p:grpSpPr>
          <a:xfrm>
            <a:off x="5135563" y="2713038"/>
            <a:ext cx="3344862" cy="1692275"/>
            <a:chOff x="576236" y="327553"/>
            <a:chExt cx="2169269" cy="1424968"/>
          </a:xfrm>
        </p:grpSpPr>
        <p:sp>
          <p:nvSpPr>
            <p:cNvPr id="49" name="矩形 48"/>
            <p:cNvSpPr/>
            <p:nvPr/>
          </p:nvSpPr>
          <p:spPr>
            <a:xfrm>
              <a:off x="576236" y="327553"/>
              <a:ext cx="2169269" cy="14249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2354" name="矩形 32"/>
            <p:cNvSpPr/>
            <p:nvPr/>
          </p:nvSpPr>
          <p:spPr>
            <a:xfrm>
              <a:off x="627950" y="327553"/>
              <a:ext cx="2117555" cy="116588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创新</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eaLnBrk="1" hangingPunct="1">
                <a:lnSpc>
                  <a:spcPct val="150000"/>
                </a:lnSpc>
                <a:spcBef>
                  <a:spcPct val="0"/>
                </a:spcBef>
                <a:buNone/>
              </a:pPr>
              <a:r>
                <a:rPr lang="en-US" altLang="zh-CN" sz="2000" b="1" dirty="0">
                  <a:solidFill>
                    <a:srgbClr val="000000"/>
                  </a:solidFill>
                  <a:latin typeface="Calibri" panose="020F0502020204030204" pitchFamily="34" charset="0"/>
                </a:rPr>
                <a:t>1.</a:t>
              </a:r>
              <a:r>
                <a:rPr lang="zh-CN" altLang="en-US" sz="2000" b="1" dirty="0">
                  <a:solidFill>
                    <a:srgbClr val="000000"/>
                  </a:solidFill>
                  <a:latin typeface="Calibri" panose="020F0502020204030204" pitchFamily="34" charset="0"/>
                </a:rPr>
                <a:t>从两读三题到心中三有；</a:t>
              </a:r>
              <a:endParaRPr lang="en-US" altLang="zh-CN" sz="2000" b="1" dirty="0">
                <a:solidFill>
                  <a:srgbClr val="000000"/>
                </a:solidFill>
                <a:latin typeface="Calibri" panose="020F0502020204030204" pitchFamily="34" charset="0"/>
              </a:endParaRPr>
            </a:p>
            <a:p>
              <a:pPr marL="0" lvl="0" indent="0" eaLnBrk="1" hangingPunct="1">
                <a:lnSpc>
                  <a:spcPct val="150000"/>
                </a:lnSpc>
                <a:spcBef>
                  <a:spcPct val="0"/>
                </a:spcBef>
                <a:buNone/>
              </a:pPr>
              <a:r>
                <a:rPr lang="en-US" altLang="zh-CN" sz="2000" b="1" dirty="0">
                  <a:solidFill>
                    <a:srgbClr val="000000"/>
                  </a:solidFill>
                  <a:latin typeface="Calibri" panose="020F0502020204030204" pitchFamily="34" charset="0"/>
                </a:rPr>
                <a:t>2.</a:t>
              </a:r>
              <a:r>
                <a:rPr lang="zh-CN" altLang="en-US" sz="2000" b="1" dirty="0">
                  <a:solidFill>
                    <a:srgbClr val="000000"/>
                  </a:solidFill>
                  <a:latin typeface="Calibri" panose="020F0502020204030204" pitchFamily="34" charset="0"/>
                </a:rPr>
                <a:t>从生成范式到嬗变实施。</a:t>
              </a:r>
              <a:endParaRPr lang="en-US" altLang="zh-CN" sz="2000" b="1" dirty="0">
                <a:solidFill>
                  <a:srgbClr val="FF0000"/>
                </a:solidFill>
                <a:latin typeface="黑体" panose="02010609060101010101" pitchFamily="49" charset="-122"/>
                <a:ea typeface="黑体" panose="02010609060101010101" pitchFamily="49" charset="-122"/>
              </a:endParaRPr>
            </a:p>
          </p:txBody>
        </p:sp>
      </p:grpSp>
      <p:grpSp>
        <p:nvGrpSpPr>
          <p:cNvPr id="21518" name="10"/>
          <p:cNvGrpSpPr/>
          <p:nvPr/>
        </p:nvGrpSpPr>
        <p:grpSpPr>
          <a:xfrm>
            <a:off x="760413" y="2684463"/>
            <a:ext cx="2443162" cy="1833562"/>
            <a:chOff x="263375" y="381814"/>
            <a:chExt cx="2652442" cy="1952304"/>
          </a:xfrm>
        </p:grpSpPr>
        <p:sp>
          <p:nvSpPr>
            <p:cNvPr id="55" name="矩形 54"/>
            <p:cNvSpPr/>
            <p:nvPr/>
          </p:nvSpPr>
          <p:spPr>
            <a:xfrm>
              <a:off x="263375" y="434213"/>
              <a:ext cx="2652442" cy="177144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2352" name="矩形 44"/>
            <p:cNvSpPr/>
            <p:nvPr/>
          </p:nvSpPr>
          <p:spPr>
            <a:xfrm>
              <a:off x="714854" y="381814"/>
              <a:ext cx="1881630" cy="1952304"/>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lnSpc>
                  <a:spcPts val="3500"/>
                </a:lnSpc>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技术</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“双基三维”</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准确定向</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范式生成</a:t>
              </a:r>
              <a:endParaRPr lang="zh-CN" altLang="en-US" sz="2000" b="1" dirty="0">
                <a:solidFill>
                  <a:srgbClr val="000000"/>
                </a:solidFill>
                <a:latin typeface="Calibri" panose="020F0502020204030204" pitchFamily="34" charset="0"/>
              </a:endParaRPr>
            </a:p>
            <a:p>
              <a:pPr marL="0" lvl="0" indent="0" algn="ctr" eaLnBrk="1" hangingPunct="1">
                <a:spcBef>
                  <a:spcPct val="0"/>
                </a:spcBef>
                <a:buNone/>
              </a:pPr>
              <a:endParaRPr lang="en-US" altLang="zh-CN" sz="2400" b="1" dirty="0">
                <a:solidFill>
                  <a:srgbClr val="FF0000"/>
                </a:solidFill>
                <a:latin typeface="黑体" panose="02010609060101010101" pitchFamily="49" charset="-122"/>
                <a:ea typeface="黑体" panose="02010609060101010101" pitchFamily="49" charset="-122"/>
              </a:endParaRPr>
            </a:p>
          </p:txBody>
        </p:sp>
      </p:grpSp>
      <p:pic>
        <p:nvPicPr>
          <p:cNvPr id="56" name="图片 5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5" y="5085184"/>
            <a:ext cx="948189" cy="118523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nodeType="withEffect">
                                  <p:stCondLst>
                                    <p:cond delay="0"/>
                                  </p:stCondLst>
                                  <p:childTnLst>
                                    <p:animEffect transition="out" filter="fade">
                                      <p:cBhvr>
                                        <p:cTn id="6" dur="2400"/>
                                        <p:tgtEl>
                                          <p:spTgt spid="41"/>
                                        </p:tgtEl>
                                      </p:cBhvr>
                                    </p:animEffect>
                                    <p:anim calcmode="lin" valueType="num">
                                      <p:cBhvr>
                                        <p:cTn id="7" dur="24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00000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00000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000000"/>
                                          </p:val>
                                        </p:tav>
                                      </p:tavLst>
                                    </p:anim>
                                    <p:anim calcmode="lin" valueType="num">
                                      <p:cBhvr>
                                        <p:cTn id="8" dur="2400"/>
                                        <p:tgtEl>
                                          <p:spTgt spid="41"/>
                                        </p:tgtEl>
                                        <p:attrNameLst>
                                          <p:attrName>ppt_h</p:attrName>
                                        </p:attrNameLst>
                                      </p:cBhvr>
                                      <p:tavLst>
                                        <p:tav tm="0">
                                          <p:val>
                                            <p:strVal val="ppt_h"/>
                                          </p:val>
                                        </p:tav>
                                        <p:tav tm="100000">
                                          <p:val>
                                            <p:strVal val="ppt_h"/>
                                          </p:val>
                                        </p:tav>
                                      </p:tavLst>
                                    </p:anim>
                                    <p:set>
                                      <p:cBhvr>
                                        <p:cTn id="9" dur="1" fill="hold">
                                          <p:stCondLst>
                                            <p:cond delay="2399"/>
                                          </p:stCondLst>
                                        </p:cTn>
                                        <p:tgtEl>
                                          <p:spTgt spid="41"/>
                                        </p:tgtEl>
                                        <p:attrNameLst>
                                          <p:attrName>style.visibility</p:attrName>
                                        </p:attrNameLst>
                                      </p:cBhvr>
                                      <p:to>
                                        <p:strVal val="hidden"/>
                                      </p:to>
                                    </p:set>
                                  </p:childTnLst>
                                </p:cTn>
                              </p:par>
                              <p:par>
                                <p:cTn id="10" presetID="1" presetClass="exit" presetSubtype="0" fill="hold" nodeType="withEffect">
                                  <p:stCondLst>
                                    <p:cond delay="500"/>
                                  </p:stCondLst>
                                  <p:childTnLst>
                                    <p:set>
                                      <p:cBhvr>
                                        <p:cTn id="11" dur="1" fill="hold">
                                          <p:stCondLst>
                                            <p:cond delay="0"/>
                                          </p:stCondLst>
                                        </p:cTn>
                                        <p:tgtEl>
                                          <p:spTgt spid="41"/>
                                        </p:tgtEl>
                                        <p:attrNameLst>
                                          <p:attrName>style.visibility</p:attrName>
                                        </p:attrNameLst>
                                      </p:cBhvr>
                                      <p:to>
                                        <p:strVal val="hidden"/>
                                      </p:to>
                                    </p:set>
                                  </p:childTnLst>
                                </p:cTn>
                              </p:par>
                              <p:par>
                                <p:cTn id="12" presetID="1" presetClass="entr" presetSubtype="0" fill="hold" nodeType="withEffect">
                                  <p:stCondLst>
                                    <p:cond delay="1900"/>
                                  </p:stCondLst>
                                  <p:childTnLst>
                                    <p:set>
                                      <p:cBhvr>
                                        <p:cTn id="13" dur="1" fill="hold">
                                          <p:stCondLst>
                                            <p:cond delay="0"/>
                                          </p:stCondLst>
                                        </p:cTn>
                                        <p:tgtEl>
                                          <p:spTgt spid="44"/>
                                        </p:tgtEl>
                                        <p:attrNameLst>
                                          <p:attrName>style.visibility</p:attrName>
                                        </p:attrNameLst>
                                      </p:cBhvr>
                                      <p:to>
                                        <p:strVal val="visible"/>
                                      </p:to>
                                    </p:set>
                                  </p:childTnLst>
                                </p:cTn>
                              </p:par>
                              <p:par>
                                <p:cTn id="14" presetID="1" presetClass="exit" presetSubtype="0" fill="hold" nodeType="withEffect">
                                  <p:stCondLst>
                                    <p:cond delay="400"/>
                                  </p:stCondLst>
                                  <p:childTnLst>
                                    <p:set>
                                      <p:cBhvr>
                                        <p:cTn id="15" dur="1" fill="hold">
                                          <p:stCondLst>
                                            <p:cond delay="0"/>
                                          </p:stCondLst>
                                        </p:cTn>
                                        <p:tgtEl>
                                          <p:spTgt spid="44"/>
                                        </p:tgtEl>
                                        <p:attrNameLst>
                                          <p:attrName>style.visibility</p:attrName>
                                        </p:attrNameLst>
                                      </p:cBhvr>
                                      <p:to>
                                        <p:strVal val="hidden"/>
                                      </p:to>
                                    </p:set>
                                  </p:childTnLst>
                                </p:cTn>
                              </p:par>
                              <p:par>
                                <p:cTn id="16" presetID="45" presetClass="entr" presetSubtype="0" fill="hold" nodeType="withEffect">
                                  <p:stCondLst>
                                    <p:cond delay="30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2000"/>
                                        <p:tgtEl>
                                          <p:spTgt spid="44"/>
                                        </p:tgtEl>
                                      </p:cBhvr>
                                    </p:animEffect>
                                    <p:anim calcmode="lin" valueType="num">
                                      <p:cBhvr>
                                        <p:cTn id="19" dur="2000" fill="hold"/>
                                        <p:tgtEl>
                                          <p:spTgt spid="44"/>
                                        </p:tgtEl>
                                        <p:attrNameLst>
                                          <p:attrName>ppt_w</p:attrName>
                                        </p:attrNameLst>
                                      </p:cBhvr>
                                      <p:tavLst>
                                        <p:tav tm="0" fmla="#ppt_w*sin(2.5*pi*$)">
                                          <p:val>
                                            <p:fltVal val="0.000000"/>
                                          </p:val>
                                        </p:tav>
                                        <p:tav tm="100000">
                                          <p:val>
                                            <p:fltVal val="1.000000"/>
                                          </p:val>
                                        </p:tav>
                                      </p:tavLst>
                                    </p:anim>
                                    <p:anim calcmode="lin" valueType="num">
                                      <p:cBhvr>
                                        <p:cTn id="20" dur="2000" fill="hold"/>
                                        <p:tgtEl>
                                          <p:spTgt spid="44"/>
                                        </p:tgtEl>
                                        <p:attrNameLst>
                                          <p:attrName>ppt_h</p:attrName>
                                        </p:attrNameLst>
                                      </p:cBhvr>
                                      <p:tavLst>
                                        <p:tav tm="0">
                                          <p:val>
                                            <p:strVal val="#ppt_h"/>
                                          </p:val>
                                        </p:tav>
                                        <p:tav tm="100000">
                                          <p:val>
                                            <p:strVal val="#ppt_h"/>
                                          </p:val>
                                        </p:tav>
                                      </p:tavLst>
                                    </p:anim>
                                  </p:childTnLst>
                                </p:cTn>
                              </p:par>
                              <p:par>
                                <p:cTn id="21" presetID="6" presetClass="emph" presetSubtype="0" fill="hold" nodeType="withEffect">
                                  <p:stCondLst>
                                    <p:cond delay="2600"/>
                                  </p:stCondLst>
                                  <p:childTnLst>
                                    <p:animScale>
                                      <p:cBhvr>
                                        <p:cTn id="22" dur="100" fill="hold"/>
                                        <p:tgtEl>
                                          <p:spTgt spid="44"/>
                                        </p:tgtEl>
                                      </p:cBhvr>
                                      <p:by x="75000" y="75000"/>
                                    </p:animScale>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1515"/>
                                        </p:tgtEl>
                                        <p:attrNameLst>
                                          <p:attrName>style.visibility</p:attrName>
                                        </p:attrNameLst>
                                      </p:cBhvr>
                                      <p:to>
                                        <p:strVal val="visible"/>
                                      </p:to>
                                    </p:set>
                                    <p:animEffect transition="in" filter="fade">
                                      <p:cBhvr>
                                        <p:cTn id="27" dur="1000"/>
                                        <p:tgtEl>
                                          <p:spTgt spid="21515"/>
                                        </p:tgtEl>
                                      </p:cBhvr>
                                    </p:animEffect>
                                    <p:anim calcmode="lin" valueType="num">
                                      <p:cBhvr>
                                        <p:cTn id="28" dur="1000" fill="hold"/>
                                        <p:tgtEl>
                                          <p:spTgt spid="21515"/>
                                        </p:tgtEl>
                                        <p:attrNameLst>
                                          <p:attrName>ppt_x</p:attrName>
                                        </p:attrNameLst>
                                      </p:cBhvr>
                                      <p:tavLst>
                                        <p:tav tm="0">
                                          <p:val>
                                            <p:strVal val="#ppt_x"/>
                                          </p:val>
                                        </p:tav>
                                        <p:tav tm="100000">
                                          <p:val>
                                            <p:strVal val="#ppt_x"/>
                                          </p:val>
                                        </p:tav>
                                      </p:tavLst>
                                    </p:anim>
                                    <p:anim calcmode="lin" valueType="num">
                                      <p:cBhvr>
                                        <p:cTn id="29" dur="1000" fill="hold"/>
                                        <p:tgtEl>
                                          <p:spTgt spid="215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1518"/>
                                        </p:tgtEl>
                                        <p:attrNameLst>
                                          <p:attrName>style.visibility</p:attrName>
                                        </p:attrNameLst>
                                      </p:cBhvr>
                                      <p:to>
                                        <p:strVal val="visible"/>
                                      </p:to>
                                    </p:set>
                                    <p:animEffect transition="in" filter="fade">
                                      <p:cBhvr>
                                        <p:cTn id="34" dur="1000"/>
                                        <p:tgtEl>
                                          <p:spTgt spid="21518"/>
                                        </p:tgtEl>
                                      </p:cBhvr>
                                    </p:animEffect>
                                    <p:anim calcmode="lin" valueType="num">
                                      <p:cBhvr>
                                        <p:cTn id="35" dur="1000" fill="hold"/>
                                        <p:tgtEl>
                                          <p:spTgt spid="21518"/>
                                        </p:tgtEl>
                                        <p:attrNameLst>
                                          <p:attrName>ppt_x</p:attrName>
                                        </p:attrNameLst>
                                      </p:cBhvr>
                                      <p:tavLst>
                                        <p:tav tm="0">
                                          <p:val>
                                            <p:strVal val="#ppt_x"/>
                                          </p:val>
                                        </p:tav>
                                        <p:tav tm="100000">
                                          <p:val>
                                            <p:strVal val="#ppt_x"/>
                                          </p:val>
                                        </p:tav>
                                      </p:tavLst>
                                    </p:anim>
                                    <p:anim calcmode="lin" valueType="num">
                                      <p:cBhvr>
                                        <p:cTn id="36" dur="1000" fill="hold"/>
                                        <p:tgtEl>
                                          <p:spTgt spid="215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1516"/>
                                        </p:tgtEl>
                                        <p:attrNameLst>
                                          <p:attrName>style.visibility</p:attrName>
                                        </p:attrNameLst>
                                      </p:cBhvr>
                                      <p:to>
                                        <p:strVal val="visible"/>
                                      </p:to>
                                    </p:set>
                                    <p:animEffect transition="in" filter="fade">
                                      <p:cBhvr>
                                        <p:cTn id="41" dur="1000"/>
                                        <p:tgtEl>
                                          <p:spTgt spid="21516"/>
                                        </p:tgtEl>
                                      </p:cBhvr>
                                    </p:animEffect>
                                    <p:anim calcmode="lin" valueType="num">
                                      <p:cBhvr>
                                        <p:cTn id="42" dur="1000" fill="hold"/>
                                        <p:tgtEl>
                                          <p:spTgt spid="21516"/>
                                        </p:tgtEl>
                                        <p:attrNameLst>
                                          <p:attrName>ppt_x</p:attrName>
                                        </p:attrNameLst>
                                      </p:cBhvr>
                                      <p:tavLst>
                                        <p:tav tm="0">
                                          <p:val>
                                            <p:strVal val="#ppt_x"/>
                                          </p:val>
                                        </p:tav>
                                        <p:tav tm="100000">
                                          <p:val>
                                            <p:strVal val="#ppt_x"/>
                                          </p:val>
                                        </p:tav>
                                      </p:tavLst>
                                    </p:anim>
                                    <p:anim calcmode="lin" valueType="num">
                                      <p:cBhvr>
                                        <p:cTn id="43" dur="1000" fill="hold"/>
                                        <p:tgtEl>
                                          <p:spTgt spid="215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4386" name="Rectangle 3"/>
          <p:cNvSpPr txBox="1"/>
          <p:nvPr/>
        </p:nvSpPr>
        <p:spPr>
          <a:xfrm>
            <a:off x="1116013" y="1196975"/>
            <a:ext cx="7364412" cy="3603625"/>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eaLnBrk="1" hangingPunct="1">
              <a:lnSpc>
                <a:spcPct val="150000"/>
              </a:lnSpc>
            </a:pPr>
            <a:r>
              <a:rPr lang="zh-CN" altLang="en-US" sz="2400" dirty="0">
                <a:solidFill>
                  <a:srgbClr val="000000"/>
                </a:solidFill>
                <a:latin typeface="微软雅黑" panose="020B0503020204020204" charset="-122"/>
                <a:ea typeface="微软雅黑" panose="020B0503020204020204" charset="-122"/>
              </a:rPr>
              <a:t>基于教师个人经验的教学</a:t>
            </a:r>
            <a:endParaRPr lang="zh-CN" altLang="en-US" sz="2400" dirty="0">
              <a:solidFill>
                <a:srgbClr val="000000"/>
              </a:solidFill>
              <a:latin typeface="微软雅黑" panose="020B0503020204020204" charset="-122"/>
              <a:ea typeface="微软雅黑" panose="020B0503020204020204" charset="-122"/>
            </a:endParaRPr>
          </a:p>
          <a:p>
            <a:pPr marL="457200" lvl="1" indent="0" eaLnBrk="1" hangingPunct="1">
              <a:lnSpc>
                <a:spcPct val="150000"/>
              </a:lnSpc>
              <a:buNone/>
            </a:pPr>
            <a:r>
              <a:rPr lang="en-US" altLang="zh-CN" sz="2400" dirty="0">
                <a:solidFill>
                  <a:srgbClr val="C00000"/>
                </a:solidFill>
                <a:latin typeface="微软雅黑" panose="020B0503020204020204" charset="-122"/>
                <a:ea typeface="微软雅黑" panose="020B0503020204020204" charset="-122"/>
              </a:rPr>
              <a:t>——</a:t>
            </a:r>
            <a:r>
              <a:rPr lang="zh-CN" altLang="en-US" sz="2400" dirty="0">
                <a:solidFill>
                  <a:srgbClr val="C00000"/>
                </a:solidFill>
                <a:latin typeface="微软雅黑" panose="020B0503020204020204" charset="-122"/>
                <a:ea typeface="微软雅黑" panose="020B0503020204020204" charset="-122"/>
              </a:rPr>
              <a:t>教师所能教给学生的只有自我对知识的理解。 </a:t>
            </a:r>
            <a:endParaRPr lang="zh-CN" altLang="en-US" sz="2400" dirty="0">
              <a:solidFill>
                <a:srgbClr val="C00000"/>
              </a:solidFill>
              <a:latin typeface="微软雅黑" panose="020B0503020204020204" charset="-122"/>
              <a:ea typeface="微软雅黑" panose="020B0503020204020204" charset="-122"/>
            </a:endParaRPr>
          </a:p>
          <a:p>
            <a:pPr marL="342900" lvl="0" indent="-342900" eaLnBrk="1" hangingPunct="1">
              <a:lnSpc>
                <a:spcPct val="150000"/>
              </a:lnSpc>
            </a:pPr>
            <a:r>
              <a:rPr lang="zh-CN" altLang="en-US" sz="2400" dirty="0">
                <a:solidFill>
                  <a:srgbClr val="000000"/>
                </a:solidFill>
                <a:latin typeface="微软雅黑" panose="020B0503020204020204" charset="-122"/>
                <a:ea typeface="微软雅黑" panose="020B0503020204020204" charset="-122"/>
              </a:rPr>
              <a:t>基于教科书的教学</a:t>
            </a:r>
            <a:endParaRPr lang="zh-CN" altLang="en-US" sz="2400" dirty="0">
              <a:solidFill>
                <a:srgbClr val="000000"/>
              </a:solidFill>
              <a:latin typeface="微软雅黑" panose="020B0503020204020204" charset="-122"/>
              <a:ea typeface="微软雅黑" panose="020B0503020204020204" charset="-122"/>
            </a:endParaRPr>
          </a:p>
          <a:p>
            <a:pPr marL="457200" lvl="1" indent="0" eaLnBrk="1" hangingPunct="1">
              <a:lnSpc>
                <a:spcPct val="150000"/>
              </a:lnSpc>
              <a:buNone/>
            </a:pPr>
            <a:r>
              <a:rPr lang="en-US" altLang="zh-CN" sz="2400" dirty="0">
                <a:solidFill>
                  <a:srgbClr val="C00000"/>
                </a:solidFill>
                <a:latin typeface="微软雅黑" panose="020B0503020204020204" charset="-122"/>
                <a:ea typeface="微软雅黑" panose="020B0503020204020204" charset="-122"/>
              </a:rPr>
              <a:t>——</a:t>
            </a:r>
            <a:r>
              <a:rPr lang="zh-CN" altLang="en-US" sz="2400" dirty="0">
                <a:solidFill>
                  <a:srgbClr val="C00000"/>
                </a:solidFill>
                <a:latin typeface="微软雅黑" panose="020B0503020204020204" charset="-122"/>
                <a:ea typeface="微软雅黑" panose="020B0503020204020204" charset="-122"/>
              </a:rPr>
              <a:t>教科书是教材的权威，是教学方案的心脏；没有教科书就没有学校，应该教什么？如何教？几乎完全取决于教科书。</a:t>
            </a:r>
            <a:endParaRPr lang="zh-CN" altLang="en-US" sz="2400" dirty="0">
              <a:solidFill>
                <a:srgbClr val="C00000"/>
              </a:solidFill>
              <a:latin typeface="微软雅黑" panose="020B0503020204020204" charset="-122"/>
              <a:ea typeface="微软雅黑" panose="020B0503020204020204" charset="-122"/>
            </a:endParaRPr>
          </a:p>
          <a:p>
            <a:pPr marL="342900" lvl="0" indent="-342900" eaLnBrk="1" hangingPunct="1">
              <a:lnSpc>
                <a:spcPct val="150000"/>
              </a:lnSpc>
            </a:pPr>
            <a:r>
              <a:rPr lang="zh-CN" altLang="en-US" sz="2400" dirty="0">
                <a:solidFill>
                  <a:srgbClr val="000000"/>
                </a:solidFill>
                <a:latin typeface="微软雅黑" panose="020B0503020204020204" charset="-122"/>
                <a:ea typeface="微软雅黑" panose="020B0503020204020204" charset="-122"/>
              </a:rPr>
              <a:t>基于课程标准的教学</a:t>
            </a:r>
            <a:endParaRPr lang="zh-CN" altLang="en-US" sz="2400" dirty="0">
              <a:solidFill>
                <a:srgbClr val="000000"/>
              </a:solidFill>
              <a:latin typeface="微软雅黑" panose="020B0503020204020204" charset="-122"/>
              <a:ea typeface="微软雅黑" panose="020B0503020204020204" charset="-122"/>
            </a:endParaRPr>
          </a:p>
        </p:txBody>
      </p:sp>
      <p:sp>
        <p:nvSpPr>
          <p:cNvPr id="144387" name="Rectangle 2"/>
          <p:cNvSpPr txBox="1"/>
          <p:nvPr/>
        </p:nvSpPr>
        <p:spPr>
          <a:xfrm>
            <a:off x="5795963" y="188913"/>
            <a:ext cx="3157537" cy="714375"/>
          </a:xfrm>
          <a:prstGeom prst="rect">
            <a:avLst/>
          </a:prstGeom>
          <a:noFill/>
          <a:ln w="9525">
            <a:noFill/>
          </a:ln>
        </p:spPr>
        <p:txBody>
          <a:bodyPr lIns="92075" tIns="46038" rIns="92075" bIns="46038"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dirty="0">
                <a:solidFill>
                  <a:srgbClr val="C00000"/>
                </a:solidFill>
                <a:latin typeface="微软雅黑" panose="020B0503020204020204" charset="-122"/>
                <a:ea typeface="微软雅黑" panose="020B0503020204020204" charset="-122"/>
              </a:rPr>
              <a:t>教学的三种取向</a:t>
            </a:r>
            <a:endParaRPr lang="zh-CN" altLang="en-US" dirty="0">
              <a:solidFill>
                <a:srgbClr val="C00000"/>
              </a:solidFill>
              <a:latin typeface="微软雅黑" panose="020B0503020204020204" charset="-122"/>
              <a:ea typeface="微软雅黑" panose="020B050302020402020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5410"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sp>
        <p:nvSpPr>
          <p:cNvPr id="145411"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sp>
        <p:nvSpPr>
          <p:cNvPr id="145412"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b="1" dirty="0">
              <a:solidFill>
                <a:srgbClr val="FFC000"/>
              </a:solidFill>
            </a:endParaRPr>
          </a:p>
        </p:txBody>
      </p:sp>
      <p:sp>
        <p:nvSpPr>
          <p:cNvPr id="145413"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sp>
        <p:nvSpPr>
          <p:cNvPr id="145414" name="Oval 6"/>
          <p:cNvSpPr/>
          <p:nvPr/>
        </p:nvSpPr>
        <p:spPr>
          <a:xfrm>
            <a:off x="-396875" y="5995988"/>
            <a:ext cx="9540875" cy="457200"/>
          </a:xfrm>
          <a:prstGeom prst="ellipse">
            <a:avLst/>
          </a:prstGeom>
          <a:gradFill rotWithShape="1">
            <a:gsLst>
              <a:gs pos="0">
                <a:srgbClr val="007400"/>
              </a:gs>
              <a:gs pos="100000">
                <a:srgbClr val="003600">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grpSp>
        <p:nvGrpSpPr>
          <p:cNvPr id="145415" name="Group 7"/>
          <p:cNvGrpSpPr/>
          <p:nvPr/>
        </p:nvGrpSpPr>
        <p:grpSpPr>
          <a:xfrm>
            <a:off x="323850" y="1196975"/>
            <a:ext cx="935038" cy="935038"/>
            <a:chOff x="1701" y="346"/>
            <a:chExt cx="1179" cy="1179"/>
          </a:xfrm>
        </p:grpSpPr>
        <p:sp>
          <p:nvSpPr>
            <p:cNvPr id="8200"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01"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02"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03"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04"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05"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145416" name="Group 21"/>
          <p:cNvGrpSpPr/>
          <p:nvPr/>
        </p:nvGrpSpPr>
        <p:grpSpPr>
          <a:xfrm>
            <a:off x="1979613" y="979488"/>
            <a:ext cx="433387" cy="433387"/>
            <a:chOff x="1701" y="346"/>
            <a:chExt cx="1179" cy="1179"/>
          </a:xfrm>
        </p:grpSpPr>
        <p:sp>
          <p:nvSpPr>
            <p:cNvPr id="8214"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15"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16"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17"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18"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19"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145417" name="Group 28"/>
          <p:cNvGrpSpPr/>
          <p:nvPr/>
        </p:nvGrpSpPr>
        <p:grpSpPr>
          <a:xfrm>
            <a:off x="8243888" y="908050"/>
            <a:ext cx="647700" cy="647700"/>
            <a:chOff x="1701" y="346"/>
            <a:chExt cx="1179" cy="1179"/>
          </a:xfrm>
        </p:grpSpPr>
        <p:sp>
          <p:nvSpPr>
            <p:cNvPr id="8221"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2"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3"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4"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5"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6"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145418" name="Group 35"/>
          <p:cNvGrpSpPr/>
          <p:nvPr/>
        </p:nvGrpSpPr>
        <p:grpSpPr>
          <a:xfrm>
            <a:off x="6948488" y="1773238"/>
            <a:ext cx="433387" cy="433387"/>
            <a:chOff x="1701" y="346"/>
            <a:chExt cx="1179" cy="1179"/>
          </a:xfrm>
        </p:grpSpPr>
        <p:sp>
          <p:nvSpPr>
            <p:cNvPr id="8228"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29"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0"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1"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2"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3"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145419" name="Group 42"/>
          <p:cNvGrpSpPr/>
          <p:nvPr/>
        </p:nvGrpSpPr>
        <p:grpSpPr>
          <a:xfrm>
            <a:off x="7091363" y="1844675"/>
            <a:ext cx="433387" cy="433388"/>
            <a:chOff x="1701" y="346"/>
            <a:chExt cx="1179" cy="1179"/>
          </a:xfrm>
        </p:grpSpPr>
        <p:sp>
          <p:nvSpPr>
            <p:cNvPr id="8235"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6"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7"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8"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39"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40"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145420"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sp>
        <p:nvSpPr>
          <p:cNvPr id="145421"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grpSp>
        <p:nvGrpSpPr>
          <p:cNvPr id="145422" name="Group 70"/>
          <p:cNvGrpSpPr/>
          <p:nvPr/>
        </p:nvGrpSpPr>
        <p:grpSpPr>
          <a:xfrm>
            <a:off x="7948613" y="5986463"/>
            <a:ext cx="871537" cy="871537"/>
            <a:chOff x="335" y="3565"/>
            <a:chExt cx="957" cy="957"/>
          </a:xfrm>
        </p:grpSpPr>
        <p:grpSp>
          <p:nvGrpSpPr>
            <p:cNvPr id="145435" name="Group 71"/>
            <p:cNvGrpSpPr/>
            <p:nvPr/>
          </p:nvGrpSpPr>
          <p:grpSpPr>
            <a:xfrm>
              <a:off x="335" y="3565"/>
              <a:ext cx="957" cy="957"/>
              <a:chOff x="3739" y="2021"/>
              <a:chExt cx="1680" cy="1680"/>
            </a:xfrm>
          </p:grpSpPr>
          <p:grpSp>
            <p:nvGrpSpPr>
              <p:cNvPr id="145437" name="Group 72"/>
              <p:cNvGrpSpPr/>
              <p:nvPr/>
            </p:nvGrpSpPr>
            <p:grpSpPr>
              <a:xfrm>
                <a:off x="3739" y="2021"/>
                <a:ext cx="1679" cy="1679"/>
                <a:chOff x="3604" y="1886"/>
                <a:chExt cx="1679" cy="1679"/>
              </a:xfrm>
            </p:grpSpPr>
            <p:grpSp>
              <p:nvGrpSpPr>
                <p:cNvPr id="145445"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3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66" y="1685"/>
                    <a:ext cx="233" cy="1827"/>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145446"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grpSp>
            <p:nvGrpSpPr>
              <p:cNvPr id="145438" name="Group 79"/>
              <p:cNvGrpSpPr/>
              <p:nvPr/>
            </p:nvGrpSpPr>
            <p:grpSpPr>
              <a:xfrm rot="1320000">
                <a:off x="3740" y="2022"/>
                <a:ext cx="1679" cy="1679"/>
                <a:chOff x="3604" y="1886"/>
                <a:chExt cx="1679" cy="1679"/>
              </a:xfrm>
            </p:grpSpPr>
            <p:grpSp>
              <p:nvGrpSpPr>
                <p:cNvPr id="145439"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145440"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30" y="1674"/>
                    <a:ext cx="266" cy="179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grpSp>
        <p:sp>
          <p:nvSpPr>
            <p:cNvPr id="145436"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sp>
        <p:nvSpPr>
          <p:cNvPr id="145423" name="AutoShape 96"/>
          <p:cNvSpPr/>
          <p:nvPr/>
        </p:nvSpPr>
        <p:spPr>
          <a:xfrm>
            <a:off x="107950" y="862013"/>
            <a:ext cx="8924925" cy="6142037"/>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solidFill>
                <a:srgbClr val="000000"/>
              </a:solidFill>
            </a:endParaRPr>
          </a:p>
        </p:txBody>
      </p:sp>
      <p:sp>
        <p:nvSpPr>
          <p:cNvPr id="145424" name="TextBox 1"/>
          <p:cNvSpPr txBox="1"/>
          <p:nvPr/>
        </p:nvSpPr>
        <p:spPr>
          <a:xfrm>
            <a:off x="836613" y="260350"/>
            <a:ext cx="7775575"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FFC000"/>
                </a:solidFill>
                <a:latin typeface="黑体" panose="02010609060101010101" pitchFamily="49" charset="-122"/>
                <a:ea typeface="黑体" panose="02010609060101010101" pitchFamily="49" charset="-122"/>
              </a:rPr>
              <a:t>3.1</a:t>
            </a:r>
            <a:r>
              <a:rPr lang="zh-CN" altLang="en-US" sz="3600" b="1" dirty="0">
                <a:solidFill>
                  <a:srgbClr val="FFC000"/>
                </a:solidFill>
                <a:latin typeface="黑体" panose="02010609060101010101" pitchFamily="49" charset="-122"/>
                <a:ea typeface="黑体" panose="02010609060101010101" pitchFamily="49" charset="-122"/>
              </a:rPr>
              <a:t>从“两读三题”到“心中三有”</a:t>
            </a:r>
            <a:endParaRPr lang="zh-CN" altLang="en-US" sz="3600" b="1" dirty="0">
              <a:solidFill>
                <a:srgbClr val="FFC000"/>
              </a:solidFill>
              <a:latin typeface="黑体" panose="02010609060101010101" pitchFamily="49" charset="-122"/>
              <a:ea typeface="黑体" panose="02010609060101010101" pitchFamily="49" charset="-122"/>
            </a:endParaRPr>
          </a:p>
        </p:txBody>
      </p:sp>
      <p:sp>
        <p:nvSpPr>
          <p:cNvPr id="145425" name="Rectangle 3"/>
          <p:cNvSpPr txBox="1"/>
          <p:nvPr/>
        </p:nvSpPr>
        <p:spPr>
          <a:xfrm>
            <a:off x="539750" y="1052513"/>
            <a:ext cx="8099425" cy="3849687"/>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a:buNone/>
            </a:pPr>
            <a:r>
              <a:rPr lang="zh-CN" altLang="en-US" sz="2400" dirty="0">
                <a:solidFill>
                  <a:srgbClr val="333399"/>
                </a:solidFill>
                <a:latin typeface="黑体" panose="02010609060101010101" pitchFamily="49" charset="-122"/>
                <a:ea typeface="黑体" panose="02010609060101010101" pitchFamily="49" charset="-122"/>
              </a:rPr>
              <a:t>●“两读”：</a:t>
            </a:r>
            <a:r>
              <a:rPr lang="zh-CN" altLang="en-US" sz="2400" dirty="0">
                <a:solidFill>
                  <a:srgbClr val="262626"/>
                </a:solidFill>
                <a:latin typeface="黑体" panose="02010609060101010101" pitchFamily="49" charset="-122"/>
                <a:ea typeface="黑体" panose="02010609060101010101" pitchFamily="49" charset="-122"/>
              </a:rPr>
              <a:t>读通“两纲”“两本”</a:t>
            </a:r>
            <a:endParaRPr lang="zh-CN" altLang="en-US" sz="2400" dirty="0">
              <a:solidFill>
                <a:srgbClr val="262626"/>
              </a:solidFill>
              <a:latin typeface="黑体" panose="02010609060101010101" pitchFamily="49" charset="-122"/>
              <a:ea typeface="黑体" panose="02010609060101010101" pitchFamily="49" charset="-122"/>
            </a:endParaRPr>
          </a:p>
          <a:p>
            <a:pPr marL="342900" lvl="0" indent="-342900">
              <a:buNone/>
            </a:pPr>
            <a:r>
              <a:rPr lang="zh-CN" altLang="en-US" sz="2400" dirty="0">
                <a:solidFill>
                  <a:srgbClr val="262626"/>
                </a:solidFill>
                <a:latin typeface="黑体" panose="02010609060101010101" pitchFamily="49" charset="-122"/>
                <a:ea typeface="黑体" panose="02010609060101010101" pitchFamily="49" charset="-122"/>
              </a:rPr>
              <a:t>            两纲：教纲、考纲 </a:t>
            </a:r>
            <a:endParaRPr lang="zh-CN" altLang="en-US" sz="2400" dirty="0">
              <a:solidFill>
                <a:srgbClr val="262626"/>
              </a:solidFill>
              <a:latin typeface="黑体" panose="02010609060101010101" pitchFamily="49" charset="-122"/>
              <a:ea typeface="黑体" panose="02010609060101010101" pitchFamily="49" charset="-122"/>
            </a:endParaRPr>
          </a:p>
          <a:p>
            <a:pPr marL="342900" lvl="0" indent="-342900">
              <a:buNone/>
            </a:pPr>
            <a:r>
              <a:rPr lang="zh-CN" altLang="en-US" sz="2400" dirty="0">
                <a:solidFill>
                  <a:srgbClr val="262626"/>
                </a:solidFill>
                <a:latin typeface="黑体" panose="02010609060101010101" pitchFamily="49" charset="-122"/>
                <a:ea typeface="黑体" panose="02010609060101010101" pitchFamily="49" charset="-122"/>
              </a:rPr>
              <a:t>            两本：课本、教参 </a:t>
            </a:r>
            <a:endParaRPr lang="zh-CN" altLang="en-US" sz="2400" dirty="0">
              <a:solidFill>
                <a:srgbClr val="262626"/>
              </a:solidFill>
              <a:latin typeface="黑体" panose="02010609060101010101" pitchFamily="49" charset="-122"/>
              <a:ea typeface="黑体" panose="02010609060101010101" pitchFamily="49" charset="-122"/>
            </a:endParaRPr>
          </a:p>
          <a:p>
            <a:pPr marL="342900" lvl="0" indent="-342900">
              <a:lnSpc>
                <a:spcPct val="150000"/>
              </a:lnSpc>
              <a:buNone/>
            </a:pPr>
            <a:r>
              <a:rPr lang="zh-CN" altLang="en-US" sz="2400" dirty="0">
                <a:solidFill>
                  <a:srgbClr val="333399"/>
                </a:solidFill>
                <a:latin typeface="黑体" panose="02010609060101010101" pitchFamily="49" charset="-122"/>
                <a:ea typeface="黑体" panose="02010609060101010101" pitchFamily="49" charset="-122"/>
              </a:rPr>
              <a:t>●“三题”：</a:t>
            </a:r>
            <a:r>
              <a:rPr lang="zh-CN" altLang="en-US" sz="2400" dirty="0">
                <a:solidFill>
                  <a:srgbClr val="262626"/>
                </a:solidFill>
                <a:latin typeface="黑体" panose="02010609060101010101" pitchFamily="49" charset="-122"/>
                <a:ea typeface="黑体" panose="02010609060101010101" pitchFamily="49" charset="-122"/>
              </a:rPr>
              <a:t>做考题、研考题、拟考题</a:t>
            </a:r>
            <a:endParaRPr lang="zh-CN" altLang="en-US" sz="2400" dirty="0">
              <a:solidFill>
                <a:srgbClr val="262626"/>
              </a:solidFill>
              <a:latin typeface="黑体" panose="02010609060101010101" pitchFamily="49" charset="-122"/>
              <a:ea typeface="黑体" panose="02010609060101010101" pitchFamily="49" charset="-122"/>
            </a:endParaRPr>
          </a:p>
          <a:p>
            <a:pPr marL="342900" lvl="0" indent="-342900">
              <a:buNone/>
            </a:pPr>
            <a:r>
              <a:rPr lang="zh-CN" altLang="en-US" sz="2400" dirty="0">
                <a:solidFill>
                  <a:srgbClr val="333399"/>
                </a:solidFill>
                <a:latin typeface="黑体" panose="02010609060101010101" pitchFamily="49" charset="-122"/>
                <a:ea typeface="黑体" panose="02010609060101010101" pitchFamily="49" charset="-122"/>
              </a:rPr>
              <a:t>●“三</a:t>
            </a:r>
            <a:r>
              <a:rPr lang="zh-CN" altLang="en-US" sz="2400" dirty="0">
                <a:solidFill>
                  <a:srgbClr val="333399"/>
                </a:solidFill>
                <a:latin typeface="黑体" panose="02010609060101010101" pitchFamily="49" charset="-122"/>
                <a:ea typeface="黑体" panose="02010609060101010101" pitchFamily="49" charset="-122"/>
                <a:sym typeface="Arial" panose="020B0604020202020204" pitchFamily="34" charset="0"/>
              </a:rPr>
              <a:t>有”：</a:t>
            </a:r>
            <a:r>
              <a:rPr lang="zh-CN" altLang="en-US" sz="2400" dirty="0">
                <a:solidFill>
                  <a:srgbClr val="262626"/>
                </a:solidFill>
                <a:latin typeface="黑体" panose="02010609060101010101" pitchFamily="49" charset="-122"/>
                <a:ea typeface="黑体" panose="02010609060101010101" pitchFamily="49" charset="-122"/>
              </a:rPr>
              <a:t>心中有纲、心中有本、心中有题，</a:t>
            </a:r>
            <a:endParaRPr lang="en-US" altLang="zh-CN" sz="2400" dirty="0">
              <a:solidFill>
                <a:srgbClr val="262626"/>
              </a:solidFill>
              <a:latin typeface="黑体" panose="02010609060101010101" pitchFamily="49" charset="-122"/>
              <a:ea typeface="黑体" panose="02010609060101010101" pitchFamily="49" charset="-122"/>
            </a:endParaRPr>
          </a:p>
          <a:p>
            <a:pPr marL="342900" lvl="0" indent="-342900">
              <a:buNone/>
            </a:pPr>
            <a:r>
              <a:rPr lang="en-US" altLang="zh-CN" sz="2400" dirty="0">
                <a:solidFill>
                  <a:srgbClr val="262626"/>
                </a:solidFill>
                <a:latin typeface="黑体" panose="02010609060101010101" pitchFamily="49" charset="-122"/>
                <a:ea typeface="黑体" panose="02010609060101010101" pitchFamily="49" charset="-122"/>
              </a:rPr>
              <a:t>            </a:t>
            </a:r>
            <a:r>
              <a:rPr lang="zh-CN" altLang="en-US" sz="2400" dirty="0">
                <a:solidFill>
                  <a:srgbClr val="262626"/>
                </a:solidFill>
                <a:latin typeface="黑体" panose="02010609060101010101" pitchFamily="49" charset="-122"/>
                <a:ea typeface="黑体" panose="02010609060101010101" pitchFamily="49" charset="-122"/>
              </a:rPr>
              <a:t>从而找出“纲”“本”“题”之间的关系</a:t>
            </a:r>
            <a:endParaRPr lang="zh-CN" altLang="en-US" sz="2400" dirty="0">
              <a:solidFill>
                <a:srgbClr val="262626"/>
              </a:solidFill>
              <a:latin typeface="黑体" panose="02010609060101010101" pitchFamily="49" charset="-122"/>
              <a:ea typeface="黑体" panose="02010609060101010101" pitchFamily="49" charset="-122"/>
            </a:endParaRPr>
          </a:p>
          <a:p>
            <a:pPr marL="342900" lvl="0" indent="-342900">
              <a:lnSpc>
                <a:spcPct val="150000"/>
              </a:lnSpc>
              <a:buNone/>
            </a:pPr>
            <a:r>
              <a:rPr lang="zh-CN" altLang="en-US" sz="2400" dirty="0">
                <a:solidFill>
                  <a:srgbClr val="333399"/>
                </a:solidFill>
                <a:latin typeface="黑体" panose="02010609060101010101" pitchFamily="49" charset="-122"/>
                <a:ea typeface="黑体" panose="02010609060101010101" pitchFamily="49" charset="-122"/>
              </a:rPr>
              <a:t>●“两读三题”是实现“三有”的直接体现</a:t>
            </a:r>
            <a:endParaRPr lang="zh-CN" altLang="en-US" sz="2400" dirty="0">
              <a:solidFill>
                <a:srgbClr val="333399"/>
              </a:solidFill>
              <a:latin typeface="黑体" panose="02010609060101010101" pitchFamily="49" charset="-122"/>
              <a:ea typeface="黑体" panose="02010609060101010101" pitchFamily="49" charset="-122"/>
            </a:endParaRPr>
          </a:p>
          <a:p>
            <a:pPr marL="342900" lvl="0" indent="-342900">
              <a:buNone/>
            </a:pPr>
            <a:r>
              <a:rPr lang="zh-CN" altLang="en-US" sz="2400" dirty="0">
                <a:solidFill>
                  <a:srgbClr val="333399"/>
                </a:solidFill>
                <a:latin typeface="黑体" panose="02010609060101010101" pitchFamily="49" charset="-122"/>
                <a:ea typeface="黑体" panose="02010609060101010101" pitchFamily="49" charset="-122"/>
              </a:rPr>
              <a:t>    实践证明“两读三题”是提升教师专业素养有效途径        </a:t>
            </a:r>
            <a:endParaRPr lang="zh-CN" altLang="en-US" sz="2400" dirty="0">
              <a:solidFill>
                <a:srgbClr val="333399"/>
              </a:solidFill>
              <a:latin typeface="黑体" panose="02010609060101010101" pitchFamily="49" charset="-122"/>
              <a:ea typeface="黑体" panose="02010609060101010101" pitchFamily="49" charset="-122"/>
            </a:endParaRPr>
          </a:p>
        </p:txBody>
      </p:sp>
      <p:grpSp>
        <p:nvGrpSpPr>
          <p:cNvPr id="145426" name="组合 71"/>
          <p:cNvGrpSpPr/>
          <p:nvPr/>
        </p:nvGrpSpPr>
        <p:grpSpPr>
          <a:xfrm>
            <a:off x="323850" y="5892800"/>
            <a:ext cx="966788" cy="985838"/>
            <a:chOff x="814388" y="5516563"/>
            <a:chExt cx="1447800" cy="1476375"/>
          </a:xfrm>
        </p:grpSpPr>
        <p:grpSp>
          <p:nvGrpSpPr>
            <p:cNvPr id="145427" name="Group 89"/>
            <p:cNvGrpSpPr/>
            <p:nvPr/>
          </p:nvGrpSpPr>
          <p:grpSpPr>
            <a:xfrm>
              <a:off x="873125" y="5516563"/>
              <a:ext cx="1389063" cy="1349375"/>
              <a:chOff x="1701" y="346"/>
              <a:chExt cx="1179" cy="1179"/>
            </a:xfrm>
          </p:grpSpPr>
          <p:sp>
            <p:nvSpPr>
              <p:cNvPr id="75" name="Oval 90"/>
              <p:cNvSpPr>
                <a:spLocks noChangeArrowheads="1"/>
              </p:cNvSpPr>
              <p:nvPr/>
            </p:nvSpPr>
            <p:spPr bwMode="auto">
              <a:xfrm>
                <a:off x="1702" y="346"/>
                <a:ext cx="1178" cy="1180"/>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6" name="AutoShape 91"/>
              <p:cNvSpPr>
                <a:spLocks noChangeArrowheads="1"/>
              </p:cNvSpPr>
              <p:nvPr/>
            </p:nvSpPr>
            <p:spPr bwMode="auto">
              <a:xfrm>
                <a:off x="1720" y="483"/>
                <a:ext cx="252"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7" name="AutoShape 92"/>
              <p:cNvSpPr>
                <a:spLocks noChangeArrowheads="1"/>
              </p:cNvSpPr>
              <p:nvPr/>
            </p:nvSpPr>
            <p:spPr bwMode="auto">
              <a:xfrm rot="20824793" flipH="1">
                <a:off x="2561" y="406"/>
                <a:ext cx="278" cy="848"/>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8" name="AutoShape 93"/>
              <p:cNvSpPr>
                <a:spLocks noChangeArrowheads="1"/>
              </p:cNvSpPr>
              <p:nvPr/>
            </p:nvSpPr>
            <p:spPr bwMode="auto">
              <a:xfrm rot="5285890" flipH="1">
                <a:off x="2191" y="1026"/>
                <a:ext cx="185" cy="7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9" name="Oval 94"/>
              <p:cNvSpPr>
                <a:spLocks noChangeArrowheads="1"/>
              </p:cNvSpPr>
              <p:nvPr/>
            </p:nvSpPr>
            <p:spPr bwMode="auto">
              <a:xfrm>
                <a:off x="1800" y="1245"/>
                <a:ext cx="182" cy="183"/>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0" name="Oval 95"/>
              <p:cNvSpPr>
                <a:spLocks noChangeArrowheads="1"/>
              </p:cNvSpPr>
              <p:nvPr/>
            </p:nvSpPr>
            <p:spPr bwMode="auto">
              <a:xfrm rot="20049586" flipH="1">
                <a:off x="1710" y="394"/>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pic>
          <p:nvPicPr>
            <p:cNvPr id="145428" name="Picture 70"/>
            <p:cNvPicPr>
              <a:picLocks noChangeAspect="1"/>
            </p:cNvPicPr>
            <p:nvPr/>
          </p:nvPicPr>
          <p:blipFill>
            <a:blip r:embed="rId1"/>
            <a:stretch>
              <a:fillRect/>
            </a:stretch>
          </p:blipFill>
          <p:spPr>
            <a:xfrm>
              <a:off x="814388" y="5622925"/>
              <a:ext cx="1414462" cy="1370013"/>
            </a:xfrm>
            <a:prstGeom prst="rect">
              <a:avLst/>
            </a:prstGeom>
            <a:noFill/>
            <a:ln w="9525">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Rectangle 2"/>
          <p:cNvSpPr/>
          <p:nvPr/>
        </p:nvSpPr>
        <p:spPr>
          <a:xfrm>
            <a:off x="0" y="1052513"/>
            <a:ext cx="9180513"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70659" name="Rectangle 4"/>
          <p:cNvSpPr/>
          <p:nvPr/>
        </p:nvSpPr>
        <p:spPr>
          <a:xfrm>
            <a:off x="0" y="0"/>
            <a:ext cx="9180513"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70660" name="Group 76"/>
          <p:cNvGrpSpPr/>
          <p:nvPr/>
        </p:nvGrpSpPr>
        <p:grpSpPr>
          <a:xfrm>
            <a:off x="611188" y="1700213"/>
            <a:ext cx="935037" cy="935037"/>
            <a:chOff x="1701" y="346"/>
            <a:chExt cx="1179" cy="1179"/>
          </a:xfrm>
        </p:grpSpPr>
        <p:sp>
          <p:nvSpPr>
            <p:cNvPr id="7245" name="Oval 77">
              <a:hlinkClick r:id="rId1" action="ppaction://hlinkfile"/>
            </p:cNvPr>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0661"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0662" name="Group 97"/>
          <p:cNvGrpSpPr/>
          <p:nvPr/>
        </p:nvGrpSpPr>
        <p:grpSpPr>
          <a:xfrm>
            <a:off x="8243888" y="908050"/>
            <a:ext cx="647700" cy="647700"/>
            <a:chOff x="1701" y="346"/>
            <a:chExt cx="1179" cy="1179"/>
          </a:xfrm>
        </p:grpSpPr>
        <p:sp>
          <p:nvSpPr>
            <p:cNvPr id="7266" name="Oval 98">
              <a:hlinkClick r:id="rId2" action="ppaction://hlinkfile"/>
            </p:cNvPr>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0663"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0664"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3" name="图片 2">
            <a:hlinkClick r:id="rId3" action="ppaction://hlinkfile"/>
          </p:cNvPr>
          <p:cNvPicPr>
            <a:picLocks noChangeAspect="1"/>
          </p:cNvPicPr>
          <p:nvPr/>
        </p:nvPicPr>
        <p:blipFill rotWithShape="1">
          <a:blip r:embed="rId4">
            <a:extLst>
              <a:ext uri="{28A0092B-C50C-407E-A947-70E740481C1C}">
                <a14:useLocalDpi xmlns:a14="http://schemas.microsoft.com/office/drawing/2010/main" val="0"/>
              </a:ext>
            </a:extLst>
          </a:blip>
          <a:srcRect l="4866" t="4828" r="5161" b="6950"/>
          <a:stretch>
            <a:fillRect/>
          </a:stretch>
        </p:blipFill>
        <p:spPr>
          <a:xfrm>
            <a:off x="1919388" y="186515"/>
            <a:ext cx="5397904" cy="54912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2" name="图片 41">
            <a:hlinkClick r:id="rId5" action="ppaction://hlinkfil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45" y="5085184"/>
            <a:ext cx="948189" cy="118523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pic>
        <p:nvPicPr>
          <p:cNvPr id="70667" name="Picture 6" descr="北郊字体"/>
          <p:cNvPicPr>
            <a:picLocks noChangeAspect="1"/>
          </p:cNvPicPr>
          <p:nvPr/>
        </p:nvPicPr>
        <p:blipFill>
          <a:blip r:embed="rId7">
            <a:clrChange>
              <a:clrFrom>
                <a:srgbClr val="FFFFFF"/>
              </a:clrFrom>
              <a:clrTo>
                <a:srgbClr val="FFFFFF">
                  <a:alpha val="0"/>
                </a:srgbClr>
              </a:clrTo>
            </a:clrChange>
          </a:blip>
          <a:stretch>
            <a:fillRect/>
          </a:stretch>
        </p:blipFill>
        <p:spPr>
          <a:xfrm>
            <a:off x="1763713" y="5767388"/>
            <a:ext cx="4187825" cy="757237"/>
          </a:xfrm>
          <a:prstGeom prst="rect">
            <a:avLst/>
          </a:prstGeom>
          <a:noFill/>
          <a:ln w="9525">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7458" name="Rectangle 3"/>
          <p:cNvSpPr>
            <a:spLocks noGrp="1"/>
          </p:cNvSpPr>
          <p:nvPr>
            <p:ph idx="1"/>
          </p:nvPr>
        </p:nvSpPr>
        <p:spPr>
          <a:xfrm>
            <a:off x="468313" y="1557338"/>
            <a:ext cx="8928100" cy="4267200"/>
          </a:xfrm>
          <a:ln/>
        </p:spPr>
        <p:txBody>
          <a:bodyPr vert="horz" wrap="square" lIns="91440" tIns="45720" rIns="91440" bIns="45720" anchor="t" anchorCtr="0"/>
          <a:p>
            <a:pPr>
              <a:lnSpc>
                <a:spcPct val="90000"/>
              </a:lnSpc>
            </a:pPr>
            <a:r>
              <a:rPr lang="zh-CN" altLang="en-US" sz="3600" dirty="0">
                <a:solidFill>
                  <a:schemeClr val="accent2"/>
                </a:solidFill>
                <a:latin typeface="黑体" panose="02010609060101010101" pitchFamily="49" charset="-122"/>
                <a:ea typeface="黑体" panose="02010609060101010101" pitchFamily="49" charset="-122"/>
              </a:rPr>
              <a:t>心中有</a:t>
            </a:r>
            <a:r>
              <a:rPr lang="zh-CN" altLang="en-US" sz="3600" dirty="0">
                <a:solidFill>
                  <a:schemeClr val="accent2"/>
                </a:solidFill>
                <a:ea typeface="黑体" panose="02010609060101010101" pitchFamily="49" charset="-122"/>
              </a:rPr>
              <a:t>“</a:t>
            </a:r>
            <a:r>
              <a:rPr lang="zh-CN" altLang="en-US" sz="3600" dirty="0">
                <a:solidFill>
                  <a:schemeClr val="accent2"/>
                </a:solidFill>
                <a:latin typeface="黑体" panose="02010609060101010101" pitchFamily="49" charset="-122"/>
                <a:ea typeface="黑体" panose="02010609060101010101" pitchFamily="49" charset="-122"/>
              </a:rPr>
              <a:t>纲</a:t>
            </a:r>
            <a:r>
              <a:rPr lang="zh-CN" altLang="en-US" sz="3600" dirty="0">
                <a:solidFill>
                  <a:schemeClr val="accent2"/>
                </a:solidFill>
                <a:ea typeface="黑体" panose="02010609060101010101" pitchFamily="49" charset="-122"/>
              </a:rPr>
              <a:t>”</a:t>
            </a:r>
            <a:r>
              <a:rPr lang="zh-CN" altLang="en-US" sz="3600" dirty="0">
                <a:solidFill>
                  <a:schemeClr val="accent2"/>
                </a:solidFill>
                <a:latin typeface="黑体" panose="02010609060101010101" pitchFamily="49" charset="-122"/>
                <a:ea typeface="黑体" panose="02010609060101010101" pitchFamily="49" charset="-122"/>
              </a:rPr>
              <a:t>你能站在教材之上</a:t>
            </a:r>
            <a:r>
              <a:rPr lang="zh-CN" altLang="en-US" sz="3600" dirty="0">
                <a:latin typeface="黑体" panose="02010609060101010101" pitchFamily="49" charset="-122"/>
                <a:ea typeface="黑体" panose="02010609060101010101" pitchFamily="49" charset="-122"/>
              </a:rPr>
              <a:t>看</a:t>
            </a:r>
            <a:r>
              <a:rPr lang="zh-CN" altLang="en-US" sz="3600" dirty="0">
                <a:solidFill>
                  <a:schemeClr val="accent2"/>
                </a:solidFill>
                <a:latin typeface="黑体" panose="02010609060101010101" pitchFamily="49" charset="-122"/>
                <a:ea typeface="黑体" panose="02010609060101010101" pitchFamily="49" charset="-122"/>
              </a:rPr>
              <a:t>教材</a:t>
            </a:r>
            <a:endParaRPr lang="zh-CN" altLang="en-US" sz="3600" dirty="0">
              <a:solidFill>
                <a:schemeClr val="accent2"/>
              </a:solidFill>
              <a:latin typeface="黑体" panose="02010609060101010101" pitchFamily="49" charset="-122"/>
              <a:ea typeface="黑体" panose="02010609060101010101" pitchFamily="49" charset="-122"/>
            </a:endParaRPr>
          </a:p>
          <a:p>
            <a:pPr>
              <a:lnSpc>
                <a:spcPct val="90000"/>
              </a:lnSpc>
            </a:pPr>
            <a:endParaRPr lang="zh-CN" altLang="en-US" sz="3600" dirty="0">
              <a:solidFill>
                <a:schemeClr val="accent2"/>
              </a:solidFill>
              <a:latin typeface="黑体" panose="02010609060101010101" pitchFamily="49" charset="-122"/>
              <a:ea typeface="黑体" panose="02010609060101010101" pitchFamily="49" charset="-122"/>
            </a:endParaRPr>
          </a:p>
          <a:p>
            <a:pPr>
              <a:lnSpc>
                <a:spcPct val="90000"/>
              </a:lnSpc>
            </a:pPr>
            <a:r>
              <a:rPr lang="zh-CN" altLang="en-US" sz="3600" dirty="0">
                <a:solidFill>
                  <a:schemeClr val="accent2"/>
                </a:solidFill>
                <a:latin typeface="黑体" panose="02010609060101010101" pitchFamily="49" charset="-122"/>
                <a:ea typeface="黑体" panose="02010609060101010101" pitchFamily="49" charset="-122"/>
              </a:rPr>
              <a:t>心中有</a:t>
            </a:r>
            <a:r>
              <a:rPr lang="zh-CN" altLang="en-US" sz="3600" dirty="0">
                <a:solidFill>
                  <a:schemeClr val="accent2"/>
                </a:solidFill>
                <a:ea typeface="黑体" panose="02010609060101010101" pitchFamily="49" charset="-122"/>
              </a:rPr>
              <a:t>“</a:t>
            </a:r>
            <a:r>
              <a:rPr lang="zh-CN" altLang="en-US" sz="3600" dirty="0">
                <a:solidFill>
                  <a:schemeClr val="accent2"/>
                </a:solidFill>
                <a:latin typeface="黑体" panose="02010609060101010101" pitchFamily="49" charset="-122"/>
                <a:ea typeface="黑体" panose="02010609060101010101" pitchFamily="49" charset="-122"/>
              </a:rPr>
              <a:t>本</a:t>
            </a:r>
            <a:r>
              <a:rPr lang="zh-CN" altLang="en-US" sz="3600" dirty="0">
                <a:solidFill>
                  <a:schemeClr val="accent2"/>
                </a:solidFill>
                <a:ea typeface="黑体" panose="02010609060101010101" pitchFamily="49" charset="-122"/>
              </a:rPr>
              <a:t>”</a:t>
            </a:r>
            <a:r>
              <a:rPr lang="zh-CN" altLang="en-US" sz="3600" dirty="0">
                <a:solidFill>
                  <a:schemeClr val="accent2"/>
                </a:solidFill>
                <a:latin typeface="黑体" panose="02010609060101010101" pitchFamily="49" charset="-122"/>
                <a:ea typeface="黑体" panose="02010609060101010101" pitchFamily="49" charset="-122"/>
              </a:rPr>
              <a:t>你能站在教材之中</a:t>
            </a:r>
            <a:r>
              <a:rPr lang="zh-CN" altLang="en-US" sz="3600" dirty="0">
                <a:latin typeface="黑体" panose="02010609060101010101" pitchFamily="49" charset="-122"/>
                <a:ea typeface="黑体" panose="02010609060101010101" pitchFamily="49" charset="-122"/>
              </a:rPr>
              <a:t>教</a:t>
            </a:r>
            <a:r>
              <a:rPr lang="zh-CN" altLang="en-US" sz="3600" dirty="0">
                <a:solidFill>
                  <a:schemeClr val="accent2"/>
                </a:solidFill>
                <a:latin typeface="黑体" panose="02010609060101010101" pitchFamily="49" charset="-122"/>
                <a:ea typeface="黑体" panose="02010609060101010101" pitchFamily="49" charset="-122"/>
              </a:rPr>
              <a:t>教材</a:t>
            </a:r>
            <a:endParaRPr lang="zh-CN" altLang="en-US" sz="3600" dirty="0">
              <a:solidFill>
                <a:schemeClr val="accent2"/>
              </a:solidFill>
              <a:latin typeface="黑体" panose="02010609060101010101" pitchFamily="49" charset="-122"/>
              <a:ea typeface="黑体" panose="02010609060101010101" pitchFamily="49" charset="-122"/>
            </a:endParaRPr>
          </a:p>
          <a:p>
            <a:pPr>
              <a:lnSpc>
                <a:spcPct val="90000"/>
              </a:lnSpc>
            </a:pPr>
            <a:endParaRPr lang="zh-CN" altLang="en-US" sz="3600" dirty="0">
              <a:solidFill>
                <a:schemeClr val="accent2"/>
              </a:solidFill>
              <a:latin typeface="黑体" panose="02010609060101010101" pitchFamily="49" charset="-122"/>
              <a:ea typeface="黑体" panose="02010609060101010101" pitchFamily="49" charset="-122"/>
            </a:endParaRPr>
          </a:p>
          <a:p>
            <a:pPr>
              <a:lnSpc>
                <a:spcPct val="90000"/>
              </a:lnSpc>
            </a:pPr>
            <a:r>
              <a:rPr lang="zh-CN" altLang="en-US" sz="3600" dirty="0">
                <a:solidFill>
                  <a:schemeClr val="accent2"/>
                </a:solidFill>
                <a:latin typeface="黑体" panose="02010609060101010101" pitchFamily="49" charset="-122"/>
                <a:ea typeface="黑体" panose="02010609060101010101" pitchFamily="49" charset="-122"/>
              </a:rPr>
              <a:t>心中有</a:t>
            </a:r>
            <a:r>
              <a:rPr lang="zh-CN" altLang="en-US" sz="3600" dirty="0">
                <a:solidFill>
                  <a:schemeClr val="accent2"/>
                </a:solidFill>
                <a:ea typeface="黑体" panose="02010609060101010101" pitchFamily="49" charset="-122"/>
              </a:rPr>
              <a:t>“</a:t>
            </a:r>
            <a:r>
              <a:rPr lang="zh-CN" altLang="en-US" sz="3600" dirty="0">
                <a:solidFill>
                  <a:schemeClr val="accent2"/>
                </a:solidFill>
                <a:latin typeface="黑体" panose="02010609060101010101" pitchFamily="49" charset="-122"/>
                <a:ea typeface="黑体" panose="02010609060101010101" pitchFamily="49" charset="-122"/>
              </a:rPr>
              <a:t>题</a:t>
            </a:r>
            <a:r>
              <a:rPr lang="zh-CN" altLang="en-US" sz="3600" dirty="0">
                <a:solidFill>
                  <a:schemeClr val="accent2"/>
                </a:solidFill>
                <a:ea typeface="黑体" panose="02010609060101010101" pitchFamily="49" charset="-122"/>
              </a:rPr>
              <a:t>”</a:t>
            </a:r>
            <a:r>
              <a:rPr lang="zh-CN" altLang="en-US" sz="3600" dirty="0">
                <a:solidFill>
                  <a:schemeClr val="accent2"/>
                </a:solidFill>
                <a:latin typeface="黑体" panose="02010609060101010101" pitchFamily="49" charset="-122"/>
                <a:ea typeface="黑体" panose="02010609060101010101" pitchFamily="49" charset="-122"/>
              </a:rPr>
              <a:t>你能站在教材之外</a:t>
            </a:r>
            <a:r>
              <a:rPr lang="zh-CN" altLang="en-US" sz="3600" dirty="0">
                <a:latin typeface="黑体" panose="02010609060101010101" pitchFamily="49" charset="-122"/>
                <a:ea typeface="黑体" panose="02010609060101010101" pitchFamily="49" charset="-122"/>
              </a:rPr>
              <a:t>用</a:t>
            </a:r>
            <a:r>
              <a:rPr lang="zh-CN" altLang="en-US" sz="3600" dirty="0">
                <a:solidFill>
                  <a:schemeClr val="accent2"/>
                </a:solidFill>
                <a:latin typeface="黑体" panose="02010609060101010101" pitchFamily="49" charset="-122"/>
                <a:ea typeface="黑体" panose="02010609060101010101" pitchFamily="49" charset="-122"/>
              </a:rPr>
              <a:t>教材</a:t>
            </a:r>
            <a:endParaRPr lang="zh-CN" altLang="en-US" sz="3600" dirty="0">
              <a:solidFill>
                <a:schemeClr val="accent2"/>
              </a:solidFill>
              <a:latin typeface="黑体" panose="02010609060101010101" pitchFamily="49" charset="-122"/>
              <a:ea typeface="黑体" panose="02010609060101010101" pitchFamily="49" charset="-122"/>
            </a:endParaRPr>
          </a:p>
        </p:txBody>
      </p:sp>
    </p:spTree>
  </p:cSld>
  <p:clrMapOvr>
    <a:masterClrMapping/>
  </p:clrMapOvr>
  <p:transition>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8482"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48483"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48484"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48485"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48486" name="Oval 6"/>
          <p:cNvSpPr/>
          <p:nvPr/>
        </p:nvSpPr>
        <p:spPr>
          <a:xfrm>
            <a:off x="-396875" y="5995988"/>
            <a:ext cx="9540875" cy="457200"/>
          </a:xfrm>
          <a:prstGeom prst="ellipse">
            <a:avLst/>
          </a:prstGeom>
          <a:gradFill rotWithShape="1">
            <a:gsLst>
              <a:gs pos="0">
                <a:srgbClr val="007400"/>
              </a:gs>
              <a:gs pos="100000">
                <a:srgbClr val="003600">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48487" name="Group 7"/>
          <p:cNvGrpSpPr/>
          <p:nvPr/>
        </p:nvGrpSpPr>
        <p:grpSpPr>
          <a:xfrm>
            <a:off x="323850" y="1196975"/>
            <a:ext cx="935038" cy="935038"/>
            <a:chOff x="1701" y="346"/>
            <a:chExt cx="1179" cy="1179"/>
          </a:xfrm>
        </p:grpSpPr>
        <p:sp>
          <p:nvSpPr>
            <p:cNvPr id="8200"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1"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2"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3"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4"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5"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48488" name="Group 21"/>
          <p:cNvGrpSpPr/>
          <p:nvPr/>
        </p:nvGrpSpPr>
        <p:grpSpPr>
          <a:xfrm>
            <a:off x="1979613" y="979488"/>
            <a:ext cx="433387" cy="433387"/>
            <a:chOff x="1701" y="346"/>
            <a:chExt cx="1179" cy="1179"/>
          </a:xfrm>
        </p:grpSpPr>
        <p:sp>
          <p:nvSpPr>
            <p:cNvPr id="8214"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5"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6"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7"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8"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9"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48489" name="Group 28"/>
          <p:cNvGrpSpPr/>
          <p:nvPr/>
        </p:nvGrpSpPr>
        <p:grpSpPr>
          <a:xfrm>
            <a:off x="8243888" y="908050"/>
            <a:ext cx="647700" cy="647700"/>
            <a:chOff x="1701" y="346"/>
            <a:chExt cx="1179" cy="1179"/>
          </a:xfrm>
        </p:grpSpPr>
        <p:sp>
          <p:nvSpPr>
            <p:cNvPr id="8221"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2"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3"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4"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5"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6"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48490" name="Group 35"/>
          <p:cNvGrpSpPr/>
          <p:nvPr/>
        </p:nvGrpSpPr>
        <p:grpSpPr>
          <a:xfrm>
            <a:off x="6948488" y="1773238"/>
            <a:ext cx="433387" cy="433387"/>
            <a:chOff x="1701" y="346"/>
            <a:chExt cx="1179" cy="1179"/>
          </a:xfrm>
        </p:grpSpPr>
        <p:sp>
          <p:nvSpPr>
            <p:cNvPr id="8228"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9"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0"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1"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2"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3"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48491" name="Group 42"/>
          <p:cNvGrpSpPr/>
          <p:nvPr/>
        </p:nvGrpSpPr>
        <p:grpSpPr>
          <a:xfrm>
            <a:off x="7091363" y="1844675"/>
            <a:ext cx="433387" cy="433388"/>
            <a:chOff x="1701" y="346"/>
            <a:chExt cx="1179" cy="1179"/>
          </a:xfrm>
        </p:grpSpPr>
        <p:sp>
          <p:nvSpPr>
            <p:cNvPr id="8235"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6"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7"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8"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9"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40"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48492"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48493"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48494" name="Group 70"/>
          <p:cNvGrpSpPr/>
          <p:nvPr/>
        </p:nvGrpSpPr>
        <p:grpSpPr>
          <a:xfrm>
            <a:off x="7948613" y="5986463"/>
            <a:ext cx="871537" cy="871537"/>
            <a:chOff x="335" y="3565"/>
            <a:chExt cx="957" cy="957"/>
          </a:xfrm>
        </p:grpSpPr>
        <p:grpSp>
          <p:nvGrpSpPr>
            <p:cNvPr id="148511" name="Group 71"/>
            <p:cNvGrpSpPr/>
            <p:nvPr/>
          </p:nvGrpSpPr>
          <p:grpSpPr>
            <a:xfrm>
              <a:off x="335" y="3565"/>
              <a:ext cx="957" cy="957"/>
              <a:chOff x="3739" y="2021"/>
              <a:chExt cx="1680" cy="1680"/>
            </a:xfrm>
          </p:grpSpPr>
          <p:grpSp>
            <p:nvGrpSpPr>
              <p:cNvPr id="148513" name="Group 72"/>
              <p:cNvGrpSpPr/>
              <p:nvPr/>
            </p:nvGrpSpPr>
            <p:grpSpPr>
              <a:xfrm>
                <a:off x="3739" y="2021"/>
                <a:ext cx="1679" cy="1679"/>
                <a:chOff x="3604" y="1886"/>
                <a:chExt cx="1679" cy="1679"/>
              </a:xfrm>
            </p:grpSpPr>
            <p:grpSp>
              <p:nvGrpSpPr>
                <p:cNvPr id="148521"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3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66" y="1685"/>
                    <a:ext cx="233" cy="1827"/>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48522"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48514" name="Group 79"/>
              <p:cNvGrpSpPr/>
              <p:nvPr/>
            </p:nvGrpSpPr>
            <p:grpSpPr>
              <a:xfrm rot="1320000">
                <a:off x="3740" y="2022"/>
                <a:ext cx="1679" cy="1679"/>
                <a:chOff x="3604" y="1886"/>
                <a:chExt cx="1679" cy="1679"/>
              </a:xfrm>
            </p:grpSpPr>
            <p:grpSp>
              <p:nvGrpSpPr>
                <p:cNvPr id="148515"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48516"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30" y="1674"/>
                    <a:ext cx="266" cy="179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48512"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sp>
        <p:nvSpPr>
          <p:cNvPr id="148495" name="AutoShape 96"/>
          <p:cNvSpPr/>
          <p:nvPr/>
        </p:nvSpPr>
        <p:spPr>
          <a:xfrm>
            <a:off x="107950" y="862013"/>
            <a:ext cx="8924925" cy="6142037"/>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48496" name="TextBox 1">
            <a:hlinkClick r:id="rId1" action="ppaction://hlinkfile"/>
          </p:cNvPr>
          <p:cNvSpPr txBox="1"/>
          <p:nvPr/>
        </p:nvSpPr>
        <p:spPr>
          <a:xfrm>
            <a:off x="933450" y="1187450"/>
            <a:ext cx="4248150" cy="4619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400" b="1" dirty="0">
                <a:solidFill>
                  <a:srgbClr val="FF0000"/>
                </a:solidFill>
                <a:latin typeface="微软雅黑" panose="020B0503020204020204" charset="-122"/>
                <a:ea typeface="微软雅黑" panose="020B0503020204020204" charset="-122"/>
              </a:rPr>
              <a:t>   研读 课标◆教材◆考点</a:t>
            </a:r>
            <a:endParaRPr lang="zh-CN" altLang="en-US" sz="2400" b="1" dirty="0">
              <a:solidFill>
                <a:srgbClr val="FF0000"/>
              </a:solidFill>
              <a:latin typeface="微软雅黑" panose="020B0503020204020204" charset="-122"/>
              <a:ea typeface="微软雅黑" panose="020B0503020204020204" charset="-122"/>
            </a:endParaRPr>
          </a:p>
        </p:txBody>
      </p:sp>
      <p:sp>
        <p:nvSpPr>
          <p:cNvPr id="148497" name="TextBox 1"/>
          <p:cNvSpPr txBox="1"/>
          <p:nvPr/>
        </p:nvSpPr>
        <p:spPr>
          <a:xfrm>
            <a:off x="836613" y="260350"/>
            <a:ext cx="7734300"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FFC000"/>
                </a:solidFill>
                <a:latin typeface="黑体" panose="02010609060101010101" pitchFamily="49" charset="-122"/>
                <a:ea typeface="黑体" panose="02010609060101010101" pitchFamily="49" charset="-122"/>
              </a:rPr>
              <a:t>3.1</a:t>
            </a:r>
            <a:r>
              <a:rPr lang="zh-CN" altLang="en-US" sz="3600" b="1" dirty="0">
                <a:solidFill>
                  <a:srgbClr val="FFC000"/>
                </a:solidFill>
                <a:latin typeface="黑体" panose="02010609060101010101" pitchFamily="49" charset="-122"/>
                <a:ea typeface="黑体" panose="02010609060101010101" pitchFamily="49" charset="-122"/>
              </a:rPr>
              <a:t>从“两读三题”到“心中三有”</a:t>
            </a:r>
            <a:endParaRPr lang="zh-CN" altLang="en-US" sz="3600" b="1" dirty="0">
              <a:solidFill>
                <a:srgbClr val="FFC000"/>
              </a:solidFill>
              <a:latin typeface="黑体" panose="02010609060101010101" pitchFamily="49" charset="-122"/>
              <a:ea typeface="黑体" panose="02010609060101010101" pitchFamily="49" charset="-122"/>
            </a:endParaRPr>
          </a:p>
        </p:txBody>
      </p:sp>
      <p:pic>
        <p:nvPicPr>
          <p:cNvPr id="35860" name="Picture 2">
            <a:hlinkClick r:id="rId2" action="ppaction://hlinkpres?slideindex=1&amp;slidetitle="/>
          </p:cNvPr>
          <p:cNvPicPr>
            <a:picLocks noChangeAspect="1"/>
          </p:cNvPicPr>
          <p:nvPr/>
        </p:nvPicPr>
        <p:blipFill>
          <a:blip r:embed="rId3"/>
          <a:stretch>
            <a:fillRect/>
          </a:stretch>
        </p:blipFill>
        <p:spPr>
          <a:xfrm>
            <a:off x="376238" y="1773238"/>
            <a:ext cx="4187825" cy="3170237"/>
          </a:xfrm>
          <a:prstGeom prst="rect">
            <a:avLst/>
          </a:prstGeom>
          <a:noFill/>
          <a:ln w="9525">
            <a:noFill/>
          </a:ln>
        </p:spPr>
      </p:pic>
      <p:pic>
        <p:nvPicPr>
          <p:cNvPr id="35861" name="Picture 3">
            <a:hlinkClick r:id="rId4" action="ppaction://hlinkpres?slideindex=1&amp;slidetitle="/>
          </p:cNvPr>
          <p:cNvPicPr>
            <a:picLocks noChangeAspect="1"/>
          </p:cNvPicPr>
          <p:nvPr/>
        </p:nvPicPr>
        <p:blipFill>
          <a:blip r:embed="rId5"/>
          <a:stretch>
            <a:fillRect/>
          </a:stretch>
        </p:blipFill>
        <p:spPr>
          <a:xfrm>
            <a:off x="1751013" y="2103438"/>
            <a:ext cx="4478337" cy="3365500"/>
          </a:xfrm>
          <a:prstGeom prst="rect">
            <a:avLst/>
          </a:prstGeom>
          <a:noFill/>
          <a:ln w="9525">
            <a:noFill/>
          </a:ln>
        </p:spPr>
      </p:pic>
      <p:pic>
        <p:nvPicPr>
          <p:cNvPr id="35862" name="Picture 6" descr="C:\Users\ZY\AppData\Roaming\Tencent\Users\527260427\QQ\WinTemp\RichOle\L2X[O)3GI2CF(($@Z(O36DS.jpg"/>
          <p:cNvPicPr>
            <a:picLocks noChangeAspect="1"/>
          </p:cNvPicPr>
          <p:nvPr/>
        </p:nvPicPr>
        <p:blipFill>
          <a:blip r:embed="rId6"/>
          <a:stretch>
            <a:fillRect/>
          </a:stretch>
        </p:blipFill>
        <p:spPr>
          <a:xfrm>
            <a:off x="2659063" y="2613025"/>
            <a:ext cx="4433887" cy="3336925"/>
          </a:xfrm>
          <a:prstGeom prst="rect">
            <a:avLst/>
          </a:prstGeom>
          <a:noFill/>
          <a:ln w="9525">
            <a:noFill/>
          </a:ln>
        </p:spPr>
      </p:pic>
      <p:pic>
        <p:nvPicPr>
          <p:cNvPr id="35863" name="Picture 4" descr="C:\Users\ZY\AppData\Roaming\Tencent\Users\527260427\QQ\WinTemp\RichOle\~{K3[1411]3FD~TUPK)]S7D.jpg"/>
          <p:cNvPicPr>
            <a:picLocks noChangeAspect="1"/>
          </p:cNvPicPr>
          <p:nvPr/>
        </p:nvPicPr>
        <p:blipFill>
          <a:blip r:embed="rId7"/>
          <a:stretch>
            <a:fillRect/>
          </a:stretch>
        </p:blipFill>
        <p:spPr>
          <a:xfrm>
            <a:off x="4356100" y="3162300"/>
            <a:ext cx="4595813" cy="3449638"/>
          </a:xfrm>
          <a:prstGeom prst="rect">
            <a:avLst/>
          </a:prstGeom>
          <a:noFill/>
          <a:ln w="9525">
            <a:noFill/>
          </a:ln>
        </p:spPr>
      </p:pic>
      <p:grpSp>
        <p:nvGrpSpPr>
          <p:cNvPr id="148502" name="组合 75"/>
          <p:cNvGrpSpPr/>
          <p:nvPr/>
        </p:nvGrpSpPr>
        <p:grpSpPr>
          <a:xfrm>
            <a:off x="323850" y="5892800"/>
            <a:ext cx="966788" cy="985838"/>
            <a:chOff x="814388" y="5516563"/>
            <a:chExt cx="1447800" cy="1476375"/>
          </a:xfrm>
        </p:grpSpPr>
        <p:grpSp>
          <p:nvGrpSpPr>
            <p:cNvPr id="148503" name="Group 89"/>
            <p:cNvGrpSpPr/>
            <p:nvPr/>
          </p:nvGrpSpPr>
          <p:grpSpPr>
            <a:xfrm>
              <a:off x="873125" y="5516563"/>
              <a:ext cx="1389063" cy="1349375"/>
              <a:chOff x="1701" y="346"/>
              <a:chExt cx="1179" cy="1179"/>
            </a:xfrm>
          </p:grpSpPr>
          <p:sp>
            <p:nvSpPr>
              <p:cNvPr id="79" name="Oval 90"/>
              <p:cNvSpPr>
                <a:spLocks noChangeArrowheads="1"/>
              </p:cNvSpPr>
              <p:nvPr/>
            </p:nvSpPr>
            <p:spPr bwMode="auto">
              <a:xfrm>
                <a:off x="1702" y="346"/>
                <a:ext cx="1178" cy="1180"/>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0" name="AutoShape 91"/>
              <p:cNvSpPr>
                <a:spLocks noChangeArrowheads="1"/>
              </p:cNvSpPr>
              <p:nvPr/>
            </p:nvSpPr>
            <p:spPr bwMode="auto">
              <a:xfrm>
                <a:off x="1720" y="483"/>
                <a:ext cx="252"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1" name="AutoShape 92"/>
              <p:cNvSpPr>
                <a:spLocks noChangeArrowheads="1"/>
              </p:cNvSpPr>
              <p:nvPr/>
            </p:nvSpPr>
            <p:spPr bwMode="auto">
              <a:xfrm rot="20824793" flipH="1">
                <a:off x="2561" y="406"/>
                <a:ext cx="278" cy="848"/>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 name="AutoShape 93"/>
              <p:cNvSpPr>
                <a:spLocks noChangeArrowheads="1"/>
              </p:cNvSpPr>
              <p:nvPr/>
            </p:nvSpPr>
            <p:spPr bwMode="auto">
              <a:xfrm rot="5285890" flipH="1">
                <a:off x="2191" y="1026"/>
                <a:ext cx="185" cy="7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3" name="Oval 94"/>
              <p:cNvSpPr>
                <a:spLocks noChangeArrowheads="1"/>
              </p:cNvSpPr>
              <p:nvPr/>
            </p:nvSpPr>
            <p:spPr bwMode="auto">
              <a:xfrm>
                <a:off x="1800" y="1245"/>
                <a:ext cx="182" cy="183"/>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4" name="Oval 95"/>
              <p:cNvSpPr>
                <a:spLocks noChangeArrowheads="1"/>
              </p:cNvSpPr>
              <p:nvPr/>
            </p:nvSpPr>
            <p:spPr bwMode="auto">
              <a:xfrm rot="20049586" flipH="1">
                <a:off x="1710" y="394"/>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48504" name="Picture 70"/>
            <p:cNvPicPr>
              <a:picLocks noChangeAspect="1"/>
            </p:cNvPicPr>
            <p:nvPr/>
          </p:nvPicPr>
          <p:blipFill>
            <a:blip r:embed="rId8"/>
            <a:stretch>
              <a:fillRect/>
            </a:stretch>
          </p:blipFill>
          <p:spPr>
            <a:xfrm>
              <a:off x="814388" y="5622925"/>
              <a:ext cx="1414462" cy="1370013"/>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860"/>
                                        </p:tgtEl>
                                        <p:attrNameLst>
                                          <p:attrName>style.visibility</p:attrName>
                                        </p:attrNameLst>
                                      </p:cBhvr>
                                      <p:to>
                                        <p:strVal val="visible"/>
                                      </p:to>
                                    </p:set>
                                    <p:animEffect transition="in" filter="fade">
                                      <p:cBhvr>
                                        <p:cTn id="7" dur="1000"/>
                                        <p:tgtEl>
                                          <p:spTgt spid="35860"/>
                                        </p:tgtEl>
                                      </p:cBhvr>
                                    </p:animEffect>
                                    <p:anim calcmode="lin" valueType="num">
                                      <p:cBhvr>
                                        <p:cTn id="8" dur="1000" fill="hold"/>
                                        <p:tgtEl>
                                          <p:spTgt spid="35860"/>
                                        </p:tgtEl>
                                        <p:attrNameLst>
                                          <p:attrName>ppt_x</p:attrName>
                                        </p:attrNameLst>
                                      </p:cBhvr>
                                      <p:tavLst>
                                        <p:tav tm="0">
                                          <p:val>
                                            <p:strVal val="#ppt_x"/>
                                          </p:val>
                                        </p:tav>
                                        <p:tav tm="100000">
                                          <p:val>
                                            <p:strVal val="#ppt_x"/>
                                          </p:val>
                                        </p:tav>
                                      </p:tavLst>
                                    </p:anim>
                                    <p:anim calcmode="lin" valueType="num">
                                      <p:cBhvr>
                                        <p:cTn id="9" dur="1000" fill="hold"/>
                                        <p:tgtEl>
                                          <p:spTgt spid="3586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5861"/>
                                        </p:tgtEl>
                                        <p:attrNameLst>
                                          <p:attrName>style.visibility</p:attrName>
                                        </p:attrNameLst>
                                      </p:cBhvr>
                                      <p:to>
                                        <p:strVal val="visible"/>
                                      </p:to>
                                    </p:set>
                                    <p:animEffect transition="in" filter="fade">
                                      <p:cBhvr>
                                        <p:cTn id="13" dur="1000"/>
                                        <p:tgtEl>
                                          <p:spTgt spid="35861"/>
                                        </p:tgtEl>
                                      </p:cBhvr>
                                    </p:animEffect>
                                    <p:anim calcmode="lin" valueType="num">
                                      <p:cBhvr>
                                        <p:cTn id="14" dur="1000" fill="hold"/>
                                        <p:tgtEl>
                                          <p:spTgt spid="35861"/>
                                        </p:tgtEl>
                                        <p:attrNameLst>
                                          <p:attrName>ppt_x</p:attrName>
                                        </p:attrNameLst>
                                      </p:cBhvr>
                                      <p:tavLst>
                                        <p:tav tm="0">
                                          <p:val>
                                            <p:strVal val="#ppt_x"/>
                                          </p:val>
                                        </p:tav>
                                        <p:tav tm="100000">
                                          <p:val>
                                            <p:strVal val="#ppt_x"/>
                                          </p:val>
                                        </p:tav>
                                      </p:tavLst>
                                    </p:anim>
                                    <p:anim calcmode="lin" valueType="num">
                                      <p:cBhvr>
                                        <p:cTn id="15" dur="1000" fill="hold"/>
                                        <p:tgtEl>
                                          <p:spTgt spid="3586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5862"/>
                                        </p:tgtEl>
                                        <p:attrNameLst>
                                          <p:attrName>style.visibility</p:attrName>
                                        </p:attrNameLst>
                                      </p:cBhvr>
                                      <p:to>
                                        <p:strVal val="visible"/>
                                      </p:to>
                                    </p:set>
                                    <p:animEffect transition="in" filter="fade">
                                      <p:cBhvr>
                                        <p:cTn id="19" dur="1000"/>
                                        <p:tgtEl>
                                          <p:spTgt spid="35862"/>
                                        </p:tgtEl>
                                      </p:cBhvr>
                                    </p:animEffect>
                                    <p:anim calcmode="lin" valueType="num">
                                      <p:cBhvr>
                                        <p:cTn id="20" dur="1000" fill="hold"/>
                                        <p:tgtEl>
                                          <p:spTgt spid="35862"/>
                                        </p:tgtEl>
                                        <p:attrNameLst>
                                          <p:attrName>ppt_x</p:attrName>
                                        </p:attrNameLst>
                                      </p:cBhvr>
                                      <p:tavLst>
                                        <p:tav tm="0">
                                          <p:val>
                                            <p:strVal val="#ppt_x"/>
                                          </p:val>
                                        </p:tav>
                                        <p:tav tm="100000">
                                          <p:val>
                                            <p:strVal val="#ppt_x"/>
                                          </p:val>
                                        </p:tav>
                                      </p:tavLst>
                                    </p:anim>
                                    <p:anim calcmode="lin" valueType="num">
                                      <p:cBhvr>
                                        <p:cTn id="21" dur="1000" fill="hold"/>
                                        <p:tgtEl>
                                          <p:spTgt spid="3586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5863"/>
                                        </p:tgtEl>
                                        <p:attrNameLst>
                                          <p:attrName>style.visibility</p:attrName>
                                        </p:attrNameLst>
                                      </p:cBhvr>
                                      <p:to>
                                        <p:strVal val="visible"/>
                                      </p:to>
                                    </p:set>
                                    <p:animEffect transition="in" filter="fade">
                                      <p:cBhvr>
                                        <p:cTn id="25" dur="1000"/>
                                        <p:tgtEl>
                                          <p:spTgt spid="35863"/>
                                        </p:tgtEl>
                                      </p:cBhvr>
                                    </p:animEffect>
                                    <p:anim calcmode="lin" valueType="num">
                                      <p:cBhvr>
                                        <p:cTn id="26" dur="1000" fill="hold"/>
                                        <p:tgtEl>
                                          <p:spTgt spid="35863"/>
                                        </p:tgtEl>
                                        <p:attrNameLst>
                                          <p:attrName>ppt_x</p:attrName>
                                        </p:attrNameLst>
                                      </p:cBhvr>
                                      <p:tavLst>
                                        <p:tav tm="0">
                                          <p:val>
                                            <p:strVal val="#ppt_x"/>
                                          </p:val>
                                        </p:tav>
                                        <p:tav tm="100000">
                                          <p:val>
                                            <p:strVal val="#ppt_x"/>
                                          </p:val>
                                        </p:tav>
                                      </p:tavLst>
                                    </p:anim>
                                    <p:anim calcmode="lin" valueType="num">
                                      <p:cBhvr>
                                        <p:cTn id="27" dur="1000" fill="hold"/>
                                        <p:tgtEl>
                                          <p:spTgt spid="358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0530"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50531"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50532"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50533"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50534" name="Oval 6"/>
          <p:cNvSpPr/>
          <p:nvPr/>
        </p:nvSpPr>
        <p:spPr>
          <a:xfrm>
            <a:off x="-396875" y="5995988"/>
            <a:ext cx="9540875" cy="457200"/>
          </a:xfrm>
          <a:prstGeom prst="ellipse">
            <a:avLst/>
          </a:prstGeom>
          <a:gradFill rotWithShape="1">
            <a:gsLst>
              <a:gs pos="0">
                <a:srgbClr val="007400"/>
              </a:gs>
              <a:gs pos="100000">
                <a:srgbClr val="003600">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50535" name="Group 7"/>
          <p:cNvGrpSpPr/>
          <p:nvPr/>
        </p:nvGrpSpPr>
        <p:grpSpPr>
          <a:xfrm>
            <a:off x="323850" y="1196975"/>
            <a:ext cx="935038" cy="935038"/>
            <a:chOff x="1701" y="346"/>
            <a:chExt cx="1179" cy="1179"/>
          </a:xfrm>
        </p:grpSpPr>
        <p:sp>
          <p:nvSpPr>
            <p:cNvPr id="8200"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1"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2"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3"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4"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5"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0536" name="Group 21"/>
          <p:cNvGrpSpPr/>
          <p:nvPr/>
        </p:nvGrpSpPr>
        <p:grpSpPr>
          <a:xfrm>
            <a:off x="1979613" y="979488"/>
            <a:ext cx="433387" cy="433387"/>
            <a:chOff x="1701" y="346"/>
            <a:chExt cx="1179" cy="1179"/>
          </a:xfrm>
        </p:grpSpPr>
        <p:sp>
          <p:nvSpPr>
            <p:cNvPr id="8214"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5"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6"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7"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8"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9"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0537" name="Group 28"/>
          <p:cNvGrpSpPr/>
          <p:nvPr/>
        </p:nvGrpSpPr>
        <p:grpSpPr>
          <a:xfrm>
            <a:off x="8243888" y="908050"/>
            <a:ext cx="647700" cy="647700"/>
            <a:chOff x="1701" y="346"/>
            <a:chExt cx="1179" cy="1179"/>
          </a:xfrm>
        </p:grpSpPr>
        <p:sp>
          <p:nvSpPr>
            <p:cNvPr id="8221"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2"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3"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4"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5"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6"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0538" name="Group 35"/>
          <p:cNvGrpSpPr/>
          <p:nvPr/>
        </p:nvGrpSpPr>
        <p:grpSpPr>
          <a:xfrm>
            <a:off x="6948488" y="1773238"/>
            <a:ext cx="433387" cy="433387"/>
            <a:chOff x="1701" y="346"/>
            <a:chExt cx="1179" cy="1179"/>
          </a:xfrm>
        </p:grpSpPr>
        <p:sp>
          <p:nvSpPr>
            <p:cNvPr id="8228"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9"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0"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1"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2"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3"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0539" name="Group 42"/>
          <p:cNvGrpSpPr/>
          <p:nvPr/>
        </p:nvGrpSpPr>
        <p:grpSpPr>
          <a:xfrm>
            <a:off x="7091363" y="1844675"/>
            <a:ext cx="433387" cy="433388"/>
            <a:chOff x="1701" y="346"/>
            <a:chExt cx="1179" cy="1179"/>
          </a:xfrm>
        </p:grpSpPr>
        <p:sp>
          <p:nvSpPr>
            <p:cNvPr id="8235"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6"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7"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8"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9"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40"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50540"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50541"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50542" name="Group 70"/>
          <p:cNvGrpSpPr/>
          <p:nvPr/>
        </p:nvGrpSpPr>
        <p:grpSpPr>
          <a:xfrm>
            <a:off x="7948613" y="5986463"/>
            <a:ext cx="871537" cy="871537"/>
            <a:chOff x="335" y="3565"/>
            <a:chExt cx="957" cy="957"/>
          </a:xfrm>
        </p:grpSpPr>
        <p:grpSp>
          <p:nvGrpSpPr>
            <p:cNvPr id="150560" name="Group 71"/>
            <p:cNvGrpSpPr/>
            <p:nvPr/>
          </p:nvGrpSpPr>
          <p:grpSpPr>
            <a:xfrm>
              <a:off x="335" y="3565"/>
              <a:ext cx="957" cy="957"/>
              <a:chOff x="3739" y="2021"/>
              <a:chExt cx="1680" cy="1680"/>
            </a:xfrm>
          </p:grpSpPr>
          <p:grpSp>
            <p:nvGrpSpPr>
              <p:cNvPr id="150562" name="Group 72"/>
              <p:cNvGrpSpPr/>
              <p:nvPr/>
            </p:nvGrpSpPr>
            <p:grpSpPr>
              <a:xfrm>
                <a:off x="3739" y="2021"/>
                <a:ext cx="1679" cy="1679"/>
                <a:chOff x="3604" y="1886"/>
                <a:chExt cx="1679" cy="1679"/>
              </a:xfrm>
            </p:grpSpPr>
            <p:grpSp>
              <p:nvGrpSpPr>
                <p:cNvPr id="150570"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3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66" y="1685"/>
                    <a:ext cx="233" cy="1827"/>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0571"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50563" name="Group 79"/>
              <p:cNvGrpSpPr/>
              <p:nvPr/>
            </p:nvGrpSpPr>
            <p:grpSpPr>
              <a:xfrm rot="1320000">
                <a:off x="3740" y="2022"/>
                <a:ext cx="1679" cy="1679"/>
                <a:chOff x="3604" y="1886"/>
                <a:chExt cx="1679" cy="1679"/>
              </a:xfrm>
            </p:grpSpPr>
            <p:grpSp>
              <p:nvGrpSpPr>
                <p:cNvPr id="150564"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0565"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30" y="1674"/>
                    <a:ext cx="266" cy="179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50561"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sp>
        <p:nvSpPr>
          <p:cNvPr id="150543" name="AutoShape 96"/>
          <p:cNvSpPr/>
          <p:nvPr/>
        </p:nvSpPr>
        <p:spPr>
          <a:xfrm>
            <a:off x="107950" y="862013"/>
            <a:ext cx="8924925" cy="6142037"/>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70" name="组合 6"/>
          <p:cNvGrpSpPr/>
          <p:nvPr/>
        </p:nvGrpSpPr>
        <p:grpSpPr>
          <a:xfrm>
            <a:off x="1763713" y="1628775"/>
            <a:ext cx="4897437" cy="4364038"/>
            <a:chOff x="1619672" y="1037345"/>
            <a:chExt cx="5724129" cy="4887417"/>
          </a:xfrm>
        </p:grpSpPr>
        <p:pic>
          <p:nvPicPr>
            <p:cNvPr id="71"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19672" y="1037345"/>
              <a:ext cx="5724129" cy="4293097"/>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0559" name="TextBox 71"/>
            <p:cNvSpPr txBox="1"/>
            <p:nvPr/>
          </p:nvSpPr>
          <p:spPr>
            <a:xfrm>
              <a:off x="2593794" y="5476734"/>
              <a:ext cx="4412311" cy="44802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000" b="1" dirty="0">
                  <a:solidFill>
                    <a:srgbClr val="262626"/>
                  </a:solidFill>
                  <a:latin typeface="微软雅黑" panose="020B0503020204020204" charset="-122"/>
                  <a:ea typeface="微软雅黑" panose="020B0503020204020204" charset="-122"/>
                </a:rPr>
                <a:t>化学理解性学生手册、教师手册</a:t>
              </a:r>
              <a:endParaRPr lang="zh-CN" altLang="en-US" sz="2000" b="1" dirty="0">
                <a:solidFill>
                  <a:srgbClr val="262626"/>
                </a:solidFill>
                <a:latin typeface="微软雅黑" panose="020B0503020204020204" charset="-122"/>
                <a:ea typeface="微软雅黑" panose="020B0503020204020204" charset="-122"/>
              </a:endParaRPr>
            </a:p>
          </p:txBody>
        </p:sp>
      </p:grpSp>
      <p:pic>
        <p:nvPicPr>
          <p:cNvPr id="74" name="Picture 6"/>
          <p:cNvPicPr>
            <a:picLocks noChangeAspect="1"/>
          </p:cNvPicPr>
          <p:nvPr/>
        </p:nvPicPr>
        <p:blipFill>
          <a:blip r:embed="rId2"/>
          <a:stretch>
            <a:fillRect/>
          </a:stretch>
        </p:blipFill>
        <p:spPr>
          <a:xfrm>
            <a:off x="1395413" y="1268413"/>
            <a:ext cx="5913437" cy="4835525"/>
          </a:xfrm>
          <a:prstGeom prst="rect">
            <a:avLst/>
          </a:prstGeom>
          <a:noFill/>
          <a:ln w="9525">
            <a:noFill/>
          </a:ln>
        </p:spPr>
      </p:pic>
      <p:pic>
        <p:nvPicPr>
          <p:cNvPr id="75" name="Picture 7"/>
          <p:cNvPicPr>
            <a:picLocks noChangeAspect="1"/>
          </p:cNvPicPr>
          <p:nvPr/>
        </p:nvPicPr>
        <p:blipFill>
          <a:blip r:embed="rId3"/>
          <a:stretch>
            <a:fillRect/>
          </a:stretch>
        </p:blipFill>
        <p:spPr>
          <a:xfrm>
            <a:off x="1362075" y="1292225"/>
            <a:ext cx="5946775" cy="4906963"/>
          </a:xfrm>
          <a:prstGeom prst="rect">
            <a:avLst/>
          </a:prstGeom>
          <a:noFill/>
          <a:ln w="9525">
            <a:noFill/>
          </a:ln>
        </p:spPr>
      </p:pic>
      <p:sp>
        <p:nvSpPr>
          <p:cNvPr id="150547" name="TextBox 1"/>
          <p:cNvSpPr txBox="1"/>
          <p:nvPr/>
        </p:nvSpPr>
        <p:spPr>
          <a:xfrm>
            <a:off x="836613" y="260350"/>
            <a:ext cx="7775575"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FFC000"/>
                </a:solidFill>
                <a:latin typeface="黑体" panose="02010609060101010101" pitchFamily="49" charset="-122"/>
                <a:ea typeface="黑体" panose="02010609060101010101" pitchFamily="49" charset="-122"/>
              </a:rPr>
              <a:t>3.1</a:t>
            </a:r>
            <a:r>
              <a:rPr lang="zh-CN" altLang="en-US" sz="3600" b="1" dirty="0">
                <a:solidFill>
                  <a:srgbClr val="FFC000"/>
                </a:solidFill>
                <a:latin typeface="黑体" panose="02010609060101010101" pitchFamily="49" charset="-122"/>
                <a:ea typeface="黑体" panose="02010609060101010101" pitchFamily="49" charset="-122"/>
              </a:rPr>
              <a:t>从“两读三题”到“心中三有”</a:t>
            </a:r>
            <a:endParaRPr lang="zh-CN" altLang="en-US" sz="3600" b="1" dirty="0">
              <a:solidFill>
                <a:srgbClr val="FFC000"/>
              </a:solidFill>
              <a:latin typeface="黑体" panose="02010609060101010101" pitchFamily="49" charset="-122"/>
              <a:ea typeface="黑体" panose="02010609060101010101" pitchFamily="49" charset="-122"/>
            </a:endParaRPr>
          </a:p>
        </p:txBody>
      </p:sp>
      <p:grpSp>
        <p:nvGrpSpPr>
          <p:cNvPr id="150548" name="组合 75"/>
          <p:cNvGrpSpPr/>
          <p:nvPr/>
        </p:nvGrpSpPr>
        <p:grpSpPr>
          <a:xfrm>
            <a:off x="323850" y="5892800"/>
            <a:ext cx="966788" cy="985838"/>
            <a:chOff x="814388" y="5516563"/>
            <a:chExt cx="1447800" cy="1476375"/>
          </a:xfrm>
        </p:grpSpPr>
        <p:grpSp>
          <p:nvGrpSpPr>
            <p:cNvPr id="150550" name="Group 89"/>
            <p:cNvGrpSpPr/>
            <p:nvPr/>
          </p:nvGrpSpPr>
          <p:grpSpPr>
            <a:xfrm>
              <a:off x="873125" y="5516563"/>
              <a:ext cx="1389063" cy="1349375"/>
              <a:chOff x="1701" y="346"/>
              <a:chExt cx="1179" cy="1179"/>
            </a:xfrm>
          </p:grpSpPr>
          <p:sp>
            <p:nvSpPr>
              <p:cNvPr id="79" name="Oval 90"/>
              <p:cNvSpPr>
                <a:spLocks noChangeArrowheads="1"/>
              </p:cNvSpPr>
              <p:nvPr/>
            </p:nvSpPr>
            <p:spPr bwMode="auto">
              <a:xfrm>
                <a:off x="1702" y="346"/>
                <a:ext cx="1178" cy="1180"/>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0" name="AutoShape 91"/>
              <p:cNvSpPr>
                <a:spLocks noChangeArrowheads="1"/>
              </p:cNvSpPr>
              <p:nvPr/>
            </p:nvSpPr>
            <p:spPr bwMode="auto">
              <a:xfrm>
                <a:off x="1720" y="483"/>
                <a:ext cx="252"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1" name="AutoShape 92"/>
              <p:cNvSpPr>
                <a:spLocks noChangeArrowheads="1"/>
              </p:cNvSpPr>
              <p:nvPr/>
            </p:nvSpPr>
            <p:spPr bwMode="auto">
              <a:xfrm rot="20824793" flipH="1">
                <a:off x="2561" y="406"/>
                <a:ext cx="278" cy="848"/>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 name="AutoShape 93"/>
              <p:cNvSpPr>
                <a:spLocks noChangeArrowheads="1"/>
              </p:cNvSpPr>
              <p:nvPr/>
            </p:nvSpPr>
            <p:spPr bwMode="auto">
              <a:xfrm rot="5285890" flipH="1">
                <a:off x="2191" y="1026"/>
                <a:ext cx="185" cy="7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3" name="Oval 94"/>
              <p:cNvSpPr>
                <a:spLocks noChangeArrowheads="1"/>
              </p:cNvSpPr>
              <p:nvPr/>
            </p:nvSpPr>
            <p:spPr bwMode="auto">
              <a:xfrm>
                <a:off x="1800" y="1245"/>
                <a:ext cx="182" cy="183"/>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4" name="Oval 95"/>
              <p:cNvSpPr>
                <a:spLocks noChangeArrowheads="1"/>
              </p:cNvSpPr>
              <p:nvPr/>
            </p:nvSpPr>
            <p:spPr bwMode="auto">
              <a:xfrm rot="20049586" flipH="1">
                <a:off x="1710" y="394"/>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50551" name="Picture 70"/>
            <p:cNvPicPr>
              <a:picLocks noChangeAspect="1"/>
            </p:cNvPicPr>
            <p:nvPr/>
          </p:nvPicPr>
          <p:blipFill>
            <a:blip r:embed="rId4"/>
            <a:stretch>
              <a:fillRect/>
            </a:stretch>
          </p:blipFill>
          <p:spPr>
            <a:xfrm>
              <a:off x="814388" y="5622925"/>
              <a:ext cx="1414462" cy="1370013"/>
            </a:xfrm>
            <a:prstGeom prst="rect">
              <a:avLst/>
            </a:prstGeom>
            <a:noFill/>
            <a:ln w="9525">
              <a:noFill/>
            </a:ln>
          </p:spPr>
        </p:pic>
      </p:grpSp>
      <p:sp>
        <p:nvSpPr>
          <p:cNvPr id="150549" name="TextBox 1">
            <a:hlinkClick r:id="rId5" action="ppaction://hlinkfile"/>
          </p:cNvPr>
          <p:cNvSpPr txBox="1"/>
          <p:nvPr/>
        </p:nvSpPr>
        <p:spPr>
          <a:xfrm>
            <a:off x="933450" y="981075"/>
            <a:ext cx="7015163" cy="4619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400" b="1" dirty="0">
                <a:solidFill>
                  <a:srgbClr val="FF0000"/>
                </a:solidFill>
                <a:latin typeface="微软雅黑" panose="020B0503020204020204" charset="-122"/>
                <a:ea typeface="微软雅黑" panose="020B0503020204020204" charset="-122"/>
              </a:rPr>
              <a:t>     建设理解性学科资源库◆理解性教学手册</a:t>
            </a:r>
            <a:endParaRPr lang="zh-CN" altLang="en-US" sz="2400" b="1" dirty="0">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nodeType="afterEffect">
                                  <p:stCondLst>
                                    <p:cond delay="0"/>
                                  </p:stCondLst>
                                  <p:childTnLst>
                                    <p:animEffect transition="out" filter="circle(out)">
                                      <p:cBhvr>
                                        <p:cTn id="6" dur="2000"/>
                                        <p:tgtEl>
                                          <p:spTgt spid="70"/>
                                        </p:tgtEl>
                                      </p:cBhvr>
                                    </p:animEffect>
                                    <p:set>
                                      <p:cBhvr>
                                        <p:cTn id="7" dur="1" fill="hold">
                                          <p:stCondLst>
                                            <p:cond delay="1999"/>
                                          </p:stCondLst>
                                        </p:cTn>
                                        <p:tgtEl>
                                          <p:spTgt spid="70"/>
                                        </p:tgtEl>
                                        <p:attrNameLst>
                                          <p:attrName>style.visibility</p:attrName>
                                        </p:attrNameLst>
                                      </p:cBhvr>
                                      <p:to>
                                        <p:strVal val="hidden"/>
                                      </p:to>
                                    </p:se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circle(in)">
                                      <p:cBhvr>
                                        <p:cTn id="11" dur="2000"/>
                                        <p:tgtEl>
                                          <p:spTgt spid="74"/>
                                        </p:tgtEl>
                                      </p:cBhvr>
                                    </p:animEffect>
                                  </p:childTnLst>
                                </p:cTn>
                              </p:par>
                            </p:childTnLst>
                          </p:cTn>
                        </p:par>
                        <p:par>
                          <p:cTn id="12" fill="hold">
                            <p:stCondLst>
                              <p:cond delay="4000"/>
                            </p:stCondLst>
                            <p:childTnLst>
                              <p:par>
                                <p:cTn id="13" presetID="6" presetClass="exit" presetSubtype="32" fill="hold" nodeType="afterEffect">
                                  <p:stCondLst>
                                    <p:cond delay="0"/>
                                  </p:stCondLst>
                                  <p:childTnLst>
                                    <p:animEffect transition="out" filter="circle(out)">
                                      <p:cBhvr>
                                        <p:cTn id="14" dur="2000"/>
                                        <p:tgtEl>
                                          <p:spTgt spid="74"/>
                                        </p:tgtEl>
                                      </p:cBhvr>
                                    </p:animEffect>
                                    <p:set>
                                      <p:cBhvr>
                                        <p:cTn id="15" dur="1" fill="hold">
                                          <p:stCondLst>
                                            <p:cond delay="1999"/>
                                          </p:stCondLst>
                                        </p:cTn>
                                        <p:tgtEl>
                                          <p:spTgt spid="74"/>
                                        </p:tgtEl>
                                        <p:attrNameLst>
                                          <p:attrName>style.visibility</p:attrName>
                                        </p:attrNameLst>
                                      </p:cBhvr>
                                      <p:to>
                                        <p:strVal val="hidden"/>
                                      </p:to>
                                    </p:se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circle(in)">
                                      <p:cBhvr>
                                        <p:cTn id="19" dur="2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2578"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52579"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52580"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52581"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52582" name="Oval 6"/>
          <p:cNvSpPr/>
          <p:nvPr/>
        </p:nvSpPr>
        <p:spPr>
          <a:xfrm>
            <a:off x="-396875" y="5995988"/>
            <a:ext cx="9540875" cy="457200"/>
          </a:xfrm>
          <a:prstGeom prst="ellipse">
            <a:avLst/>
          </a:prstGeom>
          <a:gradFill rotWithShape="1">
            <a:gsLst>
              <a:gs pos="0">
                <a:srgbClr val="007400"/>
              </a:gs>
              <a:gs pos="100000">
                <a:srgbClr val="003600">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52583" name="Group 7"/>
          <p:cNvGrpSpPr/>
          <p:nvPr/>
        </p:nvGrpSpPr>
        <p:grpSpPr>
          <a:xfrm>
            <a:off x="323850" y="1196975"/>
            <a:ext cx="935038" cy="935038"/>
            <a:chOff x="1701" y="346"/>
            <a:chExt cx="1179" cy="1179"/>
          </a:xfrm>
        </p:grpSpPr>
        <p:sp>
          <p:nvSpPr>
            <p:cNvPr id="8200"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1"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2"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3"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4"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5"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2584" name="Group 21"/>
          <p:cNvGrpSpPr/>
          <p:nvPr/>
        </p:nvGrpSpPr>
        <p:grpSpPr>
          <a:xfrm>
            <a:off x="1979613" y="979488"/>
            <a:ext cx="433387" cy="433387"/>
            <a:chOff x="1701" y="346"/>
            <a:chExt cx="1179" cy="1179"/>
          </a:xfrm>
        </p:grpSpPr>
        <p:sp>
          <p:nvSpPr>
            <p:cNvPr id="8214"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5"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6"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7"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8"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9"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2585" name="Group 28"/>
          <p:cNvGrpSpPr/>
          <p:nvPr/>
        </p:nvGrpSpPr>
        <p:grpSpPr>
          <a:xfrm>
            <a:off x="8243888" y="908050"/>
            <a:ext cx="647700" cy="647700"/>
            <a:chOff x="1701" y="346"/>
            <a:chExt cx="1179" cy="1179"/>
          </a:xfrm>
        </p:grpSpPr>
        <p:sp>
          <p:nvSpPr>
            <p:cNvPr id="8221"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2"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3"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4"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5"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6"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2586" name="Group 35"/>
          <p:cNvGrpSpPr/>
          <p:nvPr/>
        </p:nvGrpSpPr>
        <p:grpSpPr>
          <a:xfrm>
            <a:off x="6948488" y="1773238"/>
            <a:ext cx="433387" cy="433387"/>
            <a:chOff x="1701" y="346"/>
            <a:chExt cx="1179" cy="1179"/>
          </a:xfrm>
        </p:grpSpPr>
        <p:sp>
          <p:nvSpPr>
            <p:cNvPr id="8228"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9"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0"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1"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2"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3"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2587" name="Group 42"/>
          <p:cNvGrpSpPr/>
          <p:nvPr/>
        </p:nvGrpSpPr>
        <p:grpSpPr>
          <a:xfrm>
            <a:off x="7091363" y="1844675"/>
            <a:ext cx="433387" cy="433388"/>
            <a:chOff x="1701" y="346"/>
            <a:chExt cx="1179" cy="1179"/>
          </a:xfrm>
        </p:grpSpPr>
        <p:sp>
          <p:nvSpPr>
            <p:cNvPr id="8235"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6"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7"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8"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9"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40"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52588"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52589"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52590" name="Group 70"/>
          <p:cNvGrpSpPr/>
          <p:nvPr/>
        </p:nvGrpSpPr>
        <p:grpSpPr>
          <a:xfrm>
            <a:off x="7948613" y="5986463"/>
            <a:ext cx="871537" cy="871537"/>
            <a:chOff x="335" y="3565"/>
            <a:chExt cx="957" cy="957"/>
          </a:xfrm>
        </p:grpSpPr>
        <p:grpSp>
          <p:nvGrpSpPr>
            <p:cNvPr id="152604" name="Group 71"/>
            <p:cNvGrpSpPr/>
            <p:nvPr/>
          </p:nvGrpSpPr>
          <p:grpSpPr>
            <a:xfrm>
              <a:off x="335" y="3565"/>
              <a:ext cx="957" cy="957"/>
              <a:chOff x="3739" y="2021"/>
              <a:chExt cx="1680" cy="1680"/>
            </a:xfrm>
          </p:grpSpPr>
          <p:grpSp>
            <p:nvGrpSpPr>
              <p:cNvPr id="152606" name="Group 72"/>
              <p:cNvGrpSpPr/>
              <p:nvPr/>
            </p:nvGrpSpPr>
            <p:grpSpPr>
              <a:xfrm>
                <a:off x="3739" y="2021"/>
                <a:ext cx="1679" cy="1679"/>
                <a:chOff x="3604" y="1886"/>
                <a:chExt cx="1679" cy="1679"/>
              </a:xfrm>
            </p:grpSpPr>
            <p:grpSp>
              <p:nvGrpSpPr>
                <p:cNvPr id="152614"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3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66" y="1685"/>
                    <a:ext cx="233" cy="1827"/>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2615"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52607" name="Group 79"/>
              <p:cNvGrpSpPr/>
              <p:nvPr/>
            </p:nvGrpSpPr>
            <p:grpSpPr>
              <a:xfrm rot="1320000">
                <a:off x="3740" y="2022"/>
                <a:ext cx="1679" cy="1679"/>
                <a:chOff x="3604" y="1886"/>
                <a:chExt cx="1679" cy="1679"/>
              </a:xfrm>
            </p:grpSpPr>
            <p:grpSp>
              <p:nvGrpSpPr>
                <p:cNvPr id="152608"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2609"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30" y="1674"/>
                    <a:ext cx="266" cy="179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52605"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sp>
        <p:nvSpPr>
          <p:cNvPr id="152591" name="AutoShape 96"/>
          <p:cNvSpPr/>
          <p:nvPr/>
        </p:nvSpPr>
        <p:spPr>
          <a:xfrm>
            <a:off x="107950" y="862013"/>
            <a:ext cx="8924925" cy="6142037"/>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52592" name="TextBox 1">
            <a:hlinkClick r:id="rId1" action="ppaction://hlinkfile"/>
          </p:cNvPr>
          <p:cNvSpPr txBox="1"/>
          <p:nvPr/>
        </p:nvSpPr>
        <p:spPr>
          <a:xfrm>
            <a:off x="933450" y="1187450"/>
            <a:ext cx="4248150" cy="4619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400" b="1" dirty="0">
                <a:solidFill>
                  <a:srgbClr val="FF0000"/>
                </a:solidFill>
                <a:latin typeface="微软雅黑" panose="020B0503020204020204" charset="-122"/>
                <a:ea typeface="微软雅黑" panose="020B0503020204020204" charset="-122"/>
              </a:rPr>
              <a:t>        做考题◆研考题◆拟考题</a:t>
            </a:r>
            <a:endParaRPr lang="zh-CN" altLang="en-US" sz="2400" b="1" dirty="0">
              <a:solidFill>
                <a:srgbClr val="FF0000"/>
              </a:solidFill>
              <a:latin typeface="微软雅黑" panose="020B0503020204020204" charset="-122"/>
              <a:ea typeface="微软雅黑" panose="020B0503020204020204" charset="-122"/>
            </a:endParaRPr>
          </a:p>
        </p:txBody>
      </p:sp>
      <p:sp>
        <p:nvSpPr>
          <p:cNvPr id="152593" name="TextBox 1"/>
          <p:cNvSpPr txBox="1"/>
          <p:nvPr/>
        </p:nvSpPr>
        <p:spPr>
          <a:xfrm>
            <a:off x="836613" y="260350"/>
            <a:ext cx="7734300"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FFC000"/>
                </a:solidFill>
                <a:latin typeface="黑体" panose="02010609060101010101" pitchFamily="49" charset="-122"/>
                <a:ea typeface="黑体" panose="02010609060101010101" pitchFamily="49" charset="-122"/>
              </a:rPr>
              <a:t>3.1</a:t>
            </a:r>
            <a:r>
              <a:rPr lang="zh-CN" altLang="en-US" sz="3600" b="1" dirty="0">
                <a:solidFill>
                  <a:srgbClr val="FFC000"/>
                </a:solidFill>
                <a:latin typeface="黑体" panose="02010609060101010101" pitchFamily="49" charset="-122"/>
                <a:ea typeface="黑体" panose="02010609060101010101" pitchFamily="49" charset="-122"/>
              </a:rPr>
              <a:t>从“两读三题”到“心中三有”</a:t>
            </a:r>
            <a:endParaRPr lang="zh-CN" altLang="en-US" sz="3600" b="1" dirty="0">
              <a:solidFill>
                <a:srgbClr val="FFC000"/>
              </a:solidFill>
              <a:latin typeface="黑体" panose="02010609060101010101" pitchFamily="49" charset="-122"/>
              <a:ea typeface="黑体" panose="02010609060101010101" pitchFamily="49" charset="-122"/>
            </a:endParaRPr>
          </a:p>
        </p:txBody>
      </p:sp>
      <p:grpSp>
        <p:nvGrpSpPr>
          <p:cNvPr id="152594" name="组合 75"/>
          <p:cNvGrpSpPr/>
          <p:nvPr/>
        </p:nvGrpSpPr>
        <p:grpSpPr>
          <a:xfrm>
            <a:off x="323850" y="5892800"/>
            <a:ext cx="966788" cy="985838"/>
            <a:chOff x="814388" y="5516563"/>
            <a:chExt cx="1447800" cy="1476375"/>
          </a:xfrm>
        </p:grpSpPr>
        <p:grpSp>
          <p:nvGrpSpPr>
            <p:cNvPr id="152596" name="Group 89"/>
            <p:cNvGrpSpPr/>
            <p:nvPr/>
          </p:nvGrpSpPr>
          <p:grpSpPr>
            <a:xfrm>
              <a:off x="873125" y="5516563"/>
              <a:ext cx="1389063" cy="1349375"/>
              <a:chOff x="1701" y="346"/>
              <a:chExt cx="1179" cy="1179"/>
            </a:xfrm>
          </p:grpSpPr>
          <p:sp>
            <p:nvSpPr>
              <p:cNvPr id="79" name="Oval 90"/>
              <p:cNvSpPr>
                <a:spLocks noChangeArrowheads="1"/>
              </p:cNvSpPr>
              <p:nvPr/>
            </p:nvSpPr>
            <p:spPr bwMode="auto">
              <a:xfrm>
                <a:off x="1702" y="346"/>
                <a:ext cx="1178" cy="1180"/>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0" name="AutoShape 91"/>
              <p:cNvSpPr>
                <a:spLocks noChangeArrowheads="1"/>
              </p:cNvSpPr>
              <p:nvPr/>
            </p:nvSpPr>
            <p:spPr bwMode="auto">
              <a:xfrm>
                <a:off x="1720" y="483"/>
                <a:ext cx="252"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1" name="AutoShape 92"/>
              <p:cNvSpPr>
                <a:spLocks noChangeArrowheads="1"/>
              </p:cNvSpPr>
              <p:nvPr/>
            </p:nvSpPr>
            <p:spPr bwMode="auto">
              <a:xfrm rot="20824793" flipH="1">
                <a:off x="2561" y="406"/>
                <a:ext cx="278" cy="848"/>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 name="AutoShape 93"/>
              <p:cNvSpPr>
                <a:spLocks noChangeArrowheads="1"/>
              </p:cNvSpPr>
              <p:nvPr/>
            </p:nvSpPr>
            <p:spPr bwMode="auto">
              <a:xfrm rot="5285890" flipH="1">
                <a:off x="2191" y="1026"/>
                <a:ext cx="185" cy="7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3" name="Oval 94"/>
              <p:cNvSpPr>
                <a:spLocks noChangeArrowheads="1"/>
              </p:cNvSpPr>
              <p:nvPr/>
            </p:nvSpPr>
            <p:spPr bwMode="auto">
              <a:xfrm>
                <a:off x="1800" y="1245"/>
                <a:ext cx="182" cy="183"/>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4" name="Oval 95"/>
              <p:cNvSpPr>
                <a:spLocks noChangeArrowheads="1"/>
              </p:cNvSpPr>
              <p:nvPr/>
            </p:nvSpPr>
            <p:spPr bwMode="auto">
              <a:xfrm rot="20049586" flipH="1">
                <a:off x="1710" y="394"/>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52597" name="Picture 70"/>
            <p:cNvPicPr>
              <a:picLocks noChangeAspect="1"/>
            </p:cNvPicPr>
            <p:nvPr/>
          </p:nvPicPr>
          <p:blipFill>
            <a:blip r:embed="rId2"/>
            <a:stretch>
              <a:fillRect/>
            </a:stretch>
          </p:blipFill>
          <p:spPr>
            <a:xfrm>
              <a:off x="814388" y="5622925"/>
              <a:ext cx="1414462" cy="1370013"/>
            </a:xfrm>
            <a:prstGeom prst="rect">
              <a:avLst/>
            </a:prstGeom>
            <a:noFill/>
            <a:ln w="9525">
              <a:noFill/>
            </a:ln>
          </p:spPr>
        </p:pic>
      </p:grpSp>
      <p:sp>
        <p:nvSpPr>
          <p:cNvPr id="77" name="Rectangle 1">
            <a:hlinkClick r:id="rId3" action="ppaction://hlinkfile"/>
          </p:cNvPr>
          <p:cNvSpPr>
            <a:spLocks noChangeArrowheads="1"/>
          </p:cNvSpPr>
          <p:nvPr/>
        </p:nvSpPr>
        <p:spPr bwMode="auto">
          <a:xfrm>
            <a:off x="1692275" y="1762125"/>
            <a:ext cx="4932363" cy="3538538"/>
          </a:xfrm>
          <a:prstGeom prst="rect">
            <a:avLst/>
          </a:prstGeom>
          <a:noFill/>
          <a:ln w="9525">
            <a:noFill/>
            <a:miter lim="800000"/>
          </a:ln>
          <a:effectLst>
            <a:prstShdw prst="shdw17" dist="17961" dir="2700000">
              <a:schemeClr val="accent1">
                <a:gamma/>
                <a:shade val="60000"/>
                <a:invGamma/>
                <a:alpha val="50000"/>
              </a:schemeClr>
            </a:prst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  </a:t>
            </a: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考点</a:t>
            </a:r>
            <a:r>
              <a:rPr kumimoji="0" lang="en-US" altLang="zh-CN"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X </a:t>
            </a:r>
            <a:r>
              <a:rPr kumimoji="0" lang="en-US" altLang="zh-CN" sz="2800" b="1" i="0" u="sng"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           </a:t>
            </a: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a:t>
            </a:r>
            <a:r>
              <a:rPr kumimoji="0" lang="zh-CN" altLang="en-US" sz="2800" b="1" i="0" u="sng"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            </a:t>
            </a:r>
            <a:endParaRPr kumimoji="0" lang="zh-CN" altLang="en-US" sz="2800" b="0"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1.【</a:t>
            </a: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知识结构</a:t>
            </a:r>
            <a:r>
              <a:rPr kumimoji="0" lang="en-US" altLang="zh-CN"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a:t>
            </a:r>
            <a:endParaRPr kumimoji="0" lang="en-US" altLang="zh-CN" sz="2800" b="0"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2.【</a:t>
            </a: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课标解读</a:t>
            </a:r>
            <a:r>
              <a:rPr kumimoji="0" lang="en-US" altLang="zh-CN"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a:t>
            </a:r>
            <a:endParaRPr kumimoji="0" lang="en-US" altLang="zh-CN" sz="2800" b="0"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3.【</a:t>
            </a: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考试说明</a:t>
            </a:r>
            <a:r>
              <a:rPr kumimoji="0" lang="en-US" altLang="zh-CN"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a:t>
            </a:r>
            <a:endParaRPr kumimoji="0" lang="en-US" altLang="zh-CN" sz="2800" b="0"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4.【</a:t>
            </a: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考题扫描</a:t>
            </a:r>
            <a:r>
              <a:rPr kumimoji="0" lang="en-US" altLang="zh-CN"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a:t>
            </a:r>
            <a:endParaRPr kumimoji="0" lang="en-US" altLang="zh-CN" sz="2800" b="0"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5.【</a:t>
            </a: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命题传真</a:t>
            </a:r>
            <a:r>
              <a:rPr kumimoji="0" lang="en-US" altLang="zh-CN"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a:t>
            </a:r>
            <a:endParaRPr kumimoji="0" lang="en-US" altLang="zh-CN" sz="2800" b="0"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6.【</a:t>
            </a: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复习指导</a:t>
            </a:r>
            <a:r>
              <a:rPr kumimoji="0" lang="en-US" altLang="zh-CN"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a:t>
            </a:r>
            <a:endParaRPr kumimoji="0" lang="en-US" altLang="zh-CN" sz="2800" b="0"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7.【</a:t>
            </a:r>
            <a:r>
              <a:rPr kumimoji="0" lang="zh-CN" altLang="en-US"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仿真模拟</a:t>
            </a:r>
            <a:r>
              <a:rPr kumimoji="0" lang="en-US" altLang="zh-CN" sz="2800" b="1"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Times New Roman" panose="02020603050405020304" pitchFamily="18" charset="0"/>
              </a:rPr>
              <a:t>】</a:t>
            </a:r>
            <a:endParaRPr kumimoji="0" lang="en-US" altLang="zh-CN" sz="2800" b="0" i="0" u="none" strike="noStrike" kern="120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4626" name="组合 1"/>
          <p:cNvGrpSpPr/>
          <p:nvPr/>
        </p:nvGrpSpPr>
        <p:grpSpPr>
          <a:xfrm>
            <a:off x="6804025" y="4941888"/>
            <a:ext cx="2195513" cy="2016125"/>
            <a:chOff x="6804025" y="4941888"/>
            <a:chExt cx="2195513" cy="2016125"/>
          </a:xfrm>
        </p:grpSpPr>
        <p:sp>
          <p:nvSpPr>
            <p:cNvPr id="154676"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81" name="图片 8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54678" name="Group 95"/>
            <p:cNvGrpSpPr/>
            <p:nvPr/>
          </p:nvGrpSpPr>
          <p:grpSpPr>
            <a:xfrm>
              <a:off x="6804025" y="4941888"/>
              <a:ext cx="2195513" cy="1943100"/>
              <a:chOff x="1701" y="346"/>
              <a:chExt cx="1179" cy="1179"/>
            </a:xfrm>
          </p:grpSpPr>
          <p:sp>
            <p:nvSpPr>
              <p:cNvPr id="100"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1"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4"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5"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4679" name="Group 69"/>
            <p:cNvGrpSpPr/>
            <p:nvPr/>
          </p:nvGrpSpPr>
          <p:grpSpPr>
            <a:xfrm>
              <a:off x="7380288" y="5732463"/>
              <a:ext cx="655637" cy="655637"/>
              <a:chOff x="335" y="3565"/>
              <a:chExt cx="957" cy="957"/>
            </a:xfrm>
          </p:grpSpPr>
          <p:grpSp>
            <p:nvGrpSpPr>
              <p:cNvPr id="154680" name="Group 70"/>
              <p:cNvGrpSpPr/>
              <p:nvPr/>
            </p:nvGrpSpPr>
            <p:grpSpPr>
              <a:xfrm>
                <a:off x="335" y="3565"/>
                <a:ext cx="957" cy="957"/>
                <a:chOff x="3739" y="2021"/>
                <a:chExt cx="1680" cy="1680"/>
              </a:xfrm>
            </p:grpSpPr>
            <p:grpSp>
              <p:nvGrpSpPr>
                <p:cNvPr id="154682" name="Group 71"/>
                <p:cNvGrpSpPr/>
                <p:nvPr/>
              </p:nvGrpSpPr>
              <p:grpSpPr>
                <a:xfrm>
                  <a:off x="3739" y="2021"/>
                  <a:ext cx="1679" cy="1679"/>
                  <a:chOff x="3604" y="1886"/>
                  <a:chExt cx="1679" cy="1679"/>
                </a:xfrm>
              </p:grpSpPr>
              <p:grpSp>
                <p:nvGrpSpPr>
                  <p:cNvPr id="154690" name="Group 72"/>
                  <p:cNvGrpSpPr/>
                  <p:nvPr/>
                </p:nvGrpSpPr>
                <p:grpSpPr>
                  <a:xfrm>
                    <a:off x="3604" y="1886"/>
                    <a:ext cx="1678" cy="1678"/>
                    <a:chOff x="3469" y="1751"/>
                    <a:chExt cx="1678" cy="1678"/>
                  </a:xfrm>
                </p:grpSpPr>
                <p:sp>
                  <p:nvSpPr>
                    <p:cNvPr id="98"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9"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4691" name="Group 75"/>
                  <p:cNvGrpSpPr/>
                  <p:nvPr/>
                </p:nvGrpSpPr>
                <p:grpSpPr>
                  <a:xfrm rot="2700000">
                    <a:off x="3605" y="1887"/>
                    <a:ext cx="1678" cy="1678"/>
                    <a:chOff x="3469" y="1751"/>
                    <a:chExt cx="1678" cy="1678"/>
                  </a:xfrm>
                </p:grpSpPr>
                <p:sp>
                  <p:nvSpPr>
                    <p:cNvPr id="96"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7"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54683" name="Group 78"/>
                <p:cNvGrpSpPr/>
                <p:nvPr/>
              </p:nvGrpSpPr>
              <p:grpSpPr>
                <a:xfrm rot="1320000">
                  <a:off x="3740" y="2022"/>
                  <a:ext cx="1679" cy="1679"/>
                  <a:chOff x="3604" y="1886"/>
                  <a:chExt cx="1679" cy="1679"/>
                </a:xfrm>
              </p:grpSpPr>
              <p:grpSp>
                <p:nvGrpSpPr>
                  <p:cNvPr id="154684" name="Group 79"/>
                  <p:cNvGrpSpPr/>
                  <p:nvPr/>
                </p:nvGrpSpPr>
                <p:grpSpPr>
                  <a:xfrm>
                    <a:off x="3604" y="1886"/>
                    <a:ext cx="1678" cy="1678"/>
                    <a:chOff x="3469" y="1751"/>
                    <a:chExt cx="1678" cy="1678"/>
                  </a:xfrm>
                </p:grpSpPr>
                <p:sp>
                  <p:nvSpPr>
                    <p:cNvPr id="92"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4685" name="Group 82"/>
                  <p:cNvGrpSpPr/>
                  <p:nvPr/>
                </p:nvGrpSpPr>
                <p:grpSpPr>
                  <a:xfrm rot="2700000">
                    <a:off x="3605" y="1887"/>
                    <a:ext cx="1678" cy="1678"/>
                    <a:chOff x="3469" y="1751"/>
                    <a:chExt cx="1678" cy="1678"/>
                  </a:xfrm>
                </p:grpSpPr>
                <p:sp>
                  <p:nvSpPr>
                    <p:cNvPr id="90"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1"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54681"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grpSp>
        <p:nvGrpSpPr>
          <p:cNvPr id="154627" name="Group 7"/>
          <p:cNvGrpSpPr/>
          <p:nvPr/>
        </p:nvGrpSpPr>
        <p:grpSpPr>
          <a:xfrm>
            <a:off x="252413" y="260350"/>
            <a:ext cx="935037" cy="935038"/>
            <a:chOff x="1701" y="346"/>
            <a:chExt cx="1179" cy="1179"/>
          </a:xfrm>
        </p:grpSpPr>
        <p:sp>
          <p:nvSpPr>
            <p:cNvPr id="9224"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5"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6"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7"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8"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9"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4628" name="Group 14"/>
          <p:cNvGrpSpPr/>
          <p:nvPr/>
        </p:nvGrpSpPr>
        <p:grpSpPr>
          <a:xfrm>
            <a:off x="2987675" y="0"/>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4629" name="Group 21"/>
          <p:cNvGrpSpPr/>
          <p:nvPr/>
        </p:nvGrpSpPr>
        <p:grpSpPr>
          <a:xfrm>
            <a:off x="1979613" y="549275"/>
            <a:ext cx="433387" cy="433388"/>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4630" name="Group 28"/>
          <p:cNvGrpSpPr/>
          <p:nvPr/>
        </p:nvGrpSpPr>
        <p:grpSpPr>
          <a:xfrm>
            <a:off x="8496300" y="0"/>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4631" name="Group 35"/>
          <p:cNvGrpSpPr/>
          <p:nvPr/>
        </p:nvGrpSpPr>
        <p:grpSpPr>
          <a:xfrm>
            <a:off x="7885113" y="1773238"/>
            <a:ext cx="433387" cy="433387"/>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4632" name="Group 42"/>
          <p:cNvGrpSpPr/>
          <p:nvPr/>
        </p:nvGrpSpPr>
        <p:grpSpPr>
          <a:xfrm>
            <a:off x="8027988" y="1844675"/>
            <a:ext cx="433387" cy="433388"/>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54633" name="Rectangle 2"/>
          <p:cNvSpPr txBox="1"/>
          <p:nvPr/>
        </p:nvSpPr>
        <p:spPr>
          <a:xfrm>
            <a:off x="323850" y="549275"/>
            <a:ext cx="8567738" cy="511175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a:lnSpc>
                <a:spcPct val="80000"/>
              </a:lnSpc>
            </a:pPr>
            <a:r>
              <a:rPr lang="zh-CN" altLang="en-US" sz="2400" b="1" dirty="0">
                <a:solidFill>
                  <a:srgbClr val="92D050"/>
                </a:solidFill>
                <a:latin typeface="黑体" panose="02010609060101010101" pitchFamily="49" charset="-122"/>
                <a:ea typeface="黑体" panose="02010609060101010101" pitchFamily="49" charset="-122"/>
              </a:rPr>
              <a:t>《理解性教学手册——各年级各学科分册》</a:t>
            </a:r>
            <a:endParaRPr lang="zh-CN" altLang="en-US" sz="2400" b="1" dirty="0">
              <a:solidFill>
                <a:srgbClr val="92D050"/>
              </a:solidFill>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第一、单元或者章节的“课标分析·教材分析·考题分析”；</a:t>
            </a:r>
            <a:endParaRPr lang="zh-CN" altLang="en-US"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第二、“本章知识结构”；</a:t>
            </a:r>
            <a:endParaRPr lang="zh-CN" altLang="en-US"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第三、“教学目标双向细目表”；</a:t>
            </a:r>
            <a:endParaRPr lang="zh-CN" altLang="en-US"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第四、“教学评价目标双向细目表”；</a:t>
            </a:r>
            <a:endParaRPr lang="zh-CN" altLang="en-US"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第五、单元检测；</a:t>
            </a:r>
            <a:endParaRPr lang="en-US" altLang="zh-CN"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第六、教学重点与难点的微视频制作的建议；</a:t>
            </a:r>
            <a:endParaRPr lang="en-US" altLang="zh-CN" sz="2000" dirty="0">
              <a:latin typeface="黑体" panose="02010609060101010101" pitchFamily="49" charset="-122"/>
              <a:ea typeface="黑体" panose="02010609060101010101" pitchFamily="49" charset="-122"/>
            </a:endParaRPr>
          </a:p>
          <a:p>
            <a:pPr marL="342900" lvl="0" indent="-342900">
              <a:lnSpc>
                <a:spcPct val="80000"/>
              </a:lnSpc>
            </a:pPr>
            <a:endParaRPr lang="en-US" altLang="zh-CN"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第七、 “章节学情分析及教学设计建议”</a:t>
            </a:r>
            <a:endParaRPr lang="zh-CN" altLang="en-US"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八、理解单的制作（包括课前——评估先于教学、找准先行组织者、精心设计理解单、学生预习要求、课堂教学目标；课中——强调感情先行，情智相长；以理解为核心的讲解；设计各种参与性任务；采用小组合作学习形式，扩大学生参与面等；课堂检测；课后——课后作业（基础题、拓展题、巩固题三类）；问题跟踪策略；</a:t>
            </a:r>
            <a:endParaRPr lang="zh-CN" altLang="en-US"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第九、 “问题单”（相当于课后得失记录。每节或课时后的教学问题，学情问题，习题反馈问题等课后教师自我记载。经验=成长十反思。）；</a:t>
            </a:r>
            <a:endParaRPr lang="zh-CN" altLang="en-US"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solidFill>
                  <a:srgbClr val="C00000"/>
                </a:solidFill>
                <a:latin typeface="黑体" panose="02010609060101010101" pitchFamily="49" charset="-122"/>
                <a:ea typeface="黑体" panose="02010609060101010101" pitchFamily="49" charset="-122"/>
              </a:rPr>
              <a:t>九个方面的内容最后变成两本或者三本手册，</a:t>
            </a:r>
            <a:endParaRPr lang="en-US" altLang="zh-CN" sz="2000" dirty="0">
              <a:solidFill>
                <a:srgbClr val="C00000"/>
              </a:solidFill>
              <a:latin typeface="黑体" panose="02010609060101010101" pitchFamily="49" charset="-122"/>
              <a:ea typeface="黑体" panose="02010609060101010101" pitchFamily="49" charset="-122"/>
            </a:endParaRPr>
          </a:p>
          <a:p>
            <a:pPr marL="342900" lvl="0" indent="-342900">
              <a:lnSpc>
                <a:spcPct val="80000"/>
              </a:lnSpc>
            </a:pPr>
            <a:r>
              <a:rPr lang="zh-CN" altLang="en-US" sz="2000" dirty="0">
                <a:solidFill>
                  <a:srgbClr val="C00000"/>
                </a:solidFill>
                <a:latin typeface="黑体" panose="02010609060101010101" pitchFamily="49" charset="-122"/>
                <a:ea typeface="黑体" panose="02010609060101010101" pitchFamily="49" charset="-122"/>
              </a:rPr>
              <a:t>即教师手册、学生手册</a:t>
            </a:r>
            <a:endParaRPr lang="en-US" altLang="zh-CN" sz="2000" dirty="0">
              <a:solidFill>
                <a:srgbClr val="C00000"/>
              </a:solidFill>
              <a:latin typeface="黑体" panose="02010609060101010101" pitchFamily="49" charset="-122"/>
              <a:ea typeface="黑体" panose="02010609060101010101" pitchFamily="49" charset="-122"/>
            </a:endParaRPr>
          </a:p>
        </p:txBody>
      </p:sp>
      <p:grpSp>
        <p:nvGrpSpPr>
          <p:cNvPr id="72" name="组合 6"/>
          <p:cNvGrpSpPr/>
          <p:nvPr/>
        </p:nvGrpSpPr>
        <p:grpSpPr>
          <a:xfrm>
            <a:off x="179388" y="908050"/>
            <a:ext cx="8748712" cy="1873250"/>
            <a:chOff x="179512" y="1053357"/>
            <a:chExt cx="8748017" cy="2584408"/>
          </a:xfrm>
        </p:grpSpPr>
        <p:sp>
          <p:nvSpPr>
            <p:cNvPr id="154638" name="TextBox 2"/>
            <p:cNvSpPr txBox="1"/>
            <p:nvPr/>
          </p:nvSpPr>
          <p:spPr>
            <a:xfrm>
              <a:off x="179512" y="1053357"/>
              <a:ext cx="8748017" cy="2584408"/>
            </a:xfrm>
            <a:prstGeom prst="rect">
              <a:avLst/>
            </a:prstGeom>
            <a:noFill/>
            <a:ln w="25400" cap="flat" cmpd="sng">
              <a:solidFill>
                <a:srgbClr val="FF00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zh-CN" altLang="en-US" sz="1800" dirty="0">
                <a:solidFill>
                  <a:srgbClr val="000000"/>
                </a:solidFill>
              </a:endParaRPr>
            </a:p>
          </p:txBody>
        </p:sp>
        <p:sp>
          <p:nvSpPr>
            <p:cNvPr id="154639" name="TextBox 3">
              <a:hlinkClick r:id="rId2" action="ppaction://hlinkfile"/>
            </p:cNvPr>
            <p:cNvSpPr txBox="1"/>
            <p:nvPr/>
          </p:nvSpPr>
          <p:spPr>
            <a:xfrm>
              <a:off x="6156176" y="2051823"/>
              <a:ext cx="2088156" cy="523364"/>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800" b="1" dirty="0">
                  <a:solidFill>
                    <a:srgbClr val="C00000"/>
                  </a:solidFill>
                  <a:latin typeface="黑体" panose="02010609060101010101" pitchFamily="49" charset="-122"/>
                  <a:ea typeface="黑体" panose="02010609060101010101" pitchFamily="49" charset="-122"/>
                </a:rPr>
                <a:t>“每章”</a:t>
              </a:r>
              <a:endParaRPr lang="zh-CN" altLang="en-US" sz="2800" b="1" dirty="0">
                <a:solidFill>
                  <a:srgbClr val="C00000"/>
                </a:solidFill>
                <a:latin typeface="黑体" panose="02010609060101010101" pitchFamily="49" charset="-122"/>
                <a:ea typeface="黑体" panose="02010609060101010101" pitchFamily="49" charset="-122"/>
              </a:endParaRPr>
            </a:p>
          </p:txBody>
        </p:sp>
      </p:grpSp>
      <p:grpSp>
        <p:nvGrpSpPr>
          <p:cNvPr id="75" name="组合 7"/>
          <p:cNvGrpSpPr/>
          <p:nvPr/>
        </p:nvGrpSpPr>
        <p:grpSpPr>
          <a:xfrm>
            <a:off x="179388" y="2924175"/>
            <a:ext cx="8748712" cy="2241550"/>
            <a:chOff x="179512" y="3069323"/>
            <a:chExt cx="8748017" cy="2584710"/>
          </a:xfrm>
        </p:grpSpPr>
        <p:sp>
          <p:nvSpPr>
            <p:cNvPr id="154636" name="TextBox 3"/>
            <p:cNvSpPr txBox="1"/>
            <p:nvPr/>
          </p:nvSpPr>
          <p:spPr>
            <a:xfrm>
              <a:off x="179512" y="3069323"/>
              <a:ext cx="8748017" cy="2584710"/>
            </a:xfrm>
            <a:prstGeom prst="rect">
              <a:avLst/>
            </a:prstGeom>
            <a:noFill/>
            <a:ln w="25400" cap="flat" cmpd="sng">
              <a:solidFill>
                <a:srgbClr val="0070C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zh-CN" altLang="en-US" sz="1800" dirty="0">
                <a:solidFill>
                  <a:srgbClr val="000000"/>
                </a:solidFill>
              </a:endParaRPr>
            </a:p>
          </p:txBody>
        </p:sp>
        <p:sp>
          <p:nvSpPr>
            <p:cNvPr id="154637" name="TextBox 3"/>
            <p:cNvSpPr txBox="1"/>
            <p:nvPr/>
          </p:nvSpPr>
          <p:spPr>
            <a:xfrm>
              <a:off x="6156176" y="3069323"/>
              <a:ext cx="2088156" cy="523364"/>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800" b="1" dirty="0">
                  <a:solidFill>
                    <a:srgbClr val="0070C0"/>
                  </a:solidFill>
                  <a:latin typeface="黑体" panose="02010609060101010101" pitchFamily="49" charset="-122"/>
                  <a:ea typeface="黑体" panose="02010609060101010101" pitchFamily="49" charset="-122"/>
                </a:rPr>
                <a:t>“每节”</a:t>
              </a:r>
              <a:endParaRPr lang="zh-CN" altLang="en-US" sz="2800" b="1" dirty="0">
                <a:solidFill>
                  <a:srgbClr val="0070C0"/>
                </a:solidFill>
                <a:latin typeface="黑体" panose="02010609060101010101" pitchFamily="49" charset="-122"/>
                <a:ea typeface="黑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additive="base">
                                        <p:cTn id="13" dur="500" fill="hold"/>
                                        <p:tgtEl>
                                          <p:spTgt spid="75"/>
                                        </p:tgtEl>
                                        <p:attrNameLst>
                                          <p:attrName>ppt_x</p:attrName>
                                        </p:attrNameLst>
                                      </p:cBhvr>
                                      <p:tavLst>
                                        <p:tav tm="0">
                                          <p:val>
                                            <p:strVal val="#ppt_x"/>
                                          </p:val>
                                        </p:tav>
                                        <p:tav tm="100000">
                                          <p:val>
                                            <p:strVal val="#ppt_x"/>
                                          </p:val>
                                        </p:tav>
                                      </p:tavLst>
                                    </p:anim>
                                    <p:anim calcmode="lin" valueType="num">
                                      <p:cBhvr additive="base">
                                        <p:cTn id="1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6674" name="组合 1"/>
          <p:cNvGrpSpPr/>
          <p:nvPr/>
        </p:nvGrpSpPr>
        <p:grpSpPr>
          <a:xfrm>
            <a:off x="6804025" y="4941888"/>
            <a:ext cx="2195513" cy="2016125"/>
            <a:chOff x="6804025" y="4941888"/>
            <a:chExt cx="2195513" cy="2016125"/>
          </a:xfrm>
        </p:grpSpPr>
        <p:sp>
          <p:nvSpPr>
            <p:cNvPr id="156724"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80" name="图片 7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56726" name="Group 95"/>
            <p:cNvGrpSpPr/>
            <p:nvPr/>
          </p:nvGrpSpPr>
          <p:grpSpPr>
            <a:xfrm>
              <a:off x="6804025" y="4941888"/>
              <a:ext cx="2195513" cy="1943100"/>
              <a:chOff x="1701" y="346"/>
              <a:chExt cx="1179" cy="1179"/>
            </a:xfrm>
          </p:grpSpPr>
          <p:sp>
            <p:nvSpPr>
              <p:cNvPr id="99"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0"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1"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4"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6727" name="Group 69"/>
            <p:cNvGrpSpPr/>
            <p:nvPr/>
          </p:nvGrpSpPr>
          <p:grpSpPr>
            <a:xfrm>
              <a:off x="7380288" y="5732463"/>
              <a:ext cx="655637" cy="655637"/>
              <a:chOff x="335" y="3565"/>
              <a:chExt cx="957" cy="957"/>
            </a:xfrm>
          </p:grpSpPr>
          <p:grpSp>
            <p:nvGrpSpPr>
              <p:cNvPr id="156728" name="Group 70"/>
              <p:cNvGrpSpPr/>
              <p:nvPr/>
            </p:nvGrpSpPr>
            <p:grpSpPr>
              <a:xfrm>
                <a:off x="335" y="3565"/>
                <a:ext cx="957" cy="957"/>
                <a:chOff x="3739" y="2021"/>
                <a:chExt cx="1680" cy="1680"/>
              </a:xfrm>
            </p:grpSpPr>
            <p:grpSp>
              <p:nvGrpSpPr>
                <p:cNvPr id="156730" name="Group 71"/>
                <p:cNvGrpSpPr/>
                <p:nvPr/>
              </p:nvGrpSpPr>
              <p:grpSpPr>
                <a:xfrm>
                  <a:off x="3739" y="2021"/>
                  <a:ext cx="1679" cy="1679"/>
                  <a:chOff x="3604" y="1886"/>
                  <a:chExt cx="1679" cy="1679"/>
                </a:xfrm>
              </p:grpSpPr>
              <p:grpSp>
                <p:nvGrpSpPr>
                  <p:cNvPr id="156738" name="Group 72"/>
                  <p:cNvGrpSpPr/>
                  <p:nvPr/>
                </p:nvGrpSpPr>
                <p:grpSpPr>
                  <a:xfrm>
                    <a:off x="3604" y="1886"/>
                    <a:ext cx="1678" cy="1678"/>
                    <a:chOff x="3469" y="1751"/>
                    <a:chExt cx="1678" cy="1678"/>
                  </a:xfrm>
                </p:grpSpPr>
                <p:sp>
                  <p:nvSpPr>
                    <p:cNvPr id="97"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8"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6739" name="Group 75"/>
                  <p:cNvGrpSpPr/>
                  <p:nvPr/>
                </p:nvGrpSpPr>
                <p:grpSpPr>
                  <a:xfrm rot="2700000">
                    <a:off x="3605" y="1887"/>
                    <a:ext cx="1678" cy="1678"/>
                    <a:chOff x="3469" y="1751"/>
                    <a:chExt cx="1678" cy="1678"/>
                  </a:xfrm>
                </p:grpSpPr>
                <p:sp>
                  <p:nvSpPr>
                    <p:cNvPr id="95"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6"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56731" name="Group 78"/>
                <p:cNvGrpSpPr/>
                <p:nvPr/>
              </p:nvGrpSpPr>
              <p:grpSpPr>
                <a:xfrm rot="1320000">
                  <a:off x="3740" y="2022"/>
                  <a:ext cx="1679" cy="1679"/>
                  <a:chOff x="3604" y="1886"/>
                  <a:chExt cx="1679" cy="1679"/>
                </a:xfrm>
              </p:grpSpPr>
              <p:grpSp>
                <p:nvGrpSpPr>
                  <p:cNvPr id="156732" name="Group 79"/>
                  <p:cNvGrpSpPr/>
                  <p:nvPr/>
                </p:nvGrpSpPr>
                <p:grpSpPr>
                  <a:xfrm>
                    <a:off x="3604" y="1886"/>
                    <a:ext cx="1678" cy="1678"/>
                    <a:chOff x="3469" y="1751"/>
                    <a:chExt cx="1678" cy="1678"/>
                  </a:xfrm>
                </p:grpSpPr>
                <p:sp>
                  <p:nvSpPr>
                    <p:cNvPr id="91"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6733" name="Group 82"/>
                  <p:cNvGrpSpPr/>
                  <p:nvPr/>
                </p:nvGrpSpPr>
                <p:grpSpPr>
                  <a:xfrm rot="2700000">
                    <a:off x="3605" y="1887"/>
                    <a:ext cx="1678" cy="1678"/>
                    <a:chOff x="3469" y="1751"/>
                    <a:chExt cx="1678" cy="1678"/>
                  </a:xfrm>
                </p:grpSpPr>
                <p:sp>
                  <p:nvSpPr>
                    <p:cNvPr id="89"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0"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56729"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sp>
        <p:nvSpPr>
          <p:cNvPr id="156675" name="Rectangle 2"/>
          <p:cNvSpPr txBox="1"/>
          <p:nvPr/>
        </p:nvSpPr>
        <p:spPr>
          <a:xfrm>
            <a:off x="252413" y="549275"/>
            <a:ext cx="8567737" cy="5111750"/>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342900" lvl="0" indent="-342900">
              <a:lnSpc>
                <a:spcPct val="80000"/>
              </a:lnSpc>
            </a:pPr>
            <a:r>
              <a:rPr lang="zh-CN" altLang="en-US" sz="2400" b="1" dirty="0">
                <a:solidFill>
                  <a:srgbClr val="92D050"/>
                </a:solidFill>
                <a:latin typeface="黑体" panose="02010609060101010101" pitchFamily="49" charset="-122"/>
                <a:ea typeface="黑体" panose="02010609060101010101" pitchFamily="49" charset="-122"/>
                <a:hlinkClick r:id="rId2" action="ppaction://hlinkfile"/>
              </a:rPr>
              <a:t>《理解性教学手册——各年级各学科分册》</a:t>
            </a:r>
            <a:endParaRPr lang="zh-CN" altLang="en-US" sz="2400" b="1" dirty="0">
              <a:solidFill>
                <a:srgbClr val="92D050"/>
              </a:solidFill>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第一、单元或者章节的“课标分析·教材分析·考题分析”；</a:t>
            </a:r>
            <a:endParaRPr lang="zh-CN" altLang="en-US"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第二、“本章知识结构”；</a:t>
            </a:r>
            <a:endParaRPr lang="zh-CN" altLang="en-US"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第三、“教学目标双向细目表”；</a:t>
            </a:r>
            <a:endParaRPr lang="zh-CN" altLang="en-US"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第四、“教学评价目标双向细目表”；</a:t>
            </a:r>
            <a:endParaRPr lang="zh-CN" altLang="en-US"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第六、教学重点与难点的微视频制作的建议；</a:t>
            </a:r>
            <a:endParaRPr lang="en-US" altLang="zh-CN"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第七、 “章节学情分析及教学设计建议”；</a:t>
            </a:r>
            <a:endParaRPr lang="zh-CN" altLang="en-US"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第九、“问题单”（相当于课后得失记录。每节或课时后的教学问题，学情问题，习题反馈问题等课后教师自我记载。经验=成长十反思。）；</a:t>
            </a:r>
            <a:endParaRPr lang="zh-CN" altLang="en-US" sz="2000" dirty="0">
              <a:latin typeface="黑体" panose="02010609060101010101" pitchFamily="49" charset="-122"/>
              <a:ea typeface="黑体" panose="02010609060101010101" pitchFamily="49" charset="-122"/>
            </a:endParaRPr>
          </a:p>
          <a:p>
            <a:pPr marL="342900" lvl="0" indent="-342900">
              <a:lnSpc>
                <a:spcPct val="80000"/>
              </a:lnSpc>
            </a:pPr>
            <a:endParaRPr lang="en-US" altLang="zh-CN"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八、理解单的制作（包括课前——评估先于教学、找准先行组织者、精心设计理解单、学生预习要求、课堂教学目标；课中——强调感情先行，情智相长；以理解为核心的讲解；设计各种参与性任务；采用小组合作学习形式，扩大学生参与面等；课堂检测；课后——课后作业（基础题、拓展题、巩固题三类）；问题跟踪策略；</a:t>
            </a:r>
            <a:endParaRPr lang="en-US" altLang="zh-CN"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solidFill>
                  <a:srgbClr val="C00000"/>
                </a:solidFill>
                <a:latin typeface="黑体" panose="02010609060101010101" pitchFamily="49" charset="-122"/>
                <a:ea typeface="黑体" panose="02010609060101010101" pitchFamily="49" charset="-122"/>
              </a:rPr>
              <a:t>（理解单与学生自制本章知识·理解脑图；课后作业）</a:t>
            </a:r>
            <a:endParaRPr lang="zh-CN" altLang="en-US" sz="2000" dirty="0">
              <a:latin typeface="黑体" panose="02010609060101010101" pitchFamily="49" charset="-122"/>
              <a:ea typeface="黑体" panose="02010609060101010101" pitchFamily="49" charset="-122"/>
            </a:endParaRPr>
          </a:p>
          <a:p>
            <a:pPr marL="342900" lvl="0" indent="-342900">
              <a:lnSpc>
                <a:spcPct val="80000"/>
              </a:lnSpc>
            </a:pPr>
            <a:r>
              <a:rPr lang="zh-CN" altLang="en-US" sz="2000" dirty="0">
                <a:latin typeface="黑体" panose="02010609060101010101" pitchFamily="49" charset="-122"/>
                <a:ea typeface="黑体" panose="02010609060101010101" pitchFamily="49" charset="-122"/>
              </a:rPr>
              <a:t>第五、单元检测。</a:t>
            </a:r>
            <a:endParaRPr lang="zh-CN" altLang="en-US" sz="2000" dirty="0">
              <a:solidFill>
                <a:srgbClr val="C00000"/>
              </a:solidFill>
              <a:latin typeface="黑体" panose="02010609060101010101" pitchFamily="49" charset="-122"/>
              <a:ea typeface="黑体" panose="02010609060101010101" pitchFamily="49" charset="-122"/>
            </a:endParaRPr>
          </a:p>
        </p:txBody>
      </p:sp>
      <p:grpSp>
        <p:nvGrpSpPr>
          <p:cNvPr id="156676" name="Group 7"/>
          <p:cNvGrpSpPr/>
          <p:nvPr/>
        </p:nvGrpSpPr>
        <p:grpSpPr>
          <a:xfrm>
            <a:off x="252413" y="260350"/>
            <a:ext cx="935037" cy="935038"/>
            <a:chOff x="1701" y="346"/>
            <a:chExt cx="1179" cy="1179"/>
          </a:xfrm>
        </p:grpSpPr>
        <p:sp>
          <p:nvSpPr>
            <p:cNvPr id="9224"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5"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6"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7"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8"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9"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6677" name="Group 14"/>
          <p:cNvGrpSpPr/>
          <p:nvPr/>
        </p:nvGrpSpPr>
        <p:grpSpPr>
          <a:xfrm>
            <a:off x="2987675" y="0"/>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6678" name="Group 21"/>
          <p:cNvGrpSpPr/>
          <p:nvPr/>
        </p:nvGrpSpPr>
        <p:grpSpPr>
          <a:xfrm>
            <a:off x="1979613" y="549275"/>
            <a:ext cx="433387" cy="433388"/>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6679" name="Group 28"/>
          <p:cNvGrpSpPr/>
          <p:nvPr/>
        </p:nvGrpSpPr>
        <p:grpSpPr>
          <a:xfrm>
            <a:off x="8496300" y="0"/>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6680" name="Group 35"/>
          <p:cNvGrpSpPr/>
          <p:nvPr/>
        </p:nvGrpSpPr>
        <p:grpSpPr>
          <a:xfrm>
            <a:off x="7885113" y="1773238"/>
            <a:ext cx="433387" cy="433387"/>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56681" name="Group 42"/>
          <p:cNvGrpSpPr/>
          <p:nvPr/>
        </p:nvGrpSpPr>
        <p:grpSpPr>
          <a:xfrm>
            <a:off x="8027988" y="1844675"/>
            <a:ext cx="433387" cy="433388"/>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82954" name="TextBox 2"/>
          <p:cNvSpPr txBox="1"/>
          <p:nvPr/>
        </p:nvSpPr>
        <p:spPr>
          <a:xfrm>
            <a:off x="144463" y="908050"/>
            <a:ext cx="8820150" cy="2586038"/>
          </a:xfrm>
          <a:prstGeom prst="rect">
            <a:avLst/>
          </a:prstGeom>
          <a:noFill/>
          <a:ln w="25400" cap="flat" cmpd="sng">
            <a:solidFill>
              <a:srgbClr val="FF00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zh-CN" altLang="en-US" sz="1800" dirty="0">
              <a:solidFill>
                <a:srgbClr val="000000"/>
              </a:solidFill>
            </a:endParaRPr>
          </a:p>
        </p:txBody>
      </p:sp>
      <p:sp>
        <p:nvSpPr>
          <p:cNvPr id="156683" name="TextBox 3">
            <a:hlinkClick r:id="rId3" action="ppaction://hlinkfile"/>
          </p:cNvPr>
          <p:cNvSpPr txBox="1"/>
          <p:nvPr/>
        </p:nvSpPr>
        <p:spPr>
          <a:xfrm>
            <a:off x="6443663" y="1474788"/>
            <a:ext cx="2089150" cy="523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2800" b="1" dirty="0">
                <a:solidFill>
                  <a:srgbClr val="C00000"/>
                </a:solidFill>
                <a:latin typeface="黑体" panose="02010609060101010101" pitchFamily="49" charset="-122"/>
                <a:ea typeface="黑体" panose="02010609060101010101" pitchFamily="49" charset="-122"/>
              </a:rPr>
              <a:t>《</a:t>
            </a:r>
            <a:r>
              <a:rPr lang="zh-CN" altLang="en-US" sz="2800" b="1" dirty="0">
                <a:solidFill>
                  <a:srgbClr val="C00000"/>
                </a:solidFill>
                <a:latin typeface="黑体" panose="02010609060101010101" pitchFamily="49" charset="-122"/>
                <a:ea typeface="黑体" panose="02010609060101010101" pitchFamily="49" charset="-122"/>
              </a:rPr>
              <a:t>教师手册</a:t>
            </a:r>
            <a:r>
              <a:rPr lang="en-US" altLang="zh-CN" sz="2800" b="1" dirty="0">
                <a:solidFill>
                  <a:srgbClr val="C00000"/>
                </a:solidFill>
                <a:latin typeface="黑体" panose="02010609060101010101" pitchFamily="49" charset="-122"/>
                <a:ea typeface="黑体" panose="02010609060101010101" pitchFamily="49" charset="-122"/>
              </a:rPr>
              <a:t>》</a:t>
            </a:r>
            <a:endParaRPr lang="zh-CN" altLang="en-US" sz="2800" b="1" dirty="0">
              <a:solidFill>
                <a:srgbClr val="C00000"/>
              </a:solidFill>
              <a:latin typeface="黑体" panose="02010609060101010101" pitchFamily="49" charset="-122"/>
              <a:ea typeface="黑体" panose="02010609060101010101" pitchFamily="49" charset="-122"/>
            </a:endParaRPr>
          </a:p>
        </p:txBody>
      </p:sp>
      <p:grpSp>
        <p:nvGrpSpPr>
          <p:cNvPr id="73" name="组合 8"/>
          <p:cNvGrpSpPr/>
          <p:nvPr/>
        </p:nvGrpSpPr>
        <p:grpSpPr>
          <a:xfrm>
            <a:off x="144463" y="3573463"/>
            <a:ext cx="8820150" cy="2030412"/>
            <a:chOff x="144016" y="4149080"/>
            <a:chExt cx="8820472" cy="2031325"/>
          </a:xfrm>
        </p:grpSpPr>
        <p:sp>
          <p:nvSpPr>
            <p:cNvPr id="156686" name="TextBox 6"/>
            <p:cNvSpPr txBox="1"/>
            <p:nvPr/>
          </p:nvSpPr>
          <p:spPr>
            <a:xfrm>
              <a:off x="144016" y="4149080"/>
              <a:ext cx="8820472" cy="2031325"/>
            </a:xfrm>
            <a:prstGeom prst="rect">
              <a:avLst/>
            </a:prstGeom>
            <a:noFill/>
            <a:ln w="25400" cap="flat" cmpd="sng">
              <a:solidFill>
                <a:srgbClr val="0070C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a:p>
              <a:pPr marL="0" lvl="0" indent="0" eaLnBrk="1" hangingPunct="1">
                <a:spcBef>
                  <a:spcPct val="0"/>
                </a:spcBef>
                <a:buNone/>
              </a:pPr>
              <a:endParaRPr lang="en-US" altLang="zh-CN" sz="1800" dirty="0">
                <a:solidFill>
                  <a:srgbClr val="000000"/>
                </a:solidFill>
              </a:endParaRPr>
            </a:p>
          </p:txBody>
        </p:sp>
        <p:sp>
          <p:nvSpPr>
            <p:cNvPr id="156687" name="TextBox 7">
              <a:hlinkClick r:id="rId4" action="ppaction://hlinkfile"/>
            </p:cNvPr>
            <p:cNvSpPr txBox="1"/>
            <p:nvPr/>
          </p:nvSpPr>
          <p:spPr>
            <a:xfrm>
              <a:off x="6588224" y="5517232"/>
              <a:ext cx="2088232" cy="52322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2800" b="1" dirty="0">
                  <a:solidFill>
                    <a:srgbClr val="002060"/>
                  </a:solidFill>
                  <a:latin typeface="黑体" panose="02010609060101010101" pitchFamily="49" charset="-122"/>
                  <a:ea typeface="黑体" panose="02010609060101010101" pitchFamily="49" charset="-122"/>
                </a:rPr>
                <a:t>《</a:t>
              </a:r>
              <a:r>
                <a:rPr lang="zh-CN" altLang="en-US" sz="2800" b="1" dirty="0">
                  <a:solidFill>
                    <a:srgbClr val="002060"/>
                  </a:solidFill>
                  <a:latin typeface="黑体" panose="02010609060101010101" pitchFamily="49" charset="-122"/>
                  <a:ea typeface="黑体" panose="02010609060101010101" pitchFamily="49" charset="-122"/>
                </a:rPr>
                <a:t>学生手册</a:t>
              </a:r>
              <a:r>
                <a:rPr lang="en-US" altLang="zh-CN" sz="2800" b="1" dirty="0">
                  <a:solidFill>
                    <a:srgbClr val="002060"/>
                  </a:solidFill>
                  <a:latin typeface="黑体" panose="02010609060101010101" pitchFamily="49" charset="-122"/>
                  <a:ea typeface="黑体" panose="02010609060101010101" pitchFamily="49" charset="-122"/>
                </a:rPr>
                <a:t>》</a:t>
              </a:r>
              <a:endParaRPr lang="zh-CN" altLang="en-US" sz="2800" b="1" dirty="0">
                <a:solidFill>
                  <a:srgbClr val="002060"/>
                </a:solidFill>
                <a:latin typeface="黑体" panose="02010609060101010101" pitchFamily="49" charset="-122"/>
                <a:ea typeface="黑体" panose="02010609060101010101" pitchFamily="49" charset="-122"/>
              </a:endParaRPr>
            </a:p>
          </p:txBody>
        </p:sp>
      </p:grpSp>
      <p:sp>
        <p:nvSpPr>
          <p:cNvPr id="2" name="TextBox 1"/>
          <p:cNvSpPr txBox="1"/>
          <p:nvPr/>
        </p:nvSpPr>
        <p:spPr>
          <a:xfrm>
            <a:off x="655638" y="5589588"/>
            <a:ext cx="6418262" cy="13239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000" b="1" dirty="0">
                <a:solidFill>
                  <a:srgbClr val="FF0000"/>
                </a:solidFill>
                <a:latin typeface="黑体" panose="02010609060101010101" pitchFamily="49" charset="-122"/>
                <a:ea typeface="黑体" panose="02010609060101010101" pitchFamily="49" charset="-122"/>
              </a:rPr>
              <a:t>国家课程校本化实施</a:t>
            </a:r>
            <a:endParaRPr lang="en-US" altLang="zh-CN" sz="2000" b="1" dirty="0">
              <a:solidFill>
                <a:srgbClr val="FF0000"/>
              </a:solidFill>
              <a:latin typeface="黑体" panose="02010609060101010101" pitchFamily="49" charset="-122"/>
              <a:ea typeface="黑体" panose="02010609060101010101" pitchFamily="49" charset="-122"/>
            </a:endParaRPr>
          </a:p>
          <a:p>
            <a:pPr marL="0" lvl="0" indent="0" eaLnBrk="1" hangingPunct="1">
              <a:spcBef>
                <a:spcPct val="0"/>
              </a:spcBef>
              <a:buNone/>
            </a:pPr>
            <a:r>
              <a:rPr lang="en-US" altLang="zh-CN" sz="2000" b="1" dirty="0">
                <a:solidFill>
                  <a:srgbClr val="FF0000"/>
                </a:solidFill>
                <a:latin typeface="黑体" panose="02010609060101010101" pitchFamily="49" charset="-122"/>
                <a:ea typeface="黑体" panose="02010609060101010101" pitchFamily="49" charset="-122"/>
              </a:rPr>
              <a:t>《</a:t>
            </a:r>
            <a:r>
              <a:rPr lang="zh-CN" altLang="en-US" sz="2000" b="1" dirty="0">
                <a:solidFill>
                  <a:srgbClr val="FF0000"/>
                </a:solidFill>
                <a:latin typeface="黑体" panose="02010609060101010101" pitchFamily="49" charset="-122"/>
                <a:ea typeface="黑体" panose="02010609060101010101" pitchFamily="49" charset="-122"/>
              </a:rPr>
              <a:t>理解手册</a:t>
            </a:r>
            <a:r>
              <a:rPr lang="en-US" altLang="zh-CN" sz="2000" b="1" dirty="0">
                <a:solidFill>
                  <a:srgbClr val="FF0000"/>
                </a:solidFill>
                <a:latin typeface="黑体" panose="02010609060101010101" pitchFamily="49" charset="-122"/>
                <a:ea typeface="黑体" panose="02010609060101010101" pitchFamily="49" charset="-122"/>
              </a:rPr>
              <a:t>》</a:t>
            </a:r>
            <a:r>
              <a:rPr lang="en-US" altLang="zh-CN" sz="2000" b="1" dirty="0">
                <a:solidFill>
                  <a:srgbClr val="FF0000"/>
                </a:solidFill>
                <a:latin typeface="黑体" panose="02010609060101010101" pitchFamily="49" charset="-122"/>
                <a:ea typeface="黑体" panose="02010609060101010101" pitchFamily="49" charset="-122"/>
                <a:hlinkClick r:id="rId5" action="ppaction://hlinkfile"/>
              </a:rPr>
              <a:t>2013</a:t>
            </a:r>
            <a:r>
              <a:rPr lang="zh-CN" altLang="en-US" sz="2000" b="1" dirty="0">
                <a:solidFill>
                  <a:srgbClr val="FF0000"/>
                </a:solidFill>
                <a:latin typeface="黑体" panose="02010609060101010101" pitchFamily="49" charset="-122"/>
                <a:ea typeface="黑体" panose="02010609060101010101" pitchFamily="49" charset="-122"/>
                <a:hlinkClick r:id="rId5" action="ppaction://hlinkfile"/>
              </a:rPr>
              <a:t>学年第一版</a:t>
            </a:r>
            <a:r>
              <a:rPr lang="zh-CN" altLang="en-US" sz="2000" b="1" dirty="0">
                <a:solidFill>
                  <a:srgbClr val="FF0000"/>
                </a:solidFill>
                <a:latin typeface="黑体" panose="02010609060101010101" pitchFamily="49" charset="-122"/>
                <a:ea typeface="黑体" panose="02010609060101010101" pitchFamily="49" charset="-122"/>
              </a:rPr>
              <a:t>、</a:t>
            </a:r>
            <a:r>
              <a:rPr lang="en-US" altLang="zh-CN" sz="2000" b="1" dirty="0">
                <a:solidFill>
                  <a:srgbClr val="FF0000"/>
                </a:solidFill>
                <a:latin typeface="黑体" panose="02010609060101010101" pitchFamily="49" charset="-122"/>
                <a:ea typeface="黑体" panose="02010609060101010101" pitchFamily="49" charset="-122"/>
                <a:hlinkClick r:id="rId6" action="ppaction://hlinkfile"/>
              </a:rPr>
              <a:t>2014</a:t>
            </a:r>
            <a:r>
              <a:rPr lang="zh-CN" altLang="en-US" sz="2000" b="1" dirty="0">
                <a:solidFill>
                  <a:srgbClr val="FF0000"/>
                </a:solidFill>
                <a:latin typeface="黑体" panose="02010609060101010101" pitchFamily="49" charset="-122"/>
                <a:ea typeface="黑体" panose="02010609060101010101" pitchFamily="49" charset="-122"/>
                <a:hlinkClick r:id="rId6" action="ppaction://hlinkfile"/>
              </a:rPr>
              <a:t>学年第二版、  </a:t>
            </a:r>
            <a:endParaRPr lang="en-US" altLang="zh-CN" sz="2000" b="1" dirty="0">
              <a:solidFill>
                <a:srgbClr val="FF0000"/>
              </a:solidFill>
              <a:latin typeface="黑体" panose="02010609060101010101" pitchFamily="49" charset="-122"/>
              <a:ea typeface="黑体" panose="02010609060101010101" pitchFamily="49" charset="-122"/>
            </a:endParaRPr>
          </a:p>
          <a:p>
            <a:pPr marL="0" lvl="0" indent="0" eaLnBrk="1" hangingPunct="1">
              <a:spcBef>
                <a:spcPct val="0"/>
              </a:spcBef>
              <a:buNone/>
            </a:pPr>
            <a:r>
              <a:rPr lang="en-US" altLang="zh-CN" sz="2000" b="1" dirty="0">
                <a:solidFill>
                  <a:srgbClr val="FF0000"/>
                </a:solidFill>
                <a:latin typeface="黑体" panose="02010609060101010101" pitchFamily="49" charset="-122"/>
                <a:ea typeface="黑体" panose="02010609060101010101" pitchFamily="49" charset="-122"/>
              </a:rPr>
              <a:t> </a:t>
            </a:r>
            <a:r>
              <a:rPr lang="en-US" altLang="zh-CN" sz="2000" b="1" dirty="0">
                <a:solidFill>
                  <a:srgbClr val="FF0000"/>
                </a:solidFill>
                <a:latin typeface="黑体" panose="02010609060101010101" pitchFamily="49" charset="-122"/>
                <a:ea typeface="黑体" panose="02010609060101010101" pitchFamily="49" charset="-122"/>
                <a:hlinkClick r:id="rId7" action="ppaction://hlinkfile"/>
              </a:rPr>
              <a:t>2015</a:t>
            </a:r>
            <a:r>
              <a:rPr lang="zh-CN" altLang="en-US" sz="2000" b="1" dirty="0">
                <a:solidFill>
                  <a:srgbClr val="FF0000"/>
                </a:solidFill>
                <a:latin typeface="黑体" panose="02010609060101010101" pitchFamily="49" charset="-122"/>
                <a:ea typeface="黑体" panose="02010609060101010101" pitchFamily="49" charset="-122"/>
                <a:hlinkClick r:id="rId7" action="ppaction://hlinkfile"/>
              </a:rPr>
              <a:t>学年第三版教师手册</a:t>
            </a:r>
            <a:r>
              <a:rPr lang="zh-CN" altLang="en-US" sz="2000" b="1" dirty="0">
                <a:solidFill>
                  <a:srgbClr val="FF0000"/>
                </a:solidFill>
                <a:latin typeface="黑体" panose="02010609060101010101" pitchFamily="49" charset="-122"/>
                <a:ea typeface="黑体" panose="02010609060101010101" pitchFamily="49" charset="-122"/>
              </a:rPr>
              <a:t>、</a:t>
            </a:r>
            <a:r>
              <a:rPr lang="en-US" altLang="zh-CN" sz="2000" b="1" dirty="0">
                <a:solidFill>
                  <a:srgbClr val="FF0000"/>
                </a:solidFill>
                <a:latin typeface="黑体" panose="02010609060101010101" pitchFamily="49" charset="-122"/>
                <a:ea typeface="黑体" panose="02010609060101010101" pitchFamily="49" charset="-122"/>
                <a:hlinkClick r:id="rId8" action="ppaction://hlinkfile"/>
              </a:rPr>
              <a:t>2015</a:t>
            </a:r>
            <a:r>
              <a:rPr lang="zh-CN" altLang="en-US" sz="2000" b="1" dirty="0">
                <a:solidFill>
                  <a:srgbClr val="FF0000"/>
                </a:solidFill>
                <a:latin typeface="黑体" panose="02010609060101010101" pitchFamily="49" charset="-122"/>
                <a:ea typeface="黑体" panose="02010609060101010101" pitchFamily="49" charset="-122"/>
                <a:hlinkClick r:id="rId8" action="ppaction://hlinkfile"/>
              </a:rPr>
              <a:t>学年第三版学生手册</a:t>
            </a:r>
            <a:endParaRPr lang="en-US" altLang="zh-CN" sz="2000" b="1" dirty="0">
              <a:solidFill>
                <a:srgbClr val="FF0000"/>
              </a:solidFill>
              <a:latin typeface="黑体" panose="02010609060101010101" pitchFamily="49" charset="-122"/>
              <a:ea typeface="黑体" panose="02010609060101010101" pitchFamily="49" charset="-122"/>
            </a:endParaRPr>
          </a:p>
          <a:p>
            <a:pPr marL="0" lvl="0" indent="0" eaLnBrk="1" hangingPunct="1">
              <a:spcBef>
                <a:spcPct val="0"/>
              </a:spcBef>
              <a:buNone/>
            </a:pPr>
            <a:endParaRPr lang="zh-CN" altLang="en-US" sz="20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2954"/>
                                        </p:tgtEl>
                                        <p:attrNameLst>
                                          <p:attrName>style.visibility</p:attrName>
                                        </p:attrNameLst>
                                      </p:cBhvr>
                                      <p:to>
                                        <p:strVal val="visible"/>
                                      </p:to>
                                    </p:set>
                                    <p:anim calcmode="lin" valueType="num">
                                      <p:cBhvr additive="base">
                                        <p:cTn id="7" dur="500" fill="hold"/>
                                        <p:tgtEl>
                                          <p:spTgt spid="82954"/>
                                        </p:tgtEl>
                                        <p:attrNameLst>
                                          <p:attrName>ppt_x</p:attrName>
                                        </p:attrNameLst>
                                      </p:cBhvr>
                                      <p:tavLst>
                                        <p:tav tm="0">
                                          <p:val>
                                            <p:strVal val="#ppt_x"/>
                                          </p:val>
                                        </p:tav>
                                        <p:tav tm="100000">
                                          <p:val>
                                            <p:strVal val="#ppt_x"/>
                                          </p:val>
                                        </p:tav>
                                      </p:tavLst>
                                    </p:anim>
                                    <p:anim calcmode="lin" valueType="num">
                                      <p:cBhvr additive="base">
                                        <p:cTn id="8" dur="500" fill="hold"/>
                                        <p:tgtEl>
                                          <p:spTgt spid="8295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additive="base">
                                        <p:cTn id="13" dur="500" fill="hold"/>
                                        <p:tgtEl>
                                          <p:spTgt spid="73"/>
                                        </p:tgtEl>
                                        <p:attrNameLst>
                                          <p:attrName>ppt_x</p:attrName>
                                        </p:attrNameLst>
                                      </p:cBhvr>
                                      <p:tavLst>
                                        <p:tav tm="0">
                                          <p:val>
                                            <p:strVal val="#ppt_x"/>
                                          </p:val>
                                        </p:tav>
                                        <p:tav tm="100000">
                                          <p:val>
                                            <p:strVal val="#ppt_x"/>
                                          </p:val>
                                        </p:tav>
                                      </p:tavLst>
                                    </p:anim>
                                    <p:anim calcmode="lin" valueType="num">
                                      <p:cBhvr additive="base">
                                        <p:cTn id="1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4" grpId="0" animBg="1"/>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9746" name="图片 1"/>
          <p:cNvPicPr>
            <a:picLocks noChangeAspect="1"/>
          </p:cNvPicPr>
          <p:nvPr/>
        </p:nvPicPr>
        <p:blipFill>
          <a:blip r:embed="rId1"/>
          <a:stretch>
            <a:fillRect/>
          </a:stretch>
        </p:blipFill>
        <p:spPr>
          <a:xfrm>
            <a:off x="15875" y="58738"/>
            <a:ext cx="9128125" cy="6858000"/>
          </a:xfrm>
          <a:prstGeom prst="rect">
            <a:avLst/>
          </a:prstGeom>
          <a:noFill/>
          <a:ln w="9525">
            <a:noFill/>
          </a:ln>
        </p:spPr>
      </p:pic>
      <p:sp>
        <p:nvSpPr>
          <p:cNvPr id="159747" name="Rectangle 2"/>
          <p:cNvSpPr/>
          <p:nvPr/>
        </p:nvSpPr>
        <p:spPr>
          <a:xfrm>
            <a:off x="1614488" y="1447800"/>
            <a:ext cx="8748712" cy="701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en-US" altLang="zh-CN" sz="4000" dirty="0">
              <a:solidFill>
                <a:srgbClr val="6600FF"/>
              </a:solidFill>
              <a:latin typeface="Times New Roman" panose="02020603050405020304" pitchFamily="18" charset="0"/>
            </a:endParaRPr>
          </a:p>
        </p:txBody>
      </p:sp>
      <p:sp>
        <p:nvSpPr>
          <p:cNvPr id="159748" name="Rectangle 5"/>
          <p:cNvSpPr/>
          <p:nvPr/>
        </p:nvSpPr>
        <p:spPr>
          <a:xfrm>
            <a:off x="1295400" y="2997200"/>
            <a:ext cx="9647238" cy="7127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lnSpc>
                <a:spcPct val="85000"/>
              </a:lnSpc>
              <a:spcBef>
                <a:spcPct val="0"/>
              </a:spcBef>
              <a:buNone/>
            </a:pPr>
            <a:endParaRPr lang="en-US" altLang="zh-CN" sz="4800" dirty="0">
              <a:solidFill>
                <a:srgbClr val="C00000"/>
              </a:solidFill>
              <a:latin typeface="Times New Roman" panose="02020603050405020304" pitchFamily="18" charset="0"/>
            </a:endParaRPr>
          </a:p>
        </p:txBody>
      </p:sp>
      <p:sp>
        <p:nvSpPr>
          <p:cNvPr id="159749" name="矩形 8"/>
          <p:cNvSpPr/>
          <p:nvPr/>
        </p:nvSpPr>
        <p:spPr>
          <a:xfrm>
            <a:off x="5870575" y="2209800"/>
            <a:ext cx="307975" cy="7016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en-US" altLang="zh-CN" sz="4000" dirty="0">
                <a:solidFill>
                  <a:srgbClr val="7030A0"/>
                </a:solidFill>
                <a:latin typeface="Times New Roman" panose="02020603050405020304" pitchFamily="18" charset="0"/>
              </a:rPr>
              <a:t> </a:t>
            </a:r>
            <a:endParaRPr lang="en-US" altLang="zh-CN" sz="4000" dirty="0">
              <a:solidFill>
                <a:srgbClr val="7030A0"/>
              </a:solidFill>
              <a:latin typeface="Times New Roman" panose="02020603050405020304" pitchFamily="18" charset="0"/>
            </a:endParaRPr>
          </a:p>
        </p:txBody>
      </p:sp>
      <p:sp>
        <p:nvSpPr>
          <p:cNvPr id="159750" name="文本框 65541"/>
          <p:cNvSpPr txBox="1"/>
          <p:nvPr/>
        </p:nvSpPr>
        <p:spPr>
          <a:xfrm>
            <a:off x="177800" y="1630363"/>
            <a:ext cx="8966200" cy="5191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2800" b="1" dirty="0">
                <a:latin typeface="黑体" panose="02010609060101010101" pitchFamily="49" charset="-122"/>
                <a:ea typeface="黑体" panose="02010609060101010101" pitchFamily="49" charset="-122"/>
              </a:rPr>
              <a:t> </a:t>
            </a:r>
            <a:endParaRPr lang="zh-CN" altLang="en-US" sz="2600" b="1" dirty="0">
              <a:latin typeface="黑体" panose="02010609060101010101" pitchFamily="49" charset="-122"/>
              <a:ea typeface="黑体" panose="02010609060101010101" pitchFamily="49" charset="-122"/>
            </a:endParaRPr>
          </a:p>
        </p:txBody>
      </p:sp>
      <p:pic>
        <p:nvPicPr>
          <p:cNvPr id="159751" name="图片 65542" descr="QQ图片20150820211102"/>
          <p:cNvPicPr>
            <a:picLocks noChangeAspect="1"/>
          </p:cNvPicPr>
          <p:nvPr/>
        </p:nvPicPr>
        <p:blipFill>
          <a:blip r:embed="rId2"/>
          <a:stretch>
            <a:fillRect/>
          </a:stretch>
        </p:blipFill>
        <p:spPr>
          <a:xfrm>
            <a:off x="179388" y="1212850"/>
            <a:ext cx="8791575" cy="5646738"/>
          </a:xfrm>
          <a:prstGeom prst="rect">
            <a:avLst/>
          </a:prstGeom>
          <a:noFill/>
          <a:ln w="9525">
            <a:noFill/>
          </a:ln>
        </p:spPr>
      </p:pic>
      <p:sp>
        <p:nvSpPr>
          <p:cNvPr id="159752" name="Rectangle 2"/>
          <p:cNvSpPr/>
          <p:nvPr/>
        </p:nvSpPr>
        <p:spPr>
          <a:xfrm>
            <a:off x="2238375" y="198438"/>
            <a:ext cx="6902450" cy="1143000"/>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zh-CN" altLang="en-US" sz="4000" b="1" dirty="0">
                <a:solidFill>
                  <a:srgbClr val="3333FF"/>
                </a:solidFill>
                <a:ea typeface="黑体" panose="02010609060101010101" pitchFamily="49" charset="-122"/>
              </a:rPr>
              <a:t>《教师手册》第三版修订设想</a:t>
            </a:r>
            <a:endParaRPr lang="zh-CN" altLang="en-US" sz="4000" b="1" dirty="0">
              <a:solidFill>
                <a:srgbClr val="3333FF"/>
              </a:solidFill>
              <a:ea typeface="黑体" panose="02010609060101010101" pitchFamily="49" charset="-122"/>
            </a:endParaRPr>
          </a:p>
        </p:txBody>
      </p:sp>
      <p:sp>
        <p:nvSpPr>
          <p:cNvPr id="53257" name="圆角矩形 9"/>
          <p:cNvSpPr/>
          <p:nvPr/>
        </p:nvSpPr>
        <p:spPr>
          <a:xfrm>
            <a:off x="4433888" y="1341438"/>
            <a:ext cx="4537075" cy="3286125"/>
          </a:xfrm>
          <a:prstGeom prst="roundRect">
            <a:avLst>
              <a:gd name="adj" fmla="val 16667"/>
            </a:avLst>
          </a:prstGeom>
          <a:solidFill>
            <a:srgbClr val="F79646"/>
          </a:solidFill>
          <a:ln w="38100" cap="flat" cmpd="sng">
            <a:solidFill>
              <a:srgbClr val="FFFFFF"/>
            </a:solidFill>
            <a:prstDash val="solid"/>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zh-CN" altLang="en-US" dirty="0">
              <a:latin typeface="宋体" panose="02010600030101010101" pitchFamily="2" charset="-122"/>
              <a:sym typeface="宋体" panose="02010600030101010101" pitchFamily="2" charset="-122"/>
            </a:endParaRPr>
          </a:p>
          <a:p>
            <a:pPr marL="0" lvl="0" indent="0" algn="ctr">
              <a:spcBef>
                <a:spcPct val="0"/>
              </a:spcBef>
              <a:buNone/>
            </a:pPr>
            <a:r>
              <a:rPr lang="zh-CN" altLang="en-US" b="1" dirty="0">
                <a:latin typeface="黑体" panose="02010609060101010101" pitchFamily="49" charset="-122"/>
                <a:ea typeface="黑体" panose="02010609060101010101" pitchFamily="49" charset="-122"/>
                <a:sym typeface="宋体" panose="02010600030101010101" pitchFamily="2" charset="-122"/>
              </a:rPr>
              <a:t>（1）理出课标中要求掌握的内容是如何体现在本单元的内容中的</a:t>
            </a:r>
            <a:endParaRPr lang="zh-CN" altLang="en-US" b="1" dirty="0">
              <a:latin typeface="黑体" panose="02010609060101010101" pitchFamily="49" charset="-122"/>
              <a:ea typeface="黑体" panose="02010609060101010101" pitchFamily="49" charset="-122"/>
              <a:sym typeface="宋体" panose="02010600030101010101" pitchFamily="2" charset="-122"/>
            </a:endParaRPr>
          </a:p>
          <a:p>
            <a:pPr marL="0" lvl="0" indent="0" algn="ctr">
              <a:spcBef>
                <a:spcPct val="0"/>
              </a:spcBef>
              <a:buNone/>
            </a:pPr>
            <a:r>
              <a:rPr lang="zh-CN" altLang="en-US" b="1" dirty="0">
                <a:latin typeface="黑体" panose="02010609060101010101" pitchFamily="49" charset="-122"/>
                <a:ea typeface="黑体" panose="02010609060101010101" pitchFamily="49" charset="-122"/>
                <a:sym typeface="宋体" panose="02010600030101010101" pitchFamily="2" charset="-122"/>
              </a:rPr>
              <a:t>（2）每课时的具体内容与提供的学习材料</a:t>
            </a:r>
            <a:endParaRPr lang="zh-CN" altLang="en-US" b="1" dirty="0">
              <a:latin typeface="黑体" panose="02010609060101010101" pitchFamily="49" charset="-122"/>
              <a:ea typeface="黑体" panose="02010609060101010101" pitchFamily="49" charset="-122"/>
              <a:sym typeface="宋体" panose="02010600030101010101" pitchFamily="2" charset="-122"/>
            </a:endParaRPr>
          </a:p>
          <a:p>
            <a:pPr marL="0" lvl="0" indent="0" algn="ctr">
              <a:spcBef>
                <a:spcPct val="0"/>
              </a:spcBef>
              <a:buNone/>
            </a:pPr>
            <a:endParaRPr lang="zh-CN" altLang="en-US" dirty="0">
              <a:latin typeface="宋体" panose="02010600030101010101" pitchFamily="2"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3257"/>
                                        </p:tgtEl>
                                        <p:attrNameLst>
                                          <p:attrName>style.visibility</p:attrName>
                                        </p:attrNameLst>
                                      </p:cBhvr>
                                      <p:to>
                                        <p:strVal val="visible"/>
                                      </p:to>
                                    </p:set>
                                    <p:animEffect transition="in" filter="strips(downLeft)">
                                      <p:cBhvr>
                                        <p:cTn id="7" dur="500"/>
                                        <p:tgtEl>
                                          <p:spTgt spid="53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7"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0770" name="图片 1"/>
          <p:cNvPicPr>
            <a:picLocks noChangeAspect="1"/>
          </p:cNvPicPr>
          <p:nvPr/>
        </p:nvPicPr>
        <p:blipFill>
          <a:blip r:embed="rId1"/>
          <a:stretch>
            <a:fillRect/>
          </a:stretch>
        </p:blipFill>
        <p:spPr>
          <a:xfrm>
            <a:off x="15875" y="58738"/>
            <a:ext cx="9128125" cy="6858000"/>
          </a:xfrm>
          <a:prstGeom prst="rect">
            <a:avLst/>
          </a:prstGeom>
          <a:noFill/>
          <a:ln w="9525">
            <a:noFill/>
          </a:ln>
        </p:spPr>
      </p:pic>
      <p:sp>
        <p:nvSpPr>
          <p:cNvPr id="160771" name="Rectangle 2"/>
          <p:cNvSpPr/>
          <p:nvPr/>
        </p:nvSpPr>
        <p:spPr>
          <a:xfrm>
            <a:off x="1614488" y="1447800"/>
            <a:ext cx="8748712" cy="701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en-US" altLang="zh-CN" sz="4000" dirty="0">
              <a:solidFill>
                <a:srgbClr val="6600FF"/>
              </a:solidFill>
              <a:latin typeface="Times New Roman" panose="02020603050405020304" pitchFamily="18" charset="0"/>
            </a:endParaRPr>
          </a:p>
        </p:txBody>
      </p:sp>
      <p:sp>
        <p:nvSpPr>
          <p:cNvPr id="160772" name="Rectangle 5"/>
          <p:cNvSpPr/>
          <p:nvPr/>
        </p:nvSpPr>
        <p:spPr>
          <a:xfrm>
            <a:off x="1295400" y="2997200"/>
            <a:ext cx="9647238" cy="7127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lnSpc>
                <a:spcPct val="85000"/>
              </a:lnSpc>
              <a:spcBef>
                <a:spcPct val="0"/>
              </a:spcBef>
              <a:buNone/>
            </a:pPr>
            <a:endParaRPr lang="en-US" altLang="zh-CN" sz="4800" dirty="0">
              <a:solidFill>
                <a:srgbClr val="C00000"/>
              </a:solidFill>
              <a:latin typeface="Times New Roman" panose="02020603050405020304" pitchFamily="18" charset="0"/>
            </a:endParaRPr>
          </a:p>
        </p:txBody>
      </p:sp>
      <p:sp>
        <p:nvSpPr>
          <p:cNvPr id="160773" name="矩形 8"/>
          <p:cNvSpPr/>
          <p:nvPr/>
        </p:nvSpPr>
        <p:spPr>
          <a:xfrm>
            <a:off x="5870575" y="2209800"/>
            <a:ext cx="307975" cy="7016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en-US" altLang="zh-CN" sz="4000" dirty="0">
                <a:solidFill>
                  <a:srgbClr val="7030A0"/>
                </a:solidFill>
                <a:latin typeface="Times New Roman" panose="02020603050405020304" pitchFamily="18" charset="0"/>
              </a:rPr>
              <a:t> </a:t>
            </a:r>
            <a:endParaRPr lang="en-US" altLang="zh-CN" sz="4000" dirty="0">
              <a:solidFill>
                <a:srgbClr val="7030A0"/>
              </a:solidFill>
              <a:latin typeface="Times New Roman" panose="02020603050405020304" pitchFamily="18" charset="0"/>
            </a:endParaRPr>
          </a:p>
        </p:txBody>
      </p:sp>
      <p:sp>
        <p:nvSpPr>
          <p:cNvPr id="160774" name="文本框 66565"/>
          <p:cNvSpPr txBox="1"/>
          <p:nvPr/>
        </p:nvSpPr>
        <p:spPr>
          <a:xfrm>
            <a:off x="177800" y="1630363"/>
            <a:ext cx="8966200" cy="5191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2800" b="1" dirty="0">
                <a:latin typeface="黑体" panose="02010609060101010101" pitchFamily="49" charset="-122"/>
                <a:ea typeface="黑体" panose="02010609060101010101" pitchFamily="49" charset="-122"/>
              </a:rPr>
              <a:t> </a:t>
            </a:r>
            <a:endParaRPr lang="zh-CN" altLang="en-US" sz="2600" b="1" dirty="0">
              <a:latin typeface="黑体" panose="02010609060101010101" pitchFamily="49" charset="-122"/>
              <a:ea typeface="黑体" panose="02010609060101010101" pitchFamily="49" charset="-122"/>
            </a:endParaRPr>
          </a:p>
        </p:txBody>
      </p:sp>
      <p:pic>
        <p:nvPicPr>
          <p:cNvPr id="160775" name="图片 66566" descr="QQ图片20150820203050"/>
          <p:cNvPicPr>
            <a:picLocks noChangeAspect="1"/>
          </p:cNvPicPr>
          <p:nvPr/>
        </p:nvPicPr>
        <p:blipFill>
          <a:blip r:embed="rId2"/>
          <a:stretch>
            <a:fillRect/>
          </a:stretch>
        </p:blipFill>
        <p:spPr>
          <a:xfrm>
            <a:off x="15875" y="744538"/>
            <a:ext cx="9128125" cy="3529012"/>
          </a:xfrm>
          <a:prstGeom prst="rect">
            <a:avLst/>
          </a:prstGeom>
          <a:noFill/>
          <a:ln w="9525">
            <a:noFill/>
          </a:ln>
        </p:spPr>
      </p:pic>
      <p:pic>
        <p:nvPicPr>
          <p:cNvPr id="160776" name="图片 66567" descr="QQ图片20150820203110"/>
          <p:cNvPicPr>
            <a:picLocks noChangeAspect="1"/>
          </p:cNvPicPr>
          <p:nvPr/>
        </p:nvPicPr>
        <p:blipFill>
          <a:blip r:embed="rId3"/>
          <a:stretch>
            <a:fillRect/>
          </a:stretch>
        </p:blipFill>
        <p:spPr>
          <a:xfrm>
            <a:off x="177800" y="4273550"/>
            <a:ext cx="8969375" cy="2643188"/>
          </a:xfrm>
          <a:prstGeom prst="rect">
            <a:avLst/>
          </a:prstGeom>
          <a:noFill/>
          <a:ln w="9525">
            <a:noFill/>
          </a:ln>
        </p:spPr>
      </p:pic>
      <p:sp>
        <p:nvSpPr>
          <p:cNvPr id="54281" name="圆角矩形 9"/>
          <p:cNvSpPr/>
          <p:nvPr/>
        </p:nvSpPr>
        <p:spPr>
          <a:xfrm>
            <a:off x="4603750" y="1447800"/>
            <a:ext cx="4537075" cy="3286125"/>
          </a:xfrm>
          <a:prstGeom prst="roundRect">
            <a:avLst>
              <a:gd name="adj" fmla="val 16667"/>
            </a:avLst>
          </a:prstGeom>
          <a:solidFill>
            <a:srgbClr val="F79646"/>
          </a:solidFill>
          <a:ln w="38100" cap="flat" cmpd="sng">
            <a:solidFill>
              <a:srgbClr val="FFFFFF"/>
            </a:solidFill>
            <a:prstDash val="solid"/>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zh-CN" altLang="en-US" dirty="0">
              <a:latin typeface="宋体" panose="02010600030101010101" pitchFamily="2" charset="-122"/>
              <a:sym typeface="宋体" panose="02010600030101010101" pitchFamily="2" charset="-122"/>
            </a:endParaRPr>
          </a:p>
          <a:p>
            <a:pPr marL="0" lvl="0" indent="0" algn="ctr">
              <a:spcBef>
                <a:spcPct val="0"/>
              </a:spcBef>
              <a:buNone/>
            </a:pPr>
            <a:r>
              <a:rPr lang="zh-CN" altLang="en-US" b="1" dirty="0">
                <a:latin typeface="黑体" panose="02010609060101010101" pitchFamily="49" charset="-122"/>
                <a:ea typeface="黑体" panose="02010609060101010101" pitchFamily="49" charset="-122"/>
                <a:sym typeface="宋体" panose="02010600030101010101" pitchFamily="2" charset="-122"/>
              </a:rPr>
              <a:t>列出《课程标准》中本单元或本课时要求的教学目标——列出教学内容要点——列出考查的能力层次</a:t>
            </a:r>
            <a:endParaRPr lang="zh-CN" altLang="en-US" b="1" dirty="0">
              <a:latin typeface="黑体" panose="02010609060101010101" pitchFamily="49" charset="-122"/>
              <a:ea typeface="黑体" panose="02010609060101010101" pitchFamily="49" charset="-122"/>
              <a:sym typeface="宋体" panose="02010600030101010101" pitchFamily="2" charset="-122"/>
            </a:endParaRPr>
          </a:p>
          <a:p>
            <a:pPr marL="0" lvl="0" indent="0" algn="ctr">
              <a:spcBef>
                <a:spcPct val="0"/>
              </a:spcBef>
              <a:buNone/>
            </a:pPr>
            <a:endParaRPr lang="zh-CN" altLang="en-US" dirty="0">
              <a:latin typeface="宋体" panose="02010600030101010101" pitchFamily="2" charset="-122"/>
              <a:sym typeface="宋体" panose="02010600030101010101" pitchFamily="2" charset="-122"/>
            </a:endParaRPr>
          </a:p>
        </p:txBody>
      </p:sp>
      <p:sp>
        <p:nvSpPr>
          <p:cNvPr id="160778" name="Rectangle 2"/>
          <p:cNvSpPr/>
          <p:nvPr/>
        </p:nvSpPr>
        <p:spPr>
          <a:xfrm>
            <a:off x="4005263" y="58738"/>
            <a:ext cx="5141912" cy="1143000"/>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zh-CN" altLang="zh-CN" sz="4000" b="1" dirty="0">
              <a:solidFill>
                <a:srgbClr val="3333FF"/>
              </a:solidFill>
              <a:ea typeface="黑体" panose="02010609060101010101" pitchFamily="49" charset="-122"/>
            </a:endParaRPr>
          </a:p>
        </p:txBody>
      </p:sp>
      <p:sp>
        <p:nvSpPr>
          <p:cNvPr id="160779" name="Rectangle 2"/>
          <p:cNvSpPr/>
          <p:nvPr/>
        </p:nvSpPr>
        <p:spPr>
          <a:xfrm>
            <a:off x="2238375" y="198438"/>
            <a:ext cx="6902450" cy="1143000"/>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zh-CN" altLang="en-US" sz="4000" b="1" dirty="0">
                <a:solidFill>
                  <a:srgbClr val="3333FF"/>
                </a:solidFill>
                <a:ea typeface="黑体" panose="02010609060101010101" pitchFamily="49" charset="-122"/>
              </a:rPr>
              <a:t>《教师手册》第三版修订设想</a:t>
            </a:r>
            <a:endParaRPr lang="zh-CN" altLang="en-US" sz="4000" b="1" dirty="0">
              <a:solidFill>
                <a:srgbClr val="3333FF"/>
              </a:solidFill>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4281"/>
                                        </p:tgtEl>
                                        <p:attrNameLst>
                                          <p:attrName>style.visibility</p:attrName>
                                        </p:attrNameLst>
                                      </p:cBhvr>
                                      <p:to>
                                        <p:strVal val="visible"/>
                                      </p:to>
                                    </p:set>
                                    <p:animEffect transition="in" filter="strips(downLeft)">
                                      <p:cBhvr>
                                        <p:cTn id="7" dur="500"/>
                                        <p:tgtEl>
                                          <p:spTgt spid="54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1"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1794" name="图片 1"/>
          <p:cNvPicPr>
            <a:picLocks noChangeAspect="1"/>
          </p:cNvPicPr>
          <p:nvPr/>
        </p:nvPicPr>
        <p:blipFill>
          <a:blip r:embed="rId1"/>
          <a:stretch>
            <a:fillRect/>
          </a:stretch>
        </p:blipFill>
        <p:spPr>
          <a:xfrm>
            <a:off x="15875" y="58738"/>
            <a:ext cx="9128125" cy="6858000"/>
          </a:xfrm>
          <a:prstGeom prst="rect">
            <a:avLst/>
          </a:prstGeom>
          <a:noFill/>
          <a:ln w="9525">
            <a:noFill/>
          </a:ln>
        </p:spPr>
      </p:pic>
      <p:sp>
        <p:nvSpPr>
          <p:cNvPr id="161795" name="Rectangle 2"/>
          <p:cNvSpPr/>
          <p:nvPr/>
        </p:nvSpPr>
        <p:spPr>
          <a:xfrm>
            <a:off x="1614488" y="1447800"/>
            <a:ext cx="8748712" cy="701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en-US" altLang="zh-CN" sz="4000" dirty="0">
              <a:solidFill>
                <a:srgbClr val="6600FF"/>
              </a:solidFill>
              <a:latin typeface="Times New Roman" panose="02020603050405020304" pitchFamily="18" charset="0"/>
            </a:endParaRPr>
          </a:p>
        </p:txBody>
      </p:sp>
      <p:sp>
        <p:nvSpPr>
          <p:cNvPr id="161796" name="Rectangle 5"/>
          <p:cNvSpPr/>
          <p:nvPr/>
        </p:nvSpPr>
        <p:spPr>
          <a:xfrm>
            <a:off x="1295400" y="2997200"/>
            <a:ext cx="9647238" cy="7127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lnSpc>
                <a:spcPct val="85000"/>
              </a:lnSpc>
              <a:spcBef>
                <a:spcPct val="0"/>
              </a:spcBef>
              <a:buNone/>
            </a:pPr>
            <a:endParaRPr lang="en-US" altLang="zh-CN" sz="4800" dirty="0">
              <a:solidFill>
                <a:srgbClr val="C00000"/>
              </a:solidFill>
              <a:latin typeface="Times New Roman" panose="02020603050405020304" pitchFamily="18" charset="0"/>
            </a:endParaRPr>
          </a:p>
        </p:txBody>
      </p:sp>
      <p:sp>
        <p:nvSpPr>
          <p:cNvPr id="161797" name="矩形 8"/>
          <p:cNvSpPr/>
          <p:nvPr/>
        </p:nvSpPr>
        <p:spPr>
          <a:xfrm>
            <a:off x="5870575" y="2209800"/>
            <a:ext cx="307975" cy="7016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en-US" altLang="zh-CN" sz="4000" dirty="0">
                <a:solidFill>
                  <a:srgbClr val="7030A0"/>
                </a:solidFill>
                <a:latin typeface="Times New Roman" panose="02020603050405020304" pitchFamily="18" charset="0"/>
              </a:rPr>
              <a:t> </a:t>
            </a:r>
            <a:endParaRPr lang="en-US" altLang="zh-CN" sz="4000" dirty="0">
              <a:solidFill>
                <a:srgbClr val="7030A0"/>
              </a:solidFill>
              <a:latin typeface="Times New Roman" panose="02020603050405020304" pitchFamily="18" charset="0"/>
            </a:endParaRPr>
          </a:p>
        </p:txBody>
      </p:sp>
      <p:sp>
        <p:nvSpPr>
          <p:cNvPr id="161798" name="文本框 67589"/>
          <p:cNvSpPr txBox="1"/>
          <p:nvPr/>
        </p:nvSpPr>
        <p:spPr>
          <a:xfrm>
            <a:off x="177800" y="1630363"/>
            <a:ext cx="8966200" cy="5191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2800" b="1" dirty="0">
                <a:latin typeface="黑体" panose="02010609060101010101" pitchFamily="49" charset="-122"/>
                <a:ea typeface="黑体" panose="02010609060101010101" pitchFamily="49" charset="-122"/>
              </a:rPr>
              <a:t> </a:t>
            </a:r>
            <a:endParaRPr lang="zh-CN" altLang="en-US" sz="2600" b="1" dirty="0">
              <a:latin typeface="黑体" panose="02010609060101010101" pitchFamily="49" charset="-122"/>
              <a:ea typeface="黑体" panose="02010609060101010101" pitchFamily="49" charset="-122"/>
            </a:endParaRPr>
          </a:p>
        </p:txBody>
      </p:sp>
      <p:sp>
        <p:nvSpPr>
          <p:cNvPr id="161799" name="Rectangle 2"/>
          <p:cNvSpPr/>
          <p:nvPr/>
        </p:nvSpPr>
        <p:spPr>
          <a:xfrm>
            <a:off x="4005263" y="58738"/>
            <a:ext cx="5141912" cy="1143000"/>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zh-CN" altLang="zh-CN" sz="4000" b="1" dirty="0">
              <a:solidFill>
                <a:srgbClr val="3333FF"/>
              </a:solidFill>
              <a:ea typeface="黑体" panose="02010609060101010101" pitchFamily="49" charset="-122"/>
            </a:endParaRPr>
          </a:p>
        </p:txBody>
      </p:sp>
      <p:sp>
        <p:nvSpPr>
          <p:cNvPr id="161800" name="Rectangle 2"/>
          <p:cNvSpPr/>
          <p:nvPr/>
        </p:nvSpPr>
        <p:spPr>
          <a:xfrm>
            <a:off x="2241550" y="58738"/>
            <a:ext cx="6902450" cy="1143000"/>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zh-CN" altLang="en-US" sz="4000" b="1" dirty="0">
                <a:solidFill>
                  <a:srgbClr val="3333FF"/>
                </a:solidFill>
                <a:ea typeface="黑体" panose="02010609060101010101" pitchFamily="49" charset="-122"/>
              </a:rPr>
              <a:t>《教师手册》第三版修订设想</a:t>
            </a:r>
            <a:endParaRPr lang="zh-CN" altLang="en-US" sz="4000" b="1" dirty="0">
              <a:solidFill>
                <a:srgbClr val="3333FF"/>
              </a:solidFill>
              <a:ea typeface="黑体" panose="02010609060101010101" pitchFamily="49" charset="-122"/>
            </a:endParaRPr>
          </a:p>
        </p:txBody>
      </p:sp>
      <p:pic>
        <p:nvPicPr>
          <p:cNvPr id="161801" name="图片 67592" descr="QQ图片20150823204214"/>
          <p:cNvPicPr>
            <a:picLocks noChangeAspect="1"/>
          </p:cNvPicPr>
          <p:nvPr/>
        </p:nvPicPr>
        <p:blipFill>
          <a:blip r:embed="rId2"/>
          <a:stretch>
            <a:fillRect/>
          </a:stretch>
        </p:blipFill>
        <p:spPr>
          <a:xfrm>
            <a:off x="15875" y="989013"/>
            <a:ext cx="9131300" cy="3736975"/>
          </a:xfrm>
          <a:prstGeom prst="rect">
            <a:avLst/>
          </a:prstGeom>
          <a:noFill/>
          <a:ln w="9525">
            <a:noFill/>
          </a:ln>
        </p:spPr>
      </p:pic>
      <p:pic>
        <p:nvPicPr>
          <p:cNvPr id="161802" name="图片 67593" descr="QQ图片20150823204238"/>
          <p:cNvPicPr>
            <a:picLocks noChangeAspect="1"/>
          </p:cNvPicPr>
          <p:nvPr/>
        </p:nvPicPr>
        <p:blipFill>
          <a:blip r:embed="rId3"/>
          <a:stretch>
            <a:fillRect/>
          </a:stretch>
        </p:blipFill>
        <p:spPr>
          <a:xfrm>
            <a:off x="12700" y="4724400"/>
            <a:ext cx="9131300" cy="2192338"/>
          </a:xfrm>
          <a:prstGeom prst="rect">
            <a:avLst/>
          </a:prstGeom>
          <a:noFill/>
          <a:ln w="9525">
            <a:noFill/>
          </a:ln>
        </p:spPr>
      </p:pic>
      <p:sp>
        <p:nvSpPr>
          <p:cNvPr id="55307" name="圆角矩形 9"/>
          <p:cNvSpPr/>
          <p:nvPr/>
        </p:nvSpPr>
        <p:spPr>
          <a:xfrm>
            <a:off x="4610100" y="2209800"/>
            <a:ext cx="4537075" cy="3286125"/>
          </a:xfrm>
          <a:prstGeom prst="roundRect">
            <a:avLst>
              <a:gd name="adj" fmla="val 16667"/>
            </a:avLst>
          </a:prstGeom>
          <a:solidFill>
            <a:srgbClr val="F79646"/>
          </a:solidFill>
          <a:ln w="38100" cap="flat" cmpd="sng">
            <a:solidFill>
              <a:srgbClr val="FFFFFF"/>
            </a:solidFill>
            <a:prstDash val="solid"/>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zh-CN" altLang="en-US" b="1" dirty="0">
              <a:solidFill>
                <a:srgbClr val="0000FF"/>
              </a:solidFill>
              <a:latin typeface="宋体" panose="02010600030101010101" pitchFamily="2" charset="-122"/>
              <a:ea typeface="黑体" panose="02010609060101010101" pitchFamily="49" charset="-122"/>
              <a:sym typeface="宋体" panose="02010600030101010101" pitchFamily="2" charset="-122"/>
            </a:endParaRPr>
          </a:p>
          <a:p>
            <a:pPr marL="0" lvl="0" indent="0" algn="ctr">
              <a:spcBef>
                <a:spcPct val="0"/>
              </a:spcBef>
              <a:buNone/>
            </a:pPr>
            <a:endParaRPr lang="zh-CN" altLang="en-US" b="1" dirty="0">
              <a:solidFill>
                <a:srgbClr val="0000FF"/>
              </a:solidFill>
              <a:latin typeface="宋体" panose="02010600030101010101" pitchFamily="2" charset="-122"/>
              <a:ea typeface="黑体" panose="02010609060101010101" pitchFamily="49" charset="-122"/>
              <a:sym typeface="宋体" panose="02010600030101010101" pitchFamily="2" charset="-122"/>
            </a:endParaRPr>
          </a:p>
          <a:p>
            <a:pPr marL="0" lvl="0" indent="0" algn="ctr">
              <a:spcBef>
                <a:spcPct val="0"/>
              </a:spcBef>
              <a:buNone/>
            </a:pPr>
            <a:r>
              <a:rPr lang="zh-CN" altLang="en-US" b="1" dirty="0">
                <a:latin typeface="宋体" panose="02010600030101010101" pitchFamily="2" charset="-122"/>
                <a:ea typeface="黑体" panose="02010609060101010101" pitchFamily="49" charset="-122"/>
                <a:sym typeface="宋体" panose="02010600030101010101" pitchFamily="2" charset="-122"/>
              </a:rPr>
              <a:t>使教学工作避免盲目性而具有针对性，使教师明确本单元知识点的考查形式和应对目标</a:t>
            </a:r>
            <a:endParaRPr lang="zh-CN" altLang="en-US" b="1" dirty="0">
              <a:latin typeface="宋体" panose="02010600030101010101" pitchFamily="2" charset="-122"/>
              <a:ea typeface="黑体" panose="02010609060101010101" pitchFamily="49" charset="-122"/>
              <a:sym typeface="宋体" panose="02010600030101010101" pitchFamily="2" charset="-122"/>
            </a:endParaRPr>
          </a:p>
          <a:p>
            <a:pPr marL="0" lvl="0" indent="0" algn="ctr">
              <a:spcBef>
                <a:spcPct val="0"/>
              </a:spcBef>
              <a:buNone/>
            </a:pPr>
            <a:endParaRPr lang="zh-CN" altLang="en-US" sz="3600" b="1" dirty="0">
              <a:latin typeface="宋体" panose="02010600030101010101" pitchFamily="2" charset="-122"/>
              <a:ea typeface="黑体" panose="02010609060101010101" pitchFamily="49" charset="-122"/>
              <a:sym typeface="宋体" panose="02010600030101010101" pitchFamily="2" charset="-122"/>
            </a:endParaRPr>
          </a:p>
          <a:p>
            <a:pPr marL="0" lvl="0" indent="0" algn="ctr">
              <a:spcBef>
                <a:spcPct val="0"/>
              </a:spcBef>
              <a:buNone/>
            </a:pPr>
            <a:endParaRPr lang="zh-CN" altLang="en-US" dirty="0">
              <a:latin typeface="宋体" panose="02010600030101010101" pitchFamily="2"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5307"/>
                                        </p:tgtEl>
                                        <p:attrNameLst>
                                          <p:attrName>style.visibility</p:attrName>
                                        </p:attrNameLst>
                                      </p:cBhvr>
                                      <p:to>
                                        <p:strVal val="visible"/>
                                      </p:to>
                                    </p:set>
                                    <p:animEffect transition="in" filter="strips(downLeft)">
                                      <p:cBhvr>
                                        <p:cTn id="7" dur="500"/>
                                        <p:tgtEl>
                                          <p:spTgt spid="55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7"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2818" name="图片 1"/>
          <p:cNvPicPr>
            <a:picLocks noChangeAspect="1"/>
          </p:cNvPicPr>
          <p:nvPr/>
        </p:nvPicPr>
        <p:blipFill>
          <a:blip r:embed="rId1"/>
          <a:stretch>
            <a:fillRect/>
          </a:stretch>
        </p:blipFill>
        <p:spPr>
          <a:xfrm>
            <a:off x="15875" y="58738"/>
            <a:ext cx="9128125" cy="6858000"/>
          </a:xfrm>
          <a:prstGeom prst="rect">
            <a:avLst/>
          </a:prstGeom>
          <a:noFill/>
          <a:ln w="9525">
            <a:noFill/>
          </a:ln>
        </p:spPr>
      </p:pic>
      <p:sp>
        <p:nvSpPr>
          <p:cNvPr id="162819" name="Rectangle 2"/>
          <p:cNvSpPr/>
          <p:nvPr/>
        </p:nvSpPr>
        <p:spPr>
          <a:xfrm>
            <a:off x="1614488" y="1447800"/>
            <a:ext cx="8748712" cy="701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en-US" altLang="zh-CN" sz="4000" dirty="0">
              <a:solidFill>
                <a:srgbClr val="6600FF"/>
              </a:solidFill>
              <a:latin typeface="Times New Roman" panose="02020603050405020304" pitchFamily="18" charset="0"/>
            </a:endParaRPr>
          </a:p>
        </p:txBody>
      </p:sp>
      <p:sp>
        <p:nvSpPr>
          <p:cNvPr id="162820" name="Rectangle 5"/>
          <p:cNvSpPr/>
          <p:nvPr/>
        </p:nvSpPr>
        <p:spPr>
          <a:xfrm>
            <a:off x="1295400" y="2997200"/>
            <a:ext cx="9647238" cy="7127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lnSpc>
                <a:spcPct val="85000"/>
              </a:lnSpc>
              <a:spcBef>
                <a:spcPct val="0"/>
              </a:spcBef>
              <a:buNone/>
            </a:pPr>
            <a:endParaRPr lang="en-US" altLang="zh-CN" sz="4800" dirty="0">
              <a:solidFill>
                <a:srgbClr val="C00000"/>
              </a:solidFill>
              <a:latin typeface="Times New Roman" panose="02020603050405020304" pitchFamily="18" charset="0"/>
            </a:endParaRPr>
          </a:p>
        </p:txBody>
      </p:sp>
      <p:sp>
        <p:nvSpPr>
          <p:cNvPr id="162821" name="矩形 8"/>
          <p:cNvSpPr/>
          <p:nvPr/>
        </p:nvSpPr>
        <p:spPr>
          <a:xfrm>
            <a:off x="5870575" y="2209800"/>
            <a:ext cx="307975" cy="7016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en-US" altLang="zh-CN" sz="4000" dirty="0">
                <a:solidFill>
                  <a:srgbClr val="7030A0"/>
                </a:solidFill>
                <a:latin typeface="Times New Roman" panose="02020603050405020304" pitchFamily="18" charset="0"/>
              </a:rPr>
              <a:t> </a:t>
            </a:r>
            <a:endParaRPr lang="en-US" altLang="zh-CN" sz="4000" dirty="0">
              <a:solidFill>
                <a:srgbClr val="7030A0"/>
              </a:solidFill>
              <a:latin typeface="Times New Roman" panose="02020603050405020304" pitchFamily="18" charset="0"/>
            </a:endParaRPr>
          </a:p>
        </p:txBody>
      </p:sp>
      <p:sp>
        <p:nvSpPr>
          <p:cNvPr id="162822" name="文本框 68613"/>
          <p:cNvSpPr txBox="1"/>
          <p:nvPr/>
        </p:nvSpPr>
        <p:spPr>
          <a:xfrm>
            <a:off x="177800" y="1630363"/>
            <a:ext cx="8966200" cy="5191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2800" b="1" dirty="0">
                <a:latin typeface="黑体" panose="02010609060101010101" pitchFamily="49" charset="-122"/>
                <a:ea typeface="黑体" panose="02010609060101010101" pitchFamily="49" charset="-122"/>
              </a:rPr>
              <a:t> </a:t>
            </a:r>
            <a:endParaRPr lang="zh-CN" altLang="en-US" sz="2600" b="1" dirty="0">
              <a:latin typeface="黑体" panose="02010609060101010101" pitchFamily="49" charset="-122"/>
              <a:ea typeface="黑体" panose="02010609060101010101" pitchFamily="49" charset="-122"/>
            </a:endParaRPr>
          </a:p>
        </p:txBody>
      </p:sp>
      <p:pic>
        <p:nvPicPr>
          <p:cNvPr id="162823" name="图片 68614" descr="QQ图片20150217155002"/>
          <p:cNvPicPr>
            <a:picLocks noChangeAspect="1"/>
          </p:cNvPicPr>
          <p:nvPr/>
        </p:nvPicPr>
        <p:blipFill>
          <a:blip r:embed="rId2"/>
          <a:stretch>
            <a:fillRect/>
          </a:stretch>
        </p:blipFill>
        <p:spPr>
          <a:xfrm>
            <a:off x="15875" y="1630363"/>
            <a:ext cx="9128125" cy="4987925"/>
          </a:xfrm>
          <a:prstGeom prst="rect">
            <a:avLst/>
          </a:prstGeom>
          <a:noFill/>
          <a:ln w="9525">
            <a:noFill/>
          </a:ln>
        </p:spPr>
      </p:pic>
      <p:sp>
        <p:nvSpPr>
          <p:cNvPr id="56328" name="圆角矩形 9"/>
          <p:cNvSpPr/>
          <p:nvPr/>
        </p:nvSpPr>
        <p:spPr>
          <a:xfrm>
            <a:off x="4606925" y="2019300"/>
            <a:ext cx="4537075" cy="3286125"/>
          </a:xfrm>
          <a:prstGeom prst="roundRect">
            <a:avLst>
              <a:gd name="adj" fmla="val 16667"/>
            </a:avLst>
          </a:prstGeom>
          <a:solidFill>
            <a:srgbClr val="F79646"/>
          </a:solidFill>
          <a:ln w="38100" cap="flat" cmpd="sng">
            <a:solidFill>
              <a:srgbClr val="FFFFFF"/>
            </a:solidFill>
            <a:prstDash val="solid"/>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zh-CN" altLang="en-US" dirty="0">
              <a:latin typeface="宋体" panose="02010600030101010101" pitchFamily="2" charset="-122"/>
              <a:sym typeface="宋体" panose="02010600030101010101" pitchFamily="2" charset="-122"/>
            </a:endParaRPr>
          </a:p>
          <a:p>
            <a:pPr marL="0" lvl="0" indent="0" algn="ctr">
              <a:spcBef>
                <a:spcPct val="0"/>
              </a:spcBef>
              <a:buNone/>
            </a:pPr>
            <a:r>
              <a:rPr lang="zh-CN" altLang="en-US" sz="3600" b="1" dirty="0">
                <a:latin typeface="宋体" panose="02010600030101010101" pitchFamily="2" charset="-122"/>
                <a:ea typeface="黑体" panose="02010609060101010101" pitchFamily="49" charset="-122"/>
                <a:sym typeface="宋体" panose="02010600030101010101" pitchFamily="2" charset="-122"/>
              </a:rPr>
              <a:t>学生具备了哪些知识能力、学生的整体状况如何，如何调动学生的学习兴趣和积极性</a:t>
            </a:r>
            <a:endParaRPr lang="zh-CN" altLang="en-US" sz="3600" b="1" dirty="0">
              <a:latin typeface="宋体" panose="02010600030101010101" pitchFamily="2" charset="-122"/>
              <a:ea typeface="黑体" panose="02010609060101010101" pitchFamily="49" charset="-122"/>
              <a:sym typeface="宋体" panose="02010600030101010101" pitchFamily="2" charset="-122"/>
            </a:endParaRPr>
          </a:p>
          <a:p>
            <a:pPr marL="0" lvl="0" indent="0" algn="ctr">
              <a:spcBef>
                <a:spcPct val="0"/>
              </a:spcBef>
              <a:buNone/>
            </a:pPr>
            <a:endParaRPr lang="zh-CN" altLang="en-US" dirty="0">
              <a:latin typeface="宋体" panose="02010600030101010101" pitchFamily="2" charset="-122"/>
              <a:sym typeface="宋体" panose="02010600030101010101" pitchFamily="2" charset="-122"/>
            </a:endParaRPr>
          </a:p>
        </p:txBody>
      </p:sp>
      <p:sp>
        <p:nvSpPr>
          <p:cNvPr id="162825" name="Rectangle 2"/>
          <p:cNvSpPr/>
          <p:nvPr/>
        </p:nvSpPr>
        <p:spPr>
          <a:xfrm>
            <a:off x="4003675" y="876300"/>
            <a:ext cx="5140325" cy="1143000"/>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zh-CN" altLang="zh-CN" sz="4000" b="1" dirty="0">
              <a:solidFill>
                <a:srgbClr val="3333FF"/>
              </a:solidFill>
              <a:ea typeface="黑体" panose="02010609060101010101" pitchFamily="49" charset="-122"/>
            </a:endParaRPr>
          </a:p>
        </p:txBody>
      </p:sp>
      <p:sp>
        <p:nvSpPr>
          <p:cNvPr id="162826" name="Rectangle 2"/>
          <p:cNvSpPr/>
          <p:nvPr/>
        </p:nvSpPr>
        <p:spPr>
          <a:xfrm>
            <a:off x="2238375" y="876300"/>
            <a:ext cx="6905625" cy="1143000"/>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zh-CN" altLang="en-US" sz="4000" b="1" dirty="0">
                <a:solidFill>
                  <a:srgbClr val="3333FF"/>
                </a:solidFill>
                <a:ea typeface="黑体" panose="02010609060101010101" pitchFamily="49" charset="-122"/>
              </a:rPr>
              <a:t>《教师手册》第三版修订设想</a:t>
            </a:r>
            <a:endParaRPr lang="zh-CN" altLang="en-US" sz="4000" b="1" dirty="0">
              <a:solidFill>
                <a:srgbClr val="3333FF"/>
              </a:solidFill>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6328"/>
                                        </p:tgtEl>
                                        <p:attrNameLst>
                                          <p:attrName>style.visibility</p:attrName>
                                        </p:attrNameLst>
                                      </p:cBhvr>
                                      <p:to>
                                        <p:strVal val="visible"/>
                                      </p:to>
                                    </p:set>
                                    <p:animEffect transition="in" filter="strips(downLeft)">
                                      <p:cBhvr>
                                        <p:cTn id="7" dur="500"/>
                                        <p:tgtEl>
                                          <p:spTgt spid="56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Rectangle 2"/>
          <p:cNvSpPr/>
          <p:nvPr/>
        </p:nvSpPr>
        <p:spPr>
          <a:xfrm>
            <a:off x="-36512" y="1052513"/>
            <a:ext cx="9180512"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72707" name="Rectangle 4"/>
          <p:cNvSpPr/>
          <p:nvPr/>
        </p:nvSpPr>
        <p:spPr>
          <a:xfrm>
            <a:off x="0" y="0"/>
            <a:ext cx="9144000"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72708"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2709"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2710"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2711"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2712"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41" name="组合 40"/>
          <p:cNvGrpSpPr/>
          <p:nvPr/>
        </p:nvGrpSpPr>
        <p:grpSpPr>
          <a:xfrm>
            <a:off x="2516188" y="1341438"/>
            <a:ext cx="4191000" cy="2436812"/>
            <a:chOff x="2514028" y="2153906"/>
            <a:chExt cx="4195367" cy="2440434"/>
          </a:xfrm>
        </p:grpSpPr>
        <p:sp>
          <p:nvSpPr>
            <p:cNvPr id="72719" name="矩形 4"/>
            <p:cNvSpPr/>
            <p:nvPr/>
          </p:nvSpPr>
          <p:spPr>
            <a:xfrm>
              <a:off x="2514028" y="3146087"/>
              <a:ext cx="4195367" cy="144825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en-US" altLang="zh-CN" sz="8800" b="1" dirty="0">
                  <a:latin typeface="Calibri" panose="020F0502020204030204" pitchFamily="34" charset="0"/>
                </a:rPr>
                <a:t>CHANGE</a:t>
              </a:r>
              <a:endParaRPr lang="zh-CN" altLang="en-US" sz="8800" b="1" dirty="0">
                <a:latin typeface="Calibri" panose="020F0502020204030204" pitchFamily="34" charset="0"/>
              </a:endParaRPr>
            </a:p>
          </p:txBody>
        </p:sp>
        <p:sp>
          <p:nvSpPr>
            <p:cNvPr id="43" name="矩形 42"/>
            <p:cNvSpPr/>
            <p:nvPr/>
          </p:nvSpPr>
          <p:spPr>
            <a:xfrm>
              <a:off x="3343566" y="2153906"/>
              <a:ext cx="2452064" cy="1448362"/>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800" b="1" i="0" u="none" strike="noStrike" kern="1200" cap="none" spc="0" normalizeH="0" baseline="0" noProof="0" dirty="0">
                  <a:ln w="1905"/>
                  <a:solidFill>
                    <a:schemeClr val="accent6">
                      <a:lumMod val="75000"/>
                    </a:schemeClr>
                  </a:solidFill>
                  <a:effectLst/>
                  <a:uLnTx/>
                  <a:uFillTx/>
                  <a:latin typeface="黑体" panose="02010609060101010101" pitchFamily="49" charset="-122"/>
                  <a:ea typeface="黑体" panose="02010609060101010101" pitchFamily="49" charset="-122"/>
                  <a:cs typeface="+mn-cs"/>
                </a:rPr>
                <a:t>改变</a:t>
              </a:r>
              <a:endParaRPr kumimoji="0" lang="zh-CN" altLang="en-US" sz="8800" b="1" i="0" u="none" strike="noStrike" kern="1200" cap="none" spc="0" normalizeH="0" baseline="0" noProof="0" dirty="0">
                <a:ln w="1905"/>
                <a:solidFill>
                  <a:schemeClr val="accent6">
                    <a:lumMod val="75000"/>
                  </a:schemeClr>
                </a:solidFill>
                <a:effectLst/>
                <a:uLnTx/>
                <a:uFillTx/>
                <a:latin typeface="黑体" panose="02010609060101010101" pitchFamily="49" charset="-122"/>
                <a:ea typeface="黑体" panose="02010609060101010101" pitchFamily="49" charset="-122"/>
                <a:cs typeface="+mn-cs"/>
              </a:endParaRPr>
            </a:p>
          </p:txBody>
        </p:sp>
      </p:grpSp>
      <p:sp>
        <p:nvSpPr>
          <p:cNvPr id="44" name="同心圆 43"/>
          <p:cNvSpPr/>
          <p:nvPr/>
        </p:nvSpPr>
        <p:spPr>
          <a:xfrm>
            <a:off x="3348038" y="1557338"/>
            <a:ext cx="2663825" cy="2592388"/>
          </a:xfrm>
          <a:prstGeom prst="donut">
            <a:avLst>
              <a:gd name="adj" fmla="val 844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5" name="同心圆 44"/>
          <p:cNvSpPr/>
          <p:nvPr/>
        </p:nvSpPr>
        <p:spPr>
          <a:xfrm>
            <a:off x="3203575" y="1447800"/>
            <a:ext cx="3024188" cy="2844800"/>
          </a:xfrm>
          <a:prstGeom prst="donut">
            <a:avLst>
              <a:gd name="adj" fmla="val 38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46" name="图片 45"/>
          <p:cNvPicPr>
            <a:picLocks noChangeAspect="1"/>
          </p:cNvPicPr>
          <p:nvPr/>
        </p:nvPicPr>
        <p:blipFill>
          <a:blip r:embed="rId1"/>
          <a:srcRect l="6911" t="7442" r="14589" b="27580"/>
          <a:stretch>
            <a:fillRect/>
          </a:stretch>
        </p:blipFill>
        <p:spPr>
          <a:xfrm>
            <a:off x="3621088" y="1736725"/>
            <a:ext cx="2117725" cy="2219325"/>
          </a:xfrm>
          <a:prstGeom prst="rect">
            <a:avLst/>
          </a:prstGeom>
          <a:noFill/>
          <a:ln w="9525">
            <a:noFill/>
          </a:ln>
        </p:spPr>
      </p:pic>
      <p:pic>
        <p:nvPicPr>
          <p:cNvPr id="48" name="图片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5" y="5085184"/>
            <a:ext cx="948189" cy="118523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pic>
        <p:nvPicPr>
          <p:cNvPr id="72718" name="Picture 6" descr="北郊字体"/>
          <p:cNvPicPr>
            <a:picLocks noChangeAspect="1"/>
          </p:cNvPicPr>
          <p:nvPr/>
        </p:nvPicPr>
        <p:blipFill>
          <a:blip r:embed="rId3">
            <a:clrChange>
              <a:clrFrom>
                <a:srgbClr val="FFFFFF"/>
              </a:clrFrom>
              <a:clrTo>
                <a:srgbClr val="FFFFFF">
                  <a:alpha val="0"/>
                </a:srgbClr>
              </a:clrTo>
            </a:clrChange>
          </a:blip>
          <a:stretch>
            <a:fillRect/>
          </a:stretch>
        </p:blipFill>
        <p:spPr>
          <a:xfrm>
            <a:off x="1763713" y="5767388"/>
            <a:ext cx="4187825" cy="75723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200" fill="hold"/>
                                        <p:tgtEl>
                                          <p:spTgt spid="41"/>
                                        </p:tgtEl>
                                        <p:attrNameLst>
                                          <p:attrName>ppt_w</p:attrName>
                                        </p:attrNameLst>
                                      </p:cBhvr>
                                      <p:tavLst>
                                        <p:tav tm="0">
                                          <p:val>
                                            <p:fltVal val="0.000000"/>
                                          </p:val>
                                        </p:tav>
                                        <p:tav tm="100000">
                                          <p:val>
                                            <p:strVal val="#ppt_w"/>
                                          </p:val>
                                        </p:tav>
                                      </p:tavLst>
                                    </p:anim>
                                    <p:anim calcmode="lin" valueType="num">
                                      <p:cBhvr>
                                        <p:cTn id="8" dur="200" fill="hold"/>
                                        <p:tgtEl>
                                          <p:spTgt spid="41"/>
                                        </p:tgtEl>
                                        <p:attrNameLst>
                                          <p:attrName>ppt_h</p:attrName>
                                        </p:attrNameLst>
                                      </p:cBhvr>
                                      <p:tavLst>
                                        <p:tav tm="0">
                                          <p:val>
                                            <p:fltVal val="0.000000"/>
                                          </p:val>
                                        </p:tav>
                                        <p:tav tm="100000">
                                          <p:val>
                                            <p:strVal val="#ppt_h"/>
                                          </p:val>
                                        </p:tav>
                                      </p:tavLst>
                                    </p:anim>
                                    <p:animEffect transition="in" filter="fade">
                                      <p:cBhvr>
                                        <p:cTn id="9" dur="200"/>
                                        <p:tgtEl>
                                          <p:spTgt spid="41"/>
                                        </p:tgtEl>
                                      </p:cBhvr>
                                    </p:animEffect>
                                  </p:childTnLst>
                                </p:cTn>
                              </p:par>
                              <p:par>
                                <p:cTn id="10" presetID="6" presetClass="emph" presetSubtype="0" fill="hold" nodeType="withEffect">
                                  <p:stCondLst>
                                    <p:cond delay="100"/>
                                  </p:stCondLst>
                                  <p:childTnLst>
                                    <p:animScale>
                                      <p:cBhvr>
                                        <p:cTn id="11" dur="200" fill="hold"/>
                                        <p:tgtEl>
                                          <p:spTgt spid="41"/>
                                        </p:tgtEl>
                                      </p:cBhvr>
                                      <p:by x="120000" y="120000"/>
                                    </p:animScale>
                                  </p:childTnLst>
                                </p:cTn>
                              </p:par>
                              <p:par>
                                <p:cTn id="12" presetID="6" presetClass="emph" presetSubtype="0" fill="hold" nodeType="withEffect">
                                  <p:stCondLst>
                                    <p:cond delay="200"/>
                                  </p:stCondLst>
                                  <p:childTnLst>
                                    <p:animScale>
                                      <p:cBhvr>
                                        <p:cTn id="13" dur="1300" fill="hold"/>
                                        <p:tgtEl>
                                          <p:spTgt spid="41"/>
                                        </p:tgtEl>
                                      </p:cBhvr>
                                      <p:by x="90000" y="90000"/>
                                    </p:animScale>
                                  </p:childTnLst>
                                </p:cTn>
                              </p:par>
                              <p:par>
                                <p:cTn id="14" presetID="45" presetClass="exit" presetSubtype="0" fill="hold" nodeType="withEffect">
                                  <p:stCondLst>
                                    <p:cond delay="1500"/>
                                  </p:stCondLst>
                                  <p:childTnLst>
                                    <p:animEffect transition="out" filter="fade">
                                      <p:cBhvr>
                                        <p:cTn id="15" dur="1100"/>
                                        <p:tgtEl>
                                          <p:spTgt spid="41"/>
                                        </p:tgtEl>
                                      </p:cBhvr>
                                    </p:animEffect>
                                    <p:anim calcmode="lin" valueType="num">
                                      <p:cBhvr>
                                        <p:cTn id="16" dur="11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00000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00000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000000"/>
                                          </p:val>
                                        </p:tav>
                                      </p:tavLst>
                                    </p:anim>
                                    <p:anim calcmode="lin" valueType="num">
                                      <p:cBhvr>
                                        <p:cTn id="17" dur="1100"/>
                                        <p:tgtEl>
                                          <p:spTgt spid="41"/>
                                        </p:tgtEl>
                                        <p:attrNameLst>
                                          <p:attrName>ppt_h</p:attrName>
                                        </p:attrNameLst>
                                      </p:cBhvr>
                                      <p:tavLst>
                                        <p:tav tm="0">
                                          <p:val>
                                            <p:strVal val="ppt_h"/>
                                          </p:val>
                                        </p:tav>
                                        <p:tav tm="100000">
                                          <p:val>
                                            <p:strVal val="ppt_h"/>
                                          </p:val>
                                        </p:tav>
                                      </p:tavLst>
                                    </p:anim>
                                    <p:set>
                                      <p:cBhvr>
                                        <p:cTn id="18" dur="1" fill="hold">
                                          <p:stCondLst>
                                            <p:cond delay="1099"/>
                                          </p:stCondLst>
                                        </p:cTn>
                                        <p:tgtEl>
                                          <p:spTgt spid="41"/>
                                        </p:tgtEl>
                                        <p:attrNameLst>
                                          <p:attrName>style.visibility</p:attrName>
                                        </p:attrNameLst>
                                      </p:cBhvr>
                                      <p:to>
                                        <p:strVal val="hidden"/>
                                      </p:to>
                                    </p:set>
                                  </p:childTnLst>
                                </p:cTn>
                              </p:par>
                              <p:par>
                                <p:cTn id="19" presetID="53" presetClass="exit" presetSubtype="32" fill="hold" nodeType="withEffect">
                                  <p:stCondLst>
                                    <p:cond delay="1900"/>
                                  </p:stCondLst>
                                  <p:childTnLst>
                                    <p:anim calcmode="lin" valueType="num">
                                      <p:cBhvr>
                                        <p:cTn id="20" dur="100"/>
                                        <p:tgtEl>
                                          <p:spTgt spid="41"/>
                                        </p:tgtEl>
                                        <p:attrNameLst>
                                          <p:attrName>ppt_w</p:attrName>
                                        </p:attrNameLst>
                                      </p:cBhvr>
                                      <p:tavLst>
                                        <p:tav tm="0">
                                          <p:val>
                                            <p:strVal val="ppt_w"/>
                                          </p:val>
                                        </p:tav>
                                        <p:tav tm="100000">
                                          <p:val>
                                            <p:fltVal val="0.000000"/>
                                          </p:val>
                                        </p:tav>
                                      </p:tavLst>
                                    </p:anim>
                                    <p:anim calcmode="lin" valueType="num">
                                      <p:cBhvr>
                                        <p:cTn id="21" dur="100"/>
                                        <p:tgtEl>
                                          <p:spTgt spid="41"/>
                                        </p:tgtEl>
                                        <p:attrNameLst>
                                          <p:attrName>ppt_h</p:attrName>
                                        </p:attrNameLst>
                                      </p:cBhvr>
                                      <p:tavLst>
                                        <p:tav tm="0">
                                          <p:val>
                                            <p:strVal val="ppt_h"/>
                                          </p:val>
                                        </p:tav>
                                        <p:tav tm="100000">
                                          <p:val>
                                            <p:fltVal val="0.000000"/>
                                          </p:val>
                                        </p:tav>
                                      </p:tavLst>
                                    </p:anim>
                                    <p:animEffect transition="out" filter="fade">
                                      <p:cBhvr>
                                        <p:cTn id="22" dur="100"/>
                                        <p:tgtEl>
                                          <p:spTgt spid="41"/>
                                        </p:tgtEl>
                                      </p:cBhvr>
                                    </p:animEffect>
                                    <p:set>
                                      <p:cBhvr>
                                        <p:cTn id="23" dur="1" fill="hold">
                                          <p:stCondLst>
                                            <p:cond delay="99"/>
                                          </p:stCondLst>
                                        </p:cTn>
                                        <p:tgtEl>
                                          <p:spTgt spid="41"/>
                                        </p:tgtEl>
                                        <p:attrNameLst>
                                          <p:attrName>style.visibility</p:attrName>
                                        </p:attrNameLst>
                                      </p:cBhvr>
                                      <p:to>
                                        <p:strVal val="hidden"/>
                                      </p:to>
                                    </p:set>
                                  </p:childTnLst>
                                </p:cTn>
                              </p:par>
                              <p:par>
                                <p:cTn id="24" presetID="53" presetClass="entr" presetSubtype="16" fill="hold" nodeType="withEffect">
                                  <p:stCondLst>
                                    <p:cond delay="2000"/>
                                  </p:stCondLst>
                                  <p:childTnLst>
                                    <p:set>
                                      <p:cBhvr>
                                        <p:cTn id="25" dur="1" fill="hold">
                                          <p:stCondLst>
                                            <p:cond delay="0"/>
                                          </p:stCondLst>
                                        </p:cTn>
                                        <p:tgtEl>
                                          <p:spTgt spid="46"/>
                                        </p:tgtEl>
                                        <p:attrNameLst>
                                          <p:attrName>style.visibility</p:attrName>
                                        </p:attrNameLst>
                                      </p:cBhvr>
                                      <p:to>
                                        <p:strVal val="visible"/>
                                      </p:to>
                                    </p:set>
                                    <p:anim calcmode="lin" valueType="num">
                                      <p:cBhvr>
                                        <p:cTn id="26" dur="500" fill="hold"/>
                                        <p:tgtEl>
                                          <p:spTgt spid="46"/>
                                        </p:tgtEl>
                                        <p:attrNameLst>
                                          <p:attrName>ppt_w</p:attrName>
                                        </p:attrNameLst>
                                      </p:cBhvr>
                                      <p:tavLst>
                                        <p:tav tm="0">
                                          <p:val>
                                            <p:fltVal val="0.000000"/>
                                          </p:val>
                                        </p:tav>
                                        <p:tav tm="100000">
                                          <p:val>
                                            <p:strVal val="#ppt_w"/>
                                          </p:val>
                                        </p:tav>
                                      </p:tavLst>
                                    </p:anim>
                                    <p:anim calcmode="lin" valueType="num">
                                      <p:cBhvr>
                                        <p:cTn id="27" dur="500" fill="hold"/>
                                        <p:tgtEl>
                                          <p:spTgt spid="46"/>
                                        </p:tgtEl>
                                        <p:attrNameLst>
                                          <p:attrName>ppt_h</p:attrName>
                                        </p:attrNameLst>
                                      </p:cBhvr>
                                      <p:tavLst>
                                        <p:tav tm="0">
                                          <p:val>
                                            <p:fltVal val="0.000000"/>
                                          </p:val>
                                        </p:tav>
                                        <p:tav tm="100000">
                                          <p:val>
                                            <p:strVal val="#ppt_h"/>
                                          </p:val>
                                        </p:tav>
                                      </p:tavLst>
                                    </p:anim>
                                    <p:animEffect transition="in" filter="fade">
                                      <p:cBhvr>
                                        <p:cTn id="28" dur="500"/>
                                        <p:tgtEl>
                                          <p:spTgt spid="46"/>
                                        </p:tgtEl>
                                      </p:cBhvr>
                                    </p:animEffect>
                                  </p:childTnLst>
                                </p:cTn>
                              </p:par>
                              <p:par>
                                <p:cTn id="29" presetID="6" presetClass="emph" presetSubtype="0" fill="hold" nodeType="withEffect">
                                  <p:stCondLst>
                                    <p:cond delay="2100"/>
                                  </p:stCondLst>
                                  <p:childTnLst>
                                    <p:animScale>
                                      <p:cBhvr>
                                        <p:cTn id="30" dur="500" fill="hold"/>
                                        <p:tgtEl>
                                          <p:spTgt spid="46"/>
                                        </p:tgtEl>
                                      </p:cBhvr>
                                      <p:by x="125000" y="125000"/>
                                    </p:animScale>
                                  </p:childTnLst>
                                </p:cTn>
                              </p:par>
                              <p:par>
                                <p:cTn id="31" presetID="6" presetClass="emph" presetSubtype="0" fill="hold" nodeType="withEffect">
                                  <p:stCondLst>
                                    <p:cond delay="2300"/>
                                  </p:stCondLst>
                                  <p:childTnLst>
                                    <p:animScale>
                                      <p:cBhvr>
                                        <p:cTn id="32" dur="500" fill="hold"/>
                                        <p:tgtEl>
                                          <p:spTgt spid="46"/>
                                        </p:tgtEl>
                                      </p:cBhvr>
                                      <p:by x="80000" y="80000"/>
                                    </p:animScale>
                                  </p:childTnLst>
                                </p:cTn>
                              </p:par>
                              <p:par>
                                <p:cTn id="33" presetID="53" presetClass="entr" presetSubtype="16" fill="hold" nodeType="withEffect">
                                  <p:stCondLst>
                                    <p:cond delay="200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000000"/>
                                          </p:val>
                                        </p:tav>
                                        <p:tav tm="100000">
                                          <p:val>
                                            <p:strVal val="#ppt_w"/>
                                          </p:val>
                                        </p:tav>
                                      </p:tavLst>
                                    </p:anim>
                                    <p:anim calcmode="lin" valueType="num">
                                      <p:cBhvr>
                                        <p:cTn id="36" dur="500" fill="hold"/>
                                        <p:tgtEl>
                                          <p:spTgt spid="44"/>
                                        </p:tgtEl>
                                        <p:attrNameLst>
                                          <p:attrName>ppt_h</p:attrName>
                                        </p:attrNameLst>
                                      </p:cBhvr>
                                      <p:tavLst>
                                        <p:tav tm="0">
                                          <p:val>
                                            <p:fltVal val="0.000000"/>
                                          </p:val>
                                        </p:tav>
                                        <p:tav tm="100000">
                                          <p:val>
                                            <p:strVal val="#ppt_h"/>
                                          </p:val>
                                        </p:tav>
                                      </p:tavLst>
                                    </p:anim>
                                    <p:animEffect transition="in" filter="fade">
                                      <p:cBhvr>
                                        <p:cTn id="37" dur="500"/>
                                        <p:tgtEl>
                                          <p:spTgt spid="44"/>
                                        </p:tgtEl>
                                      </p:cBhvr>
                                    </p:animEffect>
                                  </p:childTnLst>
                                </p:cTn>
                              </p:par>
                              <p:par>
                                <p:cTn id="38" presetID="10" presetClass="exit" presetSubtype="0" fill="hold" nodeType="withEffect">
                                  <p:stCondLst>
                                    <p:cond delay="230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53" presetClass="entr" presetSubtype="16" fill="hold" nodeType="withEffect">
                                  <p:stCondLst>
                                    <p:cond delay="2100"/>
                                  </p:stCondLst>
                                  <p:childTnLst>
                                    <p:set>
                                      <p:cBhvr>
                                        <p:cTn id="42" dur="1" fill="hold">
                                          <p:stCondLst>
                                            <p:cond delay="0"/>
                                          </p:stCondLst>
                                        </p:cTn>
                                        <p:tgtEl>
                                          <p:spTgt spid="45"/>
                                        </p:tgtEl>
                                        <p:attrNameLst>
                                          <p:attrName>style.visibility</p:attrName>
                                        </p:attrNameLst>
                                      </p:cBhvr>
                                      <p:to>
                                        <p:strVal val="visible"/>
                                      </p:to>
                                    </p:set>
                                    <p:anim calcmode="lin" valueType="num">
                                      <p:cBhvr>
                                        <p:cTn id="43" dur="300" fill="hold"/>
                                        <p:tgtEl>
                                          <p:spTgt spid="45"/>
                                        </p:tgtEl>
                                        <p:attrNameLst>
                                          <p:attrName>ppt_w</p:attrName>
                                        </p:attrNameLst>
                                      </p:cBhvr>
                                      <p:tavLst>
                                        <p:tav tm="0">
                                          <p:val>
                                            <p:fltVal val="0.000000"/>
                                          </p:val>
                                        </p:tav>
                                        <p:tav tm="100000">
                                          <p:val>
                                            <p:strVal val="#ppt_w"/>
                                          </p:val>
                                        </p:tav>
                                      </p:tavLst>
                                    </p:anim>
                                    <p:anim calcmode="lin" valueType="num">
                                      <p:cBhvr>
                                        <p:cTn id="44" dur="300" fill="hold"/>
                                        <p:tgtEl>
                                          <p:spTgt spid="45"/>
                                        </p:tgtEl>
                                        <p:attrNameLst>
                                          <p:attrName>ppt_h</p:attrName>
                                        </p:attrNameLst>
                                      </p:cBhvr>
                                      <p:tavLst>
                                        <p:tav tm="0">
                                          <p:val>
                                            <p:fltVal val="0.000000"/>
                                          </p:val>
                                        </p:tav>
                                        <p:tav tm="100000">
                                          <p:val>
                                            <p:strVal val="#ppt_h"/>
                                          </p:val>
                                        </p:tav>
                                      </p:tavLst>
                                    </p:anim>
                                    <p:animEffect transition="in" filter="fade">
                                      <p:cBhvr>
                                        <p:cTn id="45" dur="300"/>
                                        <p:tgtEl>
                                          <p:spTgt spid="45"/>
                                        </p:tgtEl>
                                      </p:cBhvr>
                                    </p:animEffect>
                                  </p:childTnLst>
                                </p:cTn>
                              </p:par>
                              <p:par>
                                <p:cTn id="46" presetID="10" presetClass="exit" presetSubtype="0" fill="hold" nodeType="withEffect">
                                  <p:stCondLst>
                                    <p:cond delay="2400"/>
                                  </p:stCondLst>
                                  <p:childTnLst>
                                    <p:animEffect transition="out" filter="fade">
                                      <p:cBhvr>
                                        <p:cTn id="47" dur="200"/>
                                        <p:tgtEl>
                                          <p:spTgt spid="45"/>
                                        </p:tgtEl>
                                      </p:cBhvr>
                                    </p:animEffect>
                                    <p:set>
                                      <p:cBhvr>
                                        <p:cTn id="48" dur="1" fill="hold">
                                          <p:stCondLst>
                                            <p:cond delay="1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42" name="图片 1"/>
          <p:cNvPicPr>
            <a:picLocks noChangeAspect="1"/>
          </p:cNvPicPr>
          <p:nvPr/>
        </p:nvPicPr>
        <p:blipFill>
          <a:blip r:embed="rId1"/>
          <a:stretch>
            <a:fillRect/>
          </a:stretch>
        </p:blipFill>
        <p:spPr>
          <a:xfrm>
            <a:off x="15875" y="58738"/>
            <a:ext cx="9128125" cy="6858000"/>
          </a:xfrm>
          <a:prstGeom prst="rect">
            <a:avLst/>
          </a:prstGeom>
          <a:noFill/>
          <a:ln w="9525">
            <a:noFill/>
          </a:ln>
        </p:spPr>
      </p:pic>
      <p:sp>
        <p:nvSpPr>
          <p:cNvPr id="163843" name="Rectangle 2"/>
          <p:cNvSpPr/>
          <p:nvPr/>
        </p:nvSpPr>
        <p:spPr>
          <a:xfrm>
            <a:off x="1614488" y="1447800"/>
            <a:ext cx="8748712" cy="701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en-US" altLang="zh-CN" sz="4000" dirty="0">
              <a:solidFill>
                <a:srgbClr val="6600FF"/>
              </a:solidFill>
              <a:latin typeface="Times New Roman" panose="02020603050405020304" pitchFamily="18" charset="0"/>
            </a:endParaRPr>
          </a:p>
        </p:txBody>
      </p:sp>
      <p:sp>
        <p:nvSpPr>
          <p:cNvPr id="163844" name="Rectangle 5"/>
          <p:cNvSpPr/>
          <p:nvPr/>
        </p:nvSpPr>
        <p:spPr>
          <a:xfrm>
            <a:off x="1295400" y="2997200"/>
            <a:ext cx="9647238" cy="7127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lnSpc>
                <a:spcPct val="85000"/>
              </a:lnSpc>
              <a:spcBef>
                <a:spcPct val="0"/>
              </a:spcBef>
              <a:buNone/>
            </a:pPr>
            <a:endParaRPr lang="en-US" altLang="zh-CN" sz="4800" dirty="0">
              <a:solidFill>
                <a:srgbClr val="C00000"/>
              </a:solidFill>
              <a:latin typeface="Times New Roman" panose="02020603050405020304" pitchFamily="18" charset="0"/>
            </a:endParaRPr>
          </a:p>
        </p:txBody>
      </p:sp>
      <p:sp>
        <p:nvSpPr>
          <p:cNvPr id="163845" name="矩形 8"/>
          <p:cNvSpPr/>
          <p:nvPr/>
        </p:nvSpPr>
        <p:spPr>
          <a:xfrm>
            <a:off x="5870575" y="2209800"/>
            <a:ext cx="307975" cy="7016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en-US" altLang="zh-CN" sz="4000" dirty="0">
                <a:solidFill>
                  <a:srgbClr val="7030A0"/>
                </a:solidFill>
                <a:latin typeface="Times New Roman" panose="02020603050405020304" pitchFamily="18" charset="0"/>
              </a:rPr>
              <a:t> </a:t>
            </a:r>
            <a:endParaRPr lang="en-US" altLang="zh-CN" sz="4000" dirty="0">
              <a:solidFill>
                <a:srgbClr val="7030A0"/>
              </a:solidFill>
              <a:latin typeface="Times New Roman" panose="02020603050405020304" pitchFamily="18" charset="0"/>
            </a:endParaRPr>
          </a:p>
        </p:txBody>
      </p:sp>
      <p:sp>
        <p:nvSpPr>
          <p:cNvPr id="163846" name="文本框 69637"/>
          <p:cNvSpPr txBox="1"/>
          <p:nvPr/>
        </p:nvSpPr>
        <p:spPr>
          <a:xfrm>
            <a:off x="177800" y="1630363"/>
            <a:ext cx="8966200" cy="5191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2800" b="1" dirty="0">
                <a:latin typeface="黑体" panose="02010609060101010101" pitchFamily="49" charset="-122"/>
                <a:ea typeface="黑体" panose="02010609060101010101" pitchFamily="49" charset="-122"/>
              </a:rPr>
              <a:t> </a:t>
            </a:r>
            <a:endParaRPr lang="zh-CN" altLang="en-US" sz="2600" b="1" dirty="0">
              <a:latin typeface="黑体" panose="02010609060101010101" pitchFamily="49" charset="-122"/>
              <a:ea typeface="黑体" panose="02010609060101010101" pitchFamily="49" charset="-122"/>
            </a:endParaRPr>
          </a:p>
        </p:txBody>
      </p:sp>
      <p:pic>
        <p:nvPicPr>
          <p:cNvPr id="163847" name="图片 69638" descr="QQ图片20150217155014"/>
          <p:cNvPicPr>
            <a:picLocks noChangeAspect="1"/>
          </p:cNvPicPr>
          <p:nvPr/>
        </p:nvPicPr>
        <p:blipFill>
          <a:blip r:embed="rId2"/>
          <a:stretch>
            <a:fillRect/>
          </a:stretch>
        </p:blipFill>
        <p:spPr>
          <a:xfrm>
            <a:off x="15875" y="1184275"/>
            <a:ext cx="9128125" cy="5540375"/>
          </a:xfrm>
          <a:prstGeom prst="rect">
            <a:avLst/>
          </a:prstGeom>
          <a:noFill/>
          <a:ln w="9525">
            <a:noFill/>
          </a:ln>
        </p:spPr>
      </p:pic>
      <p:sp>
        <p:nvSpPr>
          <p:cNvPr id="57352" name="圆角矩形 9"/>
          <p:cNvSpPr/>
          <p:nvPr/>
        </p:nvSpPr>
        <p:spPr>
          <a:xfrm>
            <a:off x="4414838" y="1755775"/>
            <a:ext cx="4729162" cy="3286125"/>
          </a:xfrm>
          <a:prstGeom prst="roundRect">
            <a:avLst>
              <a:gd name="adj" fmla="val 16667"/>
            </a:avLst>
          </a:prstGeom>
          <a:solidFill>
            <a:srgbClr val="F79646"/>
          </a:solidFill>
          <a:ln w="38100" cap="flat" cmpd="sng">
            <a:solidFill>
              <a:srgbClr val="FFFFFF"/>
            </a:solidFill>
            <a:prstDash val="solid"/>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zh-CN" altLang="en-US" sz="3600" b="1" dirty="0">
                <a:latin typeface="宋体" panose="02010600030101010101" pitchFamily="2" charset="-122"/>
                <a:ea typeface="黑体" panose="02010609060101010101" pitchFamily="49" charset="-122"/>
                <a:sym typeface="宋体" panose="02010600030101010101" pitchFamily="2" charset="-122"/>
              </a:rPr>
              <a:t>突出每课时重点、难点，</a:t>
            </a:r>
            <a:endParaRPr lang="zh-CN" altLang="en-US" sz="3600" b="1" dirty="0">
              <a:latin typeface="宋体" panose="02010600030101010101" pitchFamily="2" charset="-122"/>
              <a:ea typeface="黑体" panose="02010609060101010101" pitchFamily="49" charset="-122"/>
              <a:sym typeface="宋体" panose="02010600030101010101" pitchFamily="2" charset="-122"/>
            </a:endParaRPr>
          </a:p>
          <a:p>
            <a:pPr marL="0" lvl="0" indent="0" algn="ctr">
              <a:spcBef>
                <a:spcPct val="0"/>
              </a:spcBef>
              <a:buNone/>
            </a:pPr>
            <a:r>
              <a:rPr lang="zh-CN" altLang="en-US" sz="3600" b="1" dirty="0">
                <a:latin typeface="宋体" panose="02010600030101010101" pitchFamily="2" charset="-122"/>
                <a:ea typeface="黑体" panose="02010609060101010101" pitchFamily="49" charset="-122"/>
                <a:sym typeface="宋体" panose="02010600030101010101" pitchFamily="2" charset="-122"/>
              </a:rPr>
              <a:t>并提供相应的微视频作为解决策略</a:t>
            </a:r>
            <a:r>
              <a:rPr lang="zh-CN" altLang="en-US" sz="4000" dirty="0">
                <a:latin typeface="宋体" panose="02010600030101010101" pitchFamily="2" charset="-122"/>
                <a:sym typeface="宋体" panose="02010600030101010101" pitchFamily="2" charset="-122"/>
              </a:rPr>
              <a:t>。</a:t>
            </a:r>
            <a:endParaRPr lang="zh-CN" altLang="en-US" sz="4000" dirty="0">
              <a:latin typeface="宋体" panose="02010600030101010101" pitchFamily="2" charset="-122"/>
              <a:sym typeface="宋体" panose="02010600030101010101" pitchFamily="2" charset="-122"/>
            </a:endParaRPr>
          </a:p>
        </p:txBody>
      </p:sp>
      <p:sp>
        <p:nvSpPr>
          <p:cNvPr id="163849" name="Rectangle 2"/>
          <p:cNvSpPr/>
          <p:nvPr/>
        </p:nvSpPr>
        <p:spPr>
          <a:xfrm>
            <a:off x="4003675" y="612775"/>
            <a:ext cx="5140325" cy="1143000"/>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zh-CN" altLang="zh-CN" sz="4000" b="1" dirty="0">
              <a:solidFill>
                <a:srgbClr val="3333FF"/>
              </a:solidFill>
              <a:ea typeface="黑体" panose="02010609060101010101" pitchFamily="49" charset="-122"/>
            </a:endParaRPr>
          </a:p>
        </p:txBody>
      </p:sp>
      <p:sp>
        <p:nvSpPr>
          <p:cNvPr id="163850" name="Rectangle 2"/>
          <p:cNvSpPr/>
          <p:nvPr/>
        </p:nvSpPr>
        <p:spPr>
          <a:xfrm>
            <a:off x="2238375" y="612775"/>
            <a:ext cx="6905625" cy="1143000"/>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zh-CN" altLang="en-US" sz="4000" b="1" dirty="0">
                <a:solidFill>
                  <a:srgbClr val="3333FF"/>
                </a:solidFill>
                <a:ea typeface="黑体" panose="02010609060101010101" pitchFamily="49" charset="-122"/>
              </a:rPr>
              <a:t>《教师手册》第三版修订设想</a:t>
            </a:r>
            <a:endParaRPr lang="zh-CN" altLang="en-US" sz="4000" b="1" dirty="0">
              <a:solidFill>
                <a:srgbClr val="3333FF"/>
              </a:solidFill>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7352"/>
                                        </p:tgtEl>
                                        <p:attrNameLst>
                                          <p:attrName>style.visibility</p:attrName>
                                        </p:attrNameLst>
                                      </p:cBhvr>
                                      <p:to>
                                        <p:strVal val="visible"/>
                                      </p:to>
                                    </p:set>
                                    <p:animEffect transition="in" filter="strips(downLeft)">
                                      <p:cBhvr>
                                        <p:cTn id="7" dur="500"/>
                                        <p:tgtEl>
                                          <p:spTgt spid="57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4866" name="图片 1"/>
          <p:cNvPicPr>
            <a:picLocks noChangeAspect="1"/>
          </p:cNvPicPr>
          <p:nvPr/>
        </p:nvPicPr>
        <p:blipFill>
          <a:blip r:embed="rId1"/>
          <a:stretch>
            <a:fillRect/>
          </a:stretch>
        </p:blipFill>
        <p:spPr>
          <a:xfrm>
            <a:off x="15875" y="58738"/>
            <a:ext cx="9128125" cy="6858000"/>
          </a:xfrm>
          <a:prstGeom prst="rect">
            <a:avLst/>
          </a:prstGeom>
          <a:noFill/>
          <a:ln w="9525">
            <a:noFill/>
          </a:ln>
        </p:spPr>
      </p:pic>
      <p:sp>
        <p:nvSpPr>
          <p:cNvPr id="164867" name="Rectangle 2"/>
          <p:cNvSpPr/>
          <p:nvPr/>
        </p:nvSpPr>
        <p:spPr>
          <a:xfrm>
            <a:off x="1614488" y="1447800"/>
            <a:ext cx="8748712" cy="7016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endParaRPr lang="en-US" altLang="zh-CN" sz="4000" dirty="0">
              <a:solidFill>
                <a:srgbClr val="6600FF"/>
              </a:solidFill>
              <a:latin typeface="Times New Roman" panose="02020603050405020304" pitchFamily="18" charset="0"/>
            </a:endParaRPr>
          </a:p>
        </p:txBody>
      </p:sp>
      <p:sp>
        <p:nvSpPr>
          <p:cNvPr id="164868" name="Rectangle 5"/>
          <p:cNvSpPr/>
          <p:nvPr/>
        </p:nvSpPr>
        <p:spPr>
          <a:xfrm>
            <a:off x="1295400" y="2997200"/>
            <a:ext cx="9647238" cy="71278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lnSpc>
                <a:spcPct val="85000"/>
              </a:lnSpc>
              <a:spcBef>
                <a:spcPct val="0"/>
              </a:spcBef>
              <a:buNone/>
            </a:pPr>
            <a:endParaRPr lang="en-US" altLang="zh-CN" sz="4800" dirty="0">
              <a:solidFill>
                <a:srgbClr val="C00000"/>
              </a:solidFill>
              <a:latin typeface="Times New Roman" panose="02020603050405020304" pitchFamily="18" charset="0"/>
            </a:endParaRPr>
          </a:p>
        </p:txBody>
      </p:sp>
      <p:sp>
        <p:nvSpPr>
          <p:cNvPr id="164869" name="矩形 8"/>
          <p:cNvSpPr/>
          <p:nvPr/>
        </p:nvSpPr>
        <p:spPr>
          <a:xfrm>
            <a:off x="5870575" y="2209800"/>
            <a:ext cx="307975" cy="7016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en-US" altLang="zh-CN" sz="4000" dirty="0">
                <a:solidFill>
                  <a:srgbClr val="7030A0"/>
                </a:solidFill>
                <a:latin typeface="Times New Roman" panose="02020603050405020304" pitchFamily="18" charset="0"/>
              </a:rPr>
              <a:t> </a:t>
            </a:r>
            <a:endParaRPr lang="en-US" altLang="zh-CN" sz="4000" dirty="0">
              <a:solidFill>
                <a:srgbClr val="7030A0"/>
              </a:solidFill>
              <a:latin typeface="Times New Roman" panose="02020603050405020304" pitchFamily="18" charset="0"/>
            </a:endParaRPr>
          </a:p>
        </p:txBody>
      </p:sp>
      <p:sp>
        <p:nvSpPr>
          <p:cNvPr id="164870" name="文本框 70661"/>
          <p:cNvSpPr txBox="1"/>
          <p:nvPr/>
        </p:nvSpPr>
        <p:spPr>
          <a:xfrm>
            <a:off x="177800" y="1630363"/>
            <a:ext cx="8966200" cy="5191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spcBef>
                <a:spcPct val="0"/>
              </a:spcBef>
              <a:buNone/>
            </a:pPr>
            <a:r>
              <a:rPr lang="zh-CN" altLang="en-US" sz="2800" b="1" dirty="0">
                <a:latin typeface="黑体" panose="02010609060101010101" pitchFamily="49" charset="-122"/>
                <a:ea typeface="黑体" panose="02010609060101010101" pitchFamily="49" charset="-122"/>
              </a:rPr>
              <a:t> </a:t>
            </a:r>
            <a:endParaRPr lang="zh-CN" altLang="en-US" sz="2600" b="1" dirty="0">
              <a:latin typeface="黑体" panose="02010609060101010101" pitchFamily="49" charset="-122"/>
              <a:ea typeface="黑体" panose="02010609060101010101" pitchFamily="49" charset="-122"/>
            </a:endParaRPr>
          </a:p>
        </p:txBody>
      </p:sp>
      <p:pic>
        <p:nvPicPr>
          <p:cNvPr id="164871" name="图片 70662" descr="QQ图片20150820214755"/>
          <p:cNvPicPr>
            <a:picLocks noChangeAspect="1"/>
          </p:cNvPicPr>
          <p:nvPr/>
        </p:nvPicPr>
        <p:blipFill>
          <a:blip r:embed="rId2"/>
          <a:stretch>
            <a:fillRect/>
          </a:stretch>
        </p:blipFill>
        <p:spPr>
          <a:xfrm>
            <a:off x="15875" y="1630363"/>
            <a:ext cx="9128125" cy="5227637"/>
          </a:xfrm>
          <a:prstGeom prst="rect">
            <a:avLst/>
          </a:prstGeom>
          <a:noFill/>
          <a:ln w="9525">
            <a:noFill/>
          </a:ln>
        </p:spPr>
      </p:pic>
      <p:sp>
        <p:nvSpPr>
          <p:cNvPr id="164872" name="Rectangle 2"/>
          <p:cNvSpPr/>
          <p:nvPr/>
        </p:nvSpPr>
        <p:spPr>
          <a:xfrm>
            <a:off x="2238375" y="612775"/>
            <a:ext cx="6905625" cy="1143000"/>
          </a:xfrm>
          <a:prstGeom prst="rect">
            <a:avLst/>
          </a:prstGeom>
          <a:noFill/>
          <a:ln w="9525">
            <a:noFill/>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zh-CN" altLang="en-US" sz="4000" b="1" dirty="0">
                <a:solidFill>
                  <a:srgbClr val="3333FF"/>
                </a:solidFill>
                <a:ea typeface="黑体" panose="02010609060101010101" pitchFamily="49" charset="-122"/>
              </a:rPr>
              <a:t>《教师手册》第三次修订设想</a:t>
            </a:r>
            <a:endParaRPr lang="zh-CN" altLang="en-US" sz="4000" b="1" dirty="0">
              <a:solidFill>
                <a:srgbClr val="3333FF"/>
              </a:solidFill>
              <a:ea typeface="黑体" panose="02010609060101010101" pitchFamily="49" charset="-122"/>
            </a:endParaRPr>
          </a:p>
        </p:txBody>
      </p:sp>
      <p:sp>
        <p:nvSpPr>
          <p:cNvPr id="58377" name="圆角矩形 9"/>
          <p:cNvSpPr/>
          <p:nvPr/>
        </p:nvSpPr>
        <p:spPr>
          <a:xfrm>
            <a:off x="4606925" y="1755775"/>
            <a:ext cx="4537075" cy="3286125"/>
          </a:xfrm>
          <a:prstGeom prst="roundRect">
            <a:avLst>
              <a:gd name="adj" fmla="val 16667"/>
            </a:avLst>
          </a:prstGeom>
          <a:solidFill>
            <a:srgbClr val="F79646"/>
          </a:solidFill>
          <a:ln w="38100" cap="flat" cmpd="sng">
            <a:solidFill>
              <a:srgbClr val="FFFFFF"/>
            </a:solidFill>
            <a:prstDash val="solid"/>
            <a:headEnd type="none" w="med" len="med"/>
            <a:tailEnd type="none" w="med" len="med"/>
          </a:ln>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spcBef>
                <a:spcPct val="0"/>
              </a:spcBef>
              <a:buNone/>
            </a:pPr>
            <a:r>
              <a:rPr lang="zh-CN" altLang="en-US" sz="3600" b="1" dirty="0">
                <a:latin typeface="宋体" panose="02010600030101010101" pitchFamily="2" charset="-122"/>
                <a:ea typeface="黑体" panose="02010609060101010101" pitchFamily="49" charset="-122"/>
                <a:sym typeface="宋体" panose="02010600030101010101" pitchFamily="2" charset="-122"/>
              </a:rPr>
              <a:t>贯穿中考信息，细致地进行考点考情分析，帮助教师了解中考新动向。</a:t>
            </a:r>
            <a:endParaRPr lang="zh-CN" altLang="en-US" sz="3600" b="1" dirty="0">
              <a:latin typeface="宋体" panose="02010600030101010101" pitchFamily="2" charset="-122"/>
              <a:ea typeface="黑体" panose="02010609060101010101" pitchFamily="49" charset="-122"/>
              <a:sym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8377"/>
                                        </p:tgtEl>
                                        <p:attrNameLst>
                                          <p:attrName>style.visibility</p:attrName>
                                        </p:attrNameLst>
                                      </p:cBhvr>
                                      <p:to>
                                        <p:strVal val="visible"/>
                                      </p:to>
                                    </p:set>
                                    <p:animEffect transition="in" filter="strips(downLeft)">
                                      <p:cBhvr>
                                        <p:cTn id="7" dur="5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5890"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65891"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65892"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65893"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65894"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65895"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65896" name="Group 70"/>
          <p:cNvGrpSpPr/>
          <p:nvPr/>
        </p:nvGrpSpPr>
        <p:grpSpPr>
          <a:xfrm>
            <a:off x="7948613" y="5986463"/>
            <a:ext cx="871537" cy="871537"/>
            <a:chOff x="335" y="3565"/>
            <a:chExt cx="957" cy="957"/>
          </a:xfrm>
        </p:grpSpPr>
        <p:grpSp>
          <p:nvGrpSpPr>
            <p:cNvPr id="165937" name="Group 71"/>
            <p:cNvGrpSpPr/>
            <p:nvPr/>
          </p:nvGrpSpPr>
          <p:grpSpPr>
            <a:xfrm>
              <a:off x="335" y="3565"/>
              <a:ext cx="957" cy="957"/>
              <a:chOff x="3739" y="2021"/>
              <a:chExt cx="1680" cy="1680"/>
            </a:xfrm>
          </p:grpSpPr>
          <p:grpSp>
            <p:nvGrpSpPr>
              <p:cNvPr id="165939" name="Group 72"/>
              <p:cNvGrpSpPr/>
              <p:nvPr/>
            </p:nvGrpSpPr>
            <p:grpSpPr>
              <a:xfrm>
                <a:off x="3739" y="2021"/>
                <a:ext cx="1679" cy="1679"/>
                <a:chOff x="3604" y="1886"/>
                <a:chExt cx="1679" cy="1679"/>
              </a:xfrm>
            </p:grpSpPr>
            <p:grpSp>
              <p:nvGrpSpPr>
                <p:cNvPr id="165947"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3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66" y="1685"/>
                    <a:ext cx="233" cy="1827"/>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65948"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65940" name="Group 79"/>
              <p:cNvGrpSpPr/>
              <p:nvPr/>
            </p:nvGrpSpPr>
            <p:grpSpPr>
              <a:xfrm rot="1320000">
                <a:off x="3740" y="2022"/>
                <a:ext cx="1679" cy="1679"/>
                <a:chOff x="3604" y="1886"/>
                <a:chExt cx="1679" cy="1679"/>
              </a:xfrm>
            </p:grpSpPr>
            <p:grpSp>
              <p:nvGrpSpPr>
                <p:cNvPr id="165941"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65942"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30" y="1674"/>
                    <a:ext cx="266" cy="179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65938"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sp>
        <p:nvSpPr>
          <p:cNvPr id="165897" name="AutoShape 96"/>
          <p:cNvSpPr/>
          <p:nvPr/>
        </p:nvSpPr>
        <p:spPr>
          <a:xfrm>
            <a:off x="114300" y="849313"/>
            <a:ext cx="8924925" cy="6142037"/>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65898" name="组合 118"/>
          <p:cNvGrpSpPr/>
          <p:nvPr/>
        </p:nvGrpSpPr>
        <p:grpSpPr>
          <a:xfrm>
            <a:off x="323850" y="5892800"/>
            <a:ext cx="966788" cy="985838"/>
            <a:chOff x="814388" y="5516563"/>
            <a:chExt cx="1447800" cy="1476375"/>
          </a:xfrm>
        </p:grpSpPr>
        <p:grpSp>
          <p:nvGrpSpPr>
            <p:cNvPr id="165929" name="Group 89"/>
            <p:cNvGrpSpPr/>
            <p:nvPr/>
          </p:nvGrpSpPr>
          <p:grpSpPr>
            <a:xfrm>
              <a:off x="873125" y="5516563"/>
              <a:ext cx="1389063" cy="1349375"/>
              <a:chOff x="1701" y="346"/>
              <a:chExt cx="1179" cy="1179"/>
            </a:xfrm>
          </p:grpSpPr>
          <p:sp>
            <p:nvSpPr>
              <p:cNvPr id="123" name="Oval 90"/>
              <p:cNvSpPr>
                <a:spLocks noChangeArrowheads="1"/>
              </p:cNvSpPr>
              <p:nvPr/>
            </p:nvSpPr>
            <p:spPr bwMode="auto">
              <a:xfrm>
                <a:off x="1702" y="346"/>
                <a:ext cx="1178" cy="1180"/>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7" name="AutoShape 91"/>
              <p:cNvSpPr>
                <a:spLocks noChangeArrowheads="1"/>
              </p:cNvSpPr>
              <p:nvPr/>
            </p:nvSpPr>
            <p:spPr bwMode="auto">
              <a:xfrm>
                <a:off x="1720" y="483"/>
                <a:ext cx="252"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8" name="AutoShape 92"/>
              <p:cNvSpPr>
                <a:spLocks noChangeArrowheads="1"/>
              </p:cNvSpPr>
              <p:nvPr/>
            </p:nvSpPr>
            <p:spPr bwMode="auto">
              <a:xfrm rot="20824793" flipH="1">
                <a:off x="2561" y="406"/>
                <a:ext cx="278" cy="848"/>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0" name="AutoShape 93"/>
              <p:cNvSpPr>
                <a:spLocks noChangeArrowheads="1"/>
              </p:cNvSpPr>
              <p:nvPr/>
            </p:nvSpPr>
            <p:spPr bwMode="auto">
              <a:xfrm rot="5285890" flipH="1">
                <a:off x="2191" y="1026"/>
                <a:ext cx="185" cy="7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1" name="Oval 94"/>
              <p:cNvSpPr>
                <a:spLocks noChangeArrowheads="1"/>
              </p:cNvSpPr>
              <p:nvPr/>
            </p:nvSpPr>
            <p:spPr bwMode="auto">
              <a:xfrm>
                <a:off x="1800" y="1245"/>
                <a:ext cx="182" cy="183"/>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3" name="Oval 95"/>
              <p:cNvSpPr>
                <a:spLocks noChangeArrowheads="1"/>
              </p:cNvSpPr>
              <p:nvPr/>
            </p:nvSpPr>
            <p:spPr bwMode="auto">
              <a:xfrm rot="20049586" flipH="1">
                <a:off x="1710" y="394"/>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65930" name="Picture 70"/>
            <p:cNvPicPr>
              <a:picLocks noChangeAspect="1"/>
            </p:cNvPicPr>
            <p:nvPr/>
          </p:nvPicPr>
          <p:blipFill>
            <a:blip r:embed="rId1"/>
            <a:stretch>
              <a:fillRect/>
            </a:stretch>
          </p:blipFill>
          <p:spPr>
            <a:xfrm>
              <a:off x="814388" y="5622925"/>
              <a:ext cx="1414462" cy="1370013"/>
            </a:xfrm>
            <a:prstGeom prst="rect">
              <a:avLst/>
            </a:prstGeom>
            <a:noFill/>
            <a:ln w="9525">
              <a:noFill/>
            </a:ln>
          </p:spPr>
        </p:pic>
      </p:grpSp>
      <p:sp>
        <p:nvSpPr>
          <p:cNvPr id="165899" name="TextBox 1"/>
          <p:cNvSpPr txBox="1"/>
          <p:nvPr/>
        </p:nvSpPr>
        <p:spPr>
          <a:xfrm>
            <a:off x="836613" y="260350"/>
            <a:ext cx="7329487"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FFC000"/>
                </a:solidFill>
                <a:latin typeface="黑体" panose="02010609060101010101" pitchFamily="49" charset="-122"/>
                <a:ea typeface="黑体" panose="02010609060101010101" pitchFamily="49" charset="-122"/>
              </a:rPr>
              <a:t>3.2</a:t>
            </a:r>
            <a:r>
              <a:rPr lang="zh-CN" altLang="en-US" sz="3600" b="1" dirty="0">
                <a:solidFill>
                  <a:srgbClr val="FFC000"/>
                </a:solidFill>
                <a:latin typeface="黑体" panose="02010609060101010101" pitchFamily="49" charset="-122"/>
                <a:ea typeface="黑体" panose="02010609060101010101" pitchFamily="49" charset="-122"/>
              </a:rPr>
              <a:t>从“生成范式”到“嬗变实施”</a:t>
            </a:r>
            <a:endParaRPr lang="zh-CN" altLang="en-US" sz="3600" b="1" dirty="0">
              <a:solidFill>
                <a:srgbClr val="FFC000"/>
              </a:solidFill>
              <a:latin typeface="黑体" panose="02010609060101010101" pitchFamily="49" charset="-122"/>
              <a:ea typeface="黑体" panose="02010609060101010101" pitchFamily="49" charset="-122"/>
            </a:endParaRPr>
          </a:p>
        </p:txBody>
      </p:sp>
      <p:sp>
        <p:nvSpPr>
          <p:cNvPr id="134" name="圆角矩形 133"/>
          <p:cNvSpPr/>
          <p:nvPr/>
        </p:nvSpPr>
        <p:spPr>
          <a:xfrm>
            <a:off x="251520" y="5121188"/>
            <a:ext cx="504056" cy="936104"/>
          </a:xfrm>
          <a:prstGeom prst="roundRect">
            <a:avLst/>
          </a:prstGeom>
          <a:gradFill flip="none" rotWithShape="1">
            <a:gsLst>
              <a:gs pos="0">
                <a:srgbClr val="99CF17">
                  <a:tint val="66000"/>
                  <a:satMod val="160000"/>
                </a:srgbClr>
              </a:gs>
              <a:gs pos="50000">
                <a:srgbClr val="99CF17">
                  <a:tint val="44500"/>
                  <a:satMod val="160000"/>
                </a:srgbClr>
              </a:gs>
              <a:gs pos="100000">
                <a:srgbClr val="99CF17">
                  <a:tint val="23500"/>
                  <a:satMod val="160000"/>
                </a:srgbClr>
              </a:gs>
            </a:gsLst>
            <a:lin ang="2700000" scaled="1"/>
            <a:tileRect/>
          </a:gradFill>
          <a:ln w="76200">
            <a:solidFill>
              <a:schemeClr val="bg1">
                <a:lumMod val="7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课后</a:t>
            </a:r>
            <a:endParaRPr kumimoji="0" lang="zh-CN" altLang="en-US" sz="2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sp>
        <p:nvSpPr>
          <p:cNvPr id="135" name="圆角矩形 134"/>
          <p:cNvSpPr/>
          <p:nvPr/>
        </p:nvSpPr>
        <p:spPr>
          <a:xfrm>
            <a:off x="2268825" y="5379566"/>
            <a:ext cx="2292800" cy="576064"/>
          </a:xfrm>
          <a:prstGeom prst="roundRect">
            <a:avLst/>
          </a:prstGeom>
          <a:gradFill flip="none" rotWithShape="1">
            <a:gsLst>
              <a:gs pos="0">
                <a:srgbClr val="FF0000">
                  <a:alpha val="22000"/>
                </a:srgbClr>
              </a:gs>
              <a:gs pos="100000">
                <a:srgbClr val="FA350E"/>
              </a:gs>
            </a:gsLst>
            <a:lin ang="13500000" scaled="1"/>
            <a:tileRect/>
          </a:gradFill>
          <a:ln w="76200">
            <a:solidFill>
              <a:schemeClr val="bg1">
                <a:lumMod val="6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个别辅导</a:t>
            </a:r>
            <a:endParaRPr kumimoji="0" lang="zh-CN" altLang="en-US" sz="2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sp>
        <p:nvSpPr>
          <p:cNvPr id="136" name="圆角矩形 135"/>
          <p:cNvSpPr/>
          <p:nvPr/>
        </p:nvSpPr>
        <p:spPr>
          <a:xfrm>
            <a:off x="5015505" y="5379566"/>
            <a:ext cx="2292799" cy="576064"/>
          </a:xfrm>
          <a:prstGeom prst="roundRect">
            <a:avLst/>
          </a:prstGeom>
          <a:gradFill flip="none" rotWithShape="1">
            <a:gsLst>
              <a:gs pos="0">
                <a:srgbClr val="FF0000">
                  <a:alpha val="22000"/>
                </a:srgbClr>
              </a:gs>
              <a:gs pos="100000">
                <a:srgbClr val="FA350E"/>
              </a:gs>
            </a:gsLst>
            <a:lin ang="13500000" scaled="1"/>
            <a:tileRect/>
          </a:gradFill>
          <a:ln w="76200">
            <a:solidFill>
              <a:schemeClr val="bg1">
                <a:lumMod val="6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学习微视频</a:t>
            </a:r>
            <a:endParaRPr kumimoji="0" lang="zh-CN" altLang="en-US" sz="2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sp>
        <p:nvSpPr>
          <p:cNvPr id="137" name="圆角矩形 136"/>
          <p:cNvSpPr/>
          <p:nvPr/>
        </p:nvSpPr>
        <p:spPr>
          <a:xfrm>
            <a:off x="2269770" y="1351584"/>
            <a:ext cx="2292799" cy="576064"/>
          </a:xfrm>
          <a:prstGeom prst="roundRect">
            <a:avLst/>
          </a:prstGeom>
          <a:gradFill flip="none" rotWithShape="1">
            <a:gsLst>
              <a:gs pos="0">
                <a:srgbClr val="FF0000">
                  <a:alpha val="22000"/>
                </a:srgbClr>
              </a:gs>
              <a:gs pos="100000">
                <a:srgbClr val="FA350E"/>
              </a:gs>
            </a:gsLst>
            <a:lin ang="13500000" scaled="1"/>
            <a:tileRect/>
          </a:gradFill>
          <a:ln w="76200">
            <a:solidFill>
              <a:schemeClr val="bg1">
                <a:lumMod val="6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微视频学习</a:t>
            </a:r>
            <a:endParaRPr kumimoji="0" lang="zh-CN" altLang="en-US" sz="2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sp>
        <p:nvSpPr>
          <p:cNvPr id="138" name="圆角矩形 137"/>
          <p:cNvSpPr/>
          <p:nvPr/>
        </p:nvSpPr>
        <p:spPr>
          <a:xfrm>
            <a:off x="5015505" y="1351584"/>
            <a:ext cx="2292799" cy="576064"/>
          </a:xfrm>
          <a:prstGeom prst="roundRect">
            <a:avLst/>
          </a:prstGeom>
          <a:gradFill flip="none" rotWithShape="1">
            <a:gsLst>
              <a:gs pos="0">
                <a:srgbClr val="FF0000">
                  <a:alpha val="22000"/>
                </a:srgbClr>
              </a:gs>
              <a:gs pos="100000">
                <a:srgbClr val="FA350E"/>
              </a:gs>
            </a:gsLst>
            <a:lin ang="13500000" scaled="1"/>
            <a:tileRect/>
          </a:gradFill>
          <a:ln w="76200">
            <a:solidFill>
              <a:schemeClr val="bg1">
                <a:lumMod val="6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前测理解单</a:t>
            </a:r>
            <a:endParaRPr kumimoji="0" lang="zh-CN" altLang="en-US" sz="2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sp>
        <p:nvSpPr>
          <p:cNvPr id="139" name="圆角矩形 138"/>
          <p:cNvSpPr/>
          <p:nvPr/>
        </p:nvSpPr>
        <p:spPr>
          <a:xfrm>
            <a:off x="1051032" y="2492896"/>
            <a:ext cx="2088231" cy="857746"/>
          </a:xfrm>
          <a:prstGeom prst="roundRect">
            <a:avLst/>
          </a:prstGeom>
          <a:gradFill flip="none" rotWithShape="1">
            <a:gsLst>
              <a:gs pos="0">
                <a:srgbClr val="FF0000">
                  <a:alpha val="22000"/>
                </a:srgbClr>
              </a:gs>
              <a:gs pos="100000">
                <a:srgbClr val="FA350E"/>
              </a:gs>
            </a:gsLst>
            <a:lin ang="13500000" scaled="1"/>
            <a:tileRect/>
          </a:gradFill>
          <a:ln w="76200">
            <a:solidFill>
              <a:schemeClr val="bg1">
                <a:lumMod val="6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以理解为核心的基本认知建构</a:t>
            </a:r>
            <a:endParaRPr kumimoji="0" lang="zh-CN" altLang="en-US" sz="20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sp>
        <p:nvSpPr>
          <p:cNvPr id="140" name="圆角矩形 139"/>
          <p:cNvSpPr/>
          <p:nvPr/>
        </p:nvSpPr>
        <p:spPr>
          <a:xfrm>
            <a:off x="6661333" y="2490322"/>
            <a:ext cx="2088000" cy="857746"/>
          </a:xfrm>
          <a:prstGeom prst="roundRect">
            <a:avLst/>
          </a:prstGeom>
          <a:gradFill flip="none" rotWithShape="1">
            <a:gsLst>
              <a:gs pos="0">
                <a:srgbClr val="FF0000">
                  <a:alpha val="22000"/>
                </a:srgbClr>
              </a:gs>
              <a:gs pos="100000">
                <a:srgbClr val="FA350E"/>
              </a:gs>
            </a:gsLst>
            <a:lin ang="13500000" scaled="1"/>
            <a:tileRect/>
          </a:gradFill>
          <a:ln w="76200">
            <a:solidFill>
              <a:schemeClr val="bg1">
                <a:lumMod val="6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以理解为核心的吸收内化</a:t>
            </a:r>
            <a:endParaRPr kumimoji="0" lang="zh-CN" altLang="en-US" sz="20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sp>
        <p:nvSpPr>
          <p:cNvPr id="141" name="圆角矩形 140"/>
          <p:cNvSpPr/>
          <p:nvPr/>
        </p:nvSpPr>
        <p:spPr>
          <a:xfrm>
            <a:off x="3856298" y="2490322"/>
            <a:ext cx="2088000" cy="842268"/>
          </a:xfrm>
          <a:prstGeom prst="roundRect">
            <a:avLst/>
          </a:prstGeom>
          <a:gradFill flip="none" rotWithShape="1">
            <a:gsLst>
              <a:gs pos="0">
                <a:srgbClr val="FF0000">
                  <a:alpha val="22000"/>
                </a:srgbClr>
              </a:gs>
              <a:gs pos="100000">
                <a:srgbClr val="FA350E"/>
              </a:gs>
            </a:gsLst>
            <a:lin ang="13500000" scaled="1"/>
            <a:tileRect/>
          </a:gradFill>
          <a:ln w="76200">
            <a:solidFill>
              <a:schemeClr val="bg1">
                <a:lumMod val="6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以理解为核心的元认知培养</a:t>
            </a:r>
            <a:endParaRPr kumimoji="0" lang="zh-CN" altLang="en-US" sz="20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sp>
        <p:nvSpPr>
          <p:cNvPr id="142" name="圆角矩形 141"/>
          <p:cNvSpPr/>
          <p:nvPr/>
        </p:nvSpPr>
        <p:spPr>
          <a:xfrm>
            <a:off x="764098" y="4005064"/>
            <a:ext cx="792000" cy="720080"/>
          </a:xfrm>
          <a:prstGeom prst="roundRect">
            <a:avLst/>
          </a:prstGeom>
          <a:gradFill flip="none" rotWithShape="1">
            <a:gsLst>
              <a:gs pos="0">
                <a:srgbClr val="85A9D6"/>
              </a:gs>
              <a:gs pos="100000">
                <a:srgbClr val="4561AA"/>
              </a:gs>
            </a:gsLst>
            <a:lin ang="13500000" scaled="1"/>
            <a:tileRect/>
          </a:gradFill>
          <a:ln w="76200">
            <a:solidFill>
              <a:schemeClr val="bg1">
                <a:lumMod val="6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问题呈现</a:t>
            </a:r>
            <a:endPar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sp>
        <p:nvSpPr>
          <p:cNvPr id="143" name="圆角矩形 142"/>
          <p:cNvSpPr/>
          <p:nvPr/>
        </p:nvSpPr>
        <p:spPr>
          <a:xfrm>
            <a:off x="2634198" y="4005064"/>
            <a:ext cx="792000" cy="720080"/>
          </a:xfrm>
          <a:prstGeom prst="roundRect">
            <a:avLst/>
          </a:prstGeom>
          <a:gradFill flip="none" rotWithShape="1">
            <a:gsLst>
              <a:gs pos="0">
                <a:srgbClr val="85A9D6"/>
              </a:gs>
              <a:gs pos="100000">
                <a:srgbClr val="4561AA"/>
              </a:gs>
            </a:gsLst>
            <a:lin ang="13500000" scaled="1"/>
            <a:tileRect/>
          </a:gradFill>
          <a:ln w="76200">
            <a:solidFill>
              <a:schemeClr val="bg1">
                <a:lumMod val="6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教师点拨</a:t>
            </a:r>
            <a:endPar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sp>
        <p:nvSpPr>
          <p:cNvPr id="144" name="圆角矩形 143"/>
          <p:cNvSpPr/>
          <p:nvPr/>
        </p:nvSpPr>
        <p:spPr>
          <a:xfrm>
            <a:off x="1699148" y="4005064"/>
            <a:ext cx="792000" cy="720080"/>
          </a:xfrm>
          <a:prstGeom prst="roundRect">
            <a:avLst/>
          </a:prstGeom>
          <a:gradFill flip="none" rotWithShape="1">
            <a:gsLst>
              <a:gs pos="0">
                <a:srgbClr val="85A9D6"/>
              </a:gs>
              <a:gs pos="100000">
                <a:srgbClr val="4561AA"/>
              </a:gs>
            </a:gsLst>
            <a:lin ang="13500000" scaled="1"/>
            <a:tileRect/>
          </a:gradFill>
          <a:ln w="76200">
            <a:solidFill>
              <a:schemeClr val="bg1">
                <a:lumMod val="6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典例</a:t>
            </a:r>
            <a:endParaRPr kumimoji="0" lang="en-US" altLang="zh-CN"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纠错</a:t>
            </a:r>
            <a:endPar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sp>
        <p:nvSpPr>
          <p:cNvPr id="145" name="圆角矩形 144"/>
          <p:cNvSpPr/>
          <p:nvPr/>
        </p:nvSpPr>
        <p:spPr>
          <a:xfrm>
            <a:off x="3569248" y="4005064"/>
            <a:ext cx="792000" cy="720080"/>
          </a:xfrm>
          <a:prstGeom prst="roundRect">
            <a:avLst/>
          </a:prstGeom>
          <a:gradFill flip="none" rotWithShape="1">
            <a:gsLst>
              <a:gs pos="0">
                <a:srgbClr val="85A9D6"/>
              </a:gs>
              <a:gs pos="100000">
                <a:srgbClr val="4561AA"/>
              </a:gs>
            </a:gsLst>
            <a:lin ang="13500000" scaled="1"/>
            <a:tileRect/>
          </a:gradFill>
          <a:ln w="76200">
            <a:solidFill>
              <a:schemeClr val="bg1">
                <a:lumMod val="6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变式训练</a:t>
            </a:r>
            <a:endPar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sp>
        <p:nvSpPr>
          <p:cNvPr id="146" name="圆角矩形 145"/>
          <p:cNvSpPr/>
          <p:nvPr/>
        </p:nvSpPr>
        <p:spPr>
          <a:xfrm>
            <a:off x="4504298" y="4005064"/>
            <a:ext cx="792000" cy="720080"/>
          </a:xfrm>
          <a:prstGeom prst="roundRect">
            <a:avLst/>
          </a:prstGeom>
          <a:gradFill flip="none" rotWithShape="1">
            <a:gsLst>
              <a:gs pos="0">
                <a:srgbClr val="85A9D6"/>
              </a:gs>
              <a:gs pos="100000">
                <a:srgbClr val="4561AA"/>
              </a:gs>
            </a:gsLst>
            <a:lin ang="13500000" scaled="1"/>
            <a:tileRect/>
          </a:gradFill>
          <a:ln w="76200">
            <a:solidFill>
              <a:schemeClr val="bg1">
                <a:lumMod val="6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拓展探究</a:t>
            </a:r>
            <a:endPar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sp>
        <p:nvSpPr>
          <p:cNvPr id="147" name="圆角矩形 146"/>
          <p:cNvSpPr/>
          <p:nvPr/>
        </p:nvSpPr>
        <p:spPr>
          <a:xfrm>
            <a:off x="5439348" y="4005064"/>
            <a:ext cx="792000" cy="720080"/>
          </a:xfrm>
          <a:prstGeom prst="roundRect">
            <a:avLst/>
          </a:prstGeom>
          <a:gradFill flip="none" rotWithShape="1">
            <a:gsLst>
              <a:gs pos="0">
                <a:srgbClr val="85A9D6"/>
              </a:gs>
              <a:gs pos="100000">
                <a:srgbClr val="4561AA"/>
              </a:gs>
            </a:gsLst>
            <a:lin ang="13500000" scaled="1"/>
            <a:tileRect/>
          </a:gradFill>
          <a:ln w="76200">
            <a:solidFill>
              <a:schemeClr val="bg1">
                <a:lumMod val="6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教师点拨</a:t>
            </a:r>
            <a:endPar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sp>
        <p:nvSpPr>
          <p:cNvPr id="148" name="圆角矩形 147"/>
          <p:cNvSpPr/>
          <p:nvPr/>
        </p:nvSpPr>
        <p:spPr>
          <a:xfrm>
            <a:off x="6374398" y="4005064"/>
            <a:ext cx="792000" cy="720080"/>
          </a:xfrm>
          <a:prstGeom prst="roundRect">
            <a:avLst/>
          </a:prstGeom>
          <a:gradFill flip="none" rotWithShape="1">
            <a:gsLst>
              <a:gs pos="0">
                <a:srgbClr val="85A9D6"/>
              </a:gs>
              <a:gs pos="100000">
                <a:srgbClr val="4561AA"/>
              </a:gs>
            </a:gsLst>
            <a:lin ang="13500000" scaled="1"/>
            <a:tileRect/>
          </a:gradFill>
          <a:ln w="76200">
            <a:solidFill>
              <a:schemeClr val="bg1">
                <a:lumMod val="6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当堂作业</a:t>
            </a:r>
            <a:endPar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sp>
        <p:nvSpPr>
          <p:cNvPr id="149" name="圆角矩形 148"/>
          <p:cNvSpPr/>
          <p:nvPr/>
        </p:nvSpPr>
        <p:spPr>
          <a:xfrm>
            <a:off x="8244496" y="4005064"/>
            <a:ext cx="792000" cy="720080"/>
          </a:xfrm>
          <a:prstGeom prst="roundRect">
            <a:avLst/>
          </a:prstGeom>
          <a:gradFill flip="none" rotWithShape="1">
            <a:gsLst>
              <a:gs pos="0">
                <a:srgbClr val="85A9D6"/>
              </a:gs>
              <a:gs pos="100000">
                <a:srgbClr val="4561AA"/>
              </a:gs>
            </a:gsLst>
            <a:lin ang="13500000" scaled="1"/>
            <a:tileRect/>
          </a:gradFill>
          <a:ln w="76200">
            <a:solidFill>
              <a:schemeClr val="bg1">
                <a:lumMod val="6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教师点拨</a:t>
            </a:r>
            <a:endPar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sp>
        <p:nvSpPr>
          <p:cNvPr id="150" name="圆角矩形 149"/>
          <p:cNvSpPr/>
          <p:nvPr/>
        </p:nvSpPr>
        <p:spPr>
          <a:xfrm>
            <a:off x="7309448" y="4005064"/>
            <a:ext cx="792000" cy="720080"/>
          </a:xfrm>
          <a:prstGeom prst="roundRect">
            <a:avLst/>
          </a:prstGeom>
          <a:gradFill flip="none" rotWithShape="1">
            <a:gsLst>
              <a:gs pos="0">
                <a:srgbClr val="85A9D6"/>
              </a:gs>
              <a:gs pos="100000">
                <a:srgbClr val="4561AA"/>
              </a:gs>
            </a:gsLst>
            <a:lin ang="13500000" scaled="1"/>
            <a:tileRect/>
          </a:gradFill>
          <a:ln w="76200">
            <a:solidFill>
              <a:schemeClr val="bg1">
                <a:lumMod val="6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交流反馈</a:t>
            </a:r>
            <a:endParaRPr kumimoji="0" lang="zh-CN" altLang="en-US" sz="18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cxnSp>
        <p:nvCxnSpPr>
          <p:cNvPr id="151" name="肘形连接符 150"/>
          <p:cNvCxnSpPr>
            <a:stCxn id="142" idx="0"/>
            <a:endCxn id="143" idx="0"/>
          </p:cNvCxnSpPr>
          <p:nvPr/>
        </p:nvCxnSpPr>
        <p:spPr>
          <a:xfrm rot="5400000" flipH="1" flipV="1">
            <a:off x="2095500" y="3070225"/>
            <a:ext cx="12700" cy="1870075"/>
          </a:xfrm>
          <a:prstGeom prst="bentConnector3">
            <a:avLst>
              <a:gd name="adj1" fmla="val 2752945"/>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a:stCxn id="139" idx="2"/>
            <a:endCxn id="144" idx="0"/>
          </p:cNvCxnSpPr>
          <p:nvPr/>
        </p:nvCxnSpPr>
        <p:spPr>
          <a:xfrm>
            <a:off x="2095500" y="3351213"/>
            <a:ext cx="0" cy="65405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3" name="肘形连接符 152"/>
          <p:cNvCxnSpPr/>
          <p:nvPr/>
        </p:nvCxnSpPr>
        <p:spPr>
          <a:xfrm rot="5400000" flipH="1" flipV="1">
            <a:off x="4876800" y="3063875"/>
            <a:ext cx="12700" cy="1870075"/>
          </a:xfrm>
          <a:prstGeom prst="bentConnector3">
            <a:avLst>
              <a:gd name="adj1" fmla="val 2752945"/>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4876800" y="3344863"/>
            <a:ext cx="0" cy="65405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5" name="肘形连接符 154"/>
          <p:cNvCxnSpPr/>
          <p:nvPr/>
        </p:nvCxnSpPr>
        <p:spPr>
          <a:xfrm rot="5400000" flipH="1" flipV="1">
            <a:off x="7681913" y="3063875"/>
            <a:ext cx="12700" cy="1870075"/>
          </a:xfrm>
          <a:prstGeom prst="bentConnector3">
            <a:avLst>
              <a:gd name="adj1" fmla="val 2752945"/>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a:off x="7681913" y="3344863"/>
            <a:ext cx="0" cy="65405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7" name="圆角矩形 156"/>
          <p:cNvSpPr/>
          <p:nvPr/>
        </p:nvSpPr>
        <p:spPr>
          <a:xfrm>
            <a:off x="251520" y="3022470"/>
            <a:ext cx="504056" cy="936104"/>
          </a:xfrm>
          <a:prstGeom prst="roundRect">
            <a:avLst/>
          </a:prstGeom>
          <a:gradFill flip="none" rotWithShape="1">
            <a:gsLst>
              <a:gs pos="0">
                <a:srgbClr val="99CF17">
                  <a:tint val="66000"/>
                  <a:satMod val="160000"/>
                </a:srgbClr>
              </a:gs>
              <a:gs pos="50000">
                <a:srgbClr val="99CF17">
                  <a:tint val="44500"/>
                  <a:satMod val="160000"/>
                </a:srgbClr>
              </a:gs>
              <a:gs pos="100000">
                <a:srgbClr val="99CF17">
                  <a:tint val="23500"/>
                  <a:satMod val="160000"/>
                </a:srgbClr>
              </a:gs>
            </a:gsLst>
            <a:lin ang="2700000" scaled="1"/>
            <a:tileRect/>
          </a:gradFill>
          <a:ln w="76200">
            <a:solidFill>
              <a:schemeClr val="bg1">
                <a:lumMod val="7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课中</a:t>
            </a:r>
            <a:endParaRPr kumimoji="0" lang="zh-CN" altLang="en-US" sz="2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sp>
        <p:nvSpPr>
          <p:cNvPr id="158" name="圆角矩形 157"/>
          <p:cNvSpPr/>
          <p:nvPr/>
        </p:nvSpPr>
        <p:spPr>
          <a:xfrm>
            <a:off x="251520" y="1161479"/>
            <a:ext cx="504056" cy="936104"/>
          </a:xfrm>
          <a:prstGeom prst="roundRect">
            <a:avLst/>
          </a:prstGeom>
          <a:gradFill flip="none" rotWithShape="1">
            <a:gsLst>
              <a:gs pos="0">
                <a:srgbClr val="99CF17">
                  <a:tint val="66000"/>
                  <a:satMod val="160000"/>
                </a:srgbClr>
              </a:gs>
              <a:gs pos="50000">
                <a:srgbClr val="99CF17">
                  <a:tint val="44500"/>
                  <a:satMod val="160000"/>
                </a:srgbClr>
              </a:gs>
              <a:gs pos="100000">
                <a:srgbClr val="99CF17">
                  <a:tint val="23500"/>
                  <a:satMod val="160000"/>
                </a:srgbClr>
              </a:gs>
            </a:gsLst>
            <a:lin ang="2700000" scaled="1"/>
            <a:tileRect/>
          </a:gradFill>
          <a:ln w="76200">
            <a:solidFill>
              <a:schemeClr val="bg1">
                <a:lumMod val="75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rPr>
              <a:t>课前</a:t>
            </a:r>
            <a:endParaRPr kumimoji="0" lang="zh-CN" altLang="en-US" sz="24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AEDEF"/>
                </a:outerShdw>
              </a:effectLst>
              <a:uLnTx/>
              <a:uFillTx/>
              <a:latin typeface="微软雅黑" panose="020B0503020204020204" charset="-122"/>
              <a:ea typeface="微软雅黑" panose="020B0503020204020204" charset="-122"/>
              <a:cs typeface="+mn-cs"/>
            </a:endParaRPr>
          </a:p>
        </p:txBody>
      </p:sp>
      <p:cxnSp>
        <p:nvCxnSpPr>
          <p:cNvPr id="159" name="直接连接符 158"/>
          <p:cNvCxnSpPr/>
          <p:nvPr/>
        </p:nvCxnSpPr>
        <p:spPr>
          <a:xfrm>
            <a:off x="257175" y="2205038"/>
            <a:ext cx="8636000" cy="0"/>
          </a:xfrm>
          <a:prstGeom prst="line">
            <a:avLst/>
          </a:prstGeom>
          <a:ln w="38100">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160" name="直接连接符 159"/>
          <p:cNvCxnSpPr/>
          <p:nvPr/>
        </p:nvCxnSpPr>
        <p:spPr>
          <a:xfrm>
            <a:off x="244475" y="4941888"/>
            <a:ext cx="8634413" cy="0"/>
          </a:xfrm>
          <a:prstGeom prst="line">
            <a:avLst/>
          </a:prstGeom>
          <a:ln w="38100">
            <a:solidFill>
              <a:srgbClr val="FFC000"/>
            </a:solidFill>
          </a:ln>
        </p:spPr>
        <p:style>
          <a:lnRef idx="1">
            <a:schemeClr val="accent4"/>
          </a:lnRef>
          <a:fillRef idx="0">
            <a:schemeClr val="accent4"/>
          </a:fillRef>
          <a:effectRef idx="0">
            <a:schemeClr val="accent4"/>
          </a:effectRef>
          <a:fontRef idx="minor">
            <a:schemeClr val="tx1"/>
          </a:fontRef>
        </p:style>
      </p:cxnSp>
      <p:sp>
        <p:nvSpPr>
          <p:cNvPr id="161" name="下箭头 160"/>
          <p:cNvSpPr/>
          <p:nvPr/>
        </p:nvSpPr>
        <p:spPr>
          <a:xfrm>
            <a:off x="4560888" y="1927225"/>
            <a:ext cx="454025" cy="493713"/>
          </a:xfrm>
          <a:prstGeom prst="downArrow">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162" name="下箭头 161"/>
          <p:cNvSpPr/>
          <p:nvPr/>
        </p:nvSpPr>
        <p:spPr>
          <a:xfrm>
            <a:off x="4572000" y="4879975"/>
            <a:ext cx="454025" cy="493713"/>
          </a:xfrm>
          <a:prstGeom prst="downArrow">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971550" y="1052513"/>
            <a:ext cx="7416800" cy="4613275"/>
          </a:xfrm>
          <a:prstGeom prst="rect">
            <a:avLst/>
          </a:prstGeom>
        </p:spPr>
        <p:txBody>
          <a:bodyPr>
            <a:spAutoFit/>
          </a:bodyPr>
          <a:lstStyle/>
          <a:p>
            <a:pPr marL="0" marR="0" lvl="0" indent="269240" algn="just" defTabSz="914400" rtl="0" eaLnBrk="1" fontAlgn="base" latinLnBrk="0" hangingPunct="1">
              <a:lnSpc>
                <a:spcPct val="150000"/>
              </a:lnSpc>
              <a:spcBef>
                <a:spcPct val="0"/>
              </a:spcBef>
              <a:spcAft>
                <a:spcPts val="600"/>
              </a:spcAft>
              <a:buClrTx/>
              <a:buSzTx/>
              <a:buFontTx/>
              <a:buNone/>
              <a:defRPr/>
            </a:pPr>
            <a:r>
              <a:rPr kumimoji="0" lang="zh-CN" altLang="zh-CN" sz="2400" b="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云课堂，不是单纯的靠技术支撑的课堂，而是建立在对课标、教材、考点的深入理解之上，以适合的技术提高教学有效性的课堂；</a:t>
            </a:r>
            <a:endParaRPr kumimoji="0" lang="en-US" altLang="zh-CN" sz="2400" b="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269240" algn="just" defTabSz="914400" rtl="0" eaLnBrk="1" fontAlgn="base" latinLnBrk="0" hangingPunct="1">
              <a:lnSpc>
                <a:spcPct val="150000"/>
              </a:lnSpc>
              <a:spcBef>
                <a:spcPct val="0"/>
              </a:spcBef>
              <a:spcAft>
                <a:spcPts val="600"/>
              </a:spcAft>
              <a:buClrTx/>
              <a:buSzTx/>
              <a:buFontTx/>
              <a:buNone/>
              <a:defRPr/>
            </a:pPr>
            <a:r>
              <a:rPr kumimoji="0" lang="zh-CN" altLang="zh-CN" sz="2400" b="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不是狭义的</a:t>
            </a:r>
            <a:r>
              <a:rPr kumimoji="0" lang="en-US" altLang="zh-CN" sz="2400" b="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45</a:t>
            </a:r>
            <a:r>
              <a:rPr kumimoji="0" lang="zh-CN" altLang="zh-CN" sz="2400" b="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分钟课堂教学，而是一个课前课中课后的闭合式循环教学；</a:t>
            </a:r>
            <a:endParaRPr kumimoji="0" lang="en-US" altLang="zh-CN" sz="2400" b="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269240" algn="just" defTabSz="914400" rtl="0" eaLnBrk="1" fontAlgn="base" latinLnBrk="0" hangingPunct="1">
              <a:lnSpc>
                <a:spcPct val="150000"/>
              </a:lnSpc>
              <a:spcBef>
                <a:spcPct val="0"/>
              </a:spcBef>
              <a:spcAft>
                <a:spcPts val="600"/>
              </a:spcAft>
              <a:buClrTx/>
              <a:buSzTx/>
              <a:buFontTx/>
              <a:buNone/>
              <a:defRPr/>
            </a:pPr>
            <a:r>
              <a:rPr kumimoji="0" lang="zh-CN" altLang="zh-CN" sz="2400" b="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不是教师展示的课堂，是帮助学生在“深度学习策略”下进行“高品质学习”，让学生逐渐成为学习的主角的课堂。</a:t>
            </a:r>
            <a:endParaRPr kumimoji="0" lang="zh-CN" altLang="zh-CN" sz="2400" b="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8962"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68963"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68964"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68965"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68966" name="Oval 6"/>
          <p:cNvSpPr/>
          <p:nvPr/>
        </p:nvSpPr>
        <p:spPr>
          <a:xfrm>
            <a:off x="-396875" y="5995988"/>
            <a:ext cx="9540875" cy="457200"/>
          </a:xfrm>
          <a:prstGeom prst="ellipse">
            <a:avLst/>
          </a:prstGeom>
          <a:gradFill rotWithShape="1">
            <a:gsLst>
              <a:gs pos="0">
                <a:srgbClr val="007400"/>
              </a:gs>
              <a:gs pos="100000">
                <a:srgbClr val="003600">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68967" name="Group 7"/>
          <p:cNvGrpSpPr/>
          <p:nvPr/>
        </p:nvGrpSpPr>
        <p:grpSpPr>
          <a:xfrm>
            <a:off x="323850" y="1196975"/>
            <a:ext cx="935038" cy="935038"/>
            <a:chOff x="1701" y="346"/>
            <a:chExt cx="1179" cy="1179"/>
          </a:xfrm>
        </p:grpSpPr>
        <p:sp>
          <p:nvSpPr>
            <p:cNvPr id="8200"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1"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2"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3"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4"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5"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68968" name="Group 21"/>
          <p:cNvGrpSpPr/>
          <p:nvPr/>
        </p:nvGrpSpPr>
        <p:grpSpPr>
          <a:xfrm>
            <a:off x="1979613" y="979488"/>
            <a:ext cx="433387" cy="433387"/>
            <a:chOff x="1701" y="346"/>
            <a:chExt cx="1179" cy="1179"/>
          </a:xfrm>
        </p:grpSpPr>
        <p:sp>
          <p:nvSpPr>
            <p:cNvPr id="8214"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5"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6"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7"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8"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9"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68969" name="Group 28"/>
          <p:cNvGrpSpPr/>
          <p:nvPr/>
        </p:nvGrpSpPr>
        <p:grpSpPr>
          <a:xfrm>
            <a:off x="8243888" y="908050"/>
            <a:ext cx="647700" cy="647700"/>
            <a:chOff x="1701" y="346"/>
            <a:chExt cx="1179" cy="1179"/>
          </a:xfrm>
        </p:grpSpPr>
        <p:sp>
          <p:nvSpPr>
            <p:cNvPr id="8221"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2"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3"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4"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5"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6"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68970" name="Group 35"/>
          <p:cNvGrpSpPr/>
          <p:nvPr/>
        </p:nvGrpSpPr>
        <p:grpSpPr>
          <a:xfrm>
            <a:off x="6948488" y="1773238"/>
            <a:ext cx="433387" cy="433387"/>
            <a:chOff x="1701" y="346"/>
            <a:chExt cx="1179" cy="1179"/>
          </a:xfrm>
        </p:grpSpPr>
        <p:sp>
          <p:nvSpPr>
            <p:cNvPr id="8228"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9"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0"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1"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2"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3"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68971" name="Group 42"/>
          <p:cNvGrpSpPr/>
          <p:nvPr/>
        </p:nvGrpSpPr>
        <p:grpSpPr>
          <a:xfrm>
            <a:off x="7091363" y="1844675"/>
            <a:ext cx="433387" cy="433388"/>
            <a:chOff x="1701" y="346"/>
            <a:chExt cx="1179" cy="1179"/>
          </a:xfrm>
        </p:grpSpPr>
        <p:sp>
          <p:nvSpPr>
            <p:cNvPr id="8235"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6"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7"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8"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9"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40"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68972"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68973"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68974" name="Group 70"/>
          <p:cNvGrpSpPr/>
          <p:nvPr/>
        </p:nvGrpSpPr>
        <p:grpSpPr>
          <a:xfrm>
            <a:off x="7948613" y="5986463"/>
            <a:ext cx="871537" cy="871537"/>
            <a:chOff x="335" y="3565"/>
            <a:chExt cx="957" cy="957"/>
          </a:xfrm>
        </p:grpSpPr>
        <p:grpSp>
          <p:nvGrpSpPr>
            <p:cNvPr id="169006" name="Group 71"/>
            <p:cNvGrpSpPr/>
            <p:nvPr/>
          </p:nvGrpSpPr>
          <p:grpSpPr>
            <a:xfrm>
              <a:off x="335" y="3565"/>
              <a:ext cx="957" cy="957"/>
              <a:chOff x="3739" y="2021"/>
              <a:chExt cx="1680" cy="1680"/>
            </a:xfrm>
          </p:grpSpPr>
          <p:grpSp>
            <p:nvGrpSpPr>
              <p:cNvPr id="169008" name="Group 72"/>
              <p:cNvGrpSpPr/>
              <p:nvPr/>
            </p:nvGrpSpPr>
            <p:grpSpPr>
              <a:xfrm>
                <a:off x="3739" y="2021"/>
                <a:ext cx="1679" cy="1679"/>
                <a:chOff x="3604" y="1886"/>
                <a:chExt cx="1679" cy="1679"/>
              </a:xfrm>
            </p:grpSpPr>
            <p:grpSp>
              <p:nvGrpSpPr>
                <p:cNvPr id="169016"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3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66" y="1685"/>
                    <a:ext cx="233" cy="1827"/>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69017"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69009" name="Group 79"/>
              <p:cNvGrpSpPr/>
              <p:nvPr/>
            </p:nvGrpSpPr>
            <p:grpSpPr>
              <a:xfrm rot="1320000">
                <a:off x="3740" y="2022"/>
                <a:ext cx="1679" cy="1679"/>
                <a:chOff x="3604" y="1886"/>
                <a:chExt cx="1679" cy="1679"/>
              </a:xfrm>
            </p:grpSpPr>
            <p:grpSp>
              <p:nvGrpSpPr>
                <p:cNvPr id="169010"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69011"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30" y="1674"/>
                    <a:ext cx="266" cy="179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69007"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sp>
        <p:nvSpPr>
          <p:cNvPr id="168975" name="AutoShape 96"/>
          <p:cNvSpPr/>
          <p:nvPr/>
        </p:nvSpPr>
        <p:spPr>
          <a:xfrm>
            <a:off x="107950" y="862013"/>
            <a:ext cx="8924925" cy="6142037"/>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68976" name="Line 3"/>
          <p:cNvSpPr/>
          <p:nvPr/>
        </p:nvSpPr>
        <p:spPr>
          <a:xfrm>
            <a:off x="4535488" y="2668588"/>
            <a:ext cx="0" cy="454025"/>
          </a:xfrm>
          <a:prstGeom prst="line">
            <a:avLst/>
          </a:prstGeom>
          <a:ln w="28575" cap="flat" cmpd="sng">
            <a:solidFill>
              <a:schemeClr val="tx1"/>
            </a:solidFill>
            <a:prstDash val="solid"/>
            <a:headEnd type="none" w="med" len="med"/>
            <a:tailEnd type="none" w="med" len="med"/>
          </a:ln>
        </p:spPr>
      </p:sp>
      <p:sp>
        <p:nvSpPr>
          <p:cNvPr id="168977" name="Rectangle 7"/>
          <p:cNvSpPr/>
          <p:nvPr/>
        </p:nvSpPr>
        <p:spPr>
          <a:xfrm>
            <a:off x="3240088" y="2060575"/>
            <a:ext cx="2555875" cy="755650"/>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800" b="1" dirty="0"/>
              <a:t>课前</a:t>
            </a:r>
            <a:endParaRPr lang="zh-CN" altLang="en-US" sz="2800" b="1" dirty="0"/>
          </a:p>
        </p:txBody>
      </p:sp>
      <p:sp>
        <p:nvSpPr>
          <p:cNvPr id="168978" name="Rectangle 8"/>
          <p:cNvSpPr/>
          <p:nvPr/>
        </p:nvSpPr>
        <p:spPr>
          <a:xfrm>
            <a:off x="3240088" y="1733550"/>
            <a:ext cx="2555875" cy="325438"/>
          </a:xfrm>
          <a:prstGeom prst="rect">
            <a:avLst/>
          </a:prstGeom>
          <a:gradFill rotWithShape="1">
            <a:gsLst>
              <a:gs pos="0">
                <a:schemeClr val="accent1"/>
              </a:gs>
              <a:gs pos="100000">
                <a:schemeClr val="accent2"/>
              </a:gs>
            </a:gsLst>
            <a:lin ang="189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1200" b="1" dirty="0">
              <a:solidFill>
                <a:schemeClr val="bg1"/>
              </a:solidFill>
              <a:ea typeface="华文细黑" pitchFamily="2" charset="-122"/>
            </a:endParaRPr>
          </a:p>
        </p:txBody>
      </p:sp>
      <p:grpSp>
        <p:nvGrpSpPr>
          <p:cNvPr id="168979" name="Group 6"/>
          <p:cNvGrpSpPr/>
          <p:nvPr/>
        </p:nvGrpSpPr>
        <p:grpSpPr>
          <a:xfrm>
            <a:off x="1727200" y="3287713"/>
            <a:ext cx="5653088" cy="2589212"/>
            <a:chOff x="0" y="0"/>
            <a:chExt cx="5653088" cy="2589225"/>
          </a:xfrm>
        </p:grpSpPr>
        <p:sp>
          <p:nvSpPr>
            <p:cNvPr id="168994" name="Line 4"/>
            <p:cNvSpPr/>
            <p:nvPr/>
          </p:nvSpPr>
          <p:spPr>
            <a:xfrm>
              <a:off x="4392613" y="901700"/>
              <a:ext cx="0" cy="454025"/>
            </a:xfrm>
            <a:prstGeom prst="line">
              <a:avLst/>
            </a:prstGeom>
            <a:ln w="28575" cap="flat" cmpd="sng">
              <a:solidFill>
                <a:schemeClr val="tx1"/>
              </a:solidFill>
              <a:prstDash val="solid"/>
              <a:headEnd type="none" w="med" len="med"/>
              <a:tailEnd type="none" w="med" len="med"/>
            </a:ln>
          </p:spPr>
        </p:sp>
        <p:sp>
          <p:nvSpPr>
            <p:cNvPr id="168995" name="Line 5"/>
            <p:cNvSpPr/>
            <p:nvPr/>
          </p:nvSpPr>
          <p:spPr>
            <a:xfrm>
              <a:off x="1260475" y="901700"/>
              <a:ext cx="0" cy="454025"/>
            </a:xfrm>
            <a:prstGeom prst="line">
              <a:avLst/>
            </a:prstGeom>
            <a:ln w="28575" cap="flat" cmpd="sng">
              <a:solidFill>
                <a:schemeClr val="tx1"/>
              </a:solidFill>
              <a:prstDash val="solid"/>
              <a:headEnd type="none" w="med" len="med"/>
              <a:tailEnd type="none" w="med" len="med"/>
            </a:ln>
          </p:spPr>
        </p:sp>
        <p:sp>
          <p:nvSpPr>
            <p:cNvPr id="168996" name="Line 6"/>
            <p:cNvSpPr/>
            <p:nvPr/>
          </p:nvSpPr>
          <p:spPr>
            <a:xfrm>
              <a:off x="2844800" y="1333500"/>
              <a:ext cx="0" cy="454025"/>
            </a:xfrm>
            <a:prstGeom prst="line">
              <a:avLst/>
            </a:prstGeom>
            <a:ln w="28575" cap="flat" cmpd="sng">
              <a:solidFill>
                <a:schemeClr val="bg2"/>
              </a:solidFill>
              <a:prstDash val="solid"/>
              <a:headEnd type="none" w="med" len="med"/>
              <a:tailEnd type="none" w="med" len="med"/>
            </a:ln>
          </p:spPr>
        </p:sp>
        <p:sp>
          <p:nvSpPr>
            <p:cNvPr id="168997" name="Rectangle 9"/>
            <p:cNvSpPr/>
            <p:nvPr/>
          </p:nvSpPr>
          <p:spPr>
            <a:xfrm>
              <a:off x="0" y="1587"/>
              <a:ext cx="2520950" cy="288927"/>
            </a:xfrm>
            <a:prstGeom prst="rect">
              <a:avLst/>
            </a:prstGeom>
            <a:gradFill rotWithShape="1">
              <a:gsLst>
                <a:gs pos="0">
                  <a:schemeClr val="bg2"/>
                </a:gs>
                <a:gs pos="100000">
                  <a:srgbClr val="404040"/>
                </a:gs>
              </a:gsLst>
              <a:lin ang="18900000" scaled="1"/>
              <a:tileRect/>
            </a:gradFill>
            <a:ln w="9525" cap="flat" cmpd="sng">
              <a:solidFill>
                <a:schemeClr val="bg2"/>
              </a:solidFill>
              <a:prstDash val="solid"/>
              <a:miter/>
              <a:headEnd type="none" w="med" len="med"/>
              <a:tailEnd type="none" w="med" len="med"/>
            </a:ln>
          </p:spPr>
          <p:txBody>
            <a:bodyPr wrap="none"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2400" b="1" dirty="0">
                <a:solidFill>
                  <a:schemeClr val="bg1"/>
                </a:solidFill>
                <a:ea typeface="华文细黑" pitchFamily="2" charset="-122"/>
              </a:endParaRPr>
            </a:p>
          </p:txBody>
        </p:sp>
        <p:sp>
          <p:nvSpPr>
            <p:cNvPr id="168998" name="Rectangle 10"/>
            <p:cNvSpPr/>
            <p:nvPr/>
          </p:nvSpPr>
          <p:spPr>
            <a:xfrm>
              <a:off x="0" y="285305"/>
              <a:ext cx="2520950" cy="827092"/>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800" b="1" dirty="0"/>
                <a:t>微视频学习</a:t>
              </a:r>
              <a:endParaRPr lang="zh-CN" altLang="en-US" sz="2800" b="1" dirty="0"/>
            </a:p>
          </p:txBody>
        </p:sp>
        <p:sp>
          <p:nvSpPr>
            <p:cNvPr id="168999" name="Rectangle 11"/>
            <p:cNvSpPr/>
            <p:nvPr/>
          </p:nvSpPr>
          <p:spPr>
            <a:xfrm>
              <a:off x="3132138" y="1587"/>
              <a:ext cx="2520950" cy="288927"/>
            </a:xfrm>
            <a:prstGeom prst="rect">
              <a:avLst/>
            </a:prstGeom>
            <a:gradFill rotWithShape="1">
              <a:gsLst>
                <a:gs pos="0">
                  <a:schemeClr val="bg2"/>
                </a:gs>
                <a:gs pos="100000">
                  <a:srgbClr val="404040"/>
                </a:gs>
              </a:gsLst>
              <a:lin ang="18900000" scaled="1"/>
              <a:tileRect/>
            </a:gradFill>
            <a:ln w="9525" cap="flat" cmpd="sng">
              <a:solidFill>
                <a:schemeClr val="bg2"/>
              </a:solidFill>
              <a:prstDash val="solid"/>
              <a:miter/>
              <a:headEnd type="none" w="med" len="med"/>
              <a:tailEnd type="none" w="med" len="med"/>
            </a:ln>
          </p:spPr>
          <p:txBody>
            <a:bodyPr wrap="none"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2400" b="1" dirty="0">
                <a:solidFill>
                  <a:schemeClr val="bg1"/>
                </a:solidFill>
                <a:ea typeface="华文细黑" pitchFamily="2" charset="-122"/>
              </a:endParaRPr>
            </a:p>
          </p:txBody>
        </p:sp>
        <p:sp>
          <p:nvSpPr>
            <p:cNvPr id="169000" name="Rectangle 12"/>
            <p:cNvSpPr/>
            <p:nvPr/>
          </p:nvSpPr>
          <p:spPr>
            <a:xfrm>
              <a:off x="3132138" y="285305"/>
              <a:ext cx="2520950" cy="827092"/>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800" b="1" dirty="0"/>
                <a:t>完成前测理解单</a:t>
              </a:r>
              <a:endParaRPr lang="zh-CN" altLang="en-US" sz="2800" b="1" dirty="0"/>
            </a:p>
          </p:txBody>
        </p:sp>
        <p:cxnSp>
          <p:nvCxnSpPr>
            <p:cNvPr id="169001" name="AutoShape 13"/>
            <p:cNvCxnSpPr/>
            <p:nvPr/>
          </p:nvCxnSpPr>
          <p:spPr>
            <a:xfrm>
              <a:off x="1273164" y="1374781"/>
              <a:ext cx="3143272" cy="1588"/>
            </a:xfrm>
            <a:prstGeom prst="bentConnector3">
              <a:avLst>
                <a:gd name="adj1" fmla="val 50000"/>
              </a:avLst>
            </a:prstGeom>
            <a:ln w="28575" cap="flat" cmpd="sng">
              <a:solidFill>
                <a:schemeClr val="tx1"/>
              </a:solidFill>
              <a:prstDash val="solid"/>
              <a:miter/>
              <a:headEnd type="none" w="med" len="med"/>
              <a:tailEnd type="none" w="med" len="med"/>
            </a:ln>
          </p:spPr>
        </p:cxnSp>
        <p:cxnSp>
          <p:nvCxnSpPr>
            <p:cNvPr id="169002" name="AutoShape 14"/>
            <p:cNvCxnSpPr/>
            <p:nvPr/>
          </p:nvCxnSpPr>
          <p:spPr>
            <a:xfrm rot="5400000" flipV="1">
              <a:off x="2825750" y="-1565275"/>
              <a:ext cx="1588" cy="3132138"/>
            </a:xfrm>
            <a:prstGeom prst="bentConnector3">
              <a:avLst>
                <a:gd name="adj1" fmla="val -9500005"/>
              </a:avLst>
            </a:prstGeom>
            <a:ln w="28575" cap="flat" cmpd="sng">
              <a:solidFill>
                <a:schemeClr val="tx1"/>
              </a:solidFill>
              <a:prstDash val="solid"/>
              <a:miter/>
              <a:headEnd type="none" w="med" len="med"/>
              <a:tailEnd type="none" w="med" len="med"/>
            </a:ln>
          </p:spPr>
        </p:cxnSp>
        <p:cxnSp>
          <p:nvCxnSpPr>
            <p:cNvPr id="169003" name="直接箭头连接符 26"/>
            <p:cNvCxnSpPr/>
            <p:nvPr/>
          </p:nvCxnSpPr>
          <p:spPr>
            <a:xfrm rot="5400000">
              <a:off x="2237575" y="1982001"/>
              <a:ext cx="1214445" cy="1"/>
            </a:xfrm>
            <a:prstGeom prst="straightConnector1">
              <a:avLst/>
            </a:prstGeom>
            <a:ln w="28575" cap="flat" cmpd="sng">
              <a:solidFill>
                <a:schemeClr val="tx1"/>
              </a:solidFill>
              <a:prstDash val="solid"/>
              <a:headEnd type="none" w="med" len="med"/>
              <a:tailEnd type="arrow" w="med" len="med"/>
            </a:ln>
          </p:spPr>
        </p:cxnSp>
        <p:cxnSp>
          <p:nvCxnSpPr>
            <p:cNvPr id="169004" name="直接箭头连接符 29"/>
            <p:cNvCxnSpPr>
              <a:endCxn id="169000" idx="2"/>
            </p:cNvCxnSpPr>
            <p:nvPr/>
          </p:nvCxnSpPr>
          <p:spPr>
            <a:xfrm rot="-5400000" flipV="1">
              <a:off x="4293395" y="1211604"/>
              <a:ext cx="222256" cy="23825"/>
            </a:xfrm>
            <a:prstGeom prst="straightConnector1">
              <a:avLst/>
            </a:prstGeom>
            <a:ln w="28575" cap="flat" cmpd="sng">
              <a:solidFill>
                <a:schemeClr val="tx1"/>
              </a:solidFill>
              <a:prstDash val="solid"/>
              <a:headEnd type="none" w="med" len="med"/>
              <a:tailEnd type="arrow" w="med" len="med"/>
            </a:ln>
          </p:spPr>
        </p:cxnSp>
        <p:cxnSp>
          <p:nvCxnSpPr>
            <p:cNvPr id="169005" name="直接箭头连接符 30"/>
            <p:cNvCxnSpPr>
              <a:endCxn id="169000" idx="2"/>
            </p:cNvCxnSpPr>
            <p:nvPr/>
          </p:nvCxnSpPr>
          <p:spPr>
            <a:xfrm rot="5400000" flipH="1" flipV="1">
              <a:off x="1166007" y="1267624"/>
              <a:ext cx="214314" cy="1588"/>
            </a:xfrm>
            <a:prstGeom prst="straightConnector1">
              <a:avLst/>
            </a:prstGeom>
            <a:ln w="28575" cap="flat" cmpd="sng">
              <a:solidFill>
                <a:schemeClr val="tx1"/>
              </a:solidFill>
              <a:prstDash val="solid"/>
              <a:headEnd type="none" w="med" len="med"/>
              <a:tailEnd type="arrow" w="med" len="med"/>
            </a:ln>
          </p:spPr>
        </p:cxnSp>
      </p:grpSp>
      <p:sp>
        <p:nvSpPr>
          <p:cNvPr id="168980" name="TextBox 1">
            <a:hlinkClick r:id="rId1" action="ppaction://hlinkfile"/>
          </p:cNvPr>
          <p:cNvSpPr txBox="1"/>
          <p:nvPr/>
        </p:nvSpPr>
        <p:spPr>
          <a:xfrm>
            <a:off x="989013" y="1052513"/>
            <a:ext cx="6707187"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b="1" dirty="0">
                <a:solidFill>
                  <a:srgbClr val="002060"/>
                </a:solidFill>
                <a:latin typeface="黑体" panose="02010609060101010101" pitchFamily="49" charset="-122"/>
                <a:ea typeface="黑体" panose="02010609060101010101" pitchFamily="49" charset="-122"/>
              </a:rPr>
              <a:t>理解性云课堂范式</a:t>
            </a:r>
            <a:endParaRPr lang="zh-CN" altLang="en-US" b="1" dirty="0">
              <a:solidFill>
                <a:srgbClr val="002060"/>
              </a:solidFill>
              <a:latin typeface="黑体" panose="02010609060101010101" pitchFamily="49" charset="-122"/>
              <a:ea typeface="黑体" panose="02010609060101010101" pitchFamily="49" charset="-122"/>
            </a:endParaRPr>
          </a:p>
        </p:txBody>
      </p:sp>
      <p:grpSp>
        <p:nvGrpSpPr>
          <p:cNvPr id="168981" name="组合 87"/>
          <p:cNvGrpSpPr/>
          <p:nvPr/>
        </p:nvGrpSpPr>
        <p:grpSpPr>
          <a:xfrm>
            <a:off x="323850" y="5892800"/>
            <a:ext cx="966788" cy="985838"/>
            <a:chOff x="814388" y="5516563"/>
            <a:chExt cx="1447800" cy="1476375"/>
          </a:xfrm>
        </p:grpSpPr>
        <p:grpSp>
          <p:nvGrpSpPr>
            <p:cNvPr id="168986" name="Group 89"/>
            <p:cNvGrpSpPr/>
            <p:nvPr/>
          </p:nvGrpSpPr>
          <p:grpSpPr>
            <a:xfrm>
              <a:off x="873125" y="5516563"/>
              <a:ext cx="1389063" cy="1349375"/>
              <a:chOff x="1701" y="346"/>
              <a:chExt cx="1179" cy="1179"/>
            </a:xfrm>
          </p:grpSpPr>
          <p:sp>
            <p:nvSpPr>
              <p:cNvPr id="91" name="Oval 90"/>
              <p:cNvSpPr>
                <a:spLocks noChangeArrowheads="1"/>
              </p:cNvSpPr>
              <p:nvPr/>
            </p:nvSpPr>
            <p:spPr bwMode="auto">
              <a:xfrm>
                <a:off x="1702" y="346"/>
                <a:ext cx="1178" cy="1180"/>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 name="AutoShape 91"/>
              <p:cNvSpPr>
                <a:spLocks noChangeArrowheads="1"/>
              </p:cNvSpPr>
              <p:nvPr/>
            </p:nvSpPr>
            <p:spPr bwMode="auto">
              <a:xfrm>
                <a:off x="1720" y="483"/>
                <a:ext cx="252"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 name="AutoShape 92"/>
              <p:cNvSpPr>
                <a:spLocks noChangeArrowheads="1"/>
              </p:cNvSpPr>
              <p:nvPr/>
            </p:nvSpPr>
            <p:spPr bwMode="auto">
              <a:xfrm rot="20824793" flipH="1">
                <a:off x="2561" y="406"/>
                <a:ext cx="278" cy="848"/>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4" name="AutoShape 93"/>
              <p:cNvSpPr>
                <a:spLocks noChangeArrowheads="1"/>
              </p:cNvSpPr>
              <p:nvPr/>
            </p:nvSpPr>
            <p:spPr bwMode="auto">
              <a:xfrm rot="5285890" flipH="1">
                <a:off x="2191" y="1026"/>
                <a:ext cx="185" cy="7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5" name="Oval 94"/>
              <p:cNvSpPr>
                <a:spLocks noChangeArrowheads="1"/>
              </p:cNvSpPr>
              <p:nvPr/>
            </p:nvSpPr>
            <p:spPr bwMode="auto">
              <a:xfrm>
                <a:off x="1800" y="1245"/>
                <a:ext cx="182" cy="183"/>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6" name="Oval 95"/>
              <p:cNvSpPr>
                <a:spLocks noChangeArrowheads="1"/>
              </p:cNvSpPr>
              <p:nvPr/>
            </p:nvSpPr>
            <p:spPr bwMode="auto">
              <a:xfrm rot="20049586" flipH="1">
                <a:off x="1710" y="394"/>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68987" name="Picture 70"/>
            <p:cNvPicPr>
              <a:picLocks noChangeAspect="1"/>
            </p:cNvPicPr>
            <p:nvPr/>
          </p:nvPicPr>
          <p:blipFill>
            <a:blip r:embed="rId2"/>
            <a:stretch>
              <a:fillRect/>
            </a:stretch>
          </p:blipFill>
          <p:spPr>
            <a:xfrm>
              <a:off x="814388" y="5622925"/>
              <a:ext cx="1414462" cy="1370013"/>
            </a:xfrm>
            <a:prstGeom prst="rect">
              <a:avLst/>
            </a:prstGeom>
            <a:noFill/>
            <a:ln w="9525">
              <a:noFill/>
            </a:ln>
          </p:spPr>
        </p:pic>
      </p:grpSp>
      <p:sp>
        <p:nvSpPr>
          <p:cNvPr id="168982" name="TextBox 1"/>
          <p:cNvSpPr txBox="1"/>
          <p:nvPr/>
        </p:nvSpPr>
        <p:spPr>
          <a:xfrm>
            <a:off x="836613" y="260350"/>
            <a:ext cx="7329487"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FFC000"/>
                </a:solidFill>
                <a:latin typeface="黑体" panose="02010609060101010101" pitchFamily="49" charset="-122"/>
                <a:ea typeface="黑体" panose="02010609060101010101" pitchFamily="49" charset="-122"/>
              </a:rPr>
              <a:t>3.2</a:t>
            </a:r>
            <a:r>
              <a:rPr lang="zh-CN" altLang="en-US" sz="3600" b="1" dirty="0">
                <a:solidFill>
                  <a:srgbClr val="FFC000"/>
                </a:solidFill>
                <a:latin typeface="黑体" panose="02010609060101010101" pitchFamily="49" charset="-122"/>
                <a:ea typeface="黑体" panose="02010609060101010101" pitchFamily="49" charset="-122"/>
              </a:rPr>
              <a:t>从“生成范式”到“嬗变实施”</a:t>
            </a:r>
            <a:endParaRPr lang="zh-CN" altLang="en-US" sz="3600" b="1" dirty="0">
              <a:solidFill>
                <a:srgbClr val="FFC000"/>
              </a:solidFill>
              <a:latin typeface="黑体" panose="02010609060101010101" pitchFamily="49" charset="-122"/>
              <a:ea typeface="黑体" panose="02010609060101010101" pitchFamily="49" charset="-122"/>
            </a:endParaRPr>
          </a:p>
        </p:txBody>
      </p:sp>
      <p:grpSp>
        <p:nvGrpSpPr>
          <p:cNvPr id="168983" name="组合 1"/>
          <p:cNvGrpSpPr/>
          <p:nvPr/>
        </p:nvGrpSpPr>
        <p:grpSpPr>
          <a:xfrm>
            <a:off x="676275" y="3573463"/>
            <a:ext cx="7721600" cy="969962"/>
            <a:chOff x="676275" y="3573463"/>
            <a:chExt cx="7721600" cy="969962"/>
          </a:xfrm>
        </p:grpSpPr>
        <p:pic>
          <p:nvPicPr>
            <p:cNvPr id="168984" name="图片 6">
              <a:hlinkClick r:id="rId3" action="ppaction://hlinkfile"/>
            </p:cNvPr>
            <p:cNvPicPr>
              <a:picLocks noChangeAspect="1"/>
            </p:cNvPicPr>
            <p:nvPr/>
          </p:nvPicPr>
          <p:blipFill>
            <a:blip r:embed="rId4">
              <a:clrChange>
                <a:clrFrom>
                  <a:srgbClr val="FFFFFF"/>
                </a:clrFrom>
                <a:clrTo>
                  <a:srgbClr val="FFFFFF">
                    <a:alpha val="0"/>
                  </a:srgbClr>
                </a:clrTo>
              </a:clrChange>
            </a:blip>
            <a:stretch>
              <a:fillRect/>
            </a:stretch>
          </p:blipFill>
          <p:spPr>
            <a:xfrm>
              <a:off x="676275" y="3598863"/>
              <a:ext cx="944563" cy="944562"/>
            </a:xfrm>
            <a:prstGeom prst="rect">
              <a:avLst/>
            </a:prstGeom>
            <a:noFill/>
            <a:ln w="9525">
              <a:noFill/>
            </a:ln>
          </p:spPr>
        </p:pic>
        <p:pic>
          <p:nvPicPr>
            <p:cNvPr id="168985" name="图片 96">
              <a:hlinkClick r:id="rId5" action="ppaction://hlinkfile"/>
            </p:cNvPr>
            <p:cNvPicPr>
              <a:picLocks noChangeAspect="1"/>
            </p:cNvPicPr>
            <p:nvPr/>
          </p:nvPicPr>
          <p:blipFill>
            <a:blip r:embed="rId4">
              <a:clrChange>
                <a:clrFrom>
                  <a:srgbClr val="FFFFFF"/>
                </a:clrFrom>
                <a:clrTo>
                  <a:srgbClr val="FFFFFF">
                    <a:alpha val="0"/>
                  </a:srgbClr>
                </a:clrTo>
              </a:clrChange>
            </a:blip>
            <a:stretch>
              <a:fillRect/>
            </a:stretch>
          </p:blipFill>
          <p:spPr>
            <a:xfrm>
              <a:off x="7451725" y="3573463"/>
              <a:ext cx="946150" cy="944562"/>
            </a:xfrm>
            <a:prstGeom prst="rect">
              <a:avLst/>
            </a:prstGeom>
            <a:noFill/>
            <a:ln w="9525">
              <a:noFill/>
            </a:ln>
          </p:spPr>
        </p:pic>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1010"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1011"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1012"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1013"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1014" name="Oval 6"/>
          <p:cNvSpPr/>
          <p:nvPr/>
        </p:nvSpPr>
        <p:spPr>
          <a:xfrm>
            <a:off x="-396875" y="5995988"/>
            <a:ext cx="9540875" cy="457200"/>
          </a:xfrm>
          <a:prstGeom prst="ellipse">
            <a:avLst/>
          </a:prstGeom>
          <a:gradFill rotWithShape="1">
            <a:gsLst>
              <a:gs pos="0">
                <a:srgbClr val="007400"/>
              </a:gs>
              <a:gs pos="100000">
                <a:srgbClr val="003600">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71015" name="Group 7"/>
          <p:cNvGrpSpPr/>
          <p:nvPr/>
        </p:nvGrpSpPr>
        <p:grpSpPr>
          <a:xfrm>
            <a:off x="323850" y="1196975"/>
            <a:ext cx="935038" cy="935038"/>
            <a:chOff x="1701" y="346"/>
            <a:chExt cx="1179" cy="1179"/>
          </a:xfrm>
        </p:grpSpPr>
        <p:sp>
          <p:nvSpPr>
            <p:cNvPr id="8200"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1"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2"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3"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4"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5"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1016" name="Group 21"/>
          <p:cNvGrpSpPr/>
          <p:nvPr/>
        </p:nvGrpSpPr>
        <p:grpSpPr>
          <a:xfrm>
            <a:off x="1979613" y="979488"/>
            <a:ext cx="433387" cy="433387"/>
            <a:chOff x="1701" y="346"/>
            <a:chExt cx="1179" cy="1179"/>
          </a:xfrm>
        </p:grpSpPr>
        <p:sp>
          <p:nvSpPr>
            <p:cNvPr id="8214"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5"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6"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7"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8"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9"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1017" name="Group 28"/>
          <p:cNvGrpSpPr/>
          <p:nvPr/>
        </p:nvGrpSpPr>
        <p:grpSpPr>
          <a:xfrm>
            <a:off x="8243888" y="908050"/>
            <a:ext cx="647700" cy="647700"/>
            <a:chOff x="1701" y="346"/>
            <a:chExt cx="1179" cy="1179"/>
          </a:xfrm>
        </p:grpSpPr>
        <p:sp>
          <p:nvSpPr>
            <p:cNvPr id="8221"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2"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3"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4"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5"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6"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1018" name="Group 35"/>
          <p:cNvGrpSpPr/>
          <p:nvPr/>
        </p:nvGrpSpPr>
        <p:grpSpPr>
          <a:xfrm>
            <a:off x="6948488" y="1773238"/>
            <a:ext cx="433387" cy="433387"/>
            <a:chOff x="1701" y="346"/>
            <a:chExt cx="1179" cy="1179"/>
          </a:xfrm>
        </p:grpSpPr>
        <p:sp>
          <p:nvSpPr>
            <p:cNvPr id="8228"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9"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0"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1"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2"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3"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1019" name="Group 42"/>
          <p:cNvGrpSpPr/>
          <p:nvPr/>
        </p:nvGrpSpPr>
        <p:grpSpPr>
          <a:xfrm>
            <a:off x="7091363" y="1844675"/>
            <a:ext cx="433387" cy="433388"/>
            <a:chOff x="1701" y="346"/>
            <a:chExt cx="1179" cy="1179"/>
          </a:xfrm>
        </p:grpSpPr>
        <p:sp>
          <p:nvSpPr>
            <p:cNvPr id="8235"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6"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7"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8"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9"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40"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71020"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1021"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71022" name="Group 70"/>
          <p:cNvGrpSpPr/>
          <p:nvPr/>
        </p:nvGrpSpPr>
        <p:grpSpPr>
          <a:xfrm>
            <a:off x="7948613" y="5986463"/>
            <a:ext cx="871537" cy="871537"/>
            <a:chOff x="335" y="3565"/>
            <a:chExt cx="957" cy="957"/>
          </a:xfrm>
        </p:grpSpPr>
        <p:grpSp>
          <p:nvGrpSpPr>
            <p:cNvPr id="171090" name="Group 71"/>
            <p:cNvGrpSpPr/>
            <p:nvPr/>
          </p:nvGrpSpPr>
          <p:grpSpPr>
            <a:xfrm>
              <a:off x="335" y="3565"/>
              <a:ext cx="957" cy="957"/>
              <a:chOff x="3739" y="2021"/>
              <a:chExt cx="1680" cy="1680"/>
            </a:xfrm>
          </p:grpSpPr>
          <p:grpSp>
            <p:nvGrpSpPr>
              <p:cNvPr id="171092" name="Group 72"/>
              <p:cNvGrpSpPr/>
              <p:nvPr/>
            </p:nvGrpSpPr>
            <p:grpSpPr>
              <a:xfrm>
                <a:off x="3739" y="2021"/>
                <a:ext cx="1679" cy="1679"/>
                <a:chOff x="3604" y="1886"/>
                <a:chExt cx="1679" cy="1679"/>
              </a:xfrm>
            </p:grpSpPr>
            <p:grpSp>
              <p:nvGrpSpPr>
                <p:cNvPr id="171100"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3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66" y="1685"/>
                    <a:ext cx="233" cy="1827"/>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1101"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71093" name="Group 79"/>
              <p:cNvGrpSpPr/>
              <p:nvPr/>
            </p:nvGrpSpPr>
            <p:grpSpPr>
              <a:xfrm rot="1320000">
                <a:off x="3740" y="2022"/>
                <a:ext cx="1679" cy="1679"/>
                <a:chOff x="3604" y="1886"/>
                <a:chExt cx="1679" cy="1679"/>
              </a:xfrm>
            </p:grpSpPr>
            <p:grpSp>
              <p:nvGrpSpPr>
                <p:cNvPr id="171094"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1095"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30" y="1674"/>
                    <a:ext cx="266" cy="179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71091"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sp>
        <p:nvSpPr>
          <p:cNvPr id="171023" name="AutoShape 96"/>
          <p:cNvSpPr/>
          <p:nvPr/>
        </p:nvSpPr>
        <p:spPr>
          <a:xfrm>
            <a:off x="114300" y="849313"/>
            <a:ext cx="8924925" cy="6142037"/>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88" name="Line 3"/>
          <p:cNvSpPr/>
          <p:nvPr/>
        </p:nvSpPr>
        <p:spPr>
          <a:xfrm>
            <a:off x="4535488" y="1881188"/>
            <a:ext cx="0" cy="454025"/>
          </a:xfrm>
          <a:prstGeom prst="line">
            <a:avLst/>
          </a:prstGeom>
          <a:ln w="28575" cap="flat" cmpd="sng">
            <a:solidFill>
              <a:schemeClr val="tx1"/>
            </a:solidFill>
            <a:prstDash val="solid"/>
            <a:headEnd type="none" w="med" len="med"/>
            <a:tailEnd type="none" w="med" len="med"/>
          </a:ln>
        </p:spPr>
      </p:sp>
      <p:sp>
        <p:nvSpPr>
          <p:cNvPr id="89" name="Line 4"/>
          <p:cNvSpPr/>
          <p:nvPr/>
        </p:nvSpPr>
        <p:spPr>
          <a:xfrm>
            <a:off x="4572000" y="3394075"/>
            <a:ext cx="0" cy="1655763"/>
          </a:xfrm>
          <a:prstGeom prst="line">
            <a:avLst/>
          </a:prstGeom>
          <a:ln w="28575" cap="flat" cmpd="sng">
            <a:solidFill>
              <a:schemeClr val="tx1"/>
            </a:solidFill>
            <a:prstDash val="solid"/>
            <a:headEnd type="none" w="med" len="med"/>
            <a:tailEnd type="none" w="med" len="med"/>
          </a:ln>
        </p:spPr>
      </p:sp>
      <p:sp>
        <p:nvSpPr>
          <p:cNvPr id="90" name="Line 5"/>
          <p:cNvSpPr/>
          <p:nvPr/>
        </p:nvSpPr>
        <p:spPr>
          <a:xfrm>
            <a:off x="1763713" y="3394075"/>
            <a:ext cx="0" cy="1584325"/>
          </a:xfrm>
          <a:prstGeom prst="line">
            <a:avLst/>
          </a:prstGeom>
          <a:ln w="28575" cap="flat" cmpd="sng">
            <a:solidFill>
              <a:schemeClr val="tx1"/>
            </a:solidFill>
            <a:prstDash val="solid"/>
            <a:headEnd type="none" w="med" len="med"/>
            <a:tailEnd type="none" w="med" len="med"/>
          </a:ln>
        </p:spPr>
      </p:sp>
      <p:grpSp>
        <p:nvGrpSpPr>
          <p:cNvPr id="171027" name="Group 6"/>
          <p:cNvGrpSpPr/>
          <p:nvPr/>
        </p:nvGrpSpPr>
        <p:grpSpPr>
          <a:xfrm>
            <a:off x="3240088" y="942975"/>
            <a:ext cx="2555875" cy="974725"/>
            <a:chOff x="0" y="67"/>
            <a:chExt cx="1610" cy="614"/>
          </a:xfrm>
        </p:grpSpPr>
        <p:sp>
          <p:nvSpPr>
            <p:cNvPr id="171088" name="Rectangle 7"/>
            <p:cNvSpPr/>
            <p:nvPr/>
          </p:nvSpPr>
          <p:spPr>
            <a:xfrm>
              <a:off x="0" y="205"/>
              <a:ext cx="1610" cy="476"/>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800" b="1" dirty="0"/>
                <a:t>课中</a:t>
              </a:r>
              <a:endParaRPr lang="zh-CN" altLang="en-US" sz="2800" b="1" dirty="0"/>
            </a:p>
          </p:txBody>
        </p:sp>
        <p:sp>
          <p:nvSpPr>
            <p:cNvPr id="171089" name="Rectangle 8"/>
            <p:cNvSpPr/>
            <p:nvPr/>
          </p:nvSpPr>
          <p:spPr>
            <a:xfrm>
              <a:off x="0" y="67"/>
              <a:ext cx="1610" cy="205"/>
            </a:xfrm>
            <a:prstGeom prst="rect">
              <a:avLst/>
            </a:prstGeom>
            <a:gradFill rotWithShape="1">
              <a:gsLst>
                <a:gs pos="0">
                  <a:schemeClr val="accent1"/>
                </a:gs>
                <a:gs pos="100000">
                  <a:schemeClr val="accent2"/>
                </a:gs>
              </a:gsLst>
              <a:lin ang="189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1200" b="1" dirty="0">
                <a:solidFill>
                  <a:schemeClr val="bg1"/>
                </a:solidFill>
                <a:ea typeface="华文细黑" pitchFamily="2" charset="-122"/>
              </a:endParaRPr>
            </a:p>
          </p:txBody>
        </p:sp>
      </p:grpSp>
      <p:grpSp>
        <p:nvGrpSpPr>
          <p:cNvPr id="94" name="Group 9"/>
          <p:cNvGrpSpPr/>
          <p:nvPr/>
        </p:nvGrpSpPr>
        <p:grpSpPr>
          <a:xfrm>
            <a:off x="468313" y="2314575"/>
            <a:ext cx="2520950" cy="1117600"/>
            <a:chOff x="0" y="0"/>
            <a:chExt cx="1588" cy="704"/>
          </a:xfrm>
        </p:grpSpPr>
        <p:sp>
          <p:nvSpPr>
            <p:cNvPr id="171086" name="Rectangle 9"/>
            <p:cNvSpPr/>
            <p:nvPr/>
          </p:nvSpPr>
          <p:spPr>
            <a:xfrm>
              <a:off x="0" y="0"/>
              <a:ext cx="1588" cy="182"/>
            </a:xfrm>
            <a:prstGeom prst="rect">
              <a:avLst/>
            </a:prstGeom>
            <a:gradFill rotWithShape="1">
              <a:gsLst>
                <a:gs pos="0">
                  <a:schemeClr val="bg2"/>
                </a:gs>
                <a:gs pos="100000">
                  <a:srgbClr val="404040"/>
                </a:gs>
              </a:gsLst>
              <a:lin ang="18900000" scaled="1"/>
              <a:tileRect/>
            </a:gradFill>
            <a:ln w="9525" cap="flat" cmpd="sng">
              <a:solidFill>
                <a:schemeClr val="bg2"/>
              </a:solidFill>
              <a:prstDash val="solid"/>
              <a:miter/>
              <a:headEnd type="none" w="med" len="med"/>
              <a:tailEnd type="none" w="med" len="med"/>
            </a:ln>
          </p:spPr>
          <p:txBody>
            <a:bodyPr wrap="none"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1400" b="1" dirty="0">
                <a:solidFill>
                  <a:schemeClr val="bg1"/>
                </a:solidFill>
                <a:ea typeface="华文细黑" pitchFamily="2" charset="-122"/>
              </a:endParaRPr>
            </a:p>
          </p:txBody>
        </p:sp>
        <p:sp>
          <p:nvSpPr>
            <p:cNvPr id="171087" name="Rectangle 10"/>
            <p:cNvSpPr/>
            <p:nvPr/>
          </p:nvSpPr>
          <p:spPr>
            <a:xfrm>
              <a:off x="0" y="183"/>
              <a:ext cx="1588" cy="521"/>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800" b="1" dirty="0"/>
                <a:t>以理解为核心的</a:t>
              </a:r>
              <a:endParaRPr lang="zh-CN" altLang="en-US" sz="2800" b="1" dirty="0"/>
            </a:p>
            <a:p>
              <a:pPr marL="0" lvl="0" indent="0" algn="ctr" eaLnBrk="1" hangingPunct="1">
                <a:spcBef>
                  <a:spcPct val="0"/>
                </a:spcBef>
                <a:buNone/>
              </a:pPr>
              <a:r>
                <a:rPr lang="zh-CN" altLang="en-US" sz="2800" b="1" dirty="0">
                  <a:solidFill>
                    <a:srgbClr val="FF0000"/>
                  </a:solidFill>
                </a:rPr>
                <a:t>基本认知建构</a:t>
              </a:r>
              <a:endParaRPr lang="zh-CN" altLang="en-US" sz="2800" b="1" dirty="0">
                <a:solidFill>
                  <a:srgbClr val="FF0000"/>
                </a:solidFill>
              </a:endParaRPr>
            </a:p>
          </p:txBody>
        </p:sp>
      </p:grpSp>
      <p:grpSp>
        <p:nvGrpSpPr>
          <p:cNvPr id="97" name="Group 12"/>
          <p:cNvGrpSpPr/>
          <p:nvPr/>
        </p:nvGrpSpPr>
        <p:grpSpPr>
          <a:xfrm>
            <a:off x="6372225" y="2314575"/>
            <a:ext cx="2520950" cy="1117600"/>
            <a:chOff x="0" y="0"/>
            <a:chExt cx="1588" cy="704"/>
          </a:xfrm>
        </p:grpSpPr>
        <p:sp>
          <p:nvSpPr>
            <p:cNvPr id="171084" name="Rectangle 11"/>
            <p:cNvSpPr/>
            <p:nvPr/>
          </p:nvSpPr>
          <p:spPr>
            <a:xfrm>
              <a:off x="0" y="0"/>
              <a:ext cx="1588" cy="182"/>
            </a:xfrm>
            <a:prstGeom prst="rect">
              <a:avLst/>
            </a:prstGeom>
            <a:gradFill rotWithShape="1">
              <a:gsLst>
                <a:gs pos="0">
                  <a:schemeClr val="bg2"/>
                </a:gs>
                <a:gs pos="100000">
                  <a:srgbClr val="404040"/>
                </a:gs>
              </a:gsLst>
              <a:lin ang="18900000" scaled="1"/>
              <a:tileRect/>
            </a:gradFill>
            <a:ln w="9525" cap="flat" cmpd="sng">
              <a:solidFill>
                <a:schemeClr val="bg2"/>
              </a:solidFill>
              <a:prstDash val="solid"/>
              <a:miter/>
              <a:headEnd type="none" w="med" len="med"/>
              <a:tailEnd type="none" w="med" len="med"/>
            </a:ln>
          </p:spPr>
          <p:txBody>
            <a:bodyPr wrap="none"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1400" b="1" dirty="0">
                <a:solidFill>
                  <a:schemeClr val="bg1"/>
                </a:solidFill>
                <a:ea typeface="华文细黑" pitchFamily="2" charset="-122"/>
              </a:endParaRPr>
            </a:p>
          </p:txBody>
        </p:sp>
        <p:sp>
          <p:nvSpPr>
            <p:cNvPr id="171085" name="Rectangle 12"/>
            <p:cNvSpPr/>
            <p:nvPr/>
          </p:nvSpPr>
          <p:spPr>
            <a:xfrm>
              <a:off x="0" y="183"/>
              <a:ext cx="1588" cy="521"/>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800" b="1" dirty="0"/>
                <a:t>以理解为核心的</a:t>
              </a:r>
              <a:endParaRPr lang="zh-CN" altLang="en-US" sz="2800" b="1" dirty="0"/>
            </a:p>
            <a:p>
              <a:pPr marL="0" lvl="0" indent="0" algn="ctr" eaLnBrk="1" hangingPunct="1">
                <a:spcBef>
                  <a:spcPct val="0"/>
                </a:spcBef>
                <a:buNone/>
              </a:pPr>
              <a:r>
                <a:rPr lang="zh-CN" altLang="en-US" sz="2800" b="1" dirty="0">
                  <a:solidFill>
                    <a:srgbClr val="FF0000"/>
                  </a:solidFill>
                </a:rPr>
                <a:t>吸收内化</a:t>
              </a:r>
              <a:endParaRPr lang="zh-CN" altLang="en-US" sz="2800" b="1" dirty="0">
                <a:solidFill>
                  <a:srgbClr val="FF0000"/>
                </a:solidFill>
              </a:endParaRPr>
            </a:p>
          </p:txBody>
        </p:sp>
      </p:grpSp>
      <p:cxnSp>
        <p:nvCxnSpPr>
          <p:cNvPr id="100" name="AutoShape 13"/>
          <p:cNvCxnSpPr/>
          <p:nvPr/>
        </p:nvCxnSpPr>
        <p:spPr>
          <a:xfrm rot="5400000" flipV="1">
            <a:off x="1724025" y="2709863"/>
            <a:ext cx="1588" cy="2517775"/>
          </a:xfrm>
          <a:prstGeom prst="bentConnector3">
            <a:avLst>
              <a:gd name="adj1" fmla="val -14400000"/>
            </a:avLst>
          </a:prstGeom>
          <a:ln w="28575" cap="flat" cmpd="sng">
            <a:solidFill>
              <a:schemeClr val="tx1"/>
            </a:solidFill>
            <a:prstDash val="solid"/>
            <a:miter/>
            <a:headEnd type="none" w="med" len="med"/>
            <a:tailEnd type="none" w="med" len="med"/>
          </a:ln>
        </p:spPr>
      </p:cxnSp>
      <p:cxnSp>
        <p:nvCxnSpPr>
          <p:cNvPr id="101" name="AutoShape 14"/>
          <p:cNvCxnSpPr/>
          <p:nvPr/>
        </p:nvCxnSpPr>
        <p:spPr>
          <a:xfrm rot="5400000" flipV="1">
            <a:off x="4552950" y="3482975"/>
            <a:ext cx="1588" cy="3132138"/>
          </a:xfrm>
          <a:prstGeom prst="bentConnector3">
            <a:avLst>
              <a:gd name="adj1" fmla="val -9500005"/>
            </a:avLst>
          </a:prstGeom>
          <a:ln w="28575" cap="flat" cmpd="sng">
            <a:solidFill>
              <a:schemeClr val="tx1"/>
            </a:solidFill>
            <a:prstDash val="solid"/>
            <a:miter/>
            <a:headEnd type="none" w="med" len="med"/>
            <a:tailEnd type="none" w="med" len="med"/>
          </a:ln>
        </p:spPr>
      </p:cxnSp>
      <p:grpSp>
        <p:nvGrpSpPr>
          <p:cNvPr id="102" name="Group 17"/>
          <p:cNvGrpSpPr/>
          <p:nvPr/>
        </p:nvGrpSpPr>
        <p:grpSpPr>
          <a:xfrm>
            <a:off x="179388" y="3970338"/>
            <a:ext cx="1296987" cy="792162"/>
            <a:chOff x="0" y="0"/>
            <a:chExt cx="818" cy="499"/>
          </a:xfrm>
        </p:grpSpPr>
        <p:sp>
          <p:nvSpPr>
            <p:cNvPr id="171082" name="Rectangle 17"/>
            <p:cNvSpPr/>
            <p:nvPr/>
          </p:nvSpPr>
          <p:spPr>
            <a:xfrm>
              <a:off x="1" y="0"/>
              <a:ext cx="817" cy="136"/>
            </a:xfrm>
            <a:prstGeom prst="rect">
              <a:avLst/>
            </a:prstGeom>
            <a:gradFill rotWithShape="1">
              <a:gsLst>
                <a:gs pos="0">
                  <a:schemeClr val="bg2"/>
                </a:gs>
                <a:gs pos="100000">
                  <a:srgbClr val="404040"/>
                </a:gs>
              </a:gsLst>
              <a:lin ang="18900000" scaled="1"/>
              <a:tileRect/>
            </a:gradFill>
            <a:ln w="9525" cap="flat" cmpd="sng">
              <a:solidFill>
                <a:schemeClr val="bg2"/>
              </a:solidFill>
              <a:prstDash val="solid"/>
              <a:miter/>
              <a:headEnd type="none" w="med" len="med"/>
              <a:tailEnd type="none" w="med" len="med"/>
            </a:ln>
          </p:spPr>
          <p:txBody>
            <a:bodyPr wrap="none"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1400" b="1" dirty="0">
                <a:solidFill>
                  <a:schemeClr val="bg1"/>
                </a:solidFill>
                <a:ea typeface="华文细黑" pitchFamily="2" charset="-122"/>
              </a:endParaRPr>
            </a:p>
          </p:txBody>
        </p:sp>
        <p:sp>
          <p:nvSpPr>
            <p:cNvPr id="171083" name="Rectangle 18"/>
            <p:cNvSpPr/>
            <p:nvPr/>
          </p:nvSpPr>
          <p:spPr>
            <a:xfrm>
              <a:off x="0" y="110"/>
              <a:ext cx="817" cy="389"/>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000" b="1" dirty="0"/>
                <a:t>自主学习中</a:t>
              </a:r>
              <a:endParaRPr lang="zh-CN" altLang="en-US" sz="2000" b="1" dirty="0"/>
            </a:p>
            <a:p>
              <a:pPr marL="0" lvl="0" indent="0" algn="ctr" eaLnBrk="1" hangingPunct="1">
                <a:spcBef>
                  <a:spcPct val="0"/>
                </a:spcBef>
                <a:buNone/>
              </a:pPr>
              <a:r>
                <a:rPr lang="zh-CN" altLang="en-US" sz="2000" b="1" dirty="0"/>
                <a:t>的问题呈现</a:t>
              </a:r>
              <a:endParaRPr lang="zh-CN" altLang="en-US" sz="2000" b="1" dirty="0"/>
            </a:p>
          </p:txBody>
        </p:sp>
      </p:grpSp>
      <p:grpSp>
        <p:nvGrpSpPr>
          <p:cNvPr id="105" name="Group 20"/>
          <p:cNvGrpSpPr/>
          <p:nvPr/>
        </p:nvGrpSpPr>
        <p:grpSpPr>
          <a:xfrm>
            <a:off x="3419475" y="2314575"/>
            <a:ext cx="2520950" cy="1117600"/>
            <a:chOff x="0" y="0"/>
            <a:chExt cx="1588" cy="704"/>
          </a:xfrm>
        </p:grpSpPr>
        <p:sp>
          <p:nvSpPr>
            <p:cNvPr id="171080" name="Rectangle 9"/>
            <p:cNvSpPr/>
            <p:nvPr/>
          </p:nvSpPr>
          <p:spPr>
            <a:xfrm>
              <a:off x="0" y="0"/>
              <a:ext cx="1588" cy="182"/>
            </a:xfrm>
            <a:prstGeom prst="rect">
              <a:avLst/>
            </a:prstGeom>
            <a:gradFill rotWithShape="1">
              <a:gsLst>
                <a:gs pos="0">
                  <a:schemeClr val="bg2"/>
                </a:gs>
                <a:gs pos="100000">
                  <a:srgbClr val="404040"/>
                </a:gs>
              </a:gsLst>
              <a:lin ang="18900000" scaled="1"/>
              <a:tileRect/>
            </a:gradFill>
            <a:ln w="9525" cap="flat" cmpd="sng">
              <a:solidFill>
                <a:schemeClr val="bg2"/>
              </a:solidFill>
              <a:prstDash val="solid"/>
              <a:miter/>
              <a:headEnd type="none" w="med" len="med"/>
              <a:tailEnd type="none" w="med" len="med"/>
            </a:ln>
          </p:spPr>
          <p:txBody>
            <a:bodyPr wrap="none"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1400" b="1" dirty="0">
                <a:solidFill>
                  <a:schemeClr val="bg1"/>
                </a:solidFill>
                <a:ea typeface="华文细黑" pitchFamily="2" charset="-122"/>
              </a:endParaRPr>
            </a:p>
          </p:txBody>
        </p:sp>
        <p:sp>
          <p:nvSpPr>
            <p:cNvPr id="171081" name="Rectangle 10"/>
            <p:cNvSpPr/>
            <p:nvPr/>
          </p:nvSpPr>
          <p:spPr>
            <a:xfrm>
              <a:off x="0" y="183"/>
              <a:ext cx="1588" cy="521"/>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800" b="1" dirty="0"/>
                <a:t>以理解为核心的</a:t>
              </a:r>
              <a:endParaRPr lang="zh-CN" altLang="en-US" sz="2800" b="1" dirty="0"/>
            </a:p>
            <a:p>
              <a:pPr marL="0" lvl="0" indent="0" algn="ctr" eaLnBrk="1" hangingPunct="1">
                <a:spcBef>
                  <a:spcPct val="0"/>
                </a:spcBef>
                <a:buNone/>
              </a:pPr>
              <a:r>
                <a:rPr lang="zh-CN" altLang="en-US" sz="2800" b="1" dirty="0">
                  <a:solidFill>
                    <a:srgbClr val="FF0000"/>
                  </a:solidFill>
                </a:rPr>
                <a:t>元认知培养</a:t>
              </a:r>
              <a:endParaRPr lang="zh-CN" altLang="en-US" sz="2800" b="1" dirty="0">
                <a:solidFill>
                  <a:srgbClr val="FF0000"/>
                </a:solidFill>
              </a:endParaRPr>
            </a:p>
          </p:txBody>
        </p:sp>
      </p:grpSp>
      <p:cxnSp>
        <p:nvCxnSpPr>
          <p:cNvPr id="108" name="AutoShape 14"/>
          <p:cNvCxnSpPr>
            <a:stCxn id="171086" idx="0"/>
            <a:endCxn id="171084" idx="0"/>
          </p:cNvCxnSpPr>
          <p:nvPr/>
        </p:nvCxnSpPr>
        <p:spPr>
          <a:xfrm rot="5400000" flipV="1">
            <a:off x="4679950" y="-636587"/>
            <a:ext cx="1588" cy="5903912"/>
          </a:xfrm>
          <a:prstGeom prst="bentConnector3">
            <a:avLst>
              <a:gd name="adj1" fmla="val -14400000"/>
            </a:avLst>
          </a:prstGeom>
          <a:ln w="28575" cap="flat" cmpd="sng">
            <a:solidFill>
              <a:schemeClr val="tx1"/>
            </a:solidFill>
            <a:prstDash val="solid"/>
            <a:miter/>
            <a:headEnd type="none" w="med" len="med"/>
            <a:tailEnd type="none" w="med" len="med"/>
          </a:ln>
        </p:spPr>
      </p:cxnSp>
      <p:grpSp>
        <p:nvGrpSpPr>
          <p:cNvPr id="109" name="Group 24"/>
          <p:cNvGrpSpPr/>
          <p:nvPr/>
        </p:nvGrpSpPr>
        <p:grpSpPr>
          <a:xfrm>
            <a:off x="1042988" y="4978400"/>
            <a:ext cx="1298575" cy="796925"/>
            <a:chOff x="0" y="0"/>
            <a:chExt cx="818" cy="502"/>
          </a:xfrm>
        </p:grpSpPr>
        <p:sp>
          <p:nvSpPr>
            <p:cNvPr id="171078" name="Rectangle 17"/>
            <p:cNvSpPr/>
            <p:nvPr/>
          </p:nvSpPr>
          <p:spPr>
            <a:xfrm>
              <a:off x="1" y="0"/>
              <a:ext cx="817" cy="136"/>
            </a:xfrm>
            <a:prstGeom prst="rect">
              <a:avLst/>
            </a:prstGeom>
            <a:gradFill rotWithShape="1">
              <a:gsLst>
                <a:gs pos="0">
                  <a:schemeClr val="bg2"/>
                </a:gs>
                <a:gs pos="100000">
                  <a:srgbClr val="404040"/>
                </a:gs>
              </a:gsLst>
              <a:lin ang="18900000" scaled="1"/>
              <a:tileRect/>
            </a:gradFill>
            <a:ln w="9525" cap="flat" cmpd="sng">
              <a:solidFill>
                <a:schemeClr val="bg2"/>
              </a:solidFill>
              <a:prstDash val="solid"/>
              <a:miter/>
              <a:headEnd type="none" w="med" len="med"/>
              <a:tailEnd type="none" w="med" len="med"/>
            </a:ln>
          </p:spPr>
          <p:txBody>
            <a:bodyPr wrap="none"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1400" b="1" dirty="0">
                <a:solidFill>
                  <a:schemeClr val="bg1"/>
                </a:solidFill>
                <a:ea typeface="华文细黑" pitchFamily="2" charset="-122"/>
              </a:endParaRPr>
            </a:p>
          </p:txBody>
        </p:sp>
        <p:sp>
          <p:nvSpPr>
            <p:cNvPr id="171079" name="Rectangle 18"/>
            <p:cNvSpPr/>
            <p:nvPr/>
          </p:nvSpPr>
          <p:spPr>
            <a:xfrm>
              <a:off x="0" y="113"/>
              <a:ext cx="817" cy="389"/>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000" b="1" dirty="0"/>
                <a:t>典型问题</a:t>
              </a:r>
              <a:endParaRPr lang="zh-CN" altLang="en-US" sz="2000" b="1" dirty="0"/>
            </a:p>
            <a:p>
              <a:pPr marL="0" lvl="0" indent="0" algn="ctr" eaLnBrk="1" hangingPunct="1">
                <a:spcBef>
                  <a:spcPct val="0"/>
                </a:spcBef>
                <a:buNone/>
              </a:pPr>
              <a:r>
                <a:rPr lang="zh-CN" altLang="en-US" sz="2000" b="1" dirty="0"/>
                <a:t>纠错</a:t>
              </a:r>
              <a:endParaRPr lang="zh-CN" altLang="en-US" sz="2000" b="1" dirty="0"/>
            </a:p>
          </p:txBody>
        </p:sp>
      </p:grpSp>
      <p:grpSp>
        <p:nvGrpSpPr>
          <p:cNvPr id="112" name="Group 27"/>
          <p:cNvGrpSpPr/>
          <p:nvPr/>
        </p:nvGrpSpPr>
        <p:grpSpPr>
          <a:xfrm>
            <a:off x="2481263" y="3970338"/>
            <a:ext cx="1298575" cy="788987"/>
            <a:chOff x="0" y="0"/>
            <a:chExt cx="818" cy="497"/>
          </a:xfrm>
        </p:grpSpPr>
        <p:sp>
          <p:nvSpPr>
            <p:cNvPr id="171076" name="Rectangle 17"/>
            <p:cNvSpPr/>
            <p:nvPr/>
          </p:nvSpPr>
          <p:spPr>
            <a:xfrm>
              <a:off x="1" y="0"/>
              <a:ext cx="817" cy="136"/>
            </a:xfrm>
            <a:prstGeom prst="rect">
              <a:avLst/>
            </a:prstGeom>
            <a:gradFill rotWithShape="1">
              <a:gsLst>
                <a:gs pos="0">
                  <a:schemeClr val="bg2"/>
                </a:gs>
                <a:gs pos="100000">
                  <a:srgbClr val="404040"/>
                </a:gs>
              </a:gsLst>
              <a:lin ang="18900000" scaled="1"/>
              <a:tileRect/>
            </a:gradFill>
            <a:ln w="9525" cap="flat" cmpd="sng">
              <a:solidFill>
                <a:schemeClr val="bg2"/>
              </a:solidFill>
              <a:prstDash val="solid"/>
              <a:miter/>
              <a:headEnd type="none" w="med" len="med"/>
              <a:tailEnd type="none" w="med" len="med"/>
            </a:ln>
          </p:spPr>
          <p:txBody>
            <a:bodyPr wrap="none"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1400" b="1" dirty="0">
                <a:solidFill>
                  <a:schemeClr val="bg1"/>
                </a:solidFill>
                <a:ea typeface="华文细黑" pitchFamily="2" charset="-122"/>
              </a:endParaRPr>
            </a:p>
          </p:txBody>
        </p:sp>
        <p:sp>
          <p:nvSpPr>
            <p:cNvPr id="171077" name="Rectangle 18"/>
            <p:cNvSpPr/>
            <p:nvPr/>
          </p:nvSpPr>
          <p:spPr>
            <a:xfrm>
              <a:off x="0" y="108"/>
              <a:ext cx="817" cy="389"/>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000" b="1" dirty="0"/>
                <a:t>教师点拨</a:t>
              </a:r>
              <a:endParaRPr lang="zh-CN" altLang="en-US" sz="2000" b="1" dirty="0"/>
            </a:p>
          </p:txBody>
        </p:sp>
      </p:grpSp>
      <p:grpSp>
        <p:nvGrpSpPr>
          <p:cNvPr id="115" name="Group 30"/>
          <p:cNvGrpSpPr/>
          <p:nvPr/>
        </p:nvGrpSpPr>
        <p:grpSpPr>
          <a:xfrm>
            <a:off x="2555875" y="5049838"/>
            <a:ext cx="1298575" cy="796925"/>
            <a:chOff x="0" y="0"/>
            <a:chExt cx="818" cy="502"/>
          </a:xfrm>
        </p:grpSpPr>
        <p:sp>
          <p:nvSpPr>
            <p:cNvPr id="171074" name="Rectangle 17"/>
            <p:cNvSpPr/>
            <p:nvPr/>
          </p:nvSpPr>
          <p:spPr>
            <a:xfrm>
              <a:off x="1" y="0"/>
              <a:ext cx="817" cy="136"/>
            </a:xfrm>
            <a:prstGeom prst="rect">
              <a:avLst/>
            </a:prstGeom>
            <a:gradFill rotWithShape="1">
              <a:gsLst>
                <a:gs pos="0">
                  <a:schemeClr val="bg2"/>
                </a:gs>
                <a:gs pos="100000">
                  <a:srgbClr val="404040"/>
                </a:gs>
              </a:gsLst>
              <a:lin ang="18900000" scaled="1"/>
              <a:tileRect/>
            </a:gradFill>
            <a:ln w="9525" cap="flat" cmpd="sng">
              <a:solidFill>
                <a:schemeClr val="bg2"/>
              </a:solidFill>
              <a:prstDash val="solid"/>
              <a:miter/>
              <a:headEnd type="none" w="med" len="med"/>
              <a:tailEnd type="none" w="med" len="med"/>
            </a:ln>
          </p:spPr>
          <p:txBody>
            <a:bodyPr wrap="none"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1400" b="1" dirty="0">
                <a:solidFill>
                  <a:schemeClr val="bg1"/>
                </a:solidFill>
                <a:ea typeface="华文细黑" pitchFamily="2" charset="-122"/>
              </a:endParaRPr>
            </a:p>
          </p:txBody>
        </p:sp>
        <p:sp>
          <p:nvSpPr>
            <p:cNvPr id="171075" name="Rectangle 18"/>
            <p:cNvSpPr/>
            <p:nvPr/>
          </p:nvSpPr>
          <p:spPr>
            <a:xfrm>
              <a:off x="0" y="113"/>
              <a:ext cx="817" cy="389"/>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000" b="1" dirty="0"/>
                <a:t>变式训练</a:t>
              </a:r>
              <a:endParaRPr lang="zh-CN" altLang="en-US" sz="2000" b="1" dirty="0"/>
            </a:p>
          </p:txBody>
        </p:sp>
      </p:grpSp>
      <p:grpSp>
        <p:nvGrpSpPr>
          <p:cNvPr id="118" name="Group 33"/>
          <p:cNvGrpSpPr/>
          <p:nvPr/>
        </p:nvGrpSpPr>
        <p:grpSpPr>
          <a:xfrm>
            <a:off x="3994150" y="5049838"/>
            <a:ext cx="1298575" cy="833437"/>
            <a:chOff x="0" y="0"/>
            <a:chExt cx="818" cy="525"/>
          </a:xfrm>
        </p:grpSpPr>
        <p:sp>
          <p:nvSpPr>
            <p:cNvPr id="171072" name="Rectangle 17"/>
            <p:cNvSpPr/>
            <p:nvPr/>
          </p:nvSpPr>
          <p:spPr>
            <a:xfrm>
              <a:off x="1" y="0"/>
              <a:ext cx="817" cy="136"/>
            </a:xfrm>
            <a:prstGeom prst="rect">
              <a:avLst/>
            </a:prstGeom>
            <a:gradFill rotWithShape="1">
              <a:gsLst>
                <a:gs pos="0">
                  <a:schemeClr val="bg2"/>
                </a:gs>
                <a:gs pos="100000">
                  <a:srgbClr val="404040"/>
                </a:gs>
              </a:gsLst>
              <a:lin ang="18900000" scaled="1"/>
              <a:tileRect/>
            </a:gradFill>
            <a:ln w="9525" cap="flat" cmpd="sng">
              <a:solidFill>
                <a:schemeClr val="bg2"/>
              </a:solidFill>
              <a:prstDash val="solid"/>
              <a:miter/>
              <a:headEnd type="none" w="med" len="med"/>
              <a:tailEnd type="none" w="med" len="med"/>
            </a:ln>
          </p:spPr>
          <p:txBody>
            <a:bodyPr wrap="none"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1400" b="1" dirty="0">
                <a:solidFill>
                  <a:schemeClr val="bg1"/>
                </a:solidFill>
                <a:ea typeface="华文细黑" pitchFamily="2" charset="-122"/>
              </a:endParaRPr>
            </a:p>
          </p:txBody>
        </p:sp>
        <p:sp>
          <p:nvSpPr>
            <p:cNvPr id="171073" name="Rectangle 18"/>
            <p:cNvSpPr/>
            <p:nvPr/>
          </p:nvSpPr>
          <p:spPr>
            <a:xfrm>
              <a:off x="0" y="136"/>
              <a:ext cx="817" cy="389"/>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000" b="1" dirty="0"/>
                <a:t>拓展探究</a:t>
              </a:r>
              <a:endParaRPr lang="zh-CN" altLang="en-US" sz="2000" b="1" dirty="0"/>
            </a:p>
          </p:txBody>
        </p:sp>
      </p:grpSp>
      <p:grpSp>
        <p:nvGrpSpPr>
          <p:cNvPr id="121" name="Group 36"/>
          <p:cNvGrpSpPr/>
          <p:nvPr/>
        </p:nvGrpSpPr>
        <p:grpSpPr>
          <a:xfrm>
            <a:off x="5432425" y="5049838"/>
            <a:ext cx="1298575" cy="833437"/>
            <a:chOff x="0" y="0"/>
            <a:chExt cx="818" cy="525"/>
          </a:xfrm>
        </p:grpSpPr>
        <p:sp>
          <p:nvSpPr>
            <p:cNvPr id="171070" name="Rectangle 17"/>
            <p:cNvSpPr/>
            <p:nvPr/>
          </p:nvSpPr>
          <p:spPr>
            <a:xfrm>
              <a:off x="1" y="0"/>
              <a:ext cx="817" cy="136"/>
            </a:xfrm>
            <a:prstGeom prst="rect">
              <a:avLst/>
            </a:prstGeom>
            <a:gradFill rotWithShape="1">
              <a:gsLst>
                <a:gs pos="0">
                  <a:schemeClr val="bg2"/>
                </a:gs>
                <a:gs pos="100000">
                  <a:srgbClr val="404040"/>
                </a:gs>
              </a:gsLst>
              <a:lin ang="18900000" scaled="1"/>
              <a:tileRect/>
            </a:gradFill>
            <a:ln w="9525" cap="flat" cmpd="sng">
              <a:solidFill>
                <a:schemeClr val="bg2"/>
              </a:solidFill>
              <a:prstDash val="solid"/>
              <a:miter/>
              <a:headEnd type="none" w="med" len="med"/>
              <a:tailEnd type="none" w="med" len="med"/>
            </a:ln>
          </p:spPr>
          <p:txBody>
            <a:bodyPr wrap="none"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1400" b="1" dirty="0">
                <a:solidFill>
                  <a:schemeClr val="bg1"/>
                </a:solidFill>
                <a:ea typeface="华文细黑" pitchFamily="2" charset="-122"/>
              </a:endParaRPr>
            </a:p>
          </p:txBody>
        </p:sp>
        <p:sp>
          <p:nvSpPr>
            <p:cNvPr id="171071" name="Rectangle 18"/>
            <p:cNvSpPr/>
            <p:nvPr/>
          </p:nvSpPr>
          <p:spPr>
            <a:xfrm>
              <a:off x="0" y="136"/>
              <a:ext cx="817" cy="389"/>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000" b="1" dirty="0"/>
                <a:t>教师点拨</a:t>
              </a:r>
              <a:endParaRPr lang="zh-CN" altLang="en-US" sz="2000" b="1" dirty="0"/>
            </a:p>
          </p:txBody>
        </p:sp>
      </p:grpSp>
      <p:sp>
        <p:nvSpPr>
          <p:cNvPr id="124" name="Line 5"/>
          <p:cNvSpPr/>
          <p:nvPr/>
        </p:nvSpPr>
        <p:spPr>
          <a:xfrm>
            <a:off x="7597775" y="3467100"/>
            <a:ext cx="0" cy="1584325"/>
          </a:xfrm>
          <a:prstGeom prst="line">
            <a:avLst/>
          </a:prstGeom>
          <a:ln w="28575" cap="flat" cmpd="sng">
            <a:solidFill>
              <a:schemeClr val="tx1"/>
            </a:solidFill>
            <a:prstDash val="solid"/>
            <a:headEnd type="none" w="med" len="med"/>
            <a:tailEnd type="none" w="med" len="med"/>
          </a:ln>
        </p:spPr>
      </p:sp>
      <p:cxnSp>
        <p:nvCxnSpPr>
          <p:cNvPr id="125" name="AutoShape 13"/>
          <p:cNvCxnSpPr>
            <a:stCxn id="171086" idx="0"/>
            <a:endCxn id="171084" idx="0"/>
          </p:cNvCxnSpPr>
          <p:nvPr/>
        </p:nvCxnSpPr>
        <p:spPr>
          <a:xfrm rot="5400000" flipV="1">
            <a:off x="7434263" y="2801938"/>
            <a:ext cx="1587" cy="2481262"/>
          </a:xfrm>
          <a:prstGeom prst="bentConnector3">
            <a:avLst>
              <a:gd name="adj1" fmla="val -14400000"/>
            </a:avLst>
          </a:prstGeom>
          <a:ln w="28575" cap="flat" cmpd="sng">
            <a:solidFill>
              <a:schemeClr val="tx1"/>
            </a:solidFill>
            <a:prstDash val="solid"/>
            <a:miter/>
            <a:headEnd type="none" w="med" len="med"/>
            <a:tailEnd type="none" w="med" len="med"/>
          </a:ln>
        </p:spPr>
      </p:cxnSp>
      <p:grpSp>
        <p:nvGrpSpPr>
          <p:cNvPr id="126" name="Group 41"/>
          <p:cNvGrpSpPr/>
          <p:nvPr/>
        </p:nvGrpSpPr>
        <p:grpSpPr>
          <a:xfrm>
            <a:off x="5364163" y="4041775"/>
            <a:ext cx="1298575" cy="788988"/>
            <a:chOff x="0" y="0"/>
            <a:chExt cx="818" cy="497"/>
          </a:xfrm>
        </p:grpSpPr>
        <p:sp>
          <p:nvSpPr>
            <p:cNvPr id="171068" name="Rectangle 17"/>
            <p:cNvSpPr/>
            <p:nvPr/>
          </p:nvSpPr>
          <p:spPr>
            <a:xfrm>
              <a:off x="1" y="0"/>
              <a:ext cx="817" cy="136"/>
            </a:xfrm>
            <a:prstGeom prst="rect">
              <a:avLst/>
            </a:prstGeom>
            <a:gradFill rotWithShape="1">
              <a:gsLst>
                <a:gs pos="0">
                  <a:schemeClr val="bg2"/>
                </a:gs>
                <a:gs pos="100000">
                  <a:srgbClr val="404040"/>
                </a:gs>
              </a:gsLst>
              <a:lin ang="18900000" scaled="1"/>
              <a:tileRect/>
            </a:gradFill>
            <a:ln w="9525" cap="flat" cmpd="sng">
              <a:solidFill>
                <a:schemeClr val="bg2"/>
              </a:solidFill>
              <a:prstDash val="solid"/>
              <a:miter/>
              <a:headEnd type="none" w="med" len="med"/>
              <a:tailEnd type="none" w="med" len="med"/>
            </a:ln>
          </p:spPr>
          <p:txBody>
            <a:bodyPr wrap="none"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1400" b="1" dirty="0">
                <a:solidFill>
                  <a:schemeClr val="bg1"/>
                </a:solidFill>
                <a:ea typeface="华文细黑" pitchFamily="2" charset="-122"/>
              </a:endParaRPr>
            </a:p>
          </p:txBody>
        </p:sp>
        <p:sp>
          <p:nvSpPr>
            <p:cNvPr id="171069" name="Rectangle 18"/>
            <p:cNvSpPr/>
            <p:nvPr/>
          </p:nvSpPr>
          <p:spPr>
            <a:xfrm>
              <a:off x="0" y="108"/>
              <a:ext cx="817" cy="389"/>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000" b="1" dirty="0"/>
                <a:t>当堂作业</a:t>
              </a:r>
              <a:endParaRPr lang="zh-CN" altLang="en-US" sz="2000" b="1" dirty="0"/>
            </a:p>
          </p:txBody>
        </p:sp>
      </p:grpSp>
      <p:grpSp>
        <p:nvGrpSpPr>
          <p:cNvPr id="129" name="Group 44"/>
          <p:cNvGrpSpPr/>
          <p:nvPr/>
        </p:nvGrpSpPr>
        <p:grpSpPr>
          <a:xfrm>
            <a:off x="7740650" y="4041775"/>
            <a:ext cx="1298575" cy="788988"/>
            <a:chOff x="0" y="0"/>
            <a:chExt cx="818" cy="497"/>
          </a:xfrm>
        </p:grpSpPr>
        <p:sp>
          <p:nvSpPr>
            <p:cNvPr id="171066" name="Rectangle 17"/>
            <p:cNvSpPr/>
            <p:nvPr/>
          </p:nvSpPr>
          <p:spPr>
            <a:xfrm>
              <a:off x="1" y="0"/>
              <a:ext cx="817" cy="136"/>
            </a:xfrm>
            <a:prstGeom prst="rect">
              <a:avLst/>
            </a:prstGeom>
            <a:gradFill rotWithShape="1">
              <a:gsLst>
                <a:gs pos="0">
                  <a:schemeClr val="bg2"/>
                </a:gs>
                <a:gs pos="100000">
                  <a:srgbClr val="404040"/>
                </a:gs>
              </a:gsLst>
              <a:lin ang="18900000" scaled="1"/>
              <a:tileRect/>
            </a:gradFill>
            <a:ln w="9525" cap="flat" cmpd="sng">
              <a:solidFill>
                <a:schemeClr val="bg2"/>
              </a:solidFill>
              <a:prstDash val="solid"/>
              <a:miter/>
              <a:headEnd type="none" w="med" len="med"/>
              <a:tailEnd type="none" w="med" len="med"/>
            </a:ln>
          </p:spPr>
          <p:txBody>
            <a:bodyPr wrap="none"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1400" b="1" dirty="0">
                <a:solidFill>
                  <a:schemeClr val="bg1"/>
                </a:solidFill>
                <a:ea typeface="华文细黑" pitchFamily="2" charset="-122"/>
              </a:endParaRPr>
            </a:p>
          </p:txBody>
        </p:sp>
        <p:sp>
          <p:nvSpPr>
            <p:cNvPr id="171067" name="Rectangle 18"/>
            <p:cNvSpPr/>
            <p:nvPr/>
          </p:nvSpPr>
          <p:spPr>
            <a:xfrm>
              <a:off x="0" y="108"/>
              <a:ext cx="817" cy="389"/>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000" b="1" dirty="0"/>
                <a:t>总结提升</a:t>
              </a:r>
              <a:endParaRPr lang="zh-CN" altLang="en-US" sz="2000" b="1" dirty="0"/>
            </a:p>
          </p:txBody>
        </p:sp>
      </p:grpSp>
      <p:grpSp>
        <p:nvGrpSpPr>
          <p:cNvPr id="132" name="Group 47"/>
          <p:cNvGrpSpPr/>
          <p:nvPr/>
        </p:nvGrpSpPr>
        <p:grpSpPr>
          <a:xfrm>
            <a:off x="7019925" y="5049838"/>
            <a:ext cx="1298575" cy="796925"/>
            <a:chOff x="0" y="0"/>
            <a:chExt cx="818" cy="502"/>
          </a:xfrm>
        </p:grpSpPr>
        <p:sp>
          <p:nvSpPr>
            <p:cNvPr id="171064" name="Rectangle 17"/>
            <p:cNvSpPr/>
            <p:nvPr/>
          </p:nvSpPr>
          <p:spPr>
            <a:xfrm>
              <a:off x="1" y="0"/>
              <a:ext cx="817" cy="136"/>
            </a:xfrm>
            <a:prstGeom prst="rect">
              <a:avLst/>
            </a:prstGeom>
            <a:gradFill rotWithShape="1">
              <a:gsLst>
                <a:gs pos="0">
                  <a:schemeClr val="bg2"/>
                </a:gs>
                <a:gs pos="100000">
                  <a:srgbClr val="404040"/>
                </a:gs>
              </a:gsLst>
              <a:lin ang="18900000" scaled="1"/>
              <a:tileRect/>
            </a:gradFill>
            <a:ln w="9525" cap="flat" cmpd="sng">
              <a:solidFill>
                <a:schemeClr val="bg2"/>
              </a:solidFill>
              <a:prstDash val="solid"/>
              <a:miter/>
              <a:headEnd type="none" w="med" len="med"/>
              <a:tailEnd type="none" w="med" len="med"/>
            </a:ln>
          </p:spPr>
          <p:txBody>
            <a:bodyPr wrap="none"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1400" b="1" dirty="0">
                <a:solidFill>
                  <a:schemeClr val="bg1"/>
                </a:solidFill>
                <a:ea typeface="华文细黑" pitchFamily="2" charset="-122"/>
              </a:endParaRPr>
            </a:p>
          </p:txBody>
        </p:sp>
        <p:sp>
          <p:nvSpPr>
            <p:cNvPr id="171065" name="Rectangle 18"/>
            <p:cNvSpPr/>
            <p:nvPr/>
          </p:nvSpPr>
          <p:spPr>
            <a:xfrm>
              <a:off x="0" y="113"/>
              <a:ext cx="817" cy="389"/>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000" b="1" dirty="0"/>
                <a:t>交流反馈</a:t>
              </a:r>
              <a:endParaRPr lang="zh-CN" altLang="en-US" sz="2000" b="1" dirty="0"/>
            </a:p>
          </p:txBody>
        </p:sp>
      </p:grpSp>
      <p:grpSp>
        <p:nvGrpSpPr>
          <p:cNvPr id="171045" name="组合 118"/>
          <p:cNvGrpSpPr/>
          <p:nvPr/>
        </p:nvGrpSpPr>
        <p:grpSpPr>
          <a:xfrm>
            <a:off x="323850" y="5892800"/>
            <a:ext cx="966788" cy="985838"/>
            <a:chOff x="814388" y="5516563"/>
            <a:chExt cx="1447800" cy="1476375"/>
          </a:xfrm>
        </p:grpSpPr>
        <p:grpSp>
          <p:nvGrpSpPr>
            <p:cNvPr id="171056" name="Group 89"/>
            <p:cNvGrpSpPr/>
            <p:nvPr/>
          </p:nvGrpSpPr>
          <p:grpSpPr>
            <a:xfrm>
              <a:off x="873125" y="5516563"/>
              <a:ext cx="1389063" cy="1349375"/>
              <a:chOff x="1701" y="346"/>
              <a:chExt cx="1179" cy="1179"/>
            </a:xfrm>
          </p:grpSpPr>
          <p:sp>
            <p:nvSpPr>
              <p:cNvPr id="123" name="Oval 90"/>
              <p:cNvSpPr>
                <a:spLocks noChangeArrowheads="1"/>
              </p:cNvSpPr>
              <p:nvPr/>
            </p:nvSpPr>
            <p:spPr bwMode="auto">
              <a:xfrm>
                <a:off x="1702" y="346"/>
                <a:ext cx="1178" cy="1180"/>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7" name="AutoShape 91"/>
              <p:cNvSpPr>
                <a:spLocks noChangeArrowheads="1"/>
              </p:cNvSpPr>
              <p:nvPr/>
            </p:nvSpPr>
            <p:spPr bwMode="auto">
              <a:xfrm>
                <a:off x="1720" y="483"/>
                <a:ext cx="252"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8" name="AutoShape 92"/>
              <p:cNvSpPr>
                <a:spLocks noChangeArrowheads="1"/>
              </p:cNvSpPr>
              <p:nvPr/>
            </p:nvSpPr>
            <p:spPr bwMode="auto">
              <a:xfrm rot="20824793" flipH="1">
                <a:off x="2561" y="406"/>
                <a:ext cx="278" cy="848"/>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0" name="AutoShape 93"/>
              <p:cNvSpPr>
                <a:spLocks noChangeArrowheads="1"/>
              </p:cNvSpPr>
              <p:nvPr/>
            </p:nvSpPr>
            <p:spPr bwMode="auto">
              <a:xfrm rot="5285890" flipH="1">
                <a:off x="2191" y="1026"/>
                <a:ext cx="185" cy="7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1" name="Oval 94"/>
              <p:cNvSpPr>
                <a:spLocks noChangeArrowheads="1"/>
              </p:cNvSpPr>
              <p:nvPr/>
            </p:nvSpPr>
            <p:spPr bwMode="auto">
              <a:xfrm>
                <a:off x="1800" y="1245"/>
                <a:ext cx="182" cy="183"/>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3" name="Oval 95"/>
              <p:cNvSpPr>
                <a:spLocks noChangeArrowheads="1"/>
              </p:cNvSpPr>
              <p:nvPr/>
            </p:nvSpPr>
            <p:spPr bwMode="auto">
              <a:xfrm rot="20049586" flipH="1">
                <a:off x="1710" y="394"/>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71057" name="Picture 70"/>
            <p:cNvPicPr>
              <a:picLocks noChangeAspect="1"/>
            </p:cNvPicPr>
            <p:nvPr/>
          </p:nvPicPr>
          <p:blipFill>
            <a:blip r:embed="rId1"/>
            <a:stretch>
              <a:fillRect/>
            </a:stretch>
          </p:blipFill>
          <p:spPr>
            <a:xfrm>
              <a:off x="814388" y="5622925"/>
              <a:ext cx="1414462" cy="1370013"/>
            </a:xfrm>
            <a:prstGeom prst="rect">
              <a:avLst/>
            </a:prstGeom>
            <a:noFill/>
            <a:ln w="9525">
              <a:noFill/>
            </a:ln>
          </p:spPr>
        </p:pic>
      </p:grpSp>
      <p:sp>
        <p:nvSpPr>
          <p:cNvPr id="171046" name="TextBox 1"/>
          <p:cNvSpPr txBox="1"/>
          <p:nvPr/>
        </p:nvSpPr>
        <p:spPr>
          <a:xfrm>
            <a:off x="836613" y="260350"/>
            <a:ext cx="7329487"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FFC000"/>
                </a:solidFill>
                <a:latin typeface="黑体" panose="02010609060101010101" pitchFamily="49" charset="-122"/>
                <a:ea typeface="黑体" panose="02010609060101010101" pitchFamily="49" charset="-122"/>
              </a:rPr>
              <a:t>3.2</a:t>
            </a:r>
            <a:r>
              <a:rPr lang="zh-CN" altLang="en-US" sz="3600" b="1" dirty="0">
                <a:solidFill>
                  <a:srgbClr val="FFC000"/>
                </a:solidFill>
                <a:latin typeface="黑体" panose="02010609060101010101" pitchFamily="49" charset="-122"/>
                <a:ea typeface="黑体" panose="02010609060101010101" pitchFamily="49" charset="-122"/>
              </a:rPr>
              <a:t>从“生成范式”到“嬗变实施”</a:t>
            </a:r>
            <a:endParaRPr lang="zh-CN" altLang="en-US" sz="3600" b="1" dirty="0">
              <a:solidFill>
                <a:srgbClr val="FFC000"/>
              </a:solidFill>
              <a:latin typeface="黑体" panose="02010609060101010101" pitchFamily="49" charset="-122"/>
              <a:ea typeface="黑体" panose="02010609060101010101" pitchFamily="49" charset="-122"/>
            </a:endParaRPr>
          </a:p>
        </p:txBody>
      </p:sp>
      <p:grpSp>
        <p:nvGrpSpPr>
          <p:cNvPr id="2" name="组合 1"/>
          <p:cNvGrpSpPr/>
          <p:nvPr/>
        </p:nvGrpSpPr>
        <p:grpSpPr>
          <a:xfrm>
            <a:off x="173038" y="4257675"/>
            <a:ext cx="7185025" cy="2276475"/>
            <a:chOff x="173038" y="4257675"/>
            <a:chExt cx="7185025" cy="2276475"/>
          </a:xfrm>
        </p:grpSpPr>
        <p:pic>
          <p:nvPicPr>
            <p:cNvPr id="171048" name="Picture 120">
              <a:hlinkClick r:id="rId2" action="ppaction://hlinkfile"/>
            </p:cNvPr>
            <p:cNvPicPr>
              <a:picLocks noChangeAspect="1"/>
            </p:cNvPicPr>
            <p:nvPr/>
          </p:nvPicPr>
          <p:blipFill>
            <a:blip r:embed="rId3"/>
            <a:stretch>
              <a:fillRect/>
            </a:stretch>
          </p:blipFill>
          <p:spPr>
            <a:xfrm>
              <a:off x="173038" y="4724400"/>
              <a:ext cx="598487" cy="601663"/>
            </a:xfrm>
            <a:prstGeom prst="rect">
              <a:avLst/>
            </a:prstGeom>
            <a:noFill/>
            <a:ln w="9525">
              <a:noFill/>
            </a:ln>
          </p:spPr>
        </p:pic>
        <p:pic>
          <p:nvPicPr>
            <p:cNvPr id="171049" name="Picture 120">
              <a:hlinkClick r:id="rId4" action="ppaction://hlinkfile"/>
            </p:cNvPr>
            <p:cNvPicPr>
              <a:picLocks noChangeAspect="1"/>
            </p:cNvPicPr>
            <p:nvPr/>
          </p:nvPicPr>
          <p:blipFill>
            <a:blip r:embed="rId5"/>
            <a:stretch>
              <a:fillRect/>
            </a:stretch>
          </p:blipFill>
          <p:spPr>
            <a:xfrm>
              <a:off x="201613" y="5300663"/>
              <a:ext cx="590550" cy="592137"/>
            </a:xfrm>
            <a:prstGeom prst="rect">
              <a:avLst/>
            </a:prstGeom>
            <a:noFill/>
            <a:ln w="9525">
              <a:noFill/>
            </a:ln>
          </p:spPr>
        </p:pic>
        <p:pic>
          <p:nvPicPr>
            <p:cNvPr id="171050" name="Picture 120">
              <a:hlinkClick r:id="rId6" action="ppaction://hlinkfile"/>
            </p:cNvPr>
            <p:cNvPicPr>
              <a:picLocks noChangeAspect="1"/>
            </p:cNvPicPr>
            <p:nvPr/>
          </p:nvPicPr>
          <p:blipFill>
            <a:blip r:embed="rId7"/>
            <a:stretch>
              <a:fillRect/>
            </a:stretch>
          </p:blipFill>
          <p:spPr>
            <a:xfrm>
              <a:off x="2486025" y="5848350"/>
              <a:ext cx="658813" cy="661988"/>
            </a:xfrm>
            <a:prstGeom prst="rect">
              <a:avLst/>
            </a:prstGeom>
            <a:noFill/>
            <a:ln w="9525">
              <a:noFill/>
            </a:ln>
          </p:spPr>
        </p:pic>
        <p:pic>
          <p:nvPicPr>
            <p:cNvPr id="171051" name="Picture 120">
              <a:hlinkClick r:id="rId8" action="ppaction://hlinkfile"/>
            </p:cNvPr>
            <p:cNvPicPr>
              <a:picLocks noChangeAspect="1"/>
            </p:cNvPicPr>
            <p:nvPr/>
          </p:nvPicPr>
          <p:blipFill>
            <a:blip r:embed="rId9"/>
            <a:stretch>
              <a:fillRect/>
            </a:stretch>
          </p:blipFill>
          <p:spPr>
            <a:xfrm>
              <a:off x="3132138" y="5848350"/>
              <a:ext cx="674687" cy="676275"/>
            </a:xfrm>
            <a:prstGeom prst="rect">
              <a:avLst/>
            </a:prstGeom>
            <a:noFill/>
            <a:ln w="9525">
              <a:noFill/>
            </a:ln>
          </p:spPr>
        </p:pic>
        <p:pic>
          <p:nvPicPr>
            <p:cNvPr id="171052" name="Picture 120">
              <a:hlinkClick r:id="rId10" action="ppaction://hlinkfile"/>
            </p:cNvPr>
            <p:cNvPicPr>
              <a:picLocks noChangeAspect="1"/>
            </p:cNvPicPr>
            <p:nvPr/>
          </p:nvPicPr>
          <p:blipFill>
            <a:blip r:embed="rId11"/>
            <a:stretch>
              <a:fillRect/>
            </a:stretch>
          </p:blipFill>
          <p:spPr>
            <a:xfrm>
              <a:off x="4716463" y="5835650"/>
              <a:ext cx="671512" cy="674688"/>
            </a:xfrm>
            <a:prstGeom prst="rect">
              <a:avLst/>
            </a:prstGeom>
            <a:noFill/>
            <a:ln w="9525">
              <a:noFill/>
            </a:ln>
          </p:spPr>
        </p:pic>
        <p:pic>
          <p:nvPicPr>
            <p:cNvPr id="171053" name="Picture 120">
              <a:hlinkClick r:id="rId12" action="ppaction://hlinkfile"/>
            </p:cNvPr>
            <p:cNvPicPr>
              <a:picLocks noChangeAspect="1"/>
            </p:cNvPicPr>
            <p:nvPr/>
          </p:nvPicPr>
          <p:blipFill>
            <a:blip r:embed="rId11"/>
            <a:stretch>
              <a:fillRect/>
            </a:stretch>
          </p:blipFill>
          <p:spPr>
            <a:xfrm>
              <a:off x="5364163" y="5859463"/>
              <a:ext cx="673100" cy="674687"/>
            </a:xfrm>
            <a:prstGeom prst="rect">
              <a:avLst/>
            </a:prstGeom>
            <a:noFill/>
            <a:ln w="9525">
              <a:noFill/>
            </a:ln>
          </p:spPr>
        </p:pic>
        <p:pic>
          <p:nvPicPr>
            <p:cNvPr id="171054" name="Picture 120">
              <a:hlinkClick r:id="rId13" action="ppaction://hlinkfile"/>
            </p:cNvPr>
            <p:cNvPicPr>
              <a:picLocks noChangeAspect="1"/>
            </p:cNvPicPr>
            <p:nvPr/>
          </p:nvPicPr>
          <p:blipFill>
            <a:blip r:embed="rId11"/>
            <a:stretch>
              <a:fillRect/>
            </a:stretch>
          </p:blipFill>
          <p:spPr>
            <a:xfrm>
              <a:off x="5964238" y="5856288"/>
              <a:ext cx="673100" cy="674687"/>
            </a:xfrm>
            <a:prstGeom prst="rect">
              <a:avLst/>
            </a:prstGeom>
            <a:noFill/>
            <a:ln w="9525">
              <a:noFill/>
            </a:ln>
          </p:spPr>
        </p:pic>
        <p:pic>
          <p:nvPicPr>
            <p:cNvPr id="171055" name="Picture 120">
              <a:hlinkClick r:id="rId14" action="ppaction://hlinkfile"/>
            </p:cNvPr>
            <p:cNvPicPr>
              <a:picLocks noChangeAspect="1"/>
            </p:cNvPicPr>
            <p:nvPr/>
          </p:nvPicPr>
          <p:blipFill>
            <a:blip r:embed="rId11"/>
            <a:stretch>
              <a:fillRect/>
            </a:stretch>
          </p:blipFill>
          <p:spPr>
            <a:xfrm>
              <a:off x="6684963" y="4257675"/>
              <a:ext cx="673100" cy="674688"/>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dissolve">
                                      <p:cBhvr>
                                        <p:cTn id="7" dur="500"/>
                                        <p:tgtEl>
                                          <p:spTgt spid="108"/>
                                        </p:tgtEl>
                                      </p:cBhvr>
                                    </p:animEffect>
                                  </p:childTnLst>
                                </p:cTn>
                              </p:par>
                              <p:par>
                                <p:cTn id="8" presetID="9" presetClass="entr" presetSubtype="0" fill="hold"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dissolve">
                                      <p:cBhvr>
                                        <p:cTn id="10" dur="500"/>
                                        <p:tgtEl>
                                          <p:spTgt spid="88"/>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1000"/>
                                        <p:tgtEl>
                                          <p:spTgt spid="94"/>
                                        </p:tgtEl>
                                      </p:cBhvr>
                                    </p:animEffect>
                                    <p:anim calcmode="lin" valueType="num">
                                      <p:cBhvr>
                                        <p:cTn id="16" dur="1000" fill="hold"/>
                                        <p:tgtEl>
                                          <p:spTgt spid="94"/>
                                        </p:tgtEl>
                                        <p:attrNameLst>
                                          <p:attrName>ppt_x</p:attrName>
                                        </p:attrNameLst>
                                      </p:cBhvr>
                                      <p:tavLst>
                                        <p:tav tm="0">
                                          <p:val>
                                            <p:strVal val="#ppt_x"/>
                                          </p:val>
                                        </p:tav>
                                        <p:tav tm="100000">
                                          <p:val>
                                            <p:strVal val="#ppt_x"/>
                                          </p:val>
                                        </p:tav>
                                      </p:tavLst>
                                    </p:anim>
                                    <p:anim calcmode="lin" valueType="num">
                                      <p:cBhvr>
                                        <p:cTn id="17"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1000"/>
                                        <p:tgtEl>
                                          <p:spTgt spid="105"/>
                                        </p:tgtEl>
                                      </p:cBhvr>
                                    </p:animEffect>
                                    <p:anim calcmode="lin" valueType="num">
                                      <p:cBhvr>
                                        <p:cTn id="23" dur="1000" fill="hold"/>
                                        <p:tgtEl>
                                          <p:spTgt spid="105"/>
                                        </p:tgtEl>
                                        <p:attrNameLst>
                                          <p:attrName>ppt_x</p:attrName>
                                        </p:attrNameLst>
                                      </p:cBhvr>
                                      <p:tavLst>
                                        <p:tav tm="0">
                                          <p:val>
                                            <p:strVal val="#ppt_x"/>
                                          </p:val>
                                        </p:tav>
                                        <p:tav tm="100000">
                                          <p:val>
                                            <p:strVal val="#ppt_x"/>
                                          </p:val>
                                        </p:tav>
                                      </p:tavLst>
                                    </p:anim>
                                    <p:anim calcmode="lin" valueType="num">
                                      <p:cBhvr>
                                        <p:cTn id="24"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fade">
                                      <p:cBhvr>
                                        <p:cTn id="29" dur="1000"/>
                                        <p:tgtEl>
                                          <p:spTgt spid="97"/>
                                        </p:tgtEl>
                                      </p:cBhvr>
                                    </p:animEffect>
                                    <p:anim calcmode="lin" valueType="num">
                                      <p:cBhvr>
                                        <p:cTn id="30" dur="1000" fill="hold"/>
                                        <p:tgtEl>
                                          <p:spTgt spid="97"/>
                                        </p:tgtEl>
                                        <p:attrNameLst>
                                          <p:attrName>ppt_x</p:attrName>
                                        </p:attrNameLst>
                                      </p:cBhvr>
                                      <p:tavLst>
                                        <p:tav tm="0">
                                          <p:val>
                                            <p:strVal val="#ppt_x"/>
                                          </p:val>
                                        </p:tav>
                                        <p:tav tm="100000">
                                          <p:val>
                                            <p:strVal val="#ppt_x"/>
                                          </p:val>
                                        </p:tav>
                                      </p:tavLst>
                                    </p:anim>
                                    <p:anim calcmode="lin" valueType="num">
                                      <p:cBhvr>
                                        <p:cTn id="31"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90"/>
                                        </p:tgtEl>
                                        <p:attrNameLst>
                                          <p:attrName>style.visibility</p:attrName>
                                        </p:attrNameLst>
                                      </p:cBhvr>
                                      <p:to>
                                        <p:strVal val="visible"/>
                                      </p:to>
                                    </p:set>
                                    <p:animEffect transition="in" filter="fade">
                                      <p:cBhvr>
                                        <p:cTn id="36" dur="1000"/>
                                        <p:tgtEl>
                                          <p:spTgt spid="90"/>
                                        </p:tgtEl>
                                      </p:cBhvr>
                                    </p:animEffect>
                                    <p:anim calcmode="lin" valueType="num">
                                      <p:cBhvr>
                                        <p:cTn id="37" dur="1000" fill="hold"/>
                                        <p:tgtEl>
                                          <p:spTgt spid="90"/>
                                        </p:tgtEl>
                                        <p:attrNameLst>
                                          <p:attrName>ppt_x</p:attrName>
                                        </p:attrNameLst>
                                      </p:cBhvr>
                                      <p:tavLst>
                                        <p:tav tm="0">
                                          <p:val>
                                            <p:strVal val="#ppt_x"/>
                                          </p:val>
                                        </p:tav>
                                        <p:tav tm="100000">
                                          <p:val>
                                            <p:strVal val="#ppt_x"/>
                                          </p:val>
                                        </p:tav>
                                      </p:tavLst>
                                    </p:anim>
                                    <p:anim calcmode="lin" valueType="num">
                                      <p:cBhvr>
                                        <p:cTn id="38" dur="1000" fill="hold"/>
                                        <p:tgtEl>
                                          <p:spTgt spid="90"/>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fade">
                                      <p:cBhvr>
                                        <p:cTn id="41" dur="1000"/>
                                        <p:tgtEl>
                                          <p:spTgt spid="100"/>
                                        </p:tgtEl>
                                      </p:cBhvr>
                                    </p:animEffect>
                                    <p:anim calcmode="lin" valueType="num">
                                      <p:cBhvr>
                                        <p:cTn id="42" dur="1000" fill="hold"/>
                                        <p:tgtEl>
                                          <p:spTgt spid="100"/>
                                        </p:tgtEl>
                                        <p:attrNameLst>
                                          <p:attrName>ppt_x</p:attrName>
                                        </p:attrNameLst>
                                      </p:cBhvr>
                                      <p:tavLst>
                                        <p:tav tm="0">
                                          <p:val>
                                            <p:strVal val="#ppt_x"/>
                                          </p:val>
                                        </p:tav>
                                        <p:tav tm="100000">
                                          <p:val>
                                            <p:strVal val="#ppt_x"/>
                                          </p:val>
                                        </p:tav>
                                      </p:tavLst>
                                    </p:anim>
                                    <p:anim calcmode="lin" valueType="num">
                                      <p:cBhvr>
                                        <p:cTn id="43"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102"/>
                                        </p:tgtEl>
                                        <p:attrNameLst>
                                          <p:attrName>style.visibility</p:attrName>
                                        </p:attrNameLst>
                                      </p:cBhvr>
                                      <p:to>
                                        <p:strVal val="visible"/>
                                      </p:to>
                                    </p:set>
                                    <p:animEffect transition="in" filter="fade">
                                      <p:cBhvr>
                                        <p:cTn id="48" dur="1000"/>
                                        <p:tgtEl>
                                          <p:spTgt spid="102"/>
                                        </p:tgtEl>
                                      </p:cBhvr>
                                    </p:animEffect>
                                    <p:anim calcmode="lin" valueType="num">
                                      <p:cBhvr>
                                        <p:cTn id="49" dur="1000" fill="hold"/>
                                        <p:tgtEl>
                                          <p:spTgt spid="102"/>
                                        </p:tgtEl>
                                        <p:attrNameLst>
                                          <p:attrName>ppt_x</p:attrName>
                                        </p:attrNameLst>
                                      </p:cBhvr>
                                      <p:tavLst>
                                        <p:tav tm="0">
                                          <p:val>
                                            <p:strVal val="#ppt_x"/>
                                          </p:val>
                                        </p:tav>
                                        <p:tav tm="100000">
                                          <p:val>
                                            <p:strVal val="#ppt_x"/>
                                          </p:val>
                                        </p:tav>
                                      </p:tavLst>
                                    </p:anim>
                                    <p:anim calcmode="lin" valueType="num">
                                      <p:cBhvr>
                                        <p:cTn id="50"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109"/>
                                        </p:tgtEl>
                                        <p:attrNameLst>
                                          <p:attrName>style.visibility</p:attrName>
                                        </p:attrNameLst>
                                      </p:cBhvr>
                                      <p:to>
                                        <p:strVal val="visible"/>
                                      </p:to>
                                    </p:set>
                                    <p:animEffect transition="in" filter="fade">
                                      <p:cBhvr>
                                        <p:cTn id="55" dur="1000"/>
                                        <p:tgtEl>
                                          <p:spTgt spid="109"/>
                                        </p:tgtEl>
                                      </p:cBhvr>
                                    </p:animEffect>
                                    <p:anim calcmode="lin" valueType="num">
                                      <p:cBhvr>
                                        <p:cTn id="56" dur="1000" fill="hold"/>
                                        <p:tgtEl>
                                          <p:spTgt spid="109"/>
                                        </p:tgtEl>
                                        <p:attrNameLst>
                                          <p:attrName>ppt_x</p:attrName>
                                        </p:attrNameLst>
                                      </p:cBhvr>
                                      <p:tavLst>
                                        <p:tav tm="0">
                                          <p:val>
                                            <p:strVal val="#ppt_x"/>
                                          </p:val>
                                        </p:tav>
                                        <p:tav tm="100000">
                                          <p:val>
                                            <p:strVal val="#ppt_x"/>
                                          </p:val>
                                        </p:tav>
                                      </p:tavLst>
                                    </p:anim>
                                    <p:anim calcmode="lin" valueType="num">
                                      <p:cBhvr>
                                        <p:cTn id="57"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112"/>
                                        </p:tgtEl>
                                        <p:attrNameLst>
                                          <p:attrName>style.visibility</p:attrName>
                                        </p:attrNameLst>
                                      </p:cBhvr>
                                      <p:to>
                                        <p:strVal val="visible"/>
                                      </p:to>
                                    </p:set>
                                    <p:animEffect transition="in" filter="fade">
                                      <p:cBhvr>
                                        <p:cTn id="62" dur="1000"/>
                                        <p:tgtEl>
                                          <p:spTgt spid="112"/>
                                        </p:tgtEl>
                                      </p:cBhvr>
                                    </p:animEffect>
                                    <p:anim calcmode="lin" valueType="num">
                                      <p:cBhvr>
                                        <p:cTn id="63" dur="1000" fill="hold"/>
                                        <p:tgtEl>
                                          <p:spTgt spid="112"/>
                                        </p:tgtEl>
                                        <p:attrNameLst>
                                          <p:attrName>ppt_x</p:attrName>
                                        </p:attrNameLst>
                                      </p:cBhvr>
                                      <p:tavLst>
                                        <p:tav tm="0">
                                          <p:val>
                                            <p:strVal val="#ppt_x"/>
                                          </p:val>
                                        </p:tav>
                                        <p:tav tm="100000">
                                          <p:val>
                                            <p:strVal val="#ppt_x"/>
                                          </p:val>
                                        </p:tav>
                                      </p:tavLst>
                                    </p:anim>
                                    <p:anim calcmode="lin" valueType="num">
                                      <p:cBhvr>
                                        <p:cTn id="64"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nodeType="clickEffect">
                                  <p:stCondLst>
                                    <p:cond delay="0"/>
                                  </p:stCondLst>
                                  <p:childTnLst>
                                    <p:set>
                                      <p:cBhvr>
                                        <p:cTn id="68" dur="1" fill="hold">
                                          <p:stCondLst>
                                            <p:cond delay="0"/>
                                          </p:stCondLst>
                                        </p:cTn>
                                        <p:tgtEl>
                                          <p:spTgt spid="89"/>
                                        </p:tgtEl>
                                        <p:attrNameLst>
                                          <p:attrName>style.visibility</p:attrName>
                                        </p:attrNameLst>
                                      </p:cBhvr>
                                      <p:to>
                                        <p:strVal val="visible"/>
                                      </p:to>
                                    </p:set>
                                    <p:animEffect transition="in" filter="fade">
                                      <p:cBhvr>
                                        <p:cTn id="69" dur="1000"/>
                                        <p:tgtEl>
                                          <p:spTgt spid="89"/>
                                        </p:tgtEl>
                                      </p:cBhvr>
                                    </p:animEffect>
                                    <p:anim calcmode="lin" valueType="num">
                                      <p:cBhvr>
                                        <p:cTn id="70" dur="1000" fill="hold"/>
                                        <p:tgtEl>
                                          <p:spTgt spid="89"/>
                                        </p:tgtEl>
                                        <p:attrNameLst>
                                          <p:attrName>ppt_x</p:attrName>
                                        </p:attrNameLst>
                                      </p:cBhvr>
                                      <p:tavLst>
                                        <p:tav tm="0">
                                          <p:val>
                                            <p:strVal val="#ppt_x"/>
                                          </p:val>
                                        </p:tav>
                                        <p:tav tm="100000">
                                          <p:val>
                                            <p:strVal val="#ppt_x"/>
                                          </p:val>
                                        </p:tav>
                                      </p:tavLst>
                                    </p:anim>
                                    <p:anim calcmode="lin" valueType="num">
                                      <p:cBhvr>
                                        <p:cTn id="71" dur="1000" fill="hold"/>
                                        <p:tgtEl>
                                          <p:spTgt spid="89"/>
                                        </p:tgtEl>
                                        <p:attrNameLst>
                                          <p:attrName>ppt_y</p:attrName>
                                        </p:attrNameLst>
                                      </p:cBhvr>
                                      <p:tavLst>
                                        <p:tav tm="0">
                                          <p:val>
                                            <p:strVal val="#ppt_y-.1"/>
                                          </p:val>
                                        </p:tav>
                                        <p:tav tm="100000">
                                          <p:val>
                                            <p:strVal val="#ppt_y"/>
                                          </p:val>
                                        </p:tav>
                                      </p:tavLst>
                                    </p:anim>
                                  </p:childTnLst>
                                </p:cTn>
                              </p:par>
                              <p:par>
                                <p:cTn id="72" presetID="47" presetClass="entr" presetSubtype="0" fill="hold" nodeType="withEffect">
                                  <p:stCondLst>
                                    <p:cond delay="0"/>
                                  </p:stCondLst>
                                  <p:childTnLst>
                                    <p:set>
                                      <p:cBhvr>
                                        <p:cTn id="73" dur="1" fill="hold">
                                          <p:stCondLst>
                                            <p:cond delay="0"/>
                                          </p:stCondLst>
                                        </p:cTn>
                                        <p:tgtEl>
                                          <p:spTgt spid="101"/>
                                        </p:tgtEl>
                                        <p:attrNameLst>
                                          <p:attrName>style.visibility</p:attrName>
                                        </p:attrNameLst>
                                      </p:cBhvr>
                                      <p:to>
                                        <p:strVal val="visible"/>
                                      </p:to>
                                    </p:set>
                                    <p:animEffect transition="in" filter="fade">
                                      <p:cBhvr>
                                        <p:cTn id="74" dur="1000"/>
                                        <p:tgtEl>
                                          <p:spTgt spid="101"/>
                                        </p:tgtEl>
                                      </p:cBhvr>
                                    </p:animEffect>
                                    <p:anim calcmode="lin" valueType="num">
                                      <p:cBhvr>
                                        <p:cTn id="75" dur="1000" fill="hold"/>
                                        <p:tgtEl>
                                          <p:spTgt spid="101"/>
                                        </p:tgtEl>
                                        <p:attrNameLst>
                                          <p:attrName>ppt_x</p:attrName>
                                        </p:attrNameLst>
                                      </p:cBhvr>
                                      <p:tavLst>
                                        <p:tav tm="0">
                                          <p:val>
                                            <p:strVal val="#ppt_x"/>
                                          </p:val>
                                        </p:tav>
                                        <p:tav tm="100000">
                                          <p:val>
                                            <p:strVal val="#ppt_x"/>
                                          </p:val>
                                        </p:tav>
                                      </p:tavLst>
                                    </p:anim>
                                    <p:anim calcmode="lin" valueType="num">
                                      <p:cBhvr>
                                        <p:cTn id="76"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nodeType="clickEffect">
                                  <p:stCondLst>
                                    <p:cond delay="0"/>
                                  </p:stCondLst>
                                  <p:childTnLst>
                                    <p:set>
                                      <p:cBhvr>
                                        <p:cTn id="80" dur="1" fill="hold">
                                          <p:stCondLst>
                                            <p:cond delay="0"/>
                                          </p:stCondLst>
                                        </p:cTn>
                                        <p:tgtEl>
                                          <p:spTgt spid="115"/>
                                        </p:tgtEl>
                                        <p:attrNameLst>
                                          <p:attrName>style.visibility</p:attrName>
                                        </p:attrNameLst>
                                      </p:cBhvr>
                                      <p:to>
                                        <p:strVal val="visible"/>
                                      </p:to>
                                    </p:set>
                                    <p:animEffect transition="in" filter="fade">
                                      <p:cBhvr>
                                        <p:cTn id="81" dur="1000"/>
                                        <p:tgtEl>
                                          <p:spTgt spid="115"/>
                                        </p:tgtEl>
                                      </p:cBhvr>
                                    </p:animEffect>
                                    <p:anim calcmode="lin" valueType="num">
                                      <p:cBhvr>
                                        <p:cTn id="82" dur="1000" fill="hold"/>
                                        <p:tgtEl>
                                          <p:spTgt spid="115"/>
                                        </p:tgtEl>
                                        <p:attrNameLst>
                                          <p:attrName>ppt_x</p:attrName>
                                        </p:attrNameLst>
                                      </p:cBhvr>
                                      <p:tavLst>
                                        <p:tav tm="0">
                                          <p:val>
                                            <p:strVal val="#ppt_x"/>
                                          </p:val>
                                        </p:tav>
                                        <p:tav tm="100000">
                                          <p:val>
                                            <p:strVal val="#ppt_x"/>
                                          </p:val>
                                        </p:tav>
                                      </p:tavLst>
                                    </p:anim>
                                    <p:anim calcmode="lin" valueType="num">
                                      <p:cBhvr>
                                        <p:cTn id="83"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nodeType="clickEffect">
                                  <p:stCondLst>
                                    <p:cond delay="0"/>
                                  </p:stCondLst>
                                  <p:childTnLst>
                                    <p:set>
                                      <p:cBhvr>
                                        <p:cTn id="87" dur="1" fill="hold">
                                          <p:stCondLst>
                                            <p:cond delay="0"/>
                                          </p:stCondLst>
                                        </p:cTn>
                                        <p:tgtEl>
                                          <p:spTgt spid="118"/>
                                        </p:tgtEl>
                                        <p:attrNameLst>
                                          <p:attrName>style.visibility</p:attrName>
                                        </p:attrNameLst>
                                      </p:cBhvr>
                                      <p:to>
                                        <p:strVal val="visible"/>
                                      </p:to>
                                    </p:set>
                                    <p:animEffect transition="in" filter="fade">
                                      <p:cBhvr>
                                        <p:cTn id="88" dur="1000"/>
                                        <p:tgtEl>
                                          <p:spTgt spid="118"/>
                                        </p:tgtEl>
                                      </p:cBhvr>
                                    </p:animEffect>
                                    <p:anim calcmode="lin" valueType="num">
                                      <p:cBhvr>
                                        <p:cTn id="89" dur="1000" fill="hold"/>
                                        <p:tgtEl>
                                          <p:spTgt spid="118"/>
                                        </p:tgtEl>
                                        <p:attrNameLst>
                                          <p:attrName>ppt_x</p:attrName>
                                        </p:attrNameLst>
                                      </p:cBhvr>
                                      <p:tavLst>
                                        <p:tav tm="0">
                                          <p:val>
                                            <p:strVal val="#ppt_x"/>
                                          </p:val>
                                        </p:tav>
                                        <p:tav tm="100000">
                                          <p:val>
                                            <p:strVal val="#ppt_x"/>
                                          </p:val>
                                        </p:tav>
                                      </p:tavLst>
                                    </p:anim>
                                    <p:anim calcmode="lin" valueType="num">
                                      <p:cBhvr>
                                        <p:cTn id="90"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7" presetClass="entr" presetSubtype="0" fill="hold" nodeType="clickEffect">
                                  <p:stCondLst>
                                    <p:cond delay="0"/>
                                  </p:stCondLst>
                                  <p:childTnLst>
                                    <p:set>
                                      <p:cBhvr>
                                        <p:cTn id="94" dur="1" fill="hold">
                                          <p:stCondLst>
                                            <p:cond delay="0"/>
                                          </p:stCondLst>
                                        </p:cTn>
                                        <p:tgtEl>
                                          <p:spTgt spid="121"/>
                                        </p:tgtEl>
                                        <p:attrNameLst>
                                          <p:attrName>style.visibility</p:attrName>
                                        </p:attrNameLst>
                                      </p:cBhvr>
                                      <p:to>
                                        <p:strVal val="visible"/>
                                      </p:to>
                                    </p:set>
                                    <p:animEffect transition="in" filter="fade">
                                      <p:cBhvr>
                                        <p:cTn id="95" dur="1000"/>
                                        <p:tgtEl>
                                          <p:spTgt spid="121"/>
                                        </p:tgtEl>
                                      </p:cBhvr>
                                    </p:animEffect>
                                    <p:anim calcmode="lin" valueType="num">
                                      <p:cBhvr>
                                        <p:cTn id="96" dur="1000" fill="hold"/>
                                        <p:tgtEl>
                                          <p:spTgt spid="121"/>
                                        </p:tgtEl>
                                        <p:attrNameLst>
                                          <p:attrName>ppt_x</p:attrName>
                                        </p:attrNameLst>
                                      </p:cBhvr>
                                      <p:tavLst>
                                        <p:tav tm="0">
                                          <p:val>
                                            <p:strVal val="#ppt_x"/>
                                          </p:val>
                                        </p:tav>
                                        <p:tav tm="100000">
                                          <p:val>
                                            <p:strVal val="#ppt_x"/>
                                          </p:val>
                                        </p:tav>
                                      </p:tavLst>
                                    </p:anim>
                                    <p:anim calcmode="lin" valueType="num">
                                      <p:cBhvr>
                                        <p:cTn id="97" dur="1000" fill="hold"/>
                                        <p:tgtEl>
                                          <p:spTgt spid="121"/>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7" presetClass="entr" presetSubtype="0" fill="hold" nodeType="clickEffect">
                                  <p:stCondLst>
                                    <p:cond delay="0"/>
                                  </p:stCondLst>
                                  <p:childTnLst>
                                    <p:set>
                                      <p:cBhvr>
                                        <p:cTn id="101" dur="1" fill="hold">
                                          <p:stCondLst>
                                            <p:cond delay="0"/>
                                          </p:stCondLst>
                                        </p:cTn>
                                        <p:tgtEl>
                                          <p:spTgt spid="124"/>
                                        </p:tgtEl>
                                        <p:attrNameLst>
                                          <p:attrName>style.visibility</p:attrName>
                                        </p:attrNameLst>
                                      </p:cBhvr>
                                      <p:to>
                                        <p:strVal val="visible"/>
                                      </p:to>
                                    </p:set>
                                    <p:animEffect transition="in" filter="fade">
                                      <p:cBhvr>
                                        <p:cTn id="102" dur="1000"/>
                                        <p:tgtEl>
                                          <p:spTgt spid="124"/>
                                        </p:tgtEl>
                                      </p:cBhvr>
                                    </p:animEffect>
                                    <p:anim calcmode="lin" valueType="num">
                                      <p:cBhvr>
                                        <p:cTn id="103" dur="1000" fill="hold"/>
                                        <p:tgtEl>
                                          <p:spTgt spid="124"/>
                                        </p:tgtEl>
                                        <p:attrNameLst>
                                          <p:attrName>ppt_x</p:attrName>
                                        </p:attrNameLst>
                                      </p:cBhvr>
                                      <p:tavLst>
                                        <p:tav tm="0">
                                          <p:val>
                                            <p:strVal val="#ppt_x"/>
                                          </p:val>
                                        </p:tav>
                                        <p:tav tm="100000">
                                          <p:val>
                                            <p:strVal val="#ppt_x"/>
                                          </p:val>
                                        </p:tav>
                                      </p:tavLst>
                                    </p:anim>
                                    <p:anim calcmode="lin" valueType="num">
                                      <p:cBhvr>
                                        <p:cTn id="104" dur="1000" fill="hold"/>
                                        <p:tgtEl>
                                          <p:spTgt spid="124"/>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0"/>
                                  </p:stCondLst>
                                  <p:childTnLst>
                                    <p:set>
                                      <p:cBhvr>
                                        <p:cTn id="106" dur="1" fill="hold">
                                          <p:stCondLst>
                                            <p:cond delay="0"/>
                                          </p:stCondLst>
                                        </p:cTn>
                                        <p:tgtEl>
                                          <p:spTgt spid="125"/>
                                        </p:tgtEl>
                                        <p:attrNameLst>
                                          <p:attrName>style.visibility</p:attrName>
                                        </p:attrNameLst>
                                      </p:cBhvr>
                                      <p:to>
                                        <p:strVal val="visible"/>
                                      </p:to>
                                    </p:set>
                                    <p:animEffect transition="in" filter="fade">
                                      <p:cBhvr>
                                        <p:cTn id="107" dur="1000"/>
                                        <p:tgtEl>
                                          <p:spTgt spid="125"/>
                                        </p:tgtEl>
                                      </p:cBhvr>
                                    </p:animEffect>
                                    <p:anim calcmode="lin" valueType="num">
                                      <p:cBhvr>
                                        <p:cTn id="108" dur="1000" fill="hold"/>
                                        <p:tgtEl>
                                          <p:spTgt spid="125"/>
                                        </p:tgtEl>
                                        <p:attrNameLst>
                                          <p:attrName>ppt_x</p:attrName>
                                        </p:attrNameLst>
                                      </p:cBhvr>
                                      <p:tavLst>
                                        <p:tav tm="0">
                                          <p:val>
                                            <p:strVal val="#ppt_x"/>
                                          </p:val>
                                        </p:tav>
                                        <p:tav tm="100000">
                                          <p:val>
                                            <p:strVal val="#ppt_x"/>
                                          </p:val>
                                        </p:tav>
                                      </p:tavLst>
                                    </p:anim>
                                    <p:anim calcmode="lin" valueType="num">
                                      <p:cBhvr>
                                        <p:cTn id="109" dur="1000" fill="hold"/>
                                        <p:tgtEl>
                                          <p:spTgt spid="12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7" presetClass="entr" presetSubtype="0" fill="hold" nodeType="clickEffect">
                                  <p:stCondLst>
                                    <p:cond delay="0"/>
                                  </p:stCondLst>
                                  <p:childTnLst>
                                    <p:set>
                                      <p:cBhvr>
                                        <p:cTn id="113" dur="1" fill="hold">
                                          <p:stCondLst>
                                            <p:cond delay="0"/>
                                          </p:stCondLst>
                                        </p:cTn>
                                        <p:tgtEl>
                                          <p:spTgt spid="126"/>
                                        </p:tgtEl>
                                        <p:attrNameLst>
                                          <p:attrName>style.visibility</p:attrName>
                                        </p:attrNameLst>
                                      </p:cBhvr>
                                      <p:to>
                                        <p:strVal val="visible"/>
                                      </p:to>
                                    </p:set>
                                    <p:animEffect transition="in" filter="fade">
                                      <p:cBhvr>
                                        <p:cTn id="114" dur="1000"/>
                                        <p:tgtEl>
                                          <p:spTgt spid="126"/>
                                        </p:tgtEl>
                                      </p:cBhvr>
                                    </p:animEffect>
                                    <p:anim calcmode="lin" valueType="num">
                                      <p:cBhvr>
                                        <p:cTn id="115" dur="1000" fill="hold"/>
                                        <p:tgtEl>
                                          <p:spTgt spid="126"/>
                                        </p:tgtEl>
                                        <p:attrNameLst>
                                          <p:attrName>ppt_x</p:attrName>
                                        </p:attrNameLst>
                                      </p:cBhvr>
                                      <p:tavLst>
                                        <p:tav tm="0">
                                          <p:val>
                                            <p:strVal val="#ppt_x"/>
                                          </p:val>
                                        </p:tav>
                                        <p:tav tm="100000">
                                          <p:val>
                                            <p:strVal val="#ppt_x"/>
                                          </p:val>
                                        </p:tav>
                                      </p:tavLst>
                                    </p:anim>
                                    <p:anim calcmode="lin" valueType="num">
                                      <p:cBhvr>
                                        <p:cTn id="116" dur="1000" fill="hold"/>
                                        <p:tgtEl>
                                          <p:spTgt spid="126"/>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7" presetClass="entr" presetSubtype="0" fill="hold" nodeType="clickEffect">
                                  <p:stCondLst>
                                    <p:cond delay="0"/>
                                  </p:stCondLst>
                                  <p:childTnLst>
                                    <p:set>
                                      <p:cBhvr>
                                        <p:cTn id="120" dur="1" fill="hold">
                                          <p:stCondLst>
                                            <p:cond delay="0"/>
                                          </p:stCondLst>
                                        </p:cTn>
                                        <p:tgtEl>
                                          <p:spTgt spid="132"/>
                                        </p:tgtEl>
                                        <p:attrNameLst>
                                          <p:attrName>style.visibility</p:attrName>
                                        </p:attrNameLst>
                                      </p:cBhvr>
                                      <p:to>
                                        <p:strVal val="visible"/>
                                      </p:to>
                                    </p:set>
                                    <p:animEffect transition="in" filter="fade">
                                      <p:cBhvr>
                                        <p:cTn id="121" dur="1000"/>
                                        <p:tgtEl>
                                          <p:spTgt spid="132"/>
                                        </p:tgtEl>
                                      </p:cBhvr>
                                    </p:animEffect>
                                    <p:anim calcmode="lin" valueType="num">
                                      <p:cBhvr>
                                        <p:cTn id="122" dur="1000" fill="hold"/>
                                        <p:tgtEl>
                                          <p:spTgt spid="132"/>
                                        </p:tgtEl>
                                        <p:attrNameLst>
                                          <p:attrName>ppt_x</p:attrName>
                                        </p:attrNameLst>
                                      </p:cBhvr>
                                      <p:tavLst>
                                        <p:tav tm="0">
                                          <p:val>
                                            <p:strVal val="#ppt_x"/>
                                          </p:val>
                                        </p:tav>
                                        <p:tav tm="100000">
                                          <p:val>
                                            <p:strVal val="#ppt_x"/>
                                          </p:val>
                                        </p:tav>
                                      </p:tavLst>
                                    </p:anim>
                                    <p:anim calcmode="lin" valueType="num">
                                      <p:cBhvr>
                                        <p:cTn id="123"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7" presetClass="entr" presetSubtype="0" fill="hold" nodeType="clickEffect">
                                  <p:stCondLst>
                                    <p:cond delay="0"/>
                                  </p:stCondLst>
                                  <p:childTnLst>
                                    <p:set>
                                      <p:cBhvr>
                                        <p:cTn id="127" dur="1" fill="hold">
                                          <p:stCondLst>
                                            <p:cond delay="0"/>
                                          </p:stCondLst>
                                        </p:cTn>
                                        <p:tgtEl>
                                          <p:spTgt spid="129"/>
                                        </p:tgtEl>
                                        <p:attrNameLst>
                                          <p:attrName>style.visibility</p:attrName>
                                        </p:attrNameLst>
                                      </p:cBhvr>
                                      <p:to>
                                        <p:strVal val="visible"/>
                                      </p:to>
                                    </p:set>
                                    <p:animEffect transition="in" filter="fade">
                                      <p:cBhvr>
                                        <p:cTn id="128" dur="1000"/>
                                        <p:tgtEl>
                                          <p:spTgt spid="129"/>
                                        </p:tgtEl>
                                      </p:cBhvr>
                                    </p:animEffect>
                                    <p:anim calcmode="lin" valueType="num">
                                      <p:cBhvr>
                                        <p:cTn id="129" dur="1000" fill="hold"/>
                                        <p:tgtEl>
                                          <p:spTgt spid="129"/>
                                        </p:tgtEl>
                                        <p:attrNameLst>
                                          <p:attrName>ppt_x</p:attrName>
                                        </p:attrNameLst>
                                      </p:cBhvr>
                                      <p:tavLst>
                                        <p:tav tm="0">
                                          <p:val>
                                            <p:strVal val="#ppt_x"/>
                                          </p:val>
                                        </p:tav>
                                        <p:tav tm="100000">
                                          <p:val>
                                            <p:strVal val="#ppt_x"/>
                                          </p:val>
                                        </p:tav>
                                      </p:tavLst>
                                    </p:anim>
                                    <p:anim calcmode="lin" valueType="num">
                                      <p:cBhvr>
                                        <p:cTn id="130"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3058"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3059"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3060"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3061"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3062" name="Oval 6"/>
          <p:cNvSpPr/>
          <p:nvPr/>
        </p:nvSpPr>
        <p:spPr>
          <a:xfrm>
            <a:off x="-396875" y="5995988"/>
            <a:ext cx="9540875" cy="457200"/>
          </a:xfrm>
          <a:prstGeom prst="ellipse">
            <a:avLst/>
          </a:prstGeom>
          <a:gradFill rotWithShape="1">
            <a:gsLst>
              <a:gs pos="0">
                <a:srgbClr val="007400"/>
              </a:gs>
              <a:gs pos="100000">
                <a:srgbClr val="003600">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73063" name="Group 7"/>
          <p:cNvGrpSpPr/>
          <p:nvPr/>
        </p:nvGrpSpPr>
        <p:grpSpPr>
          <a:xfrm>
            <a:off x="323850" y="1196975"/>
            <a:ext cx="935038" cy="935038"/>
            <a:chOff x="1701" y="346"/>
            <a:chExt cx="1179" cy="1179"/>
          </a:xfrm>
        </p:grpSpPr>
        <p:sp>
          <p:nvSpPr>
            <p:cNvPr id="8200"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1"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2"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3"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4"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5"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3064" name="Group 21"/>
          <p:cNvGrpSpPr/>
          <p:nvPr/>
        </p:nvGrpSpPr>
        <p:grpSpPr>
          <a:xfrm>
            <a:off x="1979613" y="979488"/>
            <a:ext cx="433387" cy="433387"/>
            <a:chOff x="1701" y="346"/>
            <a:chExt cx="1179" cy="1179"/>
          </a:xfrm>
        </p:grpSpPr>
        <p:sp>
          <p:nvSpPr>
            <p:cNvPr id="8214"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5"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6"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7"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8"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9"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3065" name="Group 28"/>
          <p:cNvGrpSpPr/>
          <p:nvPr/>
        </p:nvGrpSpPr>
        <p:grpSpPr>
          <a:xfrm>
            <a:off x="8243888" y="908050"/>
            <a:ext cx="647700" cy="647700"/>
            <a:chOff x="1701" y="346"/>
            <a:chExt cx="1179" cy="1179"/>
          </a:xfrm>
        </p:grpSpPr>
        <p:sp>
          <p:nvSpPr>
            <p:cNvPr id="8221"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2"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3"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4"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5"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6"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3066" name="Group 35"/>
          <p:cNvGrpSpPr/>
          <p:nvPr/>
        </p:nvGrpSpPr>
        <p:grpSpPr>
          <a:xfrm>
            <a:off x="6948488" y="1773238"/>
            <a:ext cx="433387" cy="433387"/>
            <a:chOff x="1701" y="346"/>
            <a:chExt cx="1179" cy="1179"/>
          </a:xfrm>
        </p:grpSpPr>
        <p:sp>
          <p:nvSpPr>
            <p:cNvPr id="8228"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9"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0"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1"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2"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3"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3067" name="Group 42"/>
          <p:cNvGrpSpPr/>
          <p:nvPr/>
        </p:nvGrpSpPr>
        <p:grpSpPr>
          <a:xfrm>
            <a:off x="7091363" y="1844675"/>
            <a:ext cx="433387" cy="433388"/>
            <a:chOff x="1701" y="346"/>
            <a:chExt cx="1179" cy="1179"/>
          </a:xfrm>
        </p:grpSpPr>
        <p:sp>
          <p:nvSpPr>
            <p:cNvPr id="8235"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6"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7"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8"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9"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40"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73068"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3069"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73070" name="Group 70"/>
          <p:cNvGrpSpPr/>
          <p:nvPr/>
        </p:nvGrpSpPr>
        <p:grpSpPr>
          <a:xfrm>
            <a:off x="7948613" y="5986463"/>
            <a:ext cx="871537" cy="871537"/>
            <a:chOff x="335" y="3565"/>
            <a:chExt cx="957" cy="957"/>
          </a:xfrm>
        </p:grpSpPr>
        <p:grpSp>
          <p:nvGrpSpPr>
            <p:cNvPr id="173096" name="Group 71"/>
            <p:cNvGrpSpPr/>
            <p:nvPr/>
          </p:nvGrpSpPr>
          <p:grpSpPr>
            <a:xfrm>
              <a:off x="335" y="3565"/>
              <a:ext cx="957" cy="957"/>
              <a:chOff x="3739" y="2021"/>
              <a:chExt cx="1680" cy="1680"/>
            </a:xfrm>
          </p:grpSpPr>
          <p:grpSp>
            <p:nvGrpSpPr>
              <p:cNvPr id="173098" name="Group 72"/>
              <p:cNvGrpSpPr/>
              <p:nvPr/>
            </p:nvGrpSpPr>
            <p:grpSpPr>
              <a:xfrm>
                <a:off x="3739" y="2021"/>
                <a:ext cx="1679" cy="1679"/>
                <a:chOff x="3604" y="1886"/>
                <a:chExt cx="1679" cy="1679"/>
              </a:xfrm>
            </p:grpSpPr>
            <p:grpSp>
              <p:nvGrpSpPr>
                <p:cNvPr id="173106"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3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66" y="1685"/>
                    <a:ext cx="233" cy="1827"/>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3107"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73099" name="Group 79"/>
              <p:cNvGrpSpPr/>
              <p:nvPr/>
            </p:nvGrpSpPr>
            <p:grpSpPr>
              <a:xfrm rot="1320000">
                <a:off x="3740" y="2022"/>
                <a:ext cx="1679" cy="1679"/>
                <a:chOff x="3604" y="1886"/>
                <a:chExt cx="1679" cy="1679"/>
              </a:xfrm>
            </p:grpSpPr>
            <p:grpSp>
              <p:nvGrpSpPr>
                <p:cNvPr id="173100"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3101"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30" y="1674"/>
                    <a:ext cx="266" cy="179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73097"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sp>
        <p:nvSpPr>
          <p:cNvPr id="173071" name="AutoShape 96"/>
          <p:cNvSpPr/>
          <p:nvPr/>
        </p:nvSpPr>
        <p:spPr>
          <a:xfrm>
            <a:off x="107950" y="862013"/>
            <a:ext cx="8924925" cy="6142037"/>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3072" name="TextBox 1">
            <a:hlinkClick r:id="rId1" action="ppaction://hlinkfile"/>
          </p:cNvPr>
          <p:cNvSpPr txBox="1"/>
          <p:nvPr/>
        </p:nvSpPr>
        <p:spPr>
          <a:xfrm>
            <a:off x="989013" y="1052513"/>
            <a:ext cx="6707187"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b="1" dirty="0">
                <a:solidFill>
                  <a:srgbClr val="002060"/>
                </a:solidFill>
                <a:latin typeface="黑体" panose="02010609060101010101" pitchFamily="49" charset="-122"/>
                <a:ea typeface="黑体" panose="02010609060101010101" pitchFamily="49" charset="-122"/>
              </a:rPr>
              <a:t>理解性云课堂范式</a:t>
            </a:r>
            <a:endParaRPr lang="zh-CN" altLang="en-US" b="1" dirty="0">
              <a:solidFill>
                <a:srgbClr val="002060"/>
              </a:solidFill>
              <a:latin typeface="黑体" panose="02010609060101010101" pitchFamily="49" charset="-122"/>
              <a:ea typeface="黑体" panose="02010609060101010101" pitchFamily="49" charset="-122"/>
            </a:endParaRPr>
          </a:p>
        </p:txBody>
      </p:sp>
      <p:sp>
        <p:nvSpPr>
          <p:cNvPr id="173073" name="Rectangle 7"/>
          <p:cNvSpPr/>
          <p:nvPr/>
        </p:nvSpPr>
        <p:spPr>
          <a:xfrm>
            <a:off x="3205163" y="2149475"/>
            <a:ext cx="2555875" cy="755650"/>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800" b="1" dirty="0"/>
              <a:t>课后</a:t>
            </a:r>
            <a:endParaRPr lang="zh-CN" altLang="en-US" sz="2800" b="1" dirty="0"/>
          </a:p>
        </p:txBody>
      </p:sp>
      <p:sp>
        <p:nvSpPr>
          <p:cNvPr id="173074" name="Rectangle 8"/>
          <p:cNvSpPr/>
          <p:nvPr/>
        </p:nvSpPr>
        <p:spPr>
          <a:xfrm>
            <a:off x="3205163" y="1824038"/>
            <a:ext cx="2555875" cy="325437"/>
          </a:xfrm>
          <a:prstGeom prst="rect">
            <a:avLst/>
          </a:prstGeom>
          <a:gradFill rotWithShape="1">
            <a:gsLst>
              <a:gs pos="0">
                <a:schemeClr val="accent1"/>
              </a:gs>
              <a:gs pos="100000">
                <a:schemeClr val="accent2"/>
              </a:gs>
            </a:gsLst>
            <a:lin ang="189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1200" b="1" dirty="0">
              <a:solidFill>
                <a:schemeClr val="bg1"/>
              </a:solidFill>
              <a:ea typeface="华文细黑" pitchFamily="2" charset="-122"/>
            </a:endParaRPr>
          </a:p>
        </p:txBody>
      </p:sp>
      <p:grpSp>
        <p:nvGrpSpPr>
          <p:cNvPr id="173075" name="Group 5"/>
          <p:cNvGrpSpPr/>
          <p:nvPr/>
        </p:nvGrpSpPr>
        <p:grpSpPr>
          <a:xfrm>
            <a:off x="1692275" y="2757488"/>
            <a:ext cx="5653088" cy="1978025"/>
            <a:chOff x="0" y="0"/>
            <a:chExt cx="5653088" cy="1978031"/>
          </a:xfrm>
        </p:grpSpPr>
        <p:sp>
          <p:nvSpPr>
            <p:cNvPr id="173087" name="Line 3"/>
            <p:cNvSpPr/>
            <p:nvPr/>
          </p:nvSpPr>
          <p:spPr>
            <a:xfrm>
              <a:off x="2808288" y="0"/>
              <a:ext cx="0" cy="454025"/>
            </a:xfrm>
            <a:prstGeom prst="line">
              <a:avLst/>
            </a:prstGeom>
            <a:ln w="28575" cap="flat" cmpd="sng">
              <a:solidFill>
                <a:schemeClr val="tx1"/>
              </a:solidFill>
              <a:prstDash val="solid"/>
              <a:headEnd type="none" w="med" len="med"/>
              <a:tailEnd type="none" w="med" len="med"/>
            </a:ln>
          </p:spPr>
        </p:sp>
        <p:sp>
          <p:nvSpPr>
            <p:cNvPr id="173088" name="Line 4"/>
            <p:cNvSpPr/>
            <p:nvPr/>
          </p:nvSpPr>
          <p:spPr>
            <a:xfrm>
              <a:off x="4392613" y="1503362"/>
              <a:ext cx="0" cy="454025"/>
            </a:xfrm>
            <a:prstGeom prst="line">
              <a:avLst/>
            </a:prstGeom>
            <a:ln w="28575" cap="flat" cmpd="sng">
              <a:solidFill>
                <a:schemeClr val="tx1"/>
              </a:solidFill>
              <a:prstDash val="solid"/>
              <a:headEnd type="none" w="med" len="med"/>
              <a:tailEnd type="none" w="med" len="med"/>
            </a:ln>
          </p:spPr>
        </p:sp>
        <p:sp>
          <p:nvSpPr>
            <p:cNvPr id="173089" name="Line 5"/>
            <p:cNvSpPr/>
            <p:nvPr/>
          </p:nvSpPr>
          <p:spPr>
            <a:xfrm>
              <a:off x="1260475" y="1503362"/>
              <a:ext cx="0" cy="454025"/>
            </a:xfrm>
            <a:prstGeom prst="line">
              <a:avLst/>
            </a:prstGeom>
            <a:ln w="28575" cap="flat" cmpd="sng">
              <a:solidFill>
                <a:schemeClr val="tx1"/>
              </a:solidFill>
              <a:prstDash val="solid"/>
              <a:headEnd type="none" w="med" len="med"/>
              <a:tailEnd type="none" w="med" len="med"/>
            </a:ln>
          </p:spPr>
        </p:sp>
        <p:sp>
          <p:nvSpPr>
            <p:cNvPr id="173090" name="Rectangle 9"/>
            <p:cNvSpPr/>
            <p:nvPr/>
          </p:nvSpPr>
          <p:spPr>
            <a:xfrm>
              <a:off x="0" y="603252"/>
              <a:ext cx="2520950" cy="288926"/>
            </a:xfrm>
            <a:prstGeom prst="rect">
              <a:avLst/>
            </a:prstGeom>
            <a:gradFill rotWithShape="1">
              <a:gsLst>
                <a:gs pos="0">
                  <a:schemeClr val="bg2"/>
                </a:gs>
                <a:gs pos="100000">
                  <a:srgbClr val="404040"/>
                </a:gs>
              </a:gsLst>
              <a:lin ang="18900000" scaled="1"/>
              <a:tileRect/>
            </a:gradFill>
            <a:ln w="9525" cap="flat" cmpd="sng">
              <a:solidFill>
                <a:schemeClr val="bg2"/>
              </a:solidFill>
              <a:prstDash val="solid"/>
              <a:miter/>
              <a:headEnd type="none" w="med" len="med"/>
              <a:tailEnd type="none" w="med" len="med"/>
            </a:ln>
          </p:spPr>
          <p:txBody>
            <a:bodyPr wrap="none"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2400" b="1" dirty="0">
                <a:solidFill>
                  <a:schemeClr val="bg1"/>
                </a:solidFill>
                <a:ea typeface="华文细黑" pitchFamily="2" charset="-122"/>
              </a:endParaRPr>
            </a:p>
          </p:txBody>
        </p:sp>
        <p:sp>
          <p:nvSpPr>
            <p:cNvPr id="173091" name="Rectangle 10"/>
            <p:cNvSpPr/>
            <p:nvPr/>
          </p:nvSpPr>
          <p:spPr>
            <a:xfrm>
              <a:off x="0" y="904754"/>
              <a:ext cx="2520950" cy="827091"/>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800" b="1" dirty="0"/>
                <a:t>个别辅导</a:t>
              </a:r>
              <a:endParaRPr lang="zh-CN" altLang="en-US" sz="2800" b="1" dirty="0"/>
            </a:p>
          </p:txBody>
        </p:sp>
        <p:sp>
          <p:nvSpPr>
            <p:cNvPr id="173092" name="Rectangle 11"/>
            <p:cNvSpPr/>
            <p:nvPr/>
          </p:nvSpPr>
          <p:spPr>
            <a:xfrm>
              <a:off x="3132138" y="603252"/>
              <a:ext cx="2520950" cy="288926"/>
            </a:xfrm>
            <a:prstGeom prst="rect">
              <a:avLst/>
            </a:prstGeom>
            <a:gradFill rotWithShape="1">
              <a:gsLst>
                <a:gs pos="0">
                  <a:schemeClr val="bg2"/>
                </a:gs>
                <a:gs pos="100000">
                  <a:srgbClr val="404040"/>
                </a:gs>
              </a:gsLst>
              <a:lin ang="18900000" scaled="1"/>
              <a:tileRect/>
            </a:gradFill>
            <a:ln w="9525" cap="flat" cmpd="sng">
              <a:solidFill>
                <a:schemeClr val="bg2"/>
              </a:solidFill>
              <a:prstDash val="solid"/>
              <a:miter/>
              <a:headEnd type="none" w="med" len="med"/>
              <a:tailEnd type="none" w="med" len="med"/>
            </a:ln>
          </p:spPr>
          <p:txBody>
            <a:bodyPr wrap="none" anchor="ctr" anchorCtr="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en-US" sz="2400" b="1" dirty="0">
                <a:solidFill>
                  <a:schemeClr val="bg1"/>
                </a:solidFill>
                <a:ea typeface="华文细黑" pitchFamily="2" charset="-122"/>
              </a:endParaRPr>
            </a:p>
          </p:txBody>
        </p:sp>
        <p:sp>
          <p:nvSpPr>
            <p:cNvPr id="173093" name="Rectangle 12"/>
            <p:cNvSpPr/>
            <p:nvPr/>
          </p:nvSpPr>
          <p:spPr>
            <a:xfrm>
              <a:off x="3132138" y="904754"/>
              <a:ext cx="2520950" cy="827091"/>
            </a:xfrm>
            <a:prstGeom prst="rect">
              <a:avLst/>
            </a:prstGeom>
            <a:gradFill rotWithShape="1">
              <a:gsLst>
                <a:gs pos="0">
                  <a:srgbClr val="F9F9F9"/>
                </a:gs>
                <a:gs pos="100000">
                  <a:schemeClr val="bg2"/>
                </a:gs>
              </a:gsLst>
              <a:lin ang="0" scaled="1"/>
              <a:tileRect/>
            </a:gradFill>
            <a:ln w="9525" cap="flat" cmpd="sng">
              <a:solidFill>
                <a:schemeClr val="bg2"/>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800" b="1" dirty="0"/>
                <a:t>学习微视频</a:t>
              </a:r>
              <a:endParaRPr lang="zh-CN" altLang="en-US" sz="2800" b="1" dirty="0"/>
            </a:p>
          </p:txBody>
        </p:sp>
        <p:cxnSp>
          <p:nvCxnSpPr>
            <p:cNvPr id="173094" name="AutoShape 13"/>
            <p:cNvCxnSpPr/>
            <p:nvPr/>
          </p:nvCxnSpPr>
          <p:spPr>
            <a:xfrm>
              <a:off x="1273164" y="1976443"/>
              <a:ext cx="3143272" cy="1588"/>
            </a:xfrm>
            <a:prstGeom prst="bentConnector3">
              <a:avLst>
                <a:gd name="adj1" fmla="val 50000"/>
              </a:avLst>
            </a:prstGeom>
            <a:ln w="28575" cap="flat" cmpd="sng">
              <a:solidFill>
                <a:schemeClr val="tx1"/>
              </a:solidFill>
              <a:prstDash val="solid"/>
              <a:miter/>
              <a:headEnd type="none" w="med" len="med"/>
              <a:tailEnd type="none" w="med" len="med"/>
            </a:ln>
          </p:spPr>
        </p:cxnSp>
        <p:cxnSp>
          <p:nvCxnSpPr>
            <p:cNvPr id="173095" name="AutoShape 14"/>
            <p:cNvCxnSpPr/>
            <p:nvPr/>
          </p:nvCxnSpPr>
          <p:spPr>
            <a:xfrm rot="5400000" flipV="1">
              <a:off x="2825750" y="-963613"/>
              <a:ext cx="1588" cy="3132138"/>
            </a:xfrm>
            <a:prstGeom prst="bentConnector3">
              <a:avLst>
                <a:gd name="adj1" fmla="val -9500005"/>
              </a:avLst>
            </a:prstGeom>
            <a:ln w="28575" cap="flat" cmpd="sng">
              <a:solidFill>
                <a:schemeClr val="tx1"/>
              </a:solidFill>
              <a:prstDash val="solid"/>
              <a:miter/>
              <a:headEnd type="none" w="med" len="med"/>
              <a:tailEnd type="none" w="med" len="med"/>
            </a:ln>
          </p:spPr>
        </p:cxnSp>
      </p:grpSp>
      <p:cxnSp>
        <p:nvCxnSpPr>
          <p:cNvPr id="173076" name="直接箭头连接符 18"/>
          <p:cNvCxnSpPr/>
          <p:nvPr/>
        </p:nvCxnSpPr>
        <p:spPr>
          <a:xfrm rot="5400000">
            <a:off x="3929063" y="5341938"/>
            <a:ext cx="1212850" cy="0"/>
          </a:xfrm>
          <a:prstGeom prst="straightConnector1">
            <a:avLst/>
          </a:prstGeom>
          <a:ln w="28575" cap="flat" cmpd="sng">
            <a:solidFill>
              <a:schemeClr val="tx1"/>
            </a:solidFill>
            <a:prstDash val="solid"/>
            <a:headEnd type="none" w="med" len="med"/>
            <a:tailEnd type="arrow" w="med" len="med"/>
          </a:ln>
        </p:spPr>
      </p:cxnSp>
      <p:grpSp>
        <p:nvGrpSpPr>
          <p:cNvPr id="173077" name="组合 84"/>
          <p:cNvGrpSpPr/>
          <p:nvPr/>
        </p:nvGrpSpPr>
        <p:grpSpPr>
          <a:xfrm>
            <a:off x="323850" y="5892800"/>
            <a:ext cx="966788" cy="985838"/>
            <a:chOff x="814388" y="5516563"/>
            <a:chExt cx="1447800" cy="1476375"/>
          </a:xfrm>
        </p:grpSpPr>
        <p:grpSp>
          <p:nvGrpSpPr>
            <p:cNvPr id="173079" name="Group 89"/>
            <p:cNvGrpSpPr/>
            <p:nvPr/>
          </p:nvGrpSpPr>
          <p:grpSpPr>
            <a:xfrm>
              <a:off x="873125" y="5516563"/>
              <a:ext cx="1389063" cy="1349375"/>
              <a:chOff x="1701" y="346"/>
              <a:chExt cx="1179" cy="1179"/>
            </a:xfrm>
          </p:grpSpPr>
          <p:sp>
            <p:nvSpPr>
              <p:cNvPr id="88" name="Oval 90"/>
              <p:cNvSpPr>
                <a:spLocks noChangeArrowheads="1"/>
              </p:cNvSpPr>
              <p:nvPr/>
            </p:nvSpPr>
            <p:spPr bwMode="auto">
              <a:xfrm>
                <a:off x="1702" y="346"/>
                <a:ext cx="1178" cy="1180"/>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9" name="AutoShape 91"/>
              <p:cNvSpPr>
                <a:spLocks noChangeArrowheads="1"/>
              </p:cNvSpPr>
              <p:nvPr/>
            </p:nvSpPr>
            <p:spPr bwMode="auto">
              <a:xfrm>
                <a:off x="1720" y="483"/>
                <a:ext cx="252"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0" name="AutoShape 92"/>
              <p:cNvSpPr>
                <a:spLocks noChangeArrowheads="1"/>
              </p:cNvSpPr>
              <p:nvPr/>
            </p:nvSpPr>
            <p:spPr bwMode="auto">
              <a:xfrm rot="20824793" flipH="1">
                <a:off x="2561" y="406"/>
                <a:ext cx="278" cy="848"/>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1" name="AutoShape 93"/>
              <p:cNvSpPr>
                <a:spLocks noChangeArrowheads="1"/>
              </p:cNvSpPr>
              <p:nvPr/>
            </p:nvSpPr>
            <p:spPr bwMode="auto">
              <a:xfrm rot="5285890" flipH="1">
                <a:off x="2191" y="1026"/>
                <a:ext cx="185" cy="7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 name="Oval 94"/>
              <p:cNvSpPr>
                <a:spLocks noChangeArrowheads="1"/>
              </p:cNvSpPr>
              <p:nvPr/>
            </p:nvSpPr>
            <p:spPr bwMode="auto">
              <a:xfrm>
                <a:off x="1800" y="1245"/>
                <a:ext cx="182" cy="183"/>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 name="Oval 95"/>
              <p:cNvSpPr>
                <a:spLocks noChangeArrowheads="1"/>
              </p:cNvSpPr>
              <p:nvPr/>
            </p:nvSpPr>
            <p:spPr bwMode="auto">
              <a:xfrm rot="20049586" flipH="1">
                <a:off x="1710" y="394"/>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73080" name="Picture 70"/>
            <p:cNvPicPr>
              <a:picLocks noChangeAspect="1"/>
            </p:cNvPicPr>
            <p:nvPr/>
          </p:nvPicPr>
          <p:blipFill>
            <a:blip r:embed="rId2"/>
            <a:stretch>
              <a:fillRect/>
            </a:stretch>
          </p:blipFill>
          <p:spPr>
            <a:xfrm>
              <a:off x="814388" y="5622925"/>
              <a:ext cx="1414462" cy="1370013"/>
            </a:xfrm>
            <a:prstGeom prst="rect">
              <a:avLst/>
            </a:prstGeom>
            <a:noFill/>
            <a:ln w="9525">
              <a:noFill/>
            </a:ln>
          </p:spPr>
        </p:pic>
      </p:grpSp>
      <p:sp>
        <p:nvSpPr>
          <p:cNvPr id="173078" name="TextBox 1"/>
          <p:cNvSpPr txBox="1"/>
          <p:nvPr/>
        </p:nvSpPr>
        <p:spPr>
          <a:xfrm>
            <a:off x="836613" y="260350"/>
            <a:ext cx="7329487"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FFC000"/>
                </a:solidFill>
                <a:latin typeface="黑体" panose="02010609060101010101" pitchFamily="49" charset="-122"/>
                <a:ea typeface="黑体" panose="02010609060101010101" pitchFamily="49" charset="-122"/>
              </a:rPr>
              <a:t>3.2</a:t>
            </a:r>
            <a:r>
              <a:rPr lang="zh-CN" altLang="en-US" sz="3600" b="1" dirty="0">
                <a:solidFill>
                  <a:srgbClr val="FFC000"/>
                </a:solidFill>
                <a:latin typeface="黑体" panose="02010609060101010101" pitchFamily="49" charset="-122"/>
                <a:ea typeface="黑体" panose="02010609060101010101" pitchFamily="49" charset="-122"/>
              </a:rPr>
              <a:t>从“生成范式”到“嬗变实施”</a:t>
            </a:r>
            <a:endParaRPr lang="zh-CN" altLang="en-US" sz="3600" b="1" dirty="0">
              <a:solidFill>
                <a:srgbClr val="FFC000"/>
              </a:solidFill>
              <a:latin typeface="黑体" panose="02010609060101010101" pitchFamily="49" charset="-122"/>
              <a:ea typeface="黑体" panose="02010609060101010101" pitchFamily="49"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5106"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5107"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5108"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5109"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5110" name="Oval 6"/>
          <p:cNvSpPr/>
          <p:nvPr/>
        </p:nvSpPr>
        <p:spPr>
          <a:xfrm>
            <a:off x="-396875" y="5995988"/>
            <a:ext cx="9540875" cy="457200"/>
          </a:xfrm>
          <a:prstGeom prst="ellipse">
            <a:avLst/>
          </a:prstGeom>
          <a:gradFill rotWithShape="1">
            <a:gsLst>
              <a:gs pos="0">
                <a:srgbClr val="007400"/>
              </a:gs>
              <a:gs pos="100000">
                <a:srgbClr val="003600">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75111" name="Group 7"/>
          <p:cNvGrpSpPr/>
          <p:nvPr/>
        </p:nvGrpSpPr>
        <p:grpSpPr>
          <a:xfrm>
            <a:off x="323850" y="1196975"/>
            <a:ext cx="935038" cy="935038"/>
            <a:chOff x="1701" y="346"/>
            <a:chExt cx="1179" cy="1179"/>
          </a:xfrm>
        </p:grpSpPr>
        <p:sp>
          <p:nvSpPr>
            <p:cNvPr id="8200"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1"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2"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3"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4"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5"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5112" name="Group 21"/>
          <p:cNvGrpSpPr/>
          <p:nvPr/>
        </p:nvGrpSpPr>
        <p:grpSpPr>
          <a:xfrm>
            <a:off x="1979613" y="979488"/>
            <a:ext cx="433387" cy="433387"/>
            <a:chOff x="1701" y="346"/>
            <a:chExt cx="1179" cy="1179"/>
          </a:xfrm>
        </p:grpSpPr>
        <p:sp>
          <p:nvSpPr>
            <p:cNvPr id="8214"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5"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6"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7"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8"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9"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5113" name="Group 28"/>
          <p:cNvGrpSpPr/>
          <p:nvPr/>
        </p:nvGrpSpPr>
        <p:grpSpPr>
          <a:xfrm>
            <a:off x="8243888" y="908050"/>
            <a:ext cx="647700" cy="647700"/>
            <a:chOff x="1701" y="346"/>
            <a:chExt cx="1179" cy="1179"/>
          </a:xfrm>
        </p:grpSpPr>
        <p:sp>
          <p:nvSpPr>
            <p:cNvPr id="8221"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2"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3"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4"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5"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6"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5114" name="Group 35"/>
          <p:cNvGrpSpPr/>
          <p:nvPr/>
        </p:nvGrpSpPr>
        <p:grpSpPr>
          <a:xfrm>
            <a:off x="6948488" y="1773238"/>
            <a:ext cx="433387" cy="433387"/>
            <a:chOff x="1701" y="346"/>
            <a:chExt cx="1179" cy="1179"/>
          </a:xfrm>
        </p:grpSpPr>
        <p:sp>
          <p:nvSpPr>
            <p:cNvPr id="8228"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9"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0"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1"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2"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3"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5115" name="Group 42"/>
          <p:cNvGrpSpPr/>
          <p:nvPr/>
        </p:nvGrpSpPr>
        <p:grpSpPr>
          <a:xfrm>
            <a:off x="7091363" y="1844675"/>
            <a:ext cx="433387" cy="433388"/>
            <a:chOff x="1701" y="346"/>
            <a:chExt cx="1179" cy="1179"/>
          </a:xfrm>
        </p:grpSpPr>
        <p:sp>
          <p:nvSpPr>
            <p:cNvPr id="8235"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6"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7"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8"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9"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40"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75116"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5117"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75118" name="Group 70"/>
          <p:cNvGrpSpPr/>
          <p:nvPr/>
        </p:nvGrpSpPr>
        <p:grpSpPr>
          <a:xfrm>
            <a:off x="7948613" y="5986463"/>
            <a:ext cx="871537" cy="871537"/>
            <a:chOff x="335" y="3565"/>
            <a:chExt cx="957" cy="957"/>
          </a:xfrm>
        </p:grpSpPr>
        <p:grpSp>
          <p:nvGrpSpPr>
            <p:cNvPr id="175131" name="Group 71"/>
            <p:cNvGrpSpPr/>
            <p:nvPr/>
          </p:nvGrpSpPr>
          <p:grpSpPr>
            <a:xfrm>
              <a:off x="335" y="3565"/>
              <a:ext cx="957" cy="957"/>
              <a:chOff x="3739" y="2021"/>
              <a:chExt cx="1680" cy="1680"/>
            </a:xfrm>
          </p:grpSpPr>
          <p:grpSp>
            <p:nvGrpSpPr>
              <p:cNvPr id="175133" name="Group 72"/>
              <p:cNvGrpSpPr/>
              <p:nvPr/>
            </p:nvGrpSpPr>
            <p:grpSpPr>
              <a:xfrm>
                <a:off x="3739" y="2021"/>
                <a:ext cx="1679" cy="1679"/>
                <a:chOff x="3604" y="1886"/>
                <a:chExt cx="1679" cy="1679"/>
              </a:xfrm>
            </p:grpSpPr>
            <p:grpSp>
              <p:nvGrpSpPr>
                <p:cNvPr id="175141"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3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66" y="1685"/>
                    <a:ext cx="233" cy="1827"/>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5142"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75134" name="Group 79"/>
              <p:cNvGrpSpPr/>
              <p:nvPr/>
            </p:nvGrpSpPr>
            <p:grpSpPr>
              <a:xfrm rot="1320000">
                <a:off x="3740" y="2022"/>
                <a:ext cx="1679" cy="1679"/>
                <a:chOff x="3604" y="1886"/>
                <a:chExt cx="1679" cy="1679"/>
              </a:xfrm>
            </p:grpSpPr>
            <p:grpSp>
              <p:nvGrpSpPr>
                <p:cNvPr id="175135"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5136"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30" y="1674"/>
                    <a:ext cx="266" cy="179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75132"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sp>
        <p:nvSpPr>
          <p:cNvPr id="175119" name="AutoShape 96"/>
          <p:cNvSpPr/>
          <p:nvPr/>
        </p:nvSpPr>
        <p:spPr>
          <a:xfrm>
            <a:off x="107950" y="828675"/>
            <a:ext cx="8924925" cy="6142038"/>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175120" name="Picture 2">
            <a:hlinkClick r:id="rId1" action="ppaction://hlinkfile"/>
          </p:cNvPr>
          <p:cNvPicPr>
            <a:picLocks noRot="1" noChangeAspect="1"/>
          </p:cNvPicPr>
          <p:nvPr/>
        </p:nvPicPr>
        <p:blipFill>
          <a:blip r:embed="rId2"/>
          <a:stretch>
            <a:fillRect/>
          </a:stretch>
        </p:blipFill>
        <p:spPr>
          <a:xfrm>
            <a:off x="395288" y="901700"/>
            <a:ext cx="8320087" cy="5943600"/>
          </a:xfrm>
          <a:prstGeom prst="rect">
            <a:avLst/>
          </a:prstGeom>
          <a:noFill/>
          <a:ln w="9525">
            <a:noFill/>
          </a:ln>
        </p:spPr>
      </p:pic>
      <p:sp>
        <p:nvSpPr>
          <p:cNvPr id="175121" name="TextBox 1"/>
          <p:cNvSpPr txBox="1"/>
          <p:nvPr/>
        </p:nvSpPr>
        <p:spPr>
          <a:xfrm>
            <a:off x="836613" y="260350"/>
            <a:ext cx="7329487"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FFC000"/>
                </a:solidFill>
                <a:latin typeface="黑体" panose="02010609060101010101" pitchFamily="49" charset="-122"/>
                <a:ea typeface="黑体" panose="02010609060101010101" pitchFamily="49" charset="-122"/>
              </a:rPr>
              <a:t>3.2</a:t>
            </a:r>
            <a:r>
              <a:rPr lang="zh-CN" altLang="en-US" sz="3600" b="1" dirty="0">
                <a:solidFill>
                  <a:srgbClr val="FFC000"/>
                </a:solidFill>
                <a:latin typeface="黑体" panose="02010609060101010101" pitchFamily="49" charset="-122"/>
                <a:ea typeface="黑体" panose="02010609060101010101" pitchFamily="49" charset="-122"/>
              </a:rPr>
              <a:t>从“生成范式”到“嬗变实施”</a:t>
            </a:r>
            <a:endParaRPr lang="zh-CN" altLang="en-US" sz="3600" b="1" dirty="0">
              <a:solidFill>
                <a:srgbClr val="FFC000"/>
              </a:solidFill>
              <a:latin typeface="黑体" panose="02010609060101010101" pitchFamily="49" charset="-122"/>
              <a:ea typeface="黑体" panose="02010609060101010101" pitchFamily="49" charset="-122"/>
            </a:endParaRPr>
          </a:p>
        </p:txBody>
      </p:sp>
      <p:grpSp>
        <p:nvGrpSpPr>
          <p:cNvPr id="175122" name="组合 71"/>
          <p:cNvGrpSpPr/>
          <p:nvPr/>
        </p:nvGrpSpPr>
        <p:grpSpPr>
          <a:xfrm>
            <a:off x="323850" y="5892800"/>
            <a:ext cx="966788" cy="985838"/>
            <a:chOff x="814388" y="5516563"/>
            <a:chExt cx="1447800" cy="1476375"/>
          </a:xfrm>
        </p:grpSpPr>
        <p:grpSp>
          <p:nvGrpSpPr>
            <p:cNvPr id="175123" name="Group 89"/>
            <p:cNvGrpSpPr/>
            <p:nvPr/>
          </p:nvGrpSpPr>
          <p:grpSpPr>
            <a:xfrm>
              <a:off x="873125" y="5516563"/>
              <a:ext cx="1389063" cy="1349375"/>
              <a:chOff x="1701" y="346"/>
              <a:chExt cx="1179" cy="1179"/>
            </a:xfrm>
          </p:grpSpPr>
          <p:sp>
            <p:nvSpPr>
              <p:cNvPr id="75" name="Oval 90"/>
              <p:cNvSpPr>
                <a:spLocks noChangeArrowheads="1"/>
              </p:cNvSpPr>
              <p:nvPr/>
            </p:nvSpPr>
            <p:spPr bwMode="auto">
              <a:xfrm>
                <a:off x="1702" y="346"/>
                <a:ext cx="1178" cy="1180"/>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6" name="AutoShape 91"/>
              <p:cNvSpPr>
                <a:spLocks noChangeArrowheads="1"/>
              </p:cNvSpPr>
              <p:nvPr/>
            </p:nvSpPr>
            <p:spPr bwMode="auto">
              <a:xfrm>
                <a:off x="1720" y="483"/>
                <a:ext cx="252"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7" name="AutoShape 92"/>
              <p:cNvSpPr>
                <a:spLocks noChangeArrowheads="1"/>
              </p:cNvSpPr>
              <p:nvPr/>
            </p:nvSpPr>
            <p:spPr bwMode="auto">
              <a:xfrm rot="20824793" flipH="1">
                <a:off x="2561" y="406"/>
                <a:ext cx="278" cy="848"/>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8" name="AutoShape 93"/>
              <p:cNvSpPr>
                <a:spLocks noChangeArrowheads="1"/>
              </p:cNvSpPr>
              <p:nvPr/>
            </p:nvSpPr>
            <p:spPr bwMode="auto">
              <a:xfrm rot="5285890" flipH="1">
                <a:off x="2191" y="1026"/>
                <a:ext cx="185" cy="7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9" name="Oval 94"/>
              <p:cNvSpPr>
                <a:spLocks noChangeArrowheads="1"/>
              </p:cNvSpPr>
              <p:nvPr/>
            </p:nvSpPr>
            <p:spPr bwMode="auto">
              <a:xfrm>
                <a:off x="1800" y="1245"/>
                <a:ext cx="182" cy="183"/>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0" name="Oval 95"/>
              <p:cNvSpPr>
                <a:spLocks noChangeArrowheads="1"/>
              </p:cNvSpPr>
              <p:nvPr/>
            </p:nvSpPr>
            <p:spPr bwMode="auto">
              <a:xfrm rot="20049586" flipH="1">
                <a:off x="1710" y="394"/>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75124" name="Picture 70"/>
            <p:cNvPicPr>
              <a:picLocks noChangeAspect="1"/>
            </p:cNvPicPr>
            <p:nvPr/>
          </p:nvPicPr>
          <p:blipFill>
            <a:blip r:embed="rId3"/>
            <a:stretch>
              <a:fillRect/>
            </a:stretch>
          </p:blipFill>
          <p:spPr>
            <a:xfrm>
              <a:off x="814388" y="5622925"/>
              <a:ext cx="1414462" cy="1370013"/>
            </a:xfrm>
            <a:prstGeom prst="rect">
              <a:avLst/>
            </a:prstGeom>
            <a:noFill/>
            <a:ln w="9525">
              <a:noFill/>
            </a:ln>
          </p:spPr>
        </p:pic>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7154"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7155"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7156"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7157"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7158" name="Oval 6"/>
          <p:cNvSpPr/>
          <p:nvPr/>
        </p:nvSpPr>
        <p:spPr>
          <a:xfrm>
            <a:off x="-396875" y="5995988"/>
            <a:ext cx="9540875" cy="457200"/>
          </a:xfrm>
          <a:prstGeom prst="ellipse">
            <a:avLst/>
          </a:prstGeom>
          <a:gradFill rotWithShape="1">
            <a:gsLst>
              <a:gs pos="0">
                <a:srgbClr val="007400"/>
              </a:gs>
              <a:gs pos="100000">
                <a:srgbClr val="003600">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77159" name="Group 7"/>
          <p:cNvGrpSpPr/>
          <p:nvPr/>
        </p:nvGrpSpPr>
        <p:grpSpPr>
          <a:xfrm>
            <a:off x="323850" y="1196975"/>
            <a:ext cx="935038" cy="935038"/>
            <a:chOff x="1701" y="346"/>
            <a:chExt cx="1179" cy="1179"/>
          </a:xfrm>
        </p:grpSpPr>
        <p:sp>
          <p:nvSpPr>
            <p:cNvPr id="8200"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1"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2"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3"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4"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5"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7160" name="Group 21"/>
          <p:cNvGrpSpPr/>
          <p:nvPr/>
        </p:nvGrpSpPr>
        <p:grpSpPr>
          <a:xfrm>
            <a:off x="1979613" y="979488"/>
            <a:ext cx="433387" cy="433387"/>
            <a:chOff x="1701" y="346"/>
            <a:chExt cx="1179" cy="1179"/>
          </a:xfrm>
        </p:grpSpPr>
        <p:sp>
          <p:nvSpPr>
            <p:cNvPr id="8214"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5"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6"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7"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8"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9"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7161" name="Group 28"/>
          <p:cNvGrpSpPr/>
          <p:nvPr/>
        </p:nvGrpSpPr>
        <p:grpSpPr>
          <a:xfrm>
            <a:off x="8243888" y="908050"/>
            <a:ext cx="647700" cy="647700"/>
            <a:chOff x="1701" y="346"/>
            <a:chExt cx="1179" cy="1179"/>
          </a:xfrm>
        </p:grpSpPr>
        <p:sp>
          <p:nvSpPr>
            <p:cNvPr id="8221"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2"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3"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4"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5"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6"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7162" name="Group 35"/>
          <p:cNvGrpSpPr/>
          <p:nvPr/>
        </p:nvGrpSpPr>
        <p:grpSpPr>
          <a:xfrm>
            <a:off x="6948488" y="1773238"/>
            <a:ext cx="433387" cy="433387"/>
            <a:chOff x="1701" y="346"/>
            <a:chExt cx="1179" cy="1179"/>
          </a:xfrm>
        </p:grpSpPr>
        <p:sp>
          <p:nvSpPr>
            <p:cNvPr id="8228"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9"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0"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1"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2"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3"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7163" name="Group 42"/>
          <p:cNvGrpSpPr/>
          <p:nvPr/>
        </p:nvGrpSpPr>
        <p:grpSpPr>
          <a:xfrm>
            <a:off x="7091363" y="1844675"/>
            <a:ext cx="433387" cy="433388"/>
            <a:chOff x="1701" y="346"/>
            <a:chExt cx="1179" cy="1179"/>
          </a:xfrm>
        </p:grpSpPr>
        <p:sp>
          <p:nvSpPr>
            <p:cNvPr id="8235"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6"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7"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8"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9"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40"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77164"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7165"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77166" name="Group 70"/>
          <p:cNvGrpSpPr/>
          <p:nvPr/>
        </p:nvGrpSpPr>
        <p:grpSpPr>
          <a:xfrm>
            <a:off x="7948613" y="5986463"/>
            <a:ext cx="871537" cy="871537"/>
            <a:chOff x="335" y="3565"/>
            <a:chExt cx="957" cy="957"/>
          </a:xfrm>
        </p:grpSpPr>
        <p:grpSp>
          <p:nvGrpSpPr>
            <p:cNvPr id="177181" name="Group 71"/>
            <p:cNvGrpSpPr/>
            <p:nvPr/>
          </p:nvGrpSpPr>
          <p:grpSpPr>
            <a:xfrm>
              <a:off x="335" y="3565"/>
              <a:ext cx="957" cy="957"/>
              <a:chOff x="3739" y="2021"/>
              <a:chExt cx="1680" cy="1680"/>
            </a:xfrm>
          </p:grpSpPr>
          <p:grpSp>
            <p:nvGrpSpPr>
              <p:cNvPr id="177183" name="Group 72"/>
              <p:cNvGrpSpPr/>
              <p:nvPr/>
            </p:nvGrpSpPr>
            <p:grpSpPr>
              <a:xfrm>
                <a:off x="3739" y="2021"/>
                <a:ext cx="1679" cy="1679"/>
                <a:chOff x="3604" y="1886"/>
                <a:chExt cx="1679" cy="1679"/>
              </a:xfrm>
            </p:grpSpPr>
            <p:grpSp>
              <p:nvGrpSpPr>
                <p:cNvPr id="177191"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3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66" y="1685"/>
                    <a:ext cx="233" cy="1827"/>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7192"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77184" name="Group 79"/>
              <p:cNvGrpSpPr/>
              <p:nvPr/>
            </p:nvGrpSpPr>
            <p:grpSpPr>
              <a:xfrm rot="1320000">
                <a:off x="3740" y="2022"/>
                <a:ext cx="1679" cy="1679"/>
                <a:chOff x="3604" y="1886"/>
                <a:chExt cx="1679" cy="1679"/>
              </a:xfrm>
            </p:grpSpPr>
            <p:grpSp>
              <p:nvGrpSpPr>
                <p:cNvPr id="177185"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7186"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30" y="1674"/>
                    <a:ext cx="266" cy="179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77182"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sp>
        <p:nvSpPr>
          <p:cNvPr id="177167" name="AutoShape 96"/>
          <p:cNvSpPr/>
          <p:nvPr/>
        </p:nvSpPr>
        <p:spPr>
          <a:xfrm>
            <a:off x="107950" y="862013"/>
            <a:ext cx="8924925" cy="6142037"/>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7168" name="TextBox 1"/>
          <p:cNvSpPr txBox="1"/>
          <p:nvPr/>
        </p:nvSpPr>
        <p:spPr>
          <a:xfrm>
            <a:off x="1808163" y="1052513"/>
            <a:ext cx="3340100" cy="6461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solidFill>
                  <a:srgbClr val="FF0000"/>
                </a:solidFill>
                <a:latin typeface="黑体" panose="02010609060101010101" pitchFamily="49" charset="-122"/>
                <a:ea typeface="黑体" panose="02010609060101010101" pitchFamily="49" charset="-122"/>
              </a:rPr>
              <a:t>前测理解单</a:t>
            </a:r>
            <a:endParaRPr lang="zh-CN" altLang="en-US" sz="3600" b="1" dirty="0">
              <a:solidFill>
                <a:srgbClr val="FF0000"/>
              </a:solidFill>
              <a:latin typeface="黑体" panose="02010609060101010101" pitchFamily="49" charset="-122"/>
              <a:ea typeface="黑体" panose="02010609060101010101" pitchFamily="49" charset="-122"/>
            </a:endParaRPr>
          </a:p>
        </p:txBody>
      </p:sp>
      <p:sp>
        <p:nvSpPr>
          <p:cNvPr id="72" name="TextBox 71"/>
          <p:cNvSpPr txBox="1"/>
          <p:nvPr/>
        </p:nvSpPr>
        <p:spPr>
          <a:xfrm>
            <a:off x="868363" y="1557338"/>
            <a:ext cx="5719762" cy="3970337"/>
          </a:xfrm>
          <a:prstGeom prst="rect">
            <a:avLst/>
          </a:prstGeom>
          <a:noFill/>
          <a:ln w="9525">
            <a:noFill/>
          </a:ln>
        </p:spPr>
        <p:txBody>
          <a:bodyPr anchor="ctr" anchorCtr="1">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150000"/>
              </a:lnSpc>
              <a:spcBef>
                <a:spcPct val="0"/>
              </a:spcBef>
              <a:buNone/>
            </a:pPr>
            <a:r>
              <a:rPr lang="en-US" altLang="zh-CN" sz="2800" b="1" dirty="0">
                <a:latin typeface="黑体" panose="02010609060101010101" pitchFamily="49" charset="-122"/>
                <a:ea typeface="黑体" panose="02010609060101010101" pitchFamily="49" charset="-122"/>
              </a:rPr>
              <a:t>1.</a:t>
            </a:r>
            <a:r>
              <a:rPr lang="zh-CN" altLang="en-US" sz="2800" b="1" dirty="0">
                <a:latin typeface="黑体" panose="02010609060101010101" pitchFamily="49" charset="-122"/>
                <a:ea typeface="黑体" panose="02010609060101010101" pitchFamily="49" charset="-122"/>
              </a:rPr>
              <a:t>学习目标的呈现</a:t>
            </a:r>
            <a:endParaRPr lang="en-US" altLang="zh-CN" sz="2800" b="1" dirty="0">
              <a:latin typeface="黑体" panose="02010609060101010101" pitchFamily="49" charset="-122"/>
              <a:ea typeface="黑体" panose="02010609060101010101" pitchFamily="49" charset="-122"/>
            </a:endParaRPr>
          </a:p>
          <a:p>
            <a:pPr marL="0" lvl="0" indent="0" eaLnBrk="1" hangingPunct="1">
              <a:lnSpc>
                <a:spcPct val="150000"/>
              </a:lnSpc>
              <a:spcBef>
                <a:spcPct val="0"/>
              </a:spcBef>
              <a:buNone/>
            </a:pPr>
            <a:r>
              <a:rPr lang="en-US" altLang="zh-CN" sz="2800" b="1" dirty="0">
                <a:latin typeface="黑体" panose="02010609060101010101" pitchFamily="49" charset="-122"/>
                <a:ea typeface="黑体" panose="02010609060101010101" pitchFamily="49" charset="-122"/>
              </a:rPr>
              <a:t>2.</a:t>
            </a:r>
            <a:r>
              <a:rPr lang="zh-CN" altLang="en-US" sz="2800" b="1" dirty="0">
                <a:latin typeface="黑体" panose="02010609060101010101" pitchFamily="49" charset="-122"/>
                <a:ea typeface="黑体" panose="02010609060101010101" pitchFamily="49" charset="-122"/>
              </a:rPr>
              <a:t>课本中重要知识点的归纳</a:t>
            </a:r>
            <a:endParaRPr lang="en-US" altLang="zh-CN" sz="2800" b="1" dirty="0">
              <a:latin typeface="黑体" panose="02010609060101010101" pitchFamily="49" charset="-122"/>
              <a:ea typeface="黑体" panose="02010609060101010101" pitchFamily="49" charset="-122"/>
            </a:endParaRPr>
          </a:p>
          <a:p>
            <a:pPr marL="0" lvl="0" indent="0" eaLnBrk="1" hangingPunct="1">
              <a:lnSpc>
                <a:spcPct val="150000"/>
              </a:lnSpc>
              <a:spcBef>
                <a:spcPct val="0"/>
              </a:spcBef>
              <a:buNone/>
            </a:pPr>
            <a:r>
              <a:rPr lang="en-US" altLang="zh-CN" sz="2800" b="1" dirty="0">
                <a:latin typeface="黑体" panose="02010609060101010101" pitchFamily="49" charset="-122"/>
                <a:ea typeface="黑体" panose="02010609060101010101" pitchFamily="49" charset="-122"/>
              </a:rPr>
              <a:t>3.</a:t>
            </a:r>
            <a:r>
              <a:rPr lang="zh-CN" altLang="en-US" sz="2800" b="1" dirty="0">
                <a:latin typeface="黑体" panose="02010609060101010101" pitchFamily="49" charset="-122"/>
                <a:ea typeface="黑体" panose="02010609060101010101" pitchFamily="49" charset="-122"/>
              </a:rPr>
              <a:t>书写解答的规范示范</a:t>
            </a:r>
            <a:endParaRPr lang="en-US" altLang="zh-CN" sz="2800" b="1" dirty="0">
              <a:latin typeface="黑体" panose="02010609060101010101" pitchFamily="49" charset="-122"/>
              <a:ea typeface="黑体" panose="02010609060101010101" pitchFamily="49" charset="-122"/>
            </a:endParaRPr>
          </a:p>
          <a:p>
            <a:pPr marL="0" lvl="0" indent="0" eaLnBrk="1" hangingPunct="1">
              <a:lnSpc>
                <a:spcPct val="150000"/>
              </a:lnSpc>
              <a:spcBef>
                <a:spcPct val="0"/>
              </a:spcBef>
              <a:buNone/>
            </a:pPr>
            <a:r>
              <a:rPr lang="en-US" altLang="zh-CN" sz="2800" b="1" dirty="0">
                <a:latin typeface="黑体" panose="02010609060101010101" pitchFamily="49" charset="-122"/>
                <a:ea typeface="黑体" panose="02010609060101010101" pitchFamily="49" charset="-122"/>
              </a:rPr>
              <a:t>4.</a:t>
            </a:r>
            <a:r>
              <a:rPr lang="zh-CN" altLang="en-US" sz="2800" b="1" dirty="0">
                <a:latin typeface="黑体" panose="02010609060101010101" pitchFamily="49" charset="-122"/>
                <a:ea typeface="黑体" panose="02010609060101010101" pitchFamily="49" charset="-122"/>
              </a:rPr>
              <a:t>前测练习题设计有梯度</a:t>
            </a:r>
            <a:endParaRPr lang="en-US" altLang="zh-CN" sz="2800" b="1" dirty="0">
              <a:latin typeface="黑体" panose="02010609060101010101" pitchFamily="49" charset="-122"/>
              <a:ea typeface="黑体" panose="02010609060101010101" pitchFamily="49" charset="-122"/>
            </a:endParaRPr>
          </a:p>
          <a:p>
            <a:pPr marL="0" lvl="0" indent="0" eaLnBrk="1" hangingPunct="1">
              <a:lnSpc>
                <a:spcPct val="150000"/>
              </a:lnSpc>
              <a:spcBef>
                <a:spcPct val="0"/>
              </a:spcBef>
              <a:buNone/>
            </a:pPr>
            <a:r>
              <a:rPr lang="zh-CN" altLang="en-US" sz="2800" b="1" dirty="0">
                <a:latin typeface="黑体" panose="02010609060101010101" pitchFamily="49" charset="-122"/>
                <a:ea typeface="黑体" panose="02010609060101010101" pitchFamily="49" charset="-122"/>
              </a:rPr>
              <a:t>（基础、运用、拓展）</a:t>
            </a:r>
            <a:endParaRPr lang="en-US" altLang="zh-CN" sz="2800" b="1" dirty="0">
              <a:latin typeface="黑体" panose="02010609060101010101" pitchFamily="49" charset="-122"/>
              <a:ea typeface="黑体" panose="02010609060101010101" pitchFamily="49" charset="-122"/>
            </a:endParaRPr>
          </a:p>
          <a:p>
            <a:pPr marL="0" lvl="0" indent="0" eaLnBrk="1" hangingPunct="1">
              <a:lnSpc>
                <a:spcPct val="150000"/>
              </a:lnSpc>
              <a:spcBef>
                <a:spcPct val="0"/>
              </a:spcBef>
              <a:buNone/>
            </a:pPr>
            <a:r>
              <a:rPr lang="en-US" altLang="zh-CN" sz="2800" b="1" dirty="0">
                <a:latin typeface="黑体" panose="02010609060101010101" pitchFamily="49" charset="-122"/>
                <a:ea typeface="黑体" panose="02010609060101010101" pitchFamily="49" charset="-122"/>
              </a:rPr>
              <a:t>5.</a:t>
            </a:r>
            <a:r>
              <a:rPr lang="zh-CN" altLang="en-US" sz="2800" b="1" dirty="0">
                <a:latin typeface="黑体" panose="02010609060101010101" pitchFamily="49" charset="-122"/>
                <a:ea typeface="黑体" panose="02010609060101010101" pitchFamily="49" charset="-122"/>
              </a:rPr>
              <a:t>学生记录“我的疑惑”</a:t>
            </a:r>
            <a:endParaRPr lang="en-US" altLang="zh-CN" sz="2800" b="1" dirty="0">
              <a:latin typeface="黑体" panose="02010609060101010101" pitchFamily="49" charset="-122"/>
              <a:ea typeface="黑体" panose="02010609060101010101" pitchFamily="49" charset="-122"/>
            </a:endParaRPr>
          </a:p>
        </p:txBody>
      </p:sp>
      <p:pic>
        <p:nvPicPr>
          <p:cNvPr id="177170" name="图片 1">
            <a:hlinkClick r:id="rId1" action="ppaction://hlinkfile"/>
          </p:cNvPr>
          <p:cNvPicPr>
            <a:picLocks noChangeAspect="1"/>
          </p:cNvPicPr>
          <p:nvPr/>
        </p:nvPicPr>
        <p:blipFill>
          <a:blip r:embed="rId2">
            <a:clrChange>
              <a:clrFrom>
                <a:srgbClr val="FFFFFF"/>
              </a:clrFrom>
              <a:clrTo>
                <a:srgbClr val="FFFFFF">
                  <a:alpha val="0"/>
                </a:srgbClr>
              </a:clrTo>
            </a:clrChange>
          </a:blip>
          <a:srcRect t="15422" b="20787"/>
          <a:stretch>
            <a:fillRect/>
          </a:stretch>
        </p:blipFill>
        <p:spPr>
          <a:xfrm>
            <a:off x="5651500" y="422275"/>
            <a:ext cx="3359150" cy="2143125"/>
          </a:xfrm>
          <a:prstGeom prst="rect">
            <a:avLst/>
          </a:prstGeom>
          <a:noFill/>
          <a:ln w="9525">
            <a:noFill/>
          </a:ln>
        </p:spPr>
      </p:pic>
      <p:grpSp>
        <p:nvGrpSpPr>
          <p:cNvPr id="177171" name="组合 73"/>
          <p:cNvGrpSpPr/>
          <p:nvPr/>
        </p:nvGrpSpPr>
        <p:grpSpPr>
          <a:xfrm>
            <a:off x="323850" y="5892800"/>
            <a:ext cx="966788" cy="985838"/>
            <a:chOff x="814388" y="5516563"/>
            <a:chExt cx="1447800" cy="1476375"/>
          </a:xfrm>
        </p:grpSpPr>
        <p:grpSp>
          <p:nvGrpSpPr>
            <p:cNvPr id="177173" name="Group 89"/>
            <p:cNvGrpSpPr/>
            <p:nvPr/>
          </p:nvGrpSpPr>
          <p:grpSpPr>
            <a:xfrm>
              <a:off x="873125" y="5516563"/>
              <a:ext cx="1389063" cy="1349375"/>
              <a:chOff x="1701" y="346"/>
              <a:chExt cx="1179" cy="1179"/>
            </a:xfrm>
          </p:grpSpPr>
          <p:sp>
            <p:nvSpPr>
              <p:cNvPr id="77" name="Oval 90"/>
              <p:cNvSpPr>
                <a:spLocks noChangeArrowheads="1"/>
              </p:cNvSpPr>
              <p:nvPr/>
            </p:nvSpPr>
            <p:spPr bwMode="auto">
              <a:xfrm>
                <a:off x="1702" y="346"/>
                <a:ext cx="1178" cy="1180"/>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8" name="AutoShape 91"/>
              <p:cNvSpPr>
                <a:spLocks noChangeArrowheads="1"/>
              </p:cNvSpPr>
              <p:nvPr/>
            </p:nvSpPr>
            <p:spPr bwMode="auto">
              <a:xfrm>
                <a:off x="1720" y="483"/>
                <a:ext cx="252"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9" name="AutoShape 92"/>
              <p:cNvSpPr>
                <a:spLocks noChangeArrowheads="1"/>
              </p:cNvSpPr>
              <p:nvPr/>
            </p:nvSpPr>
            <p:spPr bwMode="auto">
              <a:xfrm rot="20824793" flipH="1">
                <a:off x="2561" y="406"/>
                <a:ext cx="278" cy="848"/>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0" name="AutoShape 93"/>
              <p:cNvSpPr>
                <a:spLocks noChangeArrowheads="1"/>
              </p:cNvSpPr>
              <p:nvPr/>
            </p:nvSpPr>
            <p:spPr bwMode="auto">
              <a:xfrm rot="5285890" flipH="1">
                <a:off x="2191" y="1026"/>
                <a:ext cx="185" cy="7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1" name="Oval 94"/>
              <p:cNvSpPr>
                <a:spLocks noChangeArrowheads="1"/>
              </p:cNvSpPr>
              <p:nvPr/>
            </p:nvSpPr>
            <p:spPr bwMode="auto">
              <a:xfrm>
                <a:off x="1800" y="1245"/>
                <a:ext cx="182" cy="183"/>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 name="Oval 95"/>
              <p:cNvSpPr>
                <a:spLocks noChangeArrowheads="1"/>
              </p:cNvSpPr>
              <p:nvPr/>
            </p:nvSpPr>
            <p:spPr bwMode="auto">
              <a:xfrm rot="20049586" flipH="1">
                <a:off x="1710" y="394"/>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77174" name="Picture 70"/>
            <p:cNvPicPr>
              <a:picLocks noChangeAspect="1"/>
            </p:cNvPicPr>
            <p:nvPr/>
          </p:nvPicPr>
          <p:blipFill>
            <a:blip r:embed="rId3"/>
            <a:stretch>
              <a:fillRect/>
            </a:stretch>
          </p:blipFill>
          <p:spPr>
            <a:xfrm>
              <a:off x="814388" y="5622925"/>
              <a:ext cx="1414462" cy="1370013"/>
            </a:xfrm>
            <a:prstGeom prst="rect">
              <a:avLst/>
            </a:prstGeom>
            <a:noFill/>
            <a:ln w="9525">
              <a:noFill/>
            </a:ln>
          </p:spPr>
        </p:pic>
      </p:grpSp>
      <p:sp>
        <p:nvSpPr>
          <p:cNvPr id="177172" name="TextBox 1"/>
          <p:cNvSpPr txBox="1"/>
          <p:nvPr/>
        </p:nvSpPr>
        <p:spPr>
          <a:xfrm>
            <a:off x="836613" y="260350"/>
            <a:ext cx="7329487"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FFC000"/>
                </a:solidFill>
                <a:latin typeface="黑体" panose="02010609060101010101" pitchFamily="49" charset="-122"/>
                <a:ea typeface="黑体" panose="02010609060101010101" pitchFamily="49" charset="-122"/>
              </a:rPr>
              <a:t>4.2</a:t>
            </a:r>
            <a:r>
              <a:rPr lang="zh-CN" altLang="en-US" sz="3600" b="1" dirty="0">
                <a:solidFill>
                  <a:srgbClr val="FFC000"/>
                </a:solidFill>
                <a:latin typeface="黑体" panose="02010609060101010101" pitchFamily="49" charset="-122"/>
                <a:ea typeface="黑体" panose="02010609060101010101" pitchFamily="49" charset="-122"/>
              </a:rPr>
              <a:t>从“生成范式”到“嬗变实施”</a:t>
            </a:r>
            <a:endParaRPr lang="zh-CN" altLang="en-US" sz="3600" b="1" dirty="0">
              <a:solidFill>
                <a:srgbClr val="FFC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dissolve">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9202"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9203"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9204"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9205"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9206" name="Oval 6"/>
          <p:cNvSpPr/>
          <p:nvPr/>
        </p:nvSpPr>
        <p:spPr>
          <a:xfrm>
            <a:off x="-396875" y="5995988"/>
            <a:ext cx="9540875" cy="457200"/>
          </a:xfrm>
          <a:prstGeom prst="ellipse">
            <a:avLst/>
          </a:prstGeom>
          <a:gradFill rotWithShape="1">
            <a:gsLst>
              <a:gs pos="0">
                <a:srgbClr val="007400"/>
              </a:gs>
              <a:gs pos="100000">
                <a:srgbClr val="003600">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79207" name="Group 7"/>
          <p:cNvGrpSpPr/>
          <p:nvPr/>
        </p:nvGrpSpPr>
        <p:grpSpPr>
          <a:xfrm>
            <a:off x="323850" y="1196975"/>
            <a:ext cx="935038" cy="935038"/>
            <a:chOff x="1701" y="346"/>
            <a:chExt cx="1179" cy="1179"/>
          </a:xfrm>
        </p:grpSpPr>
        <p:sp>
          <p:nvSpPr>
            <p:cNvPr id="8200"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1"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2"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3"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4"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5"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9208" name="Group 21"/>
          <p:cNvGrpSpPr/>
          <p:nvPr/>
        </p:nvGrpSpPr>
        <p:grpSpPr>
          <a:xfrm>
            <a:off x="1979613" y="979488"/>
            <a:ext cx="433387" cy="433387"/>
            <a:chOff x="1701" y="346"/>
            <a:chExt cx="1179" cy="1179"/>
          </a:xfrm>
        </p:grpSpPr>
        <p:sp>
          <p:nvSpPr>
            <p:cNvPr id="8214"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5"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6"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7"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8"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9"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9209" name="Group 28"/>
          <p:cNvGrpSpPr/>
          <p:nvPr/>
        </p:nvGrpSpPr>
        <p:grpSpPr>
          <a:xfrm>
            <a:off x="8243888" y="908050"/>
            <a:ext cx="647700" cy="647700"/>
            <a:chOff x="1701" y="346"/>
            <a:chExt cx="1179" cy="1179"/>
          </a:xfrm>
        </p:grpSpPr>
        <p:sp>
          <p:nvSpPr>
            <p:cNvPr id="8221"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2"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3"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4"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5"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6"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9210" name="Group 35"/>
          <p:cNvGrpSpPr/>
          <p:nvPr/>
        </p:nvGrpSpPr>
        <p:grpSpPr>
          <a:xfrm>
            <a:off x="6948488" y="1773238"/>
            <a:ext cx="433387" cy="433387"/>
            <a:chOff x="1701" y="346"/>
            <a:chExt cx="1179" cy="1179"/>
          </a:xfrm>
        </p:grpSpPr>
        <p:sp>
          <p:nvSpPr>
            <p:cNvPr id="8228"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9"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0"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1"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2"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3"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9211" name="Group 42"/>
          <p:cNvGrpSpPr/>
          <p:nvPr/>
        </p:nvGrpSpPr>
        <p:grpSpPr>
          <a:xfrm>
            <a:off x="7091363" y="1844675"/>
            <a:ext cx="433387" cy="433388"/>
            <a:chOff x="1701" y="346"/>
            <a:chExt cx="1179" cy="1179"/>
          </a:xfrm>
        </p:grpSpPr>
        <p:sp>
          <p:nvSpPr>
            <p:cNvPr id="8235"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6"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7"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8"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9"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40"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79212"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9213"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79214" name="Group 70"/>
          <p:cNvGrpSpPr/>
          <p:nvPr/>
        </p:nvGrpSpPr>
        <p:grpSpPr>
          <a:xfrm>
            <a:off x="7948613" y="5986463"/>
            <a:ext cx="871537" cy="871537"/>
            <a:chOff x="335" y="3565"/>
            <a:chExt cx="957" cy="957"/>
          </a:xfrm>
        </p:grpSpPr>
        <p:grpSp>
          <p:nvGrpSpPr>
            <p:cNvPr id="179231" name="Group 71"/>
            <p:cNvGrpSpPr/>
            <p:nvPr/>
          </p:nvGrpSpPr>
          <p:grpSpPr>
            <a:xfrm>
              <a:off x="335" y="3565"/>
              <a:ext cx="957" cy="957"/>
              <a:chOff x="3739" y="2021"/>
              <a:chExt cx="1680" cy="1680"/>
            </a:xfrm>
          </p:grpSpPr>
          <p:grpSp>
            <p:nvGrpSpPr>
              <p:cNvPr id="179233" name="Group 72"/>
              <p:cNvGrpSpPr/>
              <p:nvPr/>
            </p:nvGrpSpPr>
            <p:grpSpPr>
              <a:xfrm>
                <a:off x="3739" y="2021"/>
                <a:ext cx="1679" cy="1679"/>
                <a:chOff x="3604" y="1886"/>
                <a:chExt cx="1679" cy="1679"/>
              </a:xfrm>
            </p:grpSpPr>
            <p:grpSp>
              <p:nvGrpSpPr>
                <p:cNvPr id="179241"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3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66" y="1685"/>
                    <a:ext cx="233" cy="1827"/>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9242"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79234" name="Group 79"/>
              <p:cNvGrpSpPr/>
              <p:nvPr/>
            </p:nvGrpSpPr>
            <p:grpSpPr>
              <a:xfrm rot="1320000">
                <a:off x="3740" y="2022"/>
                <a:ext cx="1679" cy="1679"/>
                <a:chOff x="3604" y="1886"/>
                <a:chExt cx="1679" cy="1679"/>
              </a:xfrm>
            </p:grpSpPr>
            <p:grpSp>
              <p:nvGrpSpPr>
                <p:cNvPr id="179235"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79236"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30" y="1674"/>
                    <a:ext cx="266" cy="179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79232"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sp>
        <p:nvSpPr>
          <p:cNvPr id="179215" name="AutoShape 96"/>
          <p:cNvSpPr/>
          <p:nvPr/>
        </p:nvSpPr>
        <p:spPr>
          <a:xfrm>
            <a:off x="107950" y="862013"/>
            <a:ext cx="8924925" cy="6142037"/>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79216" name="TextBox 1">
            <a:hlinkClick r:id="rId1" action="ppaction://hlinkfile"/>
          </p:cNvPr>
          <p:cNvSpPr txBox="1"/>
          <p:nvPr/>
        </p:nvSpPr>
        <p:spPr>
          <a:xfrm>
            <a:off x="1808163" y="1052513"/>
            <a:ext cx="4492625" cy="64611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solidFill>
                  <a:srgbClr val="FF0000"/>
                </a:solidFill>
                <a:latin typeface="黑体" panose="02010609060101010101" pitchFamily="49" charset="-122"/>
                <a:ea typeface="黑体" panose="02010609060101010101" pitchFamily="49" charset="-122"/>
              </a:rPr>
              <a:t>进阶、反馈理解单</a:t>
            </a:r>
            <a:endParaRPr lang="zh-CN" altLang="en-US" sz="3600" b="1" dirty="0">
              <a:solidFill>
                <a:srgbClr val="FF0000"/>
              </a:solidFill>
              <a:latin typeface="黑体" panose="02010609060101010101" pitchFamily="49" charset="-122"/>
              <a:ea typeface="黑体" panose="02010609060101010101" pitchFamily="49" charset="-122"/>
            </a:endParaRPr>
          </a:p>
        </p:txBody>
      </p:sp>
      <p:sp>
        <p:nvSpPr>
          <p:cNvPr id="179217" name="TextBox 5"/>
          <p:cNvSpPr txBox="1"/>
          <p:nvPr/>
        </p:nvSpPr>
        <p:spPr>
          <a:xfrm>
            <a:off x="827088" y="1844675"/>
            <a:ext cx="7551737" cy="12001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400" b="1" dirty="0"/>
              <a:t>一、按照</a:t>
            </a:r>
            <a:r>
              <a:rPr lang="zh-CN" altLang="en-US" sz="2400" b="1" dirty="0">
                <a:solidFill>
                  <a:srgbClr val="000000"/>
                </a:solidFill>
              </a:rPr>
              <a:t>由易到难，逐层推进的原则设计进阶练习</a:t>
            </a:r>
            <a:r>
              <a:rPr lang="zh-CN" altLang="en-US" sz="2400" b="1" dirty="0"/>
              <a:t>。练习题要求少而精，内容要有较强的针对性和实效性。题目的选择与设计，依托于“两读三题”的研读。</a:t>
            </a:r>
            <a:endParaRPr lang="zh-CN" altLang="en-US" sz="2400" b="1" dirty="0"/>
          </a:p>
        </p:txBody>
      </p:sp>
      <p:sp>
        <p:nvSpPr>
          <p:cNvPr id="179218" name="矩形 7"/>
          <p:cNvSpPr/>
          <p:nvPr/>
        </p:nvSpPr>
        <p:spPr>
          <a:xfrm>
            <a:off x="836613" y="4365625"/>
            <a:ext cx="7548562" cy="8302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400" b="1" dirty="0">
                <a:solidFill>
                  <a:srgbClr val="000000"/>
                </a:solidFill>
              </a:rPr>
              <a:t>三、练习后教师要</a:t>
            </a:r>
            <a:r>
              <a:rPr lang="zh-CN" altLang="en-US" sz="2400" b="1" dirty="0"/>
              <a:t>注重引导学生对常用结论、基本图形、基本思想、基本解题方法的归纳和指引。</a:t>
            </a:r>
            <a:endParaRPr lang="zh-CN" altLang="en-US" sz="2400" b="1" dirty="0">
              <a:solidFill>
                <a:srgbClr val="000000"/>
              </a:solidFill>
            </a:endParaRPr>
          </a:p>
        </p:txBody>
      </p:sp>
      <p:sp>
        <p:nvSpPr>
          <p:cNvPr id="179219" name="TextBox 5"/>
          <p:cNvSpPr txBox="1"/>
          <p:nvPr/>
        </p:nvSpPr>
        <p:spPr>
          <a:xfrm>
            <a:off x="827088" y="3092450"/>
            <a:ext cx="7707312" cy="12001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400" b="1" dirty="0"/>
              <a:t>二、进阶练习在学生独立完成基础上小组互批、对于学生普遍存在的问题展开小组讨论、学生讲解和教师集中讲解等方式解决。</a:t>
            </a:r>
            <a:endParaRPr lang="zh-CN" altLang="en-US" sz="2400" b="1" dirty="0"/>
          </a:p>
        </p:txBody>
      </p:sp>
      <p:pic>
        <p:nvPicPr>
          <p:cNvPr id="179220" name="Picture 2">
            <a:hlinkClick r:id="rId2" action="ppaction://hlinkfile"/>
          </p:cNvPr>
          <p:cNvPicPr>
            <a:picLocks noChangeAspect="1"/>
          </p:cNvPicPr>
          <p:nvPr/>
        </p:nvPicPr>
        <p:blipFill>
          <a:blip r:embed="rId3"/>
          <a:stretch>
            <a:fillRect/>
          </a:stretch>
        </p:blipFill>
        <p:spPr>
          <a:xfrm>
            <a:off x="6826250" y="765175"/>
            <a:ext cx="2282825" cy="1422400"/>
          </a:xfrm>
          <a:prstGeom prst="rect">
            <a:avLst/>
          </a:prstGeom>
          <a:noFill/>
          <a:ln w="9525">
            <a:noFill/>
          </a:ln>
        </p:spPr>
      </p:pic>
      <p:grpSp>
        <p:nvGrpSpPr>
          <p:cNvPr id="179221" name="组合 75"/>
          <p:cNvGrpSpPr/>
          <p:nvPr/>
        </p:nvGrpSpPr>
        <p:grpSpPr>
          <a:xfrm>
            <a:off x="323850" y="5892800"/>
            <a:ext cx="966788" cy="985838"/>
            <a:chOff x="814388" y="5516563"/>
            <a:chExt cx="1447800" cy="1476375"/>
          </a:xfrm>
        </p:grpSpPr>
        <p:grpSp>
          <p:nvGrpSpPr>
            <p:cNvPr id="179223" name="Group 89"/>
            <p:cNvGrpSpPr/>
            <p:nvPr/>
          </p:nvGrpSpPr>
          <p:grpSpPr>
            <a:xfrm>
              <a:off x="873125" y="5516563"/>
              <a:ext cx="1389063" cy="1349375"/>
              <a:chOff x="1701" y="346"/>
              <a:chExt cx="1179" cy="1179"/>
            </a:xfrm>
          </p:grpSpPr>
          <p:sp>
            <p:nvSpPr>
              <p:cNvPr id="79" name="Oval 90"/>
              <p:cNvSpPr>
                <a:spLocks noChangeArrowheads="1"/>
              </p:cNvSpPr>
              <p:nvPr/>
            </p:nvSpPr>
            <p:spPr bwMode="auto">
              <a:xfrm>
                <a:off x="1702" y="346"/>
                <a:ext cx="1178" cy="1180"/>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0" name="AutoShape 91"/>
              <p:cNvSpPr>
                <a:spLocks noChangeArrowheads="1"/>
              </p:cNvSpPr>
              <p:nvPr/>
            </p:nvSpPr>
            <p:spPr bwMode="auto">
              <a:xfrm>
                <a:off x="1720" y="483"/>
                <a:ext cx="252"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1" name="AutoShape 92"/>
              <p:cNvSpPr>
                <a:spLocks noChangeArrowheads="1"/>
              </p:cNvSpPr>
              <p:nvPr/>
            </p:nvSpPr>
            <p:spPr bwMode="auto">
              <a:xfrm rot="20824793" flipH="1">
                <a:off x="2561" y="406"/>
                <a:ext cx="278" cy="848"/>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 name="AutoShape 93"/>
              <p:cNvSpPr>
                <a:spLocks noChangeArrowheads="1"/>
              </p:cNvSpPr>
              <p:nvPr/>
            </p:nvSpPr>
            <p:spPr bwMode="auto">
              <a:xfrm rot="5285890" flipH="1">
                <a:off x="2191" y="1026"/>
                <a:ext cx="185" cy="7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3" name="Oval 94"/>
              <p:cNvSpPr>
                <a:spLocks noChangeArrowheads="1"/>
              </p:cNvSpPr>
              <p:nvPr/>
            </p:nvSpPr>
            <p:spPr bwMode="auto">
              <a:xfrm>
                <a:off x="1800" y="1245"/>
                <a:ext cx="182" cy="183"/>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4" name="Oval 95"/>
              <p:cNvSpPr>
                <a:spLocks noChangeArrowheads="1"/>
              </p:cNvSpPr>
              <p:nvPr/>
            </p:nvSpPr>
            <p:spPr bwMode="auto">
              <a:xfrm rot="20049586" flipH="1">
                <a:off x="1710" y="394"/>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79224" name="Picture 70"/>
            <p:cNvPicPr>
              <a:picLocks noChangeAspect="1"/>
            </p:cNvPicPr>
            <p:nvPr/>
          </p:nvPicPr>
          <p:blipFill>
            <a:blip r:embed="rId4"/>
            <a:stretch>
              <a:fillRect/>
            </a:stretch>
          </p:blipFill>
          <p:spPr>
            <a:xfrm>
              <a:off x="814388" y="5622925"/>
              <a:ext cx="1414462" cy="1370013"/>
            </a:xfrm>
            <a:prstGeom prst="rect">
              <a:avLst/>
            </a:prstGeom>
            <a:noFill/>
            <a:ln w="9525">
              <a:noFill/>
            </a:ln>
          </p:spPr>
        </p:pic>
      </p:grpSp>
      <p:sp>
        <p:nvSpPr>
          <p:cNvPr id="179222" name="TextBox 1"/>
          <p:cNvSpPr txBox="1"/>
          <p:nvPr/>
        </p:nvSpPr>
        <p:spPr>
          <a:xfrm>
            <a:off x="836613" y="260350"/>
            <a:ext cx="7329487"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FFC000"/>
                </a:solidFill>
                <a:latin typeface="黑体" panose="02010609060101010101" pitchFamily="49" charset="-122"/>
                <a:ea typeface="黑体" panose="02010609060101010101" pitchFamily="49" charset="-122"/>
              </a:rPr>
              <a:t>3.2</a:t>
            </a:r>
            <a:r>
              <a:rPr lang="zh-CN" altLang="en-US" sz="3600" b="1" dirty="0">
                <a:solidFill>
                  <a:srgbClr val="FFC000"/>
                </a:solidFill>
                <a:latin typeface="黑体" panose="02010609060101010101" pitchFamily="49" charset="-122"/>
                <a:ea typeface="黑体" panose="02010609060101010101" pitchFamily="49" charset="-122"/>
              </a:rPr>
              <a:t>从“生成范式”到“嬗变实施”</a:t>
            </a:r>
            <a:endParaRPr lang="zh-CN" altLang="en-US" sz="3600" b="1" dirty="0">
              <a:solidFill>
                <a:srgbClr val="FFC000"/>
              </a:solidFill>
              <a:latin typeface="黑体" panose="02010609060101010101" pitchFamily="49" charset="-122"/>
              <a:ea typeface="黑体" panose="02010609060101010101"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Rectangle 2"/>
          <p:cNvSpPr/>
          <p:nvPr/>
        </p:nvSpPr>
        <p:spPr>
          <a:xfrm>
            <a:off x="0" y="1052513"/>
            <a:ext cx="9180513"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74755" name="Rectangle 4"/>
          <p:cNvSpPr/>
          <p:nvPr/>
        </p:nvSpPr>
        <p:spPr>
          <a:xfrm>
            <a:off x="0" y="0"/>
            <a:ext cx="9180513"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74756"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4757"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4758"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4759"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4760"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41" name="1"/>
          <p:cNvGrpSpPr/>
          <p:nvPr/>
        </p:nvGrpSpPr>
        <p:grpSpPr>
          <a:xfrm rot="857622">
            <a:off x="5253038" y="-1747837"/>
            <a:ext cx="2438400" cy="1431925"/>
            <a:chOff x="-90958" y="552230"/>
            <a:chExt cx="1626809" cy="944174"/>
          </a:xfrm>
        </p:grpSpPr>
        <p:grpSp>
          <p:nvGrpSpPr>
            <p:cNvPr id="74780" name="组合 5"/>
            <p:cNvGrpSpPr/>
            <p:nvPr/>
          </p:nvGrpSpPr>
          <p:grpSpPr>
            <a:xfrm>
              <a:off x="168060" y="552230"/>
              <a:ext cx="1156559" cy="944174"/>
              <a:chOff x="382348" y="1431180"/>
              <a:chExt cx="1156559" cy="944174"/>
            </a:xfrm>
          </p:grpSpPr>
          <p:sp>
            <p:nvSpPr>
              <p:cNvPr id="44" name="等腰三角形 43"/>
              <p:cNvSpPr/>
              <p:nvPr/>
            </p:nvSpPr>
            <p:spPr>
              <a:xfrm rot="13414131">
                <a:off x="785767" y="1594331"/>
                <a:ext cx="363279" cy="72016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5" name="圆角矩形 44"/>
              <p:cNvSpPr/>
              <p:nvPr/>
            </p:nvSpPr>
            <p:spPr>
              <a:xfrm>
                <a:off x="344601" y="1395069"/>
                <a:ext cx="1156560" cy="629101"/>
              </a:xfrm>
              <a:prstGeom prst="roundRect">
                <a:avLst/>
              </a:prstGeom>
              <a:gradFill>
                <a:gsLst>
                  <a:gs pos="98000">
                    <a:schemeClr val="tx1"/>
                  </a:gs>
                  <a:gs pos="37000">
                    <a:schemeClr val="tx1">
                      <a:lumMod val="85000"/>
                      <a:lumOff val="15000"/>
                    </a:schemeClr>
                  </a:gs>
                  <a:gs pos="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74781" name="矩形 21"/>
            <p:cNvSpPr/>
            <p:nvPr/>
          </p:nvSpPr>
          <p:spPr>
            <a:xfrm>
              <a:off x="-90958" y="589738"/>
              <a:ext cx="1626809" cy="426174"/>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3600" b="1" dirty="0">
                  <a:solidFill>
                    <a:srgbClr val="FFFFFF"/>
                  </a:solidFill>
                  <a:latin typeface="黑体" panose="02010609060101010101" pitchFamily="49" charset="-122"/>
                  <a:ea typeface="黑体" panose="02010609060101010101" pitchFamily="49" charset="-122"/>
                </a:rPr>
                <a:t>理念</a:t>
              </a:r>
              <a:endParaRPr lang="zh-CN" altLang="en-US" sz="3600" b="1" dirty="0">
                <a:solidFill>
                  <a:srgbClr val="FFFFFF"/>
                </a:solidFill>
                <a:latin typeface="黑体" panose="02010609060101010101" pitchFamily="49" charset="-122"/>
                <a:ea typeface="黑体" panose="02010609060101010101" pitchFamily="49" charset="-122"/>
              </a:endParaRPr>
            </a:p>
          </p:txBody>
        </p:sp>
      </p:grpSp>
      <p:grpSp>
        <p:nvGrpSpPr>
          <p:cNvPr id="46" name="2"/>
          <p:cNvGrpSpPr/>
          <p:nvPr/>
        </p:nvGrpSpPr>
        <p:grpSpPr>
          <a:xfrm rot="4873176">
            <a:off x="9272588" y="3232150"/>
            <a:ext cx="1638300" cy="1582738"/>
            <a:chOff x="1475656" y="468664"/>
            <a:chExt cx="1153864" cy="1033846"/>
          </a:xfrm>
        </p:grpSpPr>
        <p:grpSp>
          <p:nvGrpSpPr>
            <p:cNvPr id="74776" name="组合 6"/>
            <p:cNvGrpSpPr/>
            <p:nvPr/>
          </p:nvGrpSpPr>
          <p:grpSpPr>
            <a:xfrm>
              <a:off x="1475656" y="468664"/>
              <a:ext cx="1153864" cy="1033846"/>
              <a:chOff x="393800" y="1347614"/>
              <a:chExt cx="1153864" cy="1033846"/>
            </a:xfrm>
          </p:grpSpPr>
          <p:sp>
            <p:nvSpPr>
              <p:cNvPr id="49" name="等腰三角形 48"/>
              <p:cNvSpPr/>
              <p:nvPr/>
            </p:nvSpPr>
            <p:spPr>
              <a:xfrm rot="13414131">
                <a:off x="791617" y="1676548"/>
                <a:ext cx="362260" cy="71861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0" name="圆角矩形 49"/>
              <p:cNvSpPr/>
              <p:nvPr/>
            </p:nvSpPr>
            <p:spPr>
              <a:xfrm>
                <a:off x="350564" y="1322769"/>
                <a:ext cx="1153864" cy="719648"/>
              </a:xfrm>
              <a:prstGeom prst="roundRect">
                <a:avLst/>
              </a:prstGeom>
              <a:gradFill>
                <a:gsLst>
                  <a:gs pos="98000">
                    <a:schemeClr val="tx1"/>
                  </a:gs>
                  <a:gs pos="37000">
                    <a:schemeClr val="tx1">
                      <a:lumMod val="85000"/>
                      <a:lumOff val="15000"/>
                    </a:schemeClr>
                  </a:gs>
                  <a:gs pos="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schemeClr val="lt1"/>
                  </a:solidFill>
                  <a:effectLst/>
                  <a:uLnTx/>
                  <a:uFillTx/>
                  <a:latin typeface="黑体" panose="02010609060101010101" pitchFamily="49" charset="-122"/>
                  <a:ea typeface="黑体" panose="02010609060101010101" pitchFamily="49" charset="-122"/>
                  <a:cs typeface="+mn-cs"/>
                </a:endParaRPr>
              </a:p>
            </p:txBody>
          </p:sp>
        </p:grpSp>
        <p:sp>
          <p:nvSpPr>
            <p:cNvPr id="74777" name="矩形 22"/>
            <p:cNvSpPr/>
            <p:nvPr/>
          </p:nvSpPr>
          <p:spPr>
            <a:xfrm>
              <a:off x="1494248" y="575965"/>
              <a:ext cx="1125052" cy="422184"/>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3600" b="1" dirty="0">
                  <a:solidFill>
                    <a:srgbClr val="FFFFFF"/>
                  </a:solidFill>
                  <a:latin typeface="黑体" panose="02010609060101010101" pitchFamily="49" charset="-122"/>
                  <a:ea typeface="黑体" panose="02010609060101010101" pitchFamily="49" charset="-122"/>
                </a:rPr>
                <a:t>技术</a:t>
              </a:r>
              <a:endParaRPr lang="zh-CN" altLang="en-US" sz="3600" b="1" dirty="0">
                <a:solidFill>
                  <a:srgbClr val="FFFFFF"/>
                </a:solidFill>
                <a:latin typeface="黑体" panose="02010609060101010101" pitchFamily="49" charset="-122"/>
                <a:ea typeface="黑体" panose="02010609060101010101" pitchFamily="49" charset="-122"/>
              </a:endParaRPr>
            </a:p>
          </p:txBody>
        </p:sp>
      </p:grpSp>
      <p:grpSp>
        <p:nvGrpSpPr>
          <p:cNvPr id="51" name="3"/>
          <p:cNvGrpSpPr/>
          <p:nvPr/>
        </p:nvGrpSpPr>
        <p:grpSpPr>
          <a:xfrm rot="10377028">
            <a:off x="9428163" y="4795838"/>
            <a:ext cx="1920875" cy="1246187"/>
            <a:chOff x="2747777" y="540311"/>
            <a:chExt cx="1292085" cy="1015892"/>
          </a:xfrm>
        </p:grpSpPr>
        <p:grpSp>
          <p:nvGrpSpPr>
            <p:cNvPr id="74772" name="组合 9"/>
            <p:cNvGrpSpPr/>
            <p:nvPr/>
          </p:nvGrpSpPr>
          <p:grpSpPr>
            <a:xfrm>
              <a:off x="2857000" y="540311"/>
              <a:ext cx="1162876" cy="1015892"/>
              <a:chOff x="438295" y="1419261"/>
              <a:chExt cx="1162876" cy="1015892"/>
            </a:xfrm>
          </p:grpSpPr>
          <p:sp>
            <p:nvSpPr>
              <p:cNvPr id="54" name="等腰三角形 53"/>
              <p:cNvSpPr/>
              <p:nvPr/>
            </p:nvSpPr>
            <p:spPr>
              <a:xfrm rot="13414131">
                <a:off x="866367" y="1708414"/>
                <a:ext cx="367337" cy="71953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5" name="圆角矩形 54"/>
              <p:cNvSpPr/>
              <p:nvPr/>
            </p:nvSpPr>
            <p:spPr>
              <a:xfrm>
                <a:off x="456705" y="1430182"/>
                <a:ext cx="1162877" cy="718242"/>
              </a:xfrm>
              <a:prstGeom prst="roundRect">
                <a:avLst/>
              </a:prstGeom>
              <a:gradFill>
                <a:gsLst>
                  <a:gs pos="98000">
                    <a:schemeClr val="tx1"/>
                  </a:gs>
                  <a:gs pos="37000">
                    <a:schemeClr val="tx1">
                      <a:lumMod val="85000"/>
                      <a:lumOff val="15000"/>
                    </a:schemeClr>
                  </a:gs>
                  <a:gs pos="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74773" name="矩形 23"/>
            <p:cNvSpPr/>
            <p:nvPr/>
          </p:nvSpPr>
          <p:spPr>
            <a:xfrm rot="10727405">
              <a:off x="2747777" y="606495"/>
              <a:ext cx="1292085" cy="57696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4000" b="1" dirty="0">
                  <a:solidFill>
                    <a:srgbClr val="FFFFFF"/>
                  </a:solidFill>
                  <a:latin typeface="黑体" panose="02010609060101010101" pitchFamily="49" charset="-122"/>
                  <a:ea typeface="黑体" panose="02010609060101010101" pitchFamily="49" charset="-122"/>
                </a:rPr>
                <a:t>创新</a:t>
              </a:r>
              <a:endParaRPr lang="zh-CN" altLang="en-US" sz="4000" b="1" dirty="0">
                <a:solidFill>
                  <a:srgbClr val="FFFFFF"/>
                </a:solidFill>
                <a:latin typeface="黑体" panose="02010609060101010101" pitchFamily="49" charset="-122"/>
                <a:ea typeface="黑体" panose="02010609060101010101" pitchFamily="49" charset="-122"/>
              </a:endParaRPr>
            </a:p>
          </p:txBody>
        </p:sp>
      </p:grpSp>
      <p:grpSp>
        <p:nvGrpSpPr>
          <p:cNvPr id="56" name="4"/>
          <p:cNvGrpSpPr/>
          <p:nvPr/>
        </p:nvGrpSpPr>
        <p:grpSpPr>
          <a:xfrm rot="-3270780">
            <a:off x="1970088" y="-2449512"/>
            <a:ext cx="2070100" cy="1333500"/>
            <a:chOff x="4037643" y="183588"/>
            <a:chExt cx="1160381" cy="1040545"/>
          </a:xfrm>
        </p:grpSpPr>
        <p:grpSp>
          <p:nvGrpSpPr>
            <p:cNvPr id="74768" name="组合 12"/>
            <p:cNvGrpSpPr/>
            <p:nvPr/>
          </p:nvGrpSpPr>
          <p:grpSpPr>
            <a:xfrm>
              <a:off x="4182393" y="183588"/>
              <a:ext cx="952932" cy="1040545"/>
              <a:chOff x="523056" y="1062538"/>
              <a:chExt cx="952932" cy="1040545"/>
            </a:xfrm>
          </p:grpSpPr>
          <p:sp>
            <p:nvSpPr>
              <p:cNvPr id="59" name="等腰三角形 58"/>
              <p:cNvSpPr/>
              <p:nvPr/>
            </p:nvSpPr>
            <p:spPr>
              <a:xfrm rot="13414131">
                <a:off x="884036" y="1313880"/>
                <a:ext cx="361284" cy="71351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0" name="圆角矩形 59"/>
              <p:cNvSpPr/>
              <p:nvPr/>
            </p:nvSpPr>
            <p:spPr>
              <a:xfrm>
                <a:off x="509000" y="968945"/>
                <a:ext cx="958382" cy="718472"/>
              </a:xfrm>
              <a:prstGeom prst="roundRect">
                <a:avLst/>
              </a:prstGeom>
              <a:gradFill>
                <a:gsLst>
                  <a:gs pos="98000">
                    <a:schemeClr val="tx1"/>
                  </a:gs>
                  <a:gs pos="37000">
                    <a:schemeClr val="tx1">
                      <a:lumMod val="85000"/>
                      <a:lumOff val="15000"/>
                    </a:schemeClr>
                  </a:gs>
                  <a:gs pos="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74769" name="矩形 24"/>
            <p:cNvSpPr/>
            <p:nvPr/>
          </p:nvSpPr>
          <p:spPr>
            <a:xfrm>
              <a:off x="4037643" y="228321"/>
              <a:ext cx="1160381" cy="552956"/>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4000" b="1" dirty="0">
                  <a:solidFill>
                    <a:srgbClr val="FFFFFF"/>
                  </a:solidFill>
                  <a:latin typeface="黑体" panose="02010609060101010101" pitchFamily="49" charset="-122"/>
                  <a:ea typeface="黑体" panose="02010609060101010101" pitchFamily="49" charset="-122"/>
                </a:rPr>
                <a:t>效能</a:t>
              </a:r>
              <a:endParaRPr lang="zh-CN" altLang="en-US" sz="4000" b="1" dirty="0">
                <a:solidFill>
                  <a:srgbClr val="FFFFFF"/>
                </a:solidFill>
                <a:latin typeface="黑体" panose="02010609060101010101" pitchFamily="49" charset="-122"/>
                <a:ea typeface="黑体" panose="02010609060101010101" pitchFamily="49" charset="-122"/>
              </a:endParaRPr>
            </a:p>
          </p:txBody>
        </p:sp>
      </p:grpSp>
      <p:pic>
        <p:nvPicPr>
          <p:cNvPr id="71" name="图片 70"/>
          <p:cNvPicPr>
            <a:picLocks noChangeAspect="1"/>
          </p:cNvPicPr>
          <p:nvPr/>
        </p:nvPicPr>
        <p:blipFill>
          <a:blip r:embed="rId1"/>
          <a:srcRect l="12500" t="12148" r="17055" b="32191"/>
          <a:stretch>
            <a:fillRect/>
          </a:stretch>
        </p:blipFill>
        <p:spPr>
          <a:xfrm>
            <a:off x="3616325" y="2493963"/>
            <a:ext cx="1682750" cy="1684337"/>
          </a:xfrm>
          <a:prstGeom prst="rect">
            <a:avLst/>
          </a:prstGeom>
          <a:noFill/>
          <a:ln w="9525">
            <a:noFill/>
          </a:ln>
        </p:spPr>
      </p:pic>
      <p:pic>
        <p:nvPicPr>
          <p:cNvPr id="66" name="图片 6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5" y="5085184"/>
            <a:ext cx="948189" cy="118523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pic>
        <p:nvPicPr>
          <p:cNvPr id="74767" name="Picture 6" descr="北郊字体"/>
          <p:cNvPicPr>
            <a:picLocks noChangeAspect="1"/>
          </p:cNvPicPr>
          <p:nvPr/>
        </p:nvPicPr>
        <p:blipFill>
          <a:blip r:embed="rId3">
            <a:clrChange>
              <a:clrFrom>
                <a:srgbClr val="FFFFFF"/>
              </a:clrFrom>
              <a:clrTo>
                <a:srgbClr val="FFFFFF">
                  <a:alpha val="0"/>
                </a:srgbClr>
              </a:clrTo>
            </a:clrChange>
          </a:blip>
          <a:stretch>
            <a:fillRect/>
          </a:stretch>
        </p:blipFill>
        <p:spPr>
          <a:xfrm>
            <a:off x="1763713" y="5767388"/>
            <a:ext cx="4187825" cy="75723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path" presetSubtype="0" accel="50000" decel="50000" fill="hold" nodeType="withEffect">
                                  <p:stCondLst>
                                    <p:cond delay="100"/>
                                  </p:stCondLst>
                                  <p:childTnLst>
                                    <p:animMotion origin="layout" path="M -2.5E-6 2.71605E-6 L -0.02326 -0.01729 L 0.00903 -0.04013 L -2.5E-6 2.71605E-6 Z " pathEditMode="relative" rAng="-1517292888" ptsTypes="FFFF">
                                      <p:cBhvr>
                                        <p:cTn id="6" dur="400" fill="hold"/>
                                        <p:tgtEl>
                                          <p:spTgt spid="71"/>
                                        </p:tgtEl>
                                        <p:attrNameLst>
                                          <p:attrName>ppt_x</p:attrName>
                                          <p:attrName>ppt_y</p:attrName>
                                        </p:attrNameLst>
                                      </p:cBhvr>
                                      <p:rCtr x="-36500" y="-145100"/>
                                    </p:animMotion>
                                  </p:childTnLst>
                                </p:cTn>
                              </p:par>
                            </p:childTnLst>
                          </p:cTn>
                        </p:par>
                        <p:par>
                          <p:cTn id="7" fill="hold">
                            <p:stCondLst>
                              <p:cond delay="600"/>
                            </p:stCondLst>
                            <p:childTnLst>
                              <p:par>
                                <p:cTn id="8" presetID="10" presetClass="entr" presetSubtype="0" fill="hold" nodeType="after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42" presetClass="path" presetSubtype="0" accel="50000" decel="50000" fill="hold" nodeType="withEffect">
                                  <p:stCondLst>
                                    <p:cond delay="100"/>
                                  </p:stCondLst>
                                  <p:childTnLst>
                                    <p:animMotion origin="layout" path="M -0.21319 0.63217 L -0.10295 0.47014 " pathEditMode="relative" rAng="0" ptsTypes="AA">
                                      <p:cBhvr>
                                        <p:cTn id="12" dur="500" fill="hold"/>
                                        <p:tgtEl>
                                          <p:spTgt spid="41"/>
                                        </p:tgtEl>
                                        <p:attrNameLst>
                                          <p:attrName>ppt_x</p:attrName>
                                          <p:attrName>ppt_y</p:attrName>
                                        </p:attrNameLst>
                                      </p:cBhvr>
                                      <p:rCtr x="5500" y="-8100"/>
                                    </p:animMotion>
                                  </p:childTnLst>
                                </p:cTn>
                              </p:par>
                            </p:childTnLst>
                          </p:cTn>
                        </p:par>
                        <p:par>
                          <p:cTn id="13" fill="hold">
                            <p:stCondLst>
                              <p:cond delay="1100"/>
                            </p:stCondLst>
                            <p:childTnLst>
                              <p:par>
                                <p:cTn id="14" presetID="10"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42" presetClass="path" presetSubtype="0" accel="50000" decel="50000" fill="hold" nodeType="withEffect">
                                  <p:stCondLst>
                                    <p:cond delay="0"/>
                                  </p:stCondLst>
                                  <p:childTnLst>
                                    <p:animMotion origin="layout" path="M -0.60382 -0.09746 L -0.46997 0.02847 " pathEditMode="relative" rAng="0" ptsTypes="AA">
                                      <p:cBhvr>
                                        <p:cTn id="18" dur="500" fill="hold"/>
                                        <p:tgtEl>
                                          <p:spTgt spid="46"/>
                                        </p:tgtEl>
                                        <p:attrNameLst>
                                          <p:attrName>ppt_x</p:attrName>
                                          <p:attrName>ppt_y</p:attrName>
                                        </p:attrNameLst>
                                      </p:cBhvr>
                                      <p:rCtr x="6700" y="6300"/>
                                    </p:animMotion>
                                  </p:childTnLst>
                                </p:cTn>
                              </p:par>
                            </p:childTnLst>
                          </p:cTn>
                        </p:par>
                        <p:par>
                          <p:cTn id="19" fill="hold">
                            <p:stCondLst>
                              <p:cond delay="1600"/>
                            </p:stCondLst>
                            <p:childTnLst>
                              <p:par>
                                <p:cTn id="20" presetID="10" presetClass="entr" presetSubtype="0" fill="hold" nodeType="after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par>
                                <p:cTn id="23" presetID="42" presetClass="path" presetSubtype="0" accel="50000" decel="50000" fill="hold" nodeType="withEffect">
                                  <p:stCondLst>
                                    <p:cond delay="0"/>
                                  </p:stCondLst>
                                  <p:childTnLst>
                                    <p:animMotion origin="layout" path="M -0.64115 -0.325 L -0.75139 -0.13588 " pathEditMode="relative" rAng="0" ptsTypes="AA">
                                      <p:cBhvr>
                                        <p:cTn id="24" dur="500" fill="hold"/>
                                        <p:tgtEl>
                                          <p:spTgt spid="51"/>
                                        </p:tgtEl>
                                        <p:attrNameLst>
                                          <p:attrName>ppt_x</p:attrName>
                                          <p:attrName>ppt_y</p:attrName>
                                        </p:attrNameLst>
                                      </p:cBhvr>
                                      <p:rCtr x="-5500" y="9400"/>
                                    </p:animMotion>
                                  </p:childTnLst>
                                </p:cTn>
                              </p:par>
                            </p:childTnLst>
                          </p:cTn>
                        </p:par>
                        <p:par>
                          <p:cTn id="25" fill="hold">
                            <p:stCondLst>
                              <p:cond delay="2100"/>
                            </p:stCondLst>
                            <p:childTnLst>
                              <p:par>
                                <p:cTn id="26" presetID="10" presetClass="entr" presetSubtype="0"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par>
                                <p:cTn id="29" presetID="42" presetClass="path" presetSubtype="0" accel="50000" decel="50000" fill="hold" nodeType="withEffect">
                                  <p:stCondLst>
                                    <p:cond delay="0"/>
                                  </p:stCondLst>
                                  <p:childTnLst>
                                    <p:animMotion origin="layout" path="M 0.14566 0.73842 L 0.02743 0.61227 " pathEditMode="relative" rAng="0" ptsTypes="AA">
                                      <p:cBhvr>
                                        <p:cTn id="30" dur="500" fill="hold"/>
                                        <p:tgtEl>
                                          <p:spTgt spid="56"/>
                                        </p:tgtEl>
                                        <p:attrNameLst>
                                          <p:attrName>ppt_x</p:attrName>
                                          <p:attrName>ppt_y</p:attrName>
                                        </p:attrNameLst>
                                      </p:cBhvr>
                                      <p:rCtr x="-5900" y="-6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1250" name="Rectangle 2"/>
          <p:cNvSpPr/>
          <p:nvPr/>
        </p:nvSpPr>
        <p:spPr>
          <a:xfrm>
            <a:off x="-36512" y="1052513"/>
            <a:ext cx="9180512"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81251" name="Rectangle 4"/>
          <p:cNvSpPr/>
          <p:nvPr/>
        </p:nvSpPr>
        <p:spPr>
          <a:xfrm>
            <a:off x="0" y="0"/>
            <a:ext cx="9144000"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81252"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1253"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1254"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1255"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1256"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44" name="矩形 43"/>
          <p:cNvSpPr/>
          <p:nvPr/>
        </p:nvSpPr>
        <p:spPr>
          <a:xfrm>
            <a:off x="1810744" y="1700808"/>
            <a:ext cx="5057796" cy="92333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rPr>
              <a:t>3.</a:t>
            </a:r>
            <a:r>
              <a:rPr kumimoji="0" lang="zh-CN" altLang="en-US"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rPr>
              <a:t>改变课程实施</a:t>
            </a:r>
            <a:endParaRPr kumimoji="0" lang="zh-CN" altLang="en-US"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endParaRPr>
          </a:p>
        </p:txBody>
      </p:sp>
      <p:grpSp>
        <p:nvGrpSpPr>
          <p:cNvPr id="181258" name="7"/>
          <p:cNvGrpSpPr/>
          <p:nvPr/>
        </p:nvGrpSpPr>
        <p:grpSpPr>
          <a:xfrm>
            <a:off x="3052763" y="188913"/>
            <a:ext cx="2520950" cy="1554162"/>
            <a:chOff x="395536" y="434818"/>
            <a:chExt cx="2520280" cy="1554908"/>
          </a:xfrm>
        </p:grpSpPr>
        <p:sp>
          <p:nvSpPr>
            <p:cNvPr id="46" name="矩形 45"/>
            <p:cNvSpPr/>
            <p:nvPr/>
          </p:nvSpPr>
          <p:spPr>
            <a:xfrm>
              <a:off x="395536" y="434818"/>
              <a:ext cx="2520280" cy="15549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1270" name="矩形 29"/>
            <p:cNvSpPr/>
            <p:nvPr/>
          </p:nvSpPr>
          <p:spPr>
            <a:xfrm>
              <a:off x="1047333" y="521317"/>
              <a:ext cx="1216677" cy="138566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理念</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计划执行</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理解架构</a:t>
              </a:r>
              <a:endParaRPr lang="zh-CN" altLang="en-US" sz="2000" b="1" dirty="0">
                <a:solidFill>
                  <a:srgbClr val="000000"/>
                </a:solidFill>
                <a:latin typeface="Calibri" panose="020F0502020204030204" pitchFamily="34" charset="0"/>
              </a:endParaRPr>
            </a:p>
          </p:txBody>
        </p:sp>
      </p:grpSp>
      <p:grpSp>
        <p:nvGrpSpPr>
          <p:cNvPr id="181259" name="8"/>
          <p:cNvGrpSpPr/>
          <p:nvPr/>
        </p:nvGrpSpPr>
        <p:grpSpPr>
          <a:xfrm>
            <a:off x="5135563" y="2713038"/>
            <a:ext cx="3344862" cy="1692275"/>
            <a:chOff x="576236" y="327553"/>
            <a:chExt cx="2169269" cy="1424968"/>
          </a:xfrm>
        </p:grpSpPr>
        <p:sp>
          <p:nvSpPr>
            <p:cNvPr id="49" name="矩形 48"/>
            <p:cNvSpPr/>
            <p:nvPr/>
          </p:nvSpPr>
          <p:spPr>
            <a:xfrm>
              <a:off x="576236" y="327553"/>
              <a:ext cx="2169269" cy="14249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1268" name="矩形 32"/>
            <p:cNvSpPr/>
            <p:nvPr/>
          </p:nvSpPr>
          <p:spPr>
            <a:xfrm>
              <a:off x="627950" y="327553"/>
              <a:ext cx="2117555" cy="116588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创新</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eaLnBrk="1" hangingPunct="1">
                <a:lnSpc>
                  <a:spcPct val="150000"/>
                </a:lnSpc>
                <a:spcBef>
                  <a:spcPct val="0"/>
                </a:spcBef>
                <a:buNone/>
              </a:pPr>
              <a:r>
                <a:rPr lang="en-US" altLang="zh-CN" sz="2000" b="1" dirty="0">
                  <a:solidFill>
                    <a:srgbClr val="000000"/>
                  </a:solidFill>
                  <a:latin typeface="Calibri" panose="020F0502020204030204" pitchFamily="34" charset="0"/>
                </a:rPr>
                <a:t>1.</a:t>
              </a:r>
              <a:r>
                <a:rPr lang="zh-CN" altLang="en-US" sz="2000" b="1" dirty="0">
                  <a:solidFill>
                    <a:srgbClr val="000000"/>
                  </a:solidFill>
                  <a:latin typeface="Calibri" panose="020F0502020204030204" pitchFamily="34" charset="0"/>
                </a:rPr>
                <a:t>从两读三题到心中三有；</a:t>
              </a:r>
              <a:endParaRPr lang="en-US" altLang="zh-CN" sz="2000" b="1" dirty="0">
                <a:solidFill>
                  <a:srgbClr val="000000"/>
                </a:solidFill>
                <a:latin typeface="Calibri" panose="020F0502020204030204" pitchFamily="34" charset="0"/>
              </a:endParaRPr>
            </a:p>
            <a:p>
              <a:pPr marL="0" lvl="0" indent="0" eaLnBrk="1" hangingPunct="1">
                <a:lnSpc>
                  <a:spcPct val="150000"/>
                </a:lnSpc>
                <a:spcBef>
                  <a:spcPct val="0"/>
                </a:spcBef>
                <a:buNone/>
              </a:pPr>
              <a:r>
                <a:rPr lang="en-US" altLang="zh-CN" sz="2000" b="1" dirty="0">
                  <a:solidFill>
                    <a:srgbClr val="000000"/>
                  </a:solidFill>
                  <a:latin typeface="Calibri" panose="020F0502020204030204" pitchFamily="34" charset="0"/>
                </a:rPr>
                <a:t>2.</a:t>
              </a:r>
              <a:r>
                <a:rPr lang="zh-CN" altLang="en-US" sz="2000" b="1" dirty="0">
                  <a:solidFill>
                    <a:srgbClr val="000000"/>
                  </a:solidFill>
                  <a:latin typeface="Calibri" panose="020F0502020204030204" pitchFamily="34" charset="0"/>
                </a:rPr>
                <a:t>从生成范式到嬗变实施。</a:t>
              </a:r>
              <a:endParaRPr lang="en-US" altLang="zh-CN" sz="2000" b="1" dirty="0">
                <a:solidFill>
                  <a:srgbClr val="FF0000"/>
                </a:solidFill>
                <a:latin typeface="黑体" panose="02010609060101010101" pitchFamily="49" charset="-122"/>
                <a:ea typeface="黑体" panose="02010609060101010101" pitchFamily="49" charset="-122"/>
              </a:endParaRPr>
            </a:p>
          </p:txBody>
        </p:sp>
      </p:grpSp>
      <p:grpSp>
        <p:nvGrpSpPr>
          <p:cNvPr id="181260" name="10"/>
          <p:cNvGrpSpPr/>
          <p:nvPr/>
        </p:nvGrpSpPr>
        <p:grpSpPr>
          <a:xfrm>
            <a:off x="760413" y="2684463"/>
            <a:ext cx="2443162" cy="1833562"/>
            <a:chOff x="263375" y="381814"/>
            <a:chExt cx="2652442" cy="1952304"/>
          </a:xfrm>
        </p:grpSpPr>
        <p:sp>
          <p:nvSpPr>
            <p:cNvPr id="55" name="矩形 54"/>
            <p:cNvSpPr/>
            <p:nvPr/>
          </p:nvSpPr>
          <p:spPr>
            <a:xfrm>
              <a:off x="263375" y="434213"/>
              <a:ext cx="2652442" cy="177144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1266" name="矩形 44"/>
            <p:cNvSpPr/>
            <p:nvPr/>
          </p:nvSpPr>
          <p:spPr>
            <a:xfrm>
              <a:off x="714854" y="381814"/>
              <a:ext cx="1881630" cy="1952304"/>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lnSpc>
                  <a:spcPts val="3500"/>
                </a:lnSpc>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技术</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“双基三维”</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准确定向</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范式生成</a:t>
              </a:r>
              <a:endParaRPr lang="zh-CN" altLang="en-US" sz="2000" b="1" dirty="0">
                <a:solidFill>
                  <a:srgbClr val="000000"/>
                </a:solidFill>
                <a:latin typeface="Calibri" panose="020F0502020204030204" pitchFamily="34" charset="0"/>
              </a:endParaRPr>
            </a:p>
            <a:p>
              <a:pPr marL="0" lvl="0" indent="0" algn="ctr" eaLnBrk="1" hangingPunct="1">
                <a:spcBef>
                  <a:spcPct val="0"/>
                </a:spcBef>
                <a:buNone/>
              </a:pPr>
              <a:endParaRPr lang="en-US" altLang="zh-CN" sz="2400" b="1" dirty="0">
                <a:solidFill>
                  <a:srgbClr val="FF0000"/>
                </a:solidFill>
                <a:latin typeface="黑体" panose="02010609060101010101" pitchFamily="49" charset="-122"/>
                <a:ea typeface="黑体" panose="02010609060101010101" pitchFamily="49" charset="-122"/>
              </a:endParaRPr>
            </a:p>
          </p:txBody>
        </p:sp>
      </p:grpSp>
      <p:pic>
        <p:nvPicPr>
          <p:cNvPr id="56" name="图片 5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5" y="5085184"/>
            <a:ext cx="948189" cy="118523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grpSp>
        <p:nvGrpSpPr>
          <p:cNvPr id="21517" name="11"/>
          <p:cNvGrpSpPr/>
          <p:nvPr/>
        </p:nvGrpSpPr>
        <p:grpSpPr>
          <a:xfrm>
            <a:off x="2271713" y="4149725"/>
            <a:ext cx="4460875" cy="2365375"/>
            <a:chOff x="-243931" y="340159"/>
            <a:chExt cx="3159748" cy="1554909"/>
          </a:xfrm>
        </p:grpSpPr>
        <p:sp>
          <p:nvSpPr>
            <p:cNvPr id="52" name="矩形 51"/>
            <p:cNvSpPr/>
            <p:nvPr/>
          </p:nvSpPr>
          <p:spPr>
            <a:xfrm>
              <a:off x="-243931" y="340159"/>
              <a:ext cx="3159748" cy="15549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1264" name="矩形 41"/>
            <p:cNvSpPr/>
            <p:nvPr/>
          </p:nvSpPr>
          <p:spPr>
            <a:xfrm>
              <a:off x="-155279" y="576806"/>
              <a:ext cx="2924512" cy="1031836"/>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lnSpc>
                  <a:spcPct val="150000"/>
                </a:lnSpc>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效能</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spcBef>
                  <a:spcPct val="0"/>
                </a:spcBef>
                <a:buNone/>
              </a:pPr>
              <a:r>
                <a:rPr lang="zh-CN" altLang="en-US" sz="2000" b="1" dirty="0">
                  <a:solidFill>
                    <a:srgbClr val="000000"/>
                  </a:solidFill>
                  <a:latin typeface="宋体" panose="02010600030101010101" pitchFamily="2" charset="-122"/>
                </a:rPr>
                <a:t>☆理清知识点，构建知识图谱</a:t>
              </a:r>
              <a:r>
                <a:rPr lang="zh-CN" altLang="en-US" sz="2000" b="1" dirty="0">
                  <a:solidFill>
                    <a:srgbClr val="000000"/>
                  </a:solidFill>
                  <a:latin typeface="Calibri" panose="020F0502020204030204" pitchFamily="34" charset="0"/>
                </a:rPr>
                <a:t>；</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宋体" panose="02010600030101010101" pitchFamily="2" charset="-122"/>
                </a:rPr>
                <a:t>☆倾情教研“课上”“课下”</a:t>
              </a:r>
              <a:r>
                <a:rPr lang="zh-CN" altLang="en-US" sz="2000" b="1" dirty="0">
                  <a:solidFill>
                    <a:srgbClr val="000000"/>
                  </a:solidFill>
                  <a:latin typeface="Calibri" panose="020F0502020204030204" pitchFamily="34" charset="0"/>
                </a:rPr>
                <a:t>；</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宋体" panose="02010600030101010101" pitchFamily="2" charset="-122"/>
                </a:rPr>
                <a:t>☆架构课程，学科技术共建设。</a:t>
              </a:r>
              <a:endParaRPr lang="en-US" altLang="zh-CN" sz="2000" b="1" dirty="0">
                <a:solidFill>
                  <a:srgbClr val="000000"/>
                </a:solidFill>
                <a:latin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17"/>
                                        </p:tgtEl>
                                        <p:attrNameLst>
                                          <p:attrName>style.visibility</p:attrName>
                                        </p:attrNameLst>
                                      </p:cBhvr>
                                      <p:to>
                                        <p:strVal val="visible"/>
                                      </p:to>
                                    </p:set>
                                    <p:animEffect transition="in" filter="fade">
                                      <p:cBhvr>
                                        <p:cTn id="7" dur="1000"/>
                                        <p:tgtEl>
                                          <p:spTgt spid="21517"/>
                                        </p:tgtEl>
                                      </p:cBhvr>
                                    </p:animEffect>
                                    <p:anim calcmode="lin" valueType="num">
                                      <p:cBhvr>
                                        <p:cTn id="8" dur="1000" fill="hold"/>
                                        <p:tgtEl>
                                          <p:spTgt spid="21517"/>
                                        </p:tgtEl>
                                        <p:attrNameLst>
                                          <p:attrName>ppt_x</p:attrName>
                                        </p:attrNameLst>
                                      </p:cBhvr>
                                      <p:tavLst>
                                        <p:tav tm="0">
                                          <p:val>
                                            <p:strVal val="#ppt_x"/>
                                          </p:val>
                                        </p:tav>
                                        <p:tav tm="100000">
                                          <p:val>
                                            <p:strVal val="#ppt_x"/>
                                          </p:val>
                                        </p:tav>
                                      </p:tavLst>
                                    </p:anim>
                                    <p:anim calcmode="lin" valueType="num">
                                      <p:cBhvr>
                                        <p:cTn id="9" dur="1000" fill="hold"/>
                                        <p:tgtEl>
                                          <p:spTgt spid="215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3298"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83299" name="Group 7"/>
          <p:cNvGrpSpPr/>
          <p:nvPr/>
        </p:nvGrpSpPr>
        <p:grpSpPr>
          <a:xfrm>
            <a:off x="433388" y="1016000"/>
            <a:ext cx="935037" cy="935038"/>
            <a:chOff x="1701" y="346"/>
            <a:chExt cx="1179" cy="1179"/>
          </a:xfrm>
        </p:grpSpPr>
        <p:sp>
          <p:nvSpPr>
            <p:cNvPr id="9224"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5"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6"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7"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8"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9"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3300" name="Group 14"/>
          <p:cNvGrpSpPr/>
          <p:nvPr/>
        </p:nvGrpSpPr>
        <p:grpSpPr>
          <a:xfrm>
            <a:off x="3168650" y="755650"/>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3301" name="Group 21"/>
          <p:cNvGrpSpPr/>
          <p:nvPr/>
        </p:nvGrpSpPr>
        <p:grpSpPr>
          <a:xfrm>
            <a:off x="2160588" y="1304925"/>
            <a:ext cx="433387" cy="433388"/>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3302" name="Group 28"/>
          <p:cNvGrpSpPr/>
          <p:nvPr/>
        </p:nvGrpSpPr>
        <p:grpSpPr>
          <a:xfrm>
            <a:off x="8172450" y="755650"/>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3303" name="Group 35"/>
          <p:cNvGrpSpPr/>
          <p:nvPr/>
        </p:nvGrpSpPr>
        <p:grpSpPr>
          <a:xfrm>
            <a:off x="8066088" y="2528888"/>
            <a:ext cx="433387" cy="433387"/>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3304" name="Group 42"/>
          <p:cNvGrpSpPr/>
          <p:nvPr/>
        </p:nvGrpSpPr>
        <p:grpSpPr>
          <a:xfrm>
            <a:off x="8208963" y="2600325"/>
            <a:ext cx="433387" cy="433388"/>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70" name="图片 6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99712" y="5229214"/>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83306" name="Group 95"/>
          <p:cNvGrpSpPr/>
          <p:nvPr/>
        </p:nvGrpSpPr>
        <p:grpSpPr>
          <a:xfrm>
            <a:off x="6804025" y="4941888"/>
            <a:ext cx="2195513" cy="1943100"/>
            <a:chOff x="1701" y="346"/>
            <a:chExt cx="1179" cy="1179"/>
          </a:xfrm>
        </p:grpSpPr>
        <p:sp>
          <p:nvSpPr>
            <p:cNvPr id="9312"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3"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4"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5"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6"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7"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3307" name="Group 69"/>
          <p:cNvGrpSpPr/>
          <p:nvPr/>
        </p:nvGrpSpPr>
        <p:grpSpPr>
          <a:xfrm>
            <a:off x="7380288" y="5732463"/>
            <a:ext cx="655637" cy="655637"/>
            <a:chOff x="335" y="3565"/>
            <a:chExt cx="957" cy="957"/>
          </a:xfrm>
        </p:grpSpPr>
        <p:grpSp>
          <p:nvGrpSpPr>
            <p:cNvPr id="183318" name="Group 70"/>
            <p:cNvGrpSpPr/>
            <p:nvPr/>
          </p:nvGrpSpPr>
          <p:grpSpPr>
            <a:xfrm>
              <a:off x="335" y="3565"/>
              <a:ext cx="957" cy="957"/>
              <a:chOff x="3739" y="2021"/>
              <a:chExt cx="1680" cy="1680"/>
            </a:xfrm>
          </p:grpSpPr>
          <p:grpSp>
            <p:nvGrpSpPr>
              <p:cNvPr id="183320" name="Group 71"/>
              <p:cNvGrpSpPr/>
              <p:nvPr/>
            </p:nvGrpSpPr>
            <p:grpSpPr>
              <a:xfrm>
                <a:off x="3739" y="2021"/>
                <a:ext cx="1679" cy="1679"/>
                <a:chOff x="3604" y="1886"/>
                <a:chExt cx="1679" cy="1679"/>
              </a:xfrm>
            </p:grpSpPr>
            <p:grpSp>
              <p:nvGrpSpPr>
                <p:cNvPr id="183328" name="Group 72"/>
                <p:cNvGrpSpPr/>
                <p:nvPr/>
              </p:nvGrpSpPr>
              <p:grpSpPr>
                <a:xfrm>
                  <a:off x="3604" y="1886"/>
                  <a:ext cx="1678" cy="1678"/>
                  <a:chOff x="3469" y="1751"/>
                  <a:chExt cx="1678" cy="1678"/>
                </a:xfrm>
              </p:grpSpPr>
              <p:sp>
                <p:nvSpPr>
                  <p:cNvPr id="9289"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0"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3329" name="Group 75"/>
                <p:cNvGrpSpPr/>
                <p:nvPr/>
              </p:nvGrpSpPr>
              <p:grpSpPr>
                <a:xfrm rot="2700000">
                  <a:off x="3605" y="1887"/>
                  <a:ext cx="1678" cy="1678"/>
                  <a:chOff x="3469" y="1751"/>
                  <a:chExt cx="1678" cy="1678"/>
                </a:xfrm>
              </p:grpSpPr>
              <p:sp>
                <p:nvSpPr>
                  <p:cNvPr id="9292"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3"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83321" name="Group 78"/>
              <p:cNvGrpSpPr/>
              <p:nvPr/>
            </p:nvGrpSpPr>
            <p:grpSpPr>
              <a:xfrm rot="1320000">
                <a:off x="3740" y="2022"/>
                <a:ext cx="1679" cy="1679"/>
                <a:chOff x="3604" y="1886"/>
                <a:chExt cx="1679" cy="1679"/>
              </a:xfrm>
            </p:grpSpPr>
            <p:grpSp>
              <p:nvGrpSpPr>
                <p:cNvPr id="183322" name="Group 79"/>
                <p:cNvGrpSpPr/>
                <p:nvPr/>
              </p:nvGrpSpPr>
              <p:grpSpPr>
                <a:xfrm>
                  <a:off x="3604" y="1886"/>
                  <a:ext cx="1678" cy="1678"/>
                  <a:chOff x="3469" y="1751"/>
                  <a:chExt cx="1678" cy="1678"/>
                </a:xfrm>
              </p:grpSpPr>
              <p:sp>
                <p:nvSpPr>
                  <p:cNvPr id="9296"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7"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3323" name="Group 82"/>
                <p:cNvGrpSpPr/>
                <p:nvPr/>
              </p:nvGrpSpPr>
              <p:grpSpPr>
                <a:xfrm rot="2700000">
                  <a:off x="3605" y="1887"/>
                  <a:ext cx="1678" cy="1678"/>
                  <a:chOff x="3469" y="1751"/>
                  <a:chExt cx="1678" cy="1678"/>
                </a:xfrm>
              </p:grpSpPr>
              <p:sp>
                <p:nvSpPr>
                  <p:cNvPr id="9299"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00"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83319"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sp>
        <p:nvSpPr>
          <p:cNvPr id="85" name="8"/>
          <p:cNvSpPr/>
          <p:nvPr/>
        </p:nvSpPr>
        <p:spPr>
          <a:xfrm>
            <a:off x="5992813" y="3130550"/>
            <a:ext cx="2659062" cy="46196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400" b="1" dirty="0">
                <a:solidFill>
                  <a:srgbClr val="000000"/>
                </a:solidFill>
                <a:latin typeface="Calibri" panose="020F0502020204030204" pitchFamily="34" charset="0"/>
              </a:rPr>
              <a:t>不是视频取代教师</a:t>
            </a:r>
            <a:endParaRPr lang="zh-CN" altLang="en-US" sz="2400" b="1" dirty="0">
              <a:solidFill>
                <a:srgbClr val="000000"/>
              </a:solidFill>
              <a:latin typeface="Calibri" panose="020F0502020204030204" pitchFamily="34" charset="0"/>
            </a:endParaRPr>
          </a:p>
        </p:txBody>
      </p:sp>
      <p:sp>
        <p:nvSpPr>
          <p:cNvPr id="86" name="4"/>
          <p:cNvSpPr/>
          <p:nvPr/>
        </p:nvSpPr>
        <p:spPr>
          <a:xfrm>
            <a:off x="5553075" y="4325938"/>
            <a:ext cx="2659063" cy="46196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400" b="1" dirty="0">
                <a:solidFill>
                  <a:srgbClr val="000000"/>
                </a:solidFill>
                <a:latin typeface="Calibri" panose="020F0502020204030204" pitchFamily="34" charset="0"/>
              </a:rPr>
              <a:t>不是学生孤立学习</a:t>
            </a:r>
            <a:endParaRPr lang="zh-CN" altLang="en-US" sz="2400" b="1" dirty="0">
              <a:solidFill>
                <a:srgbClr val="000000"/>
              </a:solidFill>
              <a:latin typeface="Calibri" panose="020F0502020204030204" pitchFamily="34" charset="0"/>
            </a:endParaRPr>
          </a:p>
        </p:txBody>
      </p:sp>
      <p:sp>
        <p:nvSpPr>
          <p:cNvPr id="87" name="1"/>
          <p:cNvSpPr/>
          <p:nvPr/>
        </p:nvSpPr>
        <p:spPr>
          <a:xfrm>
            <a:off x="704850" y="2555875"/>
            <a:ext cx="2655888" cy="584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b="1" dirty="0">
                <a:solidFill>
                  <a:srgbClr val="000000"/>
                </a:solidFill>
                <a:latin typeface="Calibri" panose="020F0502020204030204" pitchFamily="34" charset="0"/>
              </a:rPr>
              <a:t>不是在线课程</a:t>
            </a:r>
            <a:endParaRPr lang="zh-CN" altLang="en-US" b="1" dirty="0">
              <a:solidFill>
                <a:srgbClr val="000000"/>
              </a:solidFill>
              <a:latin typeface="Calibri" panose="020F0502020204030204" pitchFamily="34" charset="0"/>
            </a:endParaRPr>
          </a:p>
        </p:txBody>
      </p:sp>
      <p:sp>
        <p:nvSpPr>
          <p:cNvPr id="89" name="5"/>
          <p:cNvSpPr/>
          <p:nvPr/>
        </p:nvSpPr>
        <p:spPr>
          <a:xfrm>
            <a:off x="3373438" y="1320800"/>
            <a:ext cx="3790950" cy="523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800" b="1" dirty="0">
                <a:solidFill>
                  <a:srgbClr val="000000"/>
                </a:solidFill>
                <a:latin typeface="Calibri" panose="020F0502020204030204" pitchFamily="34" charset="0"/>
              </a:rPr>
              <a:t>不是在线视频的代名词</a:t>
            </a:r>
            <a:endParaRPr lang="zh-CN" altLang="en-US" sz="2800" b="1" dirty="0">
              <a:solidFill>
                <a:srgbClr val="000000"/>
              </a:solidFill>
              <a:latin typeface="Calibri" panose="020F0502020204030204" pitchFamily="34" charset="0"/>
            </a:endParaRPr>
          </a:p>
        </p:txBody>
      </p:sp>
      <p:sp>
        <p:nvSpPr>
          <p:cNvPr id="90" name="7"/>
          <p:cNvSpPr/>
          <p:nvPr/>
        </p:nvSpPr>
        <p:spPr>
          <a:xfrm>
            <a:off x="496888" y="3952875"/>
            <a:ext cx="3070225" cy="523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800" b="1" dirty="0">
                <a:solidFill>
                  <a:srgbClr val="000000"/>
                </a:solidFill>
                <a:latin typeface="Calibri" panose="020F0502020204030204" pitchFamily="34" charset="0"/>
              </a:rPr>
              <a:t>不是学生无序学习</a:t>
            </a:r>
            <a:endParaRPr lang="zh-CN" altLang="en-US" sz="2800" b="1" dirty="0">
              <a:solidFill>
                <a:srgbClr val="000000"/>
              </a:solidFill>
              <a:latin typeface="Calibri" panose="020F0502020204030204" pitchFamily="34" charset="0"/>
            </a:endParaRPr>
          </a:p>
        </p:txBody>
      </p:sp>
      <p:sp>
        <p:nvSpPr>
          <p:cNvPr id="91" name="6"/>
          <p:cNvSpPr/>
          <p:nvPr/>
        </p:nvSpPr>
        <p:spPr>
          <a:xfrm>
            <a:off x="1860550" y="4787900"/>
            <a:ext cx="2741613" cy="3698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1800" b="1" dirty="0">
                <a:solidFill>
                  <a:srgbClr val="000000"/>
                </a:solidFill>
                <a:latin typeface="Calibri" panose="020F0502020204030204" pitchFamily="34" charset="0"/>
              </a:rPr>
              <a:t>不是师生不进行交流互动</a:t>
            </a:r>
            <a:endParaRPr lang="zh-CN" altLang="en-US" sz="1800" b="1" dirty="0">
              <a:solidFill>
                <a:srgbClr val="000000"/>
              </a:solidFill>
              <a:latin typeface="Calibri" panose="020F0502020204030204" pitchFamily="34" charset="0"/>
            </a:endParaRPr>
          </a:p>
        </p:txBody>
      </p:sp>
      <p:grpSp>
        <p:nvGrpSpPr>
          <p:cNvPr id="93" name="组合 92"/>
          <p:cNvGrpSpPr/>
          <p:nvPr/>
        </p:nvGrpSpPr>
        <p:grpSpPr>
          <a:xfrm>
            <a:off x="3671888" y="2455863"/>
            <a:ext cx="1873250" cy="1874837"/>
            <a:chOff x="6026121" y="2775681"/>
            <a:chExt cx="1283460" cy="1283543"/>
          </a:xfrm>
        </p:grpSpPr>
        <p:sp>
          <p:nvSpPr>
            <p:cNvPr id="94" name="椭圆 93"/>
            <p:cNvSpPr/>
            <p:nvPr/>
          </p:nvSpPr>
          <p:spPr>
            <a:xfrm>
              <a:off x="6026121" y="2775681"/>
              <a:ext cx="1283460" cy="1283543"/>
            </a:xfrm>
            <a:prstGeom prst="ellipse">
              <a:avLst/>
            </a:prstGeom>
            <a:gradFill>
              <a:gsLst>
                <a:gs pos="97000">
                  <a:schemeClr val="tx1">
                    <a:lumMod val="95000"/>
                    <a:lumOff val="5000"/>
                  </a:schemeClr>
                </a:gs>
                <a:gs pos="50000">
                  <a:schemeClr val="tx1">
                    <a:lumMod val="85000"/>
                    <a:lumOff val="15000"/>
                  </a:schemeClr>
                </a:gs>
                <a:gs pos="1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mn-lt"/>
                <a:ea typeface="+mn-ea"/>
                <a:cs typeface="+mn-cs"/>
              </a:endParaRPr>
            </a:p>
          </p:txBody>
        </p:sp>
        <p:sp>
          <p:nvSpPr>
            <p:cNvPr id="95" name="矩形 94"/>
            <p:cNvSpPr/>
            <p:nvPr/>
          </p:nvSpPr>
          <p:spPr>
            <a:xfrm>
              <a:off x="6026956" y="3120793"/>
              <a:ext cx="1266559" cy="695339"/>
            </a:xfrm>
            <a:prstGeom prst="rect">
              <a:avLst/>
            </a:prstGeom>
            <a:noFill/>
          </p:spPr>
          <p:txBody>
            <a:bodyPr wrap="none">
              <a:spAutoFit/>
              <a:scene3d>
                <a:camera prst="orthographicFront"/>
                <a:lightRig rig="soft" dir="t">
                  <a:rot lat="0" lon="0" rev="10800000"/>
                </a:lightRig>
              </a:scene3d>
              <a:sp3d>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150" normalizeH="0" baseline="0" noProof="0" dirty="0">
                  <a:ln w="11430"/>
                  <a:solidFill>
                    <a:schemeClr val="bg1"/>
                  </a:solidFill>
                  <a:effectLst/>
                  <a:uLnTx/>
                  <a:uFillTx/>
                  <a:latin typeface="黑体" panose="02010609060101010101" pitchFamily="49" charset="-122"/>
                  <a:ea typeface="黑体" panose="02010609060101010101" pitchFamily="49" charset="-122"/>
                  <a:cs typeface="+mn-cs"/>
                </a:rPr>
                <a:t>理解性云课堂</a:t>
              </a:r>
              <a:endParaRPr kumimoji="0" lang="en-US" altLang="zh-CN" sz="2000" b="1" i="0" u="none" strike="noStrike" kern="1200" cap="none" spc="150" normalizeH="0" baseline="0" noProof="0" dirty="0">
                <a:ln w="11430"/>
                <a:solidFill>
                  <a:schemeClr val="bg1"/>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2000" b="1" i="0" u="none" strike="noStrike" kern="1200" cap="none" spc="150" normalizeH="0" baseline="0" noProof="0" dirty="0">
                <a:ln w="11430"/>
                <a:solidFill>
                  <a:schemeClr val="bg1"/>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150" normalizeH="0" baseline="0" noProof="0" dirty="0">
                  <a:ln w="11430"/>
                  <a:solidFill>
                    <a:schemeClr val="bg1"/>
                  </a:solidFill>
                  <a:effectLst/>
                  <a:uLnTx/>
                  <a:uFillTx/>
                  <a:latin typeface="黑体" panose="02010609060101010101" pitchFamily="49" charset="-122"/>
                  <a:ea typeface="黑体" panose="02010609060101010101" pitchFamily="49" charset="-122"/>
                  <a:cs typeface="+mn-cs"/>
                </a:rPr>
                <a:t>不是什么</a:t>
              </a:r>
              <a:endParaRPr kumimoji="0" lang="zh-CN" altLang="en-US" sz="2000" b="1" i="0" u="none" strike="noStrike" kern="1200" cap="none" spc="150" normalizeH="0" baseline="0" noProof="0" dirty="0">
                <a:ln w="11430"/>
                <a:solidFill>
                  <a:schemeClr val="bg1"/>
                </a:solidFill>
                <a:effectLst/>
                <a:uLnTx/>
                <a:uFillTx/>
                <a:latin typeface="黑体" panose="02010609060101010101" pitchFamily="49" charset="-122"/>
                <a:ea typeface="黑体" panose="02010609060101010101" pitchFamily="49" charset="-122"/>
                <a:cs typeface="+mn-cs"/>
              </a:endParaRPr>
            </a:p>
          </p:txBody>
        </p:sp>
      </p:grpSp>
      <p:pic>
        <p:nvPicPr>
          <p:cNvPr id="183315" name="图片 1"/>
          <p:cNvPicPr>
            <a:picLocks noChangeAspect="1"/>
          </p:cNvPicPr>
          <p:nvPr/>
        </p:nvPicPr>
        <p:blipFill>
          <a:blip r:embed="rId2">
            <a:clrChange>
              <a:clrFrom>
                <a:srgbClr val="DF6F4A"/>
              </a:clrFrom>
              <a:clrTo>
                <a:srgbClr val="DF6F4A">
                  <a:alpha val="0"/>
                </a:srgbClr>
              </a:clrTo>
            </a:clrChange>
          </a:blip>
          <a:srcRect b="4167"/>
          <a:stretch>
            <a:fillRect/>
          </a:stretch>
        </p:blipFill>
        <p:spPr>
          <a:xfrm>
            <a:off x="309563" y="46038"/>
            <a:ext cx="1785937" cy="24828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85"/>
                                        </p:tgtEl>
                                        <p:attrNameLst>
                                          <p:attrName>style.visibility</p:attrName>
                                        </p:attrNameLst>
                                      </p:cBhvr>
                                      <p:to>
                                        <p:strVal val="visible"/>
                                      </p:to>
                                    </p:set>
                                    <p:anim calcmode="lin" valueType="num">
                                      <p:cBhvr>
                                        <p:cTn id="7" dur="100" fill="hold"/>
                                        <p:tgtEl>
                                          <p:spTgt spid="85"/>
                                        </p:tgtEl>
                                        <p:attrNameLst>
                                          <p:attrName>ppt_w</p:attrName>
                                        </p:attrNameLst>
                                      </p:cBhvr>
                                      <p:tavLst>
                                        <p:tav tm="0">
                                          <p:val>
                                            <p:fltVal val="0.000000"/>
                                          </p:val>
                                        </p:tav>
                                        <p:tav tm="100000">
                                          <p:val>
                                            <p:strVal val="#ppt_w"/>
                                          </p:val>
                                        </p:tav>
                                      </p:tavLst>
                                    </p:anim>
                                    <p:anim calcmode="lin" valueType="num">
                                      <p:cBhvr>
                                        <p:cTn id="8" dur="100" fill="hold"/>
                                        <p:tgtEl>
                                          <p:spTgt spid="85"/>
                                        </p:tgtEl>
                                        <p:attrNameLst>
                                          <p:attrName>ppt_h</p:attrName>
                                        </p:attrNameLst>
                                      </p:cBhvr>
                                      <p:tavLst>
                                        <p:tav tm="0">
                                          <p:val>
                                            <p:fltVal val="0.000000"/>
                                          </p:val>
                                        </p:tav>
                                        <p:tav tm="100000">
                                          <p:val>
                                            <p:strVal val="#ppt_h"/>
                                          </p:val>
                                        </p:tav>
                                      </p:tavLst>
                                    </p:anim>
                                    <p:animEffect transition="in" filter="fade">
                                      <p:cBhvr>
                                        <p:cTn id="9" dur="100"/>
                                        <p:tgtEl>
                                          <p:spTgt spid="85"/>
                                        </p:tgtEl>
                                      </p:cBhvr>
                                    </p:animEffect>
                                  </p:childTnLst>
                                </p:cTn>
                              </p:par>
                              <p:par>
                                <p:cTn id="10" presetID="6" presetClass="emph" presetSubtype="0" fill="hold" grpId="1" nodeType="withEffect">
                                  <p:stCondLst>
                                    <p:cond delay="400"/>
                                  </p:stCondLst>
                                  <p:childTnLst>
                                    <p:animScale>
                                      <p:cBhvr>
                                        <p:cTn id="11" dur="200" fill="hold"/>
                                        <p:tgtEl>
                                          <p:spTgt spid="85"/>
                                        </p:tgtEl>
                                      </p:cBhvr>
                                      <p:by x="108000" y="108000"/>
                                    </p:animScale>
                                  </p:childTnLst>
                                </p:cTn>
                              </p:par>
                              <p:par>
                                <p:cTn id="12" presetID="6" presetClass="emph" presetSubtype="0" fill="hold" grpId="2" nodeType="withEffect">
                                  <p:stCondLst>
                                    <p:cond delay="600"/>
                                  </p:stCondLst>
                                  <p:childTnLst>
                                    <p:animScale>
                                      <p:cBhvr>
                                        <p:cTn id="13" dur="300" fill="hold"/>
                                        <p:tgtEl>
                                          <p:spTgt spid="85"/>
                                        </p:tgtEl>
                                      </p:cBhvr>
                                      <p:by x="92000" y="92000"/>
                                    </p:animScale>
                                  </p:childTnLst>
                                </p:cTn>
                              </p:par>
                              <p:par>
                                <p:cTn id="14" presetID="6" presetClass="emph" presetSubtype="0" fill="hold" grpId="3" nodeType="withEffect">
                                  <p:stCondLst>
                                    <p:cond delay="900"/>
                                  </p:stCondLst>
                                  <p:childTnLst>
                                    <p:animScale>
                                      <p:cBhvr>
                                        <p:cTn id="15" dur="200" fill="hold"/>
                                        <p:tgtEl>
                                          <p:spTgt spid="85"/>
                                        </p:tgtEl>
                                      </p:cBhvr>
                                      <p:by x="105000" y="105000"/>
                                    </p:animScale>
                                  </p:childTnLst>
                                </p:cTn>
                              </p:par>
                              <p:par>
                                <p:cTn id="16" presetID="6" presetClass="emph" presetSubtype="0" fill="hold" grpId="4" nodeType="withEffect">
                                  <p:stCondLst>
                                    <p:cond delay="1100"/>
                                  </p:stCondLst>
                                  <p:childTnLst>
                                    <p:animScale>
                                      <p:cBhvr>
                                        <p:cTn id="17" dur="300" fill="hold"/>
                                        <p:tgtEl>
                                          <p:spTgt spid="85"/>
                                        </p:tgtEl>
                                      </p:cBhvr>
                                      <p:by x="95000" y="95000"/>
                                    </p:animScale>
                                  </p:childTnLst>
                                </p:cTn>
                              </p:par>
                              <p:par>
                                <p:cTn id="18" presetID="53" presetClass="entr" presetSubtype="16" fill="hold" grpId="0" nodeType="withEffect">
                                  <p:stCondLst>
                                    <p:cond delay="400"/>
                                  </p:stCondLst>
                                  <p:childTnLst>
                                    <p:set>
                                      <p:cBhvr>
                                        <p:cTn id="19" dur="1" fill="hold">
                                          <p:stCondLst>
                                            <p:cond delay="0"/>
                                          </p:stCondLst>
                                        </p:cTn>
                                        <p:tgtEl>
                                          <p:spTgt spid="86"/>
                                        </p:tgtEl>
                                        <p:attrNameLst>
                                          <p:attrName>style.visibility</p:attrName>
                                        </p:attrNameLst>
                                      </p:cBhvr>
                                      <p:to>
                                        <p:strVal val="visible"/>
                                      </p:to>
                                    </p:set>
                                    <p:anim calcmode="lin" valueType="num">
                                      <p:cBhvr>
                                        <p:cTn id="20" dur="100" fill="hold"/>
                                        <p:tgtEl>
                                          <p:spTgt spid="86"/>
                                        </p:tgtEl>
                                        <p:attrNameLst>
                                          <p:attrName>ppt_w</p:attrName>
                                        </p:attrNameLst>
                                      </p:cBhvr>
                                      <p:tavLst>
                                        <p:tav tm="0">
                                          <p:val>
                                            <p:fltVal val="0.000000"/>
                                          </p:val>
                                        </p:tav>
                                        <p:tav tm="100000">
                                          <p:val>
                                            <p:strVal val="#ppt_w"/>
                                          </p:val>
                                        </p:tav>
                                      </p:tavLst>
                                    </p:anim>
                                    <p:anim calcmode="lin" valueType="num">
                                      <p:cBhvr>
                                        <p:cTn id="21" dur="100" fill="hold"/>
                                        <p:tgtEl>
                                          <p:spTgt spid="86"/>
                                        </p:tgtEl>
                                        <p:attrNameLst>
                                          <p:attrName>ppt_h</p:attrName>
                                        </p:attrNameLst>
                                      </p:cBhvr>
                                      <p:tavLst>
                                        <p:tav tm="0">
                                          <p:val>
                                            <p:fltVal val="0.000000"/>
                                          </p:val>
                                        </p:tav>
                                        <p:tav tm="100000">
                                          <p:val>
                                            <p:strVal val="#ppt_h"/>
                                          </p:val>
                                        </p:tav>
                                      </p:tavLst>
                                    </p:anim>
                                    <p:animEffect transition="in" filter="fade">
                                      <p:cBhvr>
                                        <p:cTn id="22" dur="100"/>
                                        <p:tgtEl>
                                          <p:spTgt spid="86"/>
                                        </p:tgtEl>
                                      </p:cBhvr>
                                    </p:animEffect>
                                  </p:childTnLst>
                                </p:cTn>
                              </p:par>
                              <p:par>
                                <p:cTn id="23" presetID="6" presetClass="emph" presetSubtype="0" fill="hold" grpId="1" nodeType="withEffect">
                                  <p:stCondLst>
                                    <p:cond delay="500"/>
                                  </p:stCondLst>
                                  <p:childTnLst>
                                    <p:animScale>
                                      <p:cBhvr>
                                        <p:cTn id="24" dur="200" fill="hold"/>
                                        <p:tgtEl>
                                          <p:spTgt spid="86"/>
                                        </p:tgtEl>
                                      </p:cBhvr>
                                      <p:by x="108000" y="108000"/>
                                    </p:animScale>
                                  </p:childTnLst>
                                </p:cTn>
                              </p:par>
                              <p:par>
                                <p:cTn id="25" presetID="6" presetClass="emph" presetSubtype="0" fill="hold" grpId="2" nodeType="withEffect">
                                  <p:stCondLst>
                                    <p:cond delay="700"/>
                                  </p:stCondLst>
                                  <p:childTnLst>
                                    <p:animScale>
                                      <p:cBhvr>
                                        <p:cTn id="26" dur="300" fill="hold"/>
                                        <p:tgtEl>
                                          <p:spTgt spid="86"/>
                                        </p:tgtEl>
                                      </p:cBhvr>
                                      <p:by x="92000" y="92000"/>
                                    </p:animScale>
                                  </p:childTnLst>
                                </p:cTn>
                              </p:par>
                              <p:par>
                                <p:cTn id="27" presetID="6" presetClass="emph" presetSubtype="0" fill="hold" grpId="3" nodeType="withEffect">
                                  <p:stCondLst>
                                    <p:cond delay="1000"/>
                                  </p:stCondLst>
                                  <p:childTnLst>
                                    <p:animScale>
                                      <p:cBhvr>
                                        <p:cTn id="28" dur="200" fill="hold"/>
                                        <p:tgtEl>
                                          <p:spTgt spid="86"/>
                                        </p:tgtEl>
                                      </p:cBhvr>
                                      <p:by x="105000" y="105000"/>
                                    </p:animScale>
                                  </p:childTnLst>
                                </p:cTn>
                              </p:par>
                              <p:par>
                                <p:cTn id="29" presetID="6" presetClass="emph" presetSubtype="0" fill="hold" grpId="4" nodeType="withEffect">
                                  <p:stCondLst>
                                    <p:cond delay="1200"/>
                                  </p:stCondLst>
                                  <p:childTnLst>
                                    <p:animScale>
                                      <p:cBhvr>
                                        <p:cTn id="30" dur="300" fill="hold"/>
                                        <p:tgtEl>
                                          <p:spTgt spid="86"/>
                                        </p:tgtEl>
                                      </p:cBhvr>
                                      <p:by x="95000" y="95000"/>
                                    </p:animScale>
                                  </p:childTnLst>
                                </p:cTn>
                              </p:par>
                              <p:par>
                                <p:cTn id="31" presetID="53" presetClass="entr" presetSubtype="16" fill="hold" grpId="0" nodeType="withEffect">
                                  <p:stCondLst>
                                    <p:cond delay="400"/>
                                  </p:stCondLst>
                                  <p:childTnLst>
                                    <p:set>
                                      <p:cBhvr>
                                        <p:cTn id="32" dur="1" fill="hold">
                                          <p:stCondLst>
                                            <p:cond delay="0"/>
                                          </p:stCondLst>
                                        </p:cTn>
                                        <p:tgtEl>
                                          <p:spTgt spid="87"/>
                                        </p:tgtEl>
                                        <p:attrNameLst>
                                          <p:attrName>style.visibility</p:attrName>
                                        </p:attrNameLst>
                                      </p:cBhvr>
                                      <p:to>
                                        <p:strVal val="visible"/>
                                      </p:to>
                                    </p:set>
                                    <p:anim calcmode="lin" valueType="num">
                                      <p:cBhvr>
                                        <p:cTn id="33" dur="100" fill="hold"/>
                                        <p:tgtEl>
                                          <p:spTgt spid="87"/>
                                        </p:tgtEl>
                                        <p:attrNameLst>
                                          <p:attrName>ppt_w</p:attrName>
                                        </p:attrNameLst>
                                      </p:cBhvr>
                                      <p:tavLst>
                                        <p:tav tm="0">
                                          <p:val>
                                            <p:fltVal val="0.000000"/>
                                          </p:val>
                                        </p:tav>
                                        <p:tav tm="100000">
                                          <p:val>
                                            <p:strVal val="#ppt_w"/>
                                          </p:val>
                                        </p:tav>
                                      </p:tavLst>
                                    </p:anim>
                                    <p:anim calcmode="lin" valueType="num">
                                      <p:cBhvr>
                                        <p:cTn id="34" dur="100" fill="hold"/>
                                        <p:tgtEl>
                                          <p:spTgt spid="87"/>
                                        </p:tgtEl>
                                        <p:attrNameLst>
                                          <p:attrName>ppt_h</p:attrName>
                                        </p:attrNameLst>
                                      </p:cBhvr>
                                      <p:tavLst>
                                        <p:tav tm="0">
                                          <p:val>
                                            <p:fltVal val="0.000000"/>
                                          </p:val>
                                        </p:tav>
                                        <p:tav tm="100000">
                                          <p:val>
                                            <p:strVal val="#ppt_h"/>
                                          </p:val>
                                        </p:tav>
                                      </p:tavLst>
                                    </p:anim>
                                    <p:animEffect transition="in" filter="fade">
                                      <p:cBhvr>
                                        <p:cTn id="35" dur="100"/>
                                        <p:tgtEl>
                                          <p:spTgt spid="87"/>
                                        </p:tgtEl>
                                      </p:cBhvr>
                                    </p:animEffect>
                                  </p:childTnLst>
                                </p:cTn>
                              </p:par>
                              <p:par>
                                <p:cTn id="36" presetID="6" presetClass="emph" presetSubtype="0" fill="hold" grpId="1" nodeType="withEffect">
                                  <p:stCondLst>
                                    <p:cond delay="500"/>
                                  </p:stCondLst>
                                  <p:childTnLst>
                                    <p:animScale>
                                      <p:cBhvr>
                                        <p:cTn id="37" dur="200" fill="hold"/>
                                        <p:tgtEl>
                                          <p:spTgt spid="87"/>
                                        </p:tgtEl>
                                      </p:cBhvr>
                                      <p:by x="108000" y="108000"/>
                                    </p:animScale>
                                  </p:childTnLst>
                                </p:cTn>
                              </p:par>
                              <p:par>
                                <p:cTn id="38" presetID="6" presetClass="emph" presetSubtype="0" fill="hold" grpId="2" nodeType="withEffect">
                                  <p:stCondLst>
                                    <p:cond delay="700"/>
                                  </p:stCondLst>
                                  <p:childTnLst>
                                    <p:animScale>
                                      <p:cBhvr>
                                        <p:cTn id="39" dur="300" fill="hold"/>
                                        <p:tgtEl>
                                          <p:spTgt spid="87"/>
                                        </p:tgtEl>
                                      </p:cBhvr>
                                      <p:by x="92000" y="92000"/>
                                    </p:animScale>
                                  </p:childTnLst>
                                </p:cTn>
                              </p:par>
                              <p:par>
                                <p:cTn id="40" presetID="6" presetClass="emph" presetSubtype="0" fill="hold" grpId="3" nodeType="withEffect">
                                  <p:stCondLst>
                                    <p:cond delay="1000"/>
                                  </p:stCondLst>
                                  <p:childTnLst>
                                    <p:animScale>
                                      <p:cBhvr>
                                        <p:cTn id="41" dur="200" fill="hold"/>
                                        <p:tgtEl>
                                          <p:spTgt spid="87"/>
                                        </p:tgtEl>
                                      </p:cBhvr>
                                      <p:by x="105000" y="105000"/>
                                    </p:animScale>
                                  </p:childTnLst>
                                </p:cTn>
                              </p:par>
                              <p:par>
                                <p:cTn id="42" presetID="6" presetClass="emph" presetSubtype="0" fill="hold" grpId="4" nodeType="withEffect">
                                  <p:stCondLst>
                                    <p:cond delay="1200"/>
                                  </p:stCondLst>
                                  <p:childTnLst>
                                    <p:animScale>
                                      <p:cBhvr>
                                        <p:cTn id="43" dur="300" fill="hold"/>
                                        <p:tgtEl>
                                          <p:spTgt spid="87"/>
                                        </p:tgtEl>
                                      </p:cBhvr>
                                      <p:by x="95000" y="95000"/>
                                    </p:animScale>
                                  </p:childTnLst>
                                </p:cTn>
                              </p:par>
                              <p:par>
                                <p:cTn id="44" presetID="53" presetClass="entr" presetSubtype="16" fill="hold" grpId="0" nodeType="withEffect">
                                  <p:stCondLst>
                                    <p:cond delay="600"/>
                                  </p:stCondLst>
                                  <p:childTnLst>
                                    <p:set>
                                      <p:cBhvr>
                                        <p:cTn id="45" dur="1" fill="hold">
                                          <p:stCondLst>
                                            <p:cond delay="0"/>
                                          </p:stCondLst>
                                        </p:cTn>
                                        <p:tgtEl>
                                          <p:spTgt spid="89"/>
                                        </p:tgtEl>
                                        <p:attrNameLst>
                                          <p:attrName>style.visibility</p:attrName>
                                        </p:attrNameLst>
                                      </p:cBhvr>
                                      <p:to>
                                        <p:strVal val="visible"/>
                                      </p:to>
                                    </p:set>
                                    <p:anim calcmode="lin" valueType="num">
                                      <p:cBhvr>
                                        <p:cTn id="46" dur="100" fill="hold"/>
                                        <p:tgtEl>
                                          <p:spTgt spid="89"/>
                                        </p:tgtEl>
                                        <p:attrNameLst>
                                          <p:attrName>ppt_w</p:attrName>
                                        </p:attrNameLst>
                                      </p:cBhvr>
                                      <p:tavLst>
                                        <p:tav tm="0">
                                          <p:val>
                                            <p:fltVal val="0.000000"/>
                                          </p:val>
                                        </p:tav>
                                        <p:tav tm="100000">
                                          <p:val>
                                            <p:strVal val="#ppt_w"/>
                                          </p:val>
                                        </p:tav>
                                      </p:tavLst>
                                    </p:anim>
                                    <p:anim calcmode="lin" valueType="num">
                                      <p:cBhvr>
                                        <p:cTn id="47" dur="100" fill="hold"/>
                                        <p:tgtEl>
                                          <p:spTgt spid="89"/>
                                        </p:tgtEl>
                                        <p:attrNameLst>
                                          <p:attrName>ppt_h</p:attrName>
                                        </p:attrNameLst>
                                      </p:cBhvr>
                                      <p:tavLst>
                                        <p:tav tm="0">
                                          <p:val>
                                            <p:fltVal val="0.000000"/>
                                          </p:val>
                                        </p:tav>
                                        <p:tav tm="100000">
                                          <p:val>
                                            <p:strVal val="#ppt_h"/>
                                          </p:val>
                                        </p:tav>
                                      </p:tavLst>
                                    </p:anim>
                                    <p:animEffect transition="in" filter="fade">
                                      <p:cBhvr>
                                        <p:cTn id="48" dur="100"/>
                                        <p:tgtEl>
                                          <p:spTgt spid="89"/>
                                        </p:tgtEl>
                                      </p:cBhvr>
                                    </p:animEffect>
                                  </p:childTnLst>
                                </p:cTn>
                              </p:par>
                              <p:par>
                                <p:cTn id="49" presetID="6" presetClass="emph" presetSubtype="0" fill="hold" grpId="1" nodeType="withEffect">
                                  <p:stCondLst>
                                    <p:cond delay="700"/>
                                  </p:stCondLst>
                                  <p:childTnLst>
                                    <p:animScale>
                                      <p:cBhvr>
                                        <p:cTn id="50" dur="200" fill="hold"/>
                                        <p:tgtEl>
                                          <p:spTgt spid="89"/>
                                        </p:tgtEl>
                                      </p:cBhvr>
                                      <p:by x="108000" y="108000"/>
                                    </p:animScale>
                                  </p:childTnLst>
                                </p:cTn>
                              </p:par>
                              <p:par>
                                <p:cTn id="51" presetID="6" presetClass="emph" presetSubtype="0" fill="hold" grpId="2" nodeType="withEffect">
                                  <p:stCondLst>
                                    <p:cond delay="900"/>
                                  </p:stCondLst>
                                  <p:childTnLst>
                                    <p:animScale>
                                      <p:cBhvr>
                                        <p:cTn id="52" dur="300" fill="hold"/>
                                        <p:tgtEl>
                                          <p:spTgt spid="89"/>
                                        </p:tgtEl>
                                      </p:cBhvr>
                                      <p:by x="92000" y="92000"/>
                                    </p:animScale>
                                  </p:childTnLst>
                                </p:cTn>
                              </p:par>
                              <p:par>
                                <p:cTn id="53" presetID="6" presetClass="emph" presetSubtype="0" fill="hold" grpId="3" nodeType="withEffect">
                                  <p:stCondLst>
                                    <p:cond delay="1200"/>
                                  </p:stCondLst>
                                  <p:childTnLst>
                                    <p:animScale>
                                      <p:cBhvr>
                                        <p:cTn id="54" dur="200" fill="hold"/>
                                        <p:tgtEl>
                                          <p:spTgt spid="89"/>
                                        </p:tgtEl>
                                      </p:cBhvr>
                                      <p:by x="105000" y="105000"/>
                                    </p:animScale>
                                  </p:childTnLst>
                                </p:cTn>
                              </p:par>
                              <p:par>
                                <p:cTn id="55" presetID="6" presetClass="emph" presetSubtype="0" fill="hold" grpId="4" nodeType="withEffect">
                                  <p:stCondLst>
                                    <p:cond delay="1400"/>
                                  </p:stCondLst>
                                  <p:childTnLst>
                                    <p:animScale>
                                      <p:cBhvr>
                                        <p:cTn id="56" dur="300" fill="hold"/>
                                        <p:tgtEl>
                                          <p:spTgt spid="89"/>
                                        </p:tgtEl>
                                      </p:cBhvr>
                                      <p:by x="95000" y="95000"/>
                                    </p:animScale>
                                  </p:childTnLst>
                                </p:cTn>
                              </p:par>
                              <p:par>
                                <p:cTn id="57" presetID="53" presetClass="entr" presetSubtype="16" fill="hold" grpId="0" nodeType="withEffect">
                                  <p:stCondLst>
                                    <p:cond delay="400"/>
                                  </p:stCondLst>
                                  <p:childTnLst>
                                    <p:set>
                                      <p:cBhvr>
                                        <p:cTn id="58" dur="1" fill="hold">
                                          <p:stCondLst>
                                            <p:cond delay="0"/>
                                          </p:stCondLst>
                                        </p:cTn>
                                        <p:tgtEl>
                                          <p:spTgt spid="90"/>
                                        </p:tgtEl>
                                        <p:attrNameLst>
                                          <p:attrName>style.visibility</p:attrName>
                                        </p:attrNameLst>
                                      </p:cBhvr>
                                      <p:to>
                                        <p:strVal val="visible"/>
                                      </p:to>
                                    </p:set>
                                    <p:anim calcmode="lin" valueType="num">
                                      <p:cBhvr>
                                        <p:cTn id="59" dur="100" fill="hold"/>
                                        <p:tgtEl>
                                          <p:spTgt spid="90"/>
                                        </p:tgtEl>
                                        <p:attrNameLst>
                                          <p:attrName>ppt_w</p:attrName>
                                        </p:attrNameLst>
                                      </p:cBhvr>
                                      <p:tavLst>
                                        <p:tav tm="0">
                                          <p:val>
                                            <p:fltVal val="0.000000"/>
                                          </p:val>
                                        </p:tav>
                                        <p:tav tm="100000">
                                          <p:val>
                                            <p:strVal val="#ppt_w"/>
                                          </p:val>
                                        </p:tav>
                                      </p:tavLst>
                                    </p:anim>
                                    <p:anim calcmode="lin" valueType="num">
                                      <p:cBhvr>
                                        <p:cTn id="60" dur="100" fill="hold"/>
                                        <p:tgtEl>
                                          <p:spTgt spid="90"/>
                                        </p:tgtEl>
                                        <p:attrNameLst>
                                          <p:attrName>ppt_h</p:attrName>
                                        </p:attrNameLst>
                                      </p:cBhvr>
                                      <p:tavLst>
                                        <p:tav tm="0">
                                          <p:val>
                                            <p:fltVal val="0.000000"/>
                                          </p:val>
                                        </p:tav>
                                        <p:tav tm="100000">
                                          <p:val>
                                            <p:strVal val="#ppt_h"/>
                                          </p:val>
                                        </p:tav>
                                      </p:tavLst>
                                    </p:anim>
                                    <p:animEffect transition="in" filter="fade">
                                      <p:cBhvr>
                                        <p:cTn id="61" dur="100"/>
                                        <p:tgtEl>
                                          <p:spTgt spid="90"/>
                                        </p:tgtEl>
                                      </p:cBhvr>
                                    </p:animEffect>
                                  </p:childTnLst>
                                </p:cTn>
                              </p:par>
                              <p:par>
                                <p:cTn id="62" presetID="6" presetClass="emph" presetSubtype="0" fill="hold" grpId="1" nodeType="withEffect">
                                  <p:stCondLst>
                                    <p:cond delay="500"/>
                                  </p:stCondLst>
                                  <p:childTnLst>
                                    <p:animScale>
                                      <p:cBhvr>
                                        <p:cTn id="63" dur="200" fill="hold"/>
                                        <p:tgtEl>
                                          <p:spTgt spid="90"/>
                                        </p:tgtEl>
                                      </p:cBhvr>
                                      <p:by x="108000" y="108000"/>
                                    </p:animScale>
                                  </p:childTnLst>
                                </p:cTn>
                              </p:par>
                              <p:par>
                                <p:cTn id="64" presetID="6" presetClass="emph" presetSubtype="0" fill="hold" grpId="2" nodeType="withEffect">
                                  <p:stCondLst>
                                    <p:cond delay="700"/>
                                  </p:stCondLst>
                                  <p:childTnLst>
                                    <p:animScale>
                                      <p:cBhvr>
                                        <p:cTn id="65" dur="300" fill="hold"/>
                                        <p:tgtEl>
                                          <p:spTgt spid="90"/>
                                        </p:tgtEl>
                                      </p:cBhvr>
                                      <p:by x="92000" y="92000"/>
                                    </p:animScale>
                                  </p:childTnLst>
                                </p:cTn>
                              </p:par>
                              <p:par>
                                <p:cTn id="66" presetID="6" presetClass="emph" presetSubtype="0" fill="hold" grpId="3" nodeType="withEffect">
                                  <p:stCondLst>
                                    <p:cond delay="1000"/>
                                  </p:stCondLst>
                                  <p:childTnLst>
                                    <p:animScale>
                                      <p:cBhvr>
                                        <p:cTn id="67" dur="200" fill="hold"/>
                                        <p:tgtEl>
                                          <p:spTgt spid="90"/>
                                        </p:tgtEl>
                                      </p:cBhvr>
                                      <p:by x="105000" y="105000"/>
                                    </p:animScale>
                                  </p:childTnLst>
                                </p:cTn>
                              </p:par>
                              <p:par>
                                <p:cTn id="68" presetID="6" presetClass="emph" presetSubtype="0" fill="hold" grpId="4" nodeType="withEffect">
                                  <p:stCondLst>
                                    <p:cond delay="1200"/>
                                  </p:stCondLst>
                                  <p:childTnLst>
                                    <p:animScale>
                                      <p:cBhvr>
                                        <p:cTn id="69" dur="300" fill="hold"/>
                                        <p:tgtEl>
                                          <p:spTgt spid="90"/>
                                        </p:tgtEl>
                                      </p:cBhvr>
                                      <p:by x="95000" y="95000"/>
                                    </p:animScale>
                                  </p:childTnLst>
                                </p:cTn>
                              </p:par>
                              <p:par>
                                <p:cTn id="70" presetID="53" presetClass="entr" presetSubtype="16" fill="hold" grpId="0" nodeType="withEffect">
                                  <p:stCondLst>
                                    <p:cond delay="500"/>
                                  </p:stCondLst>
                                  <p:childTnLst>
                                    <p:set>
                                      <p:cBhvr>
                                        <p:cTn id="71" dur="1" fill="hold">
                                          <p:stCondLst>
                                            <p:cond delay="0"/>
                                          </p:stCondLst>
                                        </p:cTn>
                                        <p:tgtEl>
                                          <p:spTgt spid="91"/>
                                        </p:tgtEl>
                                        <p:attrNameLst>
                                          <p:attrName>style.visibility</p:attrName>
                                        </p:attrNameLst>
                                      </p:cBhvr>
                                      <p:to>
                                        <p:strVal val="visible"/>
                                      </p:to>
                                    </p:set>
                                    <p:anim calcmode="lin" valueType="num">
                                      <p:cBhvr>
                                        <p:cTn id="72" dur="100" fill="hold"/>
                                        <p:tgtEl>
                                          <p:spTgt spid="91"/>
                                        </p:tgtEl>
                                        <p:attrNameLst>
                                          <p:attrName>ppt_w</p:attrName>
                                        </p:attrNameLst>
                                      </p:cBhvr>
                                      <p:tavLst>
                                        <p:tav tm="0">
                                          <p:val>
                                            <p:fltVal val="0.000000"/>
                                          </p:val>
                                        </p:tav>
                                        <p:tav tm="100000">
                                          <p:val>
                                            <p:strVal val="#ppt_w"/>
                                          </p:val>
                                        </p:tav>
                                      </p:tavLst>
                                    </p:anim>
                                    <p:anim calcmode="lin" valueType="num">
                                      <p:cBhvr>
                                        <p:cTn id="73" dur="100" fill="hold"/>
                                        <p:tgtEl>
                                          <p:spTgt spid="91"/>
                                        </p:tgtEl>
                                        <p:attrNameLst>
                                          <p:attrName>ppt_h</p:attrName>
                                        </p:attrNameLst>
                                      </p:cBhvr>
                                      <p:tavLst>
                                        <p:tav tm="0">
                                          <p:val>
                                            <p:fltVal val="0.000000"/>
                                          </p:val>
                                        </p:tav>
                                        <p:tav tm="100000">
                                          <p:val>
                                            <p:strVal val="#ppt_h"/>
                                          </p:val>
                                        </p:tav>
                                      </p:tavLst>
                                    </p:anim>
                                    <p:animEffect transition="in" filter="fade">
                                      <p:cBhvr>
                                        <p:cTn id="74" dur="100"/>
                                        <p:tgtEl>
                                          <p:spTgt spid="91"/>
                                        </p:tgtEl>
                                      </p:cBhvr>
                                    </p:animEffect>
                                  </p:childTnLst>
                                </p:cTn>
                              </p:par>
                              <p:par>
                                <p:cTn id="75" presetID="6" presetClass="emph" presetSubtype="0" fill="hold" grpId="1" nodeType="withEffect">
                                  <p:stCondLst>
                                    <p:cond delay="600"/>
                                  </p:stCondLst>
                                  <p:childTnLst>
                                    <p:animScale>
                                      <p:cBhvr>
                                        <p:cTn id="76" dur="200" fill="hold"/>
                                        <p:tgtEl>
                                          <p:spTgt spid="91"/>
                                        </p:tgtEl>
                                      </p:cBhvr>
                                      <p:by x="108000" y="108000"/>
                                    </p:animScale>
                                  </p:childTnLst>
                                </p:cTn>
                              </p:par>
                              <p:par>
                                <p:cTn id="77" presetID="6" presetClass="emph" presetSubtype="0" fill="hold" grpId="2" nodeType="withEffect">
                                  <p:stCondLst>
                                    <p:cond delay="800"/>
                                  </p:stCondLst>
                                  <p:childTnLst>
                                    <p:animScale>
                                      <p:cBhvr>
                                        <p:cTn id="78" dur="300" fill="hold"/>
                                        <p:tgtEl>
                                          <p:spTgt spid="91"/>
                                        </p:tgtEl>
                                      </p:cBhvr>
                                      <p:by x="92000" y="92000"/>
                                    </p:animScale>
                                  </p:childTnLst>
                                </p:cTn>
                              </p:par>
                              <p:par>
                                <p:cTn id="79" presetID="6" presetClass="emph" presetSubtype="0" fill="hold" grpId="3" nodeType="withEffect">
                                  <p:stCondLst>
                                    <p:cond delay="1100"/>
                                  </p:stCondLst>
                                  <p:childTnLst>
                                    <p:animScale>
                                      <p:cBhvr>
                                        <p:cTn id="80" dur="200" fill="hold"/>
                                        <p:tgtEl>
                                          <p:spTgt spid="91"/>
                                        </p:tgtEl>
                                      </p:cBhvr>
                                      <p:by x="105000" y="105000"/>
                                    </p:animScale>
                                  </p:childTnLst>
                                </p:cTn>
                              </p:par>
                              <p:par>
                                <p:cTn id="81" presetID="6" presetClass="emph" presetSubtype="0" fill="hold" grpId="4" nodeType="withEffect">
                                  <p:stCondLst>
                                    <p:cond delay="1300"/>
                                  </p:stCondLst>
                                  <p:childTnLst>
                                    <p:animScale>
                                      <p:cBhvr>
                                        <p:cTn id="82" dur="300" fill="hold"/>
                                        <p:tgtEl>
                                          <p:spTgt spid="91"/>
                                        </p:tgtEl>
                                      </p:cBhvr>
                                      <p:by x="95000" y="95000"/>
                                    </p:animScale>
                                  </p:childTnLst>
                                </p:cTn>
                              </p:par>
                              <p:par>
                                <p:cTn id="83" presetID="53" presetClass="entr" presetSubtype="16" fill="hold" nodeType="withEffect">
                                  <p:stCondLst>
                                    <p:cond delay="400"/>
                                  </p:stCondLst>
                                  <p:childTnLst>
                                    <p:set>
                                      <p:cBhvr>
                                        <p:cTn id="84" dur="1" fill="hold">
                                          <p:stCondLst>
                                            <p:cond delay="0"/>
                                          </p:stCondLst>
                                        </p:cTn>
                                        <p:tgtEl>
                                          <p:spTgt spid="93"/>
                                        </p:tgtEl>
                                        <p:attrNameLst>
                                          <p:attrName>style.visibility</p:attrName>
                                        </p:attrNameLst>
                                      </p:cBhvr>
                                      <p:to>
                                        <p:strVal val="visible"/>
                                      </p:to>
                                    </p:set>
                                    <p:anim calcmode="lin" valueType="num">
                                      <p:cBhvr>
                                        <p:cTn id="85" dur="400" fill="hold"/>
                                        <p:tgtEl>
                                          <p:spTgt spid="93"/>
                                        </p:tgtEl>
                                        <p:attrNameLst>
                                          <p:attrName>ppt_w</p:attrName>
                                        </p:attrNameLst>
                                      </p:cBhvr>
                                      <p:tavLst>
                                        <p:tav tm="0">
                                          <p:val>
                                            <p:fltVal val="0.000000"/>
                                          </p:val>
                                        </p:tav>
                                        <p:tav tm="100000">
                                          <p:val>
                                            <p:strVal val="#ppt_w"/>
                                          </p:val>
                                        </p:tav>
                                      </p:tavLst>
                                    </p:anim>
                                    <p:anim calcmode="lin" valueType="num">
                                      <p:cBhvr>
                                        <p:cTn id="86" dur="400" fill="hold"/>
                                        <p:tgtEl>
                                          <p:spTgt spid="93"/>
                                        </p:tgtEl>
                                        <p:attrNameLst>
                                          <p:attrName>ppt_h</p:attrName>
                                        </p:attrNameLst>
                                      </p:cBhvr>
                                      <p:tavLst>
                                        <p:tav tm="0">
                                          <p:val>
                                            <p:fltVal val="0.000000"/>
                                          </p:val>
                                        </p:tav>
                                        <p:tav tm="100000">
                                          <p:val>
                                            <p:strVal val="#ppt_h"/>
                                          </p:val>
                                        </p:tav>
                                      </p:tavLst>
                                    </p:anim>
                                    <p:animEffect transition="in" filter="fade">
                                      <p:cBhvr>
                                        <p:cTn id="87" dur="400"/>
                                        <p:tgtEl>
                                          <p:spTgt spid="93"/>
                                        </p:tgtEl>
                                      </p:cBhvr>
                                    </p:animEffect>
                                  </p:childTnLst>
                                </p:cTn>
                              </p:par>
                              <p:par>
                                <p:cTn id="88" presetID="6" presetClass="emph" presetSubtype="0" fill="hold" nodeType="withEffect">
                                  <p:stCondLst>
                                    <p:cond delay="800"/>
                                  </p:stCondLst>
                                  <p:childTnLst>
                                    <p:animScale>
                                      <p:cBhvr>
                                        <p:cTn id="89" dur="200" fill="hold"/>
                                        <p:tgtEl>
                                          <p:spTgt spid="93"/>
                                        </p:tgtEl>
                                      </p:cBhvr>
                                      <p:by x="110000" y="110000"/>
                                    </p:animScale>
                                  </p:childTnLst>
                                </p:cTn>
                              </p:par>
                              <p:par>
                                <p:cTn id="90" presetID="6" presetClass="emph" presetSubtype="0" fill="hold" nodeType="withEffect">
                                  <p:stCondLst>
                                    <p:cond delay="1000"/>
                                  </p:stCondLst>
                                  <p:childTnLst>
                                    <p:animScale>
                                      <p:cBhvr>
                                        <p:cTn id="91" dur="300" fill="hold"/>
                                        <p:tgtEl>
                                          <p:spTgt spid="93"/>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5" grpId="1"/>
      <p:bldP spid="85" grpId="2"/>
      <p:bldP spid="85" grpId="3"/>
      <p:bldP spid="85" grpId="4"/>
      <p:bldP spid="86" grpId="0"/>
      <p:bldP spid="86" grpId="1"/>
      <p:bldP spid="86" grpId="2"/>
      <p:bldP spid="86" grpId="3"/>
      <p:bldP spid="86" grpId="4"/>
      <p:bldP spid="87" grpId="0"/>
      <p:bldP spid="87" grpId="1"/>
      <p:bldP spid="87" grpId="2"/>
      <p:bldP spid="87" grpId="3"/>
      <p:bldP spid="87" grpId="4"/>
      <p:bldP spid="89" grpId="0"/>
      <p:bldP spid="89" grpId="1"/>
      <p:bldP spid="89" grpId="2"/>
      <p:bldP spid="89" grpId="3"/>
      <p:bldP spid="89" grpId="4"/>
      <p:bldP spid="90" grpId="0"/>
      <p:bldP spid="90" grpId="1"/>
      <p:bldP spid="90" grpId="2"/>
      <p:bldP spid="90" grpId="3"/>
      <p:bldP spid="90" grpId="4"/>
      <p:bldP spid="91" grpId="0"/>
      <p:bldP spid="91" grpId="1"/>
      <p:bldP spid="91" grpId="2"/>
      <p:bldP spid="91" grpId="3"/>
      <p:bldP spid="91" grpId="4"/>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5346"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85347" name="Group 7"/>
          <p:cNvGrpSpPr/>
          <p:nvPr/>
        </p:nvGrpSpPr>
        <p:grpSpPr>
          <a:xfrm>
            <a:off x="252413" y="881063"/>
            <a:ext cx="935037" cy="935037"/>
            <a:chOff x="1701" y="346"/>
            <a:chExt cx="1179" cy="1179"/>
          </a:xfrm>
        </p:grpSpPr>
        <p:sp>
          <p:nvSpPr>
            <p:cNvPr id="9224"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5"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6"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7"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8"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9"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5348" name="Group 14"/>
          <p:cNvGrpSpPr/>
          <p:nvPr/>
        </p:nvGrpSpPr>
        <p:grpSpPr>
          <a:xfrm>
            <a:off x="2987675" y="620713"/>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5349" name="Group 21"/>
          <p:cNvGrpSpPr/>
          <p:nvPr/>
        </p:nvGrpSpPr>
        <p:grpSpPr>
          <a:xfrm>
            <a:off x="1979613" y="1169988"/>
            <a:ext cx="433387" cy="433387"/>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5350" name="Group 28"/>
          <p:cNvGrpSpPr/>
          <p:nvPr/>
        </p:nvGrpSpPr>
        <p:grpSpPr>
          <a:xfrm>
            <a:off x="8496300" y="620713"/>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5351" name="Group 35"/>
          <p:cNvGrpSpPr/>
          <p:nvPr/>
        </p:nvGrpSpPr>
        <p:grpSpPr>
          <a:xfrm>
            <a:off x="7885113" y="2393950"/>
            <a:ext cx="433387" cy="433388"/>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5352" name="Group 42"/>
          <p:cNvGrpSpPr/>
          <p:nvPr/>
        </p:nvGrpSpPr>
        <p:grpSpPr>
          <a:xfrm>
            <a:off x="8027988" y="2465388"/>
            <a:ext cx="433387" cy="433387"/>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70" name="图片 6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99712" y="5229214"/>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85354" name="Group 95"/>
          <p:cNvGrpSpPr/>
          <p:nvPr/>
        </p:nvGrpSpPr>
        <p:grpSpPr>
          <a:xfrm>
            <a:off x="6804025" y="4941888"/>
            <a:ext cx="2195513" cy="1943100"/>
            <a:chOff x="1701" y="346"/>
            <a:chExt cx="1179" cy="1179"/>
          </a:xfrm>
        </p:grpSpPr>
        <p:sp>
          <p:nvSpPr>
            <p:cNvPr id="9312"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3"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4"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5"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6"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7"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5355" name="Group 69"/>
          <p:cNvGrpSpPr/>
          <p:nvPr/>
        </p:nvGrpSpPr>
        <p:grpSpPr>
          <a:xfrm>
            <a:off x="7380288" y="5732463"/>
            <a:ext cx="655637" cy="655637"/>
            <a:chOff x="335" y="3565"/>
            <a:chExt cx="957" cy="957"/>
          </a:xfrm>
        </p:grpSpPr>
        <p:grpSp>
          <p:nvGrpSpPr>
            <p:cNvPr id="185388" name="Group 70"/>
            <p:cNvGrpSpPr/>
            <p:nvPr/>
          </p:nvGrpSpPr>
          <p:grpSpPr>
            <a:xfrm>
              <a:off x="335" y="3565"/>
              <a:ext cx="957" cy="957"/>
              <a:chOff x="3739" y="2021"/>
              <a:chExt cx="1680" cy="1680"/>
            </a:xfrm>
          </p:grpSpPr>
          <p:grpSp>
            <p:nvGrpSpPr>
              <p:cNvPr id="185390" name="Group 71"/>
              <p:cNvGrpSpPr/>
              <p:nvPr/>
            </p:nvGrpSpPr>
            <p:grpSpPr>
              <a:xfrm>
                <a:off x="3739" y="2021"/>
                <a:ext cx="1679" cy="1679"/>
                <a:chOff x="3604" y="1886"/>
                <a:chExt cx="1679" cy="1679"/>
              </a:xfrm>
            </p:grpSpPr>
            <p:grpSp>
              <p:nvGrpSpPr>
                <p:cNvPr id="185398" name="Group 72"/>
                <p:cNvGrpSpPr/>
                <p:nvPr/>
              </p:nvGrpSpPr>
              <p:grpSpPr>
                <a:xfrm>
                  <a:off x="3604" y="1886"/>
                  <a:ext cx="1678" cy="1678"/>
                  <a:chOff x="3469" y="1751"/>
                  <a:chExt cx="1678" cy="1678"/>
                </a:xfrm>
              </p:grpSpPr>
              <p:sp>
                <p:nvSpPr>
                  <p:cNvPr id="9289"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0"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5399" name="Group 75"/>
                <p:cNvGrpSpPr/>
                <p:nvPr/>
              </p:nvGrpSpPr>
              <p:grpSpPr>
                <a:xfrm rot="2700000">
                  <a:off x="3605" y="1887"/>
                  <a:ext cx="1678" cy="1678"/>
                  <a:chOff x="3469" y="1751"/>
                  <a:chExt cx="1678" cy="1678"/>
                </a:xfrm>
              </p:grpSpPr>
              <p:sp>
                <p:nvSpPr>
                  <p:cNvPr id="9292"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3"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85391" name="Group 78"/>
              <p:cNvGrpSpPr/>
              <p:nvPr/>
            </p:nvGrpSpPr>
            <p:grpSpPr>
              <a:xfrm rot="1320000">
                <a:off x="3740" y="2022"/>
                <a:ext cx="1679" cy="1679"/>
                <a:chOff x="3604" y="1886"/>
                <a:chExt cx="1679" cy="1679"/>
              </a:xfrm>
            </p:grpSpPr>
            <p:grpSp>
              <p:nvGrpSpPr>
                <p:cNvPr id="185392" name="Group 79"/>
                <p:cNvGrpSpPr/>
                <p:nvPr/>
              </p:nvGrpSpPr>
              <p:grpSpPr>
                <a:xfrm>
                  <a:off x="3604" y="1886"/>
                  <a:ext cx="1678" cy="1678"/>
                  <a:chOff x="3469" y="1751"/>
                  <a:chExt cx="1678" cy="1678"/>
                </a:xfrm>
              </p:grpSpPr>
              <p:sp>
                <p:nvSpPr>
                  <p:cNvPr id="9296"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7"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5393" name="Group 82"/>
                <p:cNvGrpSpPr/>
                <p:nvPr/>
              </p:nvGrpSpPr>
              <p:grpSpPr>
                <a:xfrm rot="2700000">
                  <a:off x="3605" y="1887"/>
                  <a:ext cx="1678" cy="1678"/>
                  <a:chOff x="3469" y="1751"/>
                  <a:chExt cx="1678" cy="1678"/>
                </a:xfrm>
              </p:grpSpPr>
              <p:sp>
                <p:nvSpPr>
                  <p:cNvPr id="9299"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00"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85389"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nvGrpSpPr>
          <p:cNvPr id="79" name="组合 78"/>
          <p:cNvGrpSpPr/>
          <p:nvPr/>
        </p:nvGrpSpPr>
        <p:grpSpPr>
          <a:xfrm>
            <a:off x="3635375" y="2320925"/>
            <a:ext cx="1873250" cy="1874838"/>
            <a:chOff x="6026121" y="2775681"/>
            <a:chExt cx="1283460" cy="1283543"/>
          </a:xfrm>
        </p:grpSpPr>
        <p:sp>
          <p:nvSpPr>
            <p:cNvPr id="80" name="椭圆 79"/>
            <p:cNvSpPr/>
            <p:nvPr/>
          </p:nvSpPr>
          <p:spPr>
            <a:xfrm>
              <a:off x="6026121" y="2775681"/>
              <a:ext cx="1283460" cy="1283543"/>
            </a:xfrm>
            <a:prstGeom prst="ellipse">
              <a:avLst/>
            </a:prstGeom>
            <a:gradFill>
              <a:gsLst>
                <a:gs pos="97000">
                  <a:schemeClr val="tx1">
                    <a:lumMod val="95000"/>
                    <a:lumOff val="5000"/>
                  </a:schemeClr>
                </a:gs>
                <a:gs pos="50000">
                  <a:schemeClr val="tx1">
                    <a:lumMod val="85000"/>
                    <a:lumOff val="15000"/>
                  </a:schemeClr>
                </a:gs>
                <a:gs pos="1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mn-lt"/>
                <a:ea typeface="+mn-ea"/>
                <a:cs typeface="+mn-cs"/>
              </a:endParaRPr>
            </a:p>
          </p:txBody>
        </p:sp>
        <p:sp>
          <p:nvSpPr>
            <p:cNvPr id="81" name="矩形 80"/>
            <p:cNvSpPr/>
            <p:nvPr/>
          </p:nvSpPr>
          <p:spPr>
            <a:xfrm>
              <a:off x="6026956" y="3120793"/>
              <a:ext cx="1266559" cy="695339"/>
            </a:xfrm>
            <a:prstGeom prst="rect">
              <a:avLst/>
            </a:prstGeom>
            <a:noFill/>
          </p:spPr>
          <p:txBody>
            <a:bodyPr wrap="none">
              <a:spAutoFit/>
              <a:scene3d>
                <a:camera prst="orthographicFront"/>
                <a:lightRig rig="soft" dir="t">
                  <a:rot lat="0" lon="0" rev="10800000"/>
                </a:lightRig>
              </a:scene3d>
              <a:sp3d>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150" normalizeH="0" baseline="0" noProof="0" dirty="0">
                  <a:ln w="11430"/>
                  <a:solidFill>
                    <a:srgbClr val="FFC000"/>
                  </a:solidFill>
                  <a:effectLst/>
                  <a:uLnTx/>
                  <a:uFillTx/>
                  <a:latin typeface="黑体" panose="02010609060101010101" pitchFamily="49" charset="-122"/>
                  <a:ea typeface="黑体" panose="02010609060101010101" pitchFamily="49" charset="-122"/>
                  <a:cs typeface="+mn-cs"/>
                </a:rPr>
                <a:t>理解性云课堂</a:t>
              </a:r>
              <a:endParaRPr kumimoji="0" lang="en-US" altLang="zh-CN" sz="2000" b="1" i="0" u="none" strike="noStrike" kern="1200" cap="none" spc="150" normalizeH="0" baseline="0" noProof="0" dirty="0">
                <a:ln w="11430"/>
                <a:solidFill>
                  <a:srgbClr val="FFC000"/>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2000" b="1" i="0" u="none" strike="noStrike" kern="1200" cap="none" spc="150" normalizeH="0" baseline="0" noProof="0" dirty="0">
                <a:ln w="11430"/>
                <a:solidFill>
                  <a:srgbClr val="FFC000"/>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150" normalizeH="0" baseline="0" noProof="0" dirty="0">
                  <a:ln w="11430"/>
                  <a:solidFill>
                    <a:srgbClr val="FFC000"/>
                  </a:solidFill>
                  <a:effectLst/>
                  <a:uLnTx/>
                  <a:uFillTx/>
                  <a:latin typeface="黑体" panose="02010609060101010101" pitchFamily="49" charset="-122"/>
                  <a:ea typeface="黑体" panose="02010609060101010101" pitchFamily="49" charset="-122"/>
                  <a:cs typeface="+mn-cs"/>
                </a:rPr>
                <a:t>是什么</a:t>
              </a:r>
              <a:endParaRPr kumimoji="0" lang="zh-CN" altLang="en-US" sz="2000" b="1" i="0" u="none" strike="noStrike" kern="1200" cap="none" spc="150" normalizeH="0" baseline="0" noProof="0" dirty="0">
                <a:ln w="11430"/>
                <a:solidFill>
                  <a:srgbClr val="FFC000"/>
                </a:solidFill>
                <a:effectLst/>
                <a:uLnTx/>
                <a:uFillTx/>
                <a:latin typeface="黑体" panose="02010609060101010101" pitchFamily="49" charset="-122"/>
                <a:ea typeface="黑体" panose="02010609060101010101" pitchFamily="49" charset="-122"/>
                <a:cs typeface="+mn-cs"/>
              </a:endParaRPr>
            </a:p>
          </p:txBody>
        </p:sp>
      </p:grpSp>
      <p:grpSp>
        <p:nvGrpSpPr>
          <p:cNvPr id="185357" name="Group 21"/>
          <p:cNvGrpSpPr/>
          <p:nvPr/>
        </p:nvGrpSpPr>
        <p:grpSpPr>
          <a:xfrm>
            <a:off x="1979613" y="1169988"/>
            <a:ext cx="433387" cy="433387"/>
            <a:chOff x="1701" y="346"/>
            <a:chExt cx="1179" cy="1179"/>
          </a:xfrm>
        </p:grpSpPr>
        <p:sp>
          <p:nvSpPr>
            <p:cNvPr id="132"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3"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4"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5"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6"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7"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5358" name="Group 35"/>
          <p:cNvGrpSpPr/>
          <p:nvPr/>
        </p:nvGrpSpPr>
        <p:grpSpPr>
          <a:xfrm>
            <a:off x="7885113" y="2393950"/>
            <a:ext cx="433387" cy="433388"/>
            <a:chOff x="1701" y="346"/>
            <a:chExt cx="1179" cy="1179"/>
          </a:xfrm>
        </p:grpSpPr>
        <p:sp>
          <p:nvSpPr>
            <p:cNvPr id="139"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0"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1"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2"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3"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4"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5359" name="Group 42"/>
          <p:cNvGrpSpPr/>
          <p:nvPr/>
        </p:nvGrpSpPr>
        <p:grpSpPr>
          <a:xfrm>
            <a:off x="8027988" y="2465388"/>
            <a:ext cx="433387" cy="433387"/>
            <a:chOff x="1701" y="346"/>
            <a:chExt cx="1179" cy="1179"/>
          </a:xfrm>
        </p:grpSpPr>
        <p:sp>
          <p:nvSpPr>
            <p:cNvPr id="146"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7"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8"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9"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50"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51"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52" name="8"/>
          <p:cNvSpPr/>
          <p:nvPr/>
        </p:nvSpPr>
        <p:spPr>
          <a:xfrm>
            <a:off x="5827713" y="2365375"/>
            <a:ext cx="2660650" cy="46196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400" b="1" dirty="0">
                <a:solidFill>
                  <a:srgbClr val="000000"/>
                </a:solidFill>
                <a:latin typeface="Calibri" panose="020F0502020204030204" pitchFamily="34" charset="0"/>
              </a:rPr>
              <a:t>改善学习的主动性</a:t>
            </a:r>
            <a:endParaRPr lang="zh-CN" altLang="en-US" sz="2400" b="1" dirty="0">
              <a:solidFill>
                <a:srgbClr val="000000"/>
              </a:solidFill>
              <a:latin typeface="Calibri" panose="020F0502020204030204" pitchFamily="34" charset="0"/>
            </a:endParaRPr>
          </a:p>
        </p:txBody>
      </p:sp>
      <p:sp>
        <p:nvSpPr>
          <p:cNvPr id="153" name="4"/>
          <p:cNvSpPr/>
          <p:nvPr/>
        </p:nvSpPr>
        <p:spPr>
          <a:xfrm>
            <a:off x="5308600" y="3741738"/>
            <a:ext cx="3278188" cy="46196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400" b="1" dirty="0">
                <a:solidFill>
                  <a:srgbClr val="000000"/>
                </a:solidFill>
                <a:latin typeface="Calibri" panose="020F0502020204030204" pitchFamily="34" charset="0"/>
              </a:rPr>
              <a:t>增加师生、生生交流度</a:t>
            </a:r>
            <a:endParaRPr lang="zh-CN" altLang="en-US" sz="2400" b="1" dirty="0">
              <a:solidFill>
                <a:srgbClr val="000000"/>
              </a:solidFill>
              <a:latin typeface="Calibri" panose="020F0502020204030204" pitchFamily="34" charset="0"/>
            </a:endParaRPr>
          </a:p>
        </p:txBody>
      </p:sp>
      <p:sp>
        <p:nvSpPr>
          <p:cNvPr id="154" name="1"/>
          <p:cNvSpPr/>
          <p:nvPr/>
        </p:nvSpPr>
        <p:spPr>
          <a:xfrm>
            <a:off x="155575" y="2555875"/>
            <a:ext cx="3479800" cy="584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b="1" dirty="0">
                <a:solidFill>
                  <a:srgbClr val="000000"/>
                </a:solidFill>
                <a:latin typeface="Calibri" panose="020F0502020204030204" pitchFamily="34" charset="0"/>
              </a:rPr>
              <a:t>转变教师教学理念</a:t>
            </a:r>
            <a:endParaRPr lang="zh-CN" altLang="en-US" b="1" dirty="0">
              <a:solidFill>
                <a:srgbClr val="000000"/>
              </a:solidFill>
              <a:latin typeface="Calibri" panose="020F0502020204030204" pitchFamily="34" charset="0"/>
            </a:endParaRPr>
          </a:p>
        </p:txBody>
      </p:sp>
      <p:sp>
        <p:nvSpPr>
          <p:cNvPr id="155" name="5"/>
          <p:cNvSpPr/>
          <p:nvPr/>
        </p:nvSpPr>
        <p:spPr>
          <a:xfrm>
            <a:off x="2771775" y="1393825"/>
            <a:ext cx="3430588" cy="523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800" b="1" dirty="0">
                <a:solidFill>
                  <a:srgbClr val="000000"/>
                </a:solidFill>
                <a:latin typeface="Calibri" panose="020F0502020204030204" pitchFamily="34" charset="0"/>
              </a:rPr>
              <a:t>改变学生的学习方式</a:t>
            </a:r>
            <a:endParaRPr lang="zh-CN" altLang="en-US" sz="2800" b="1" dirty="0">
              <a:solidFill>
                <a:srgbClr val="000000"/>
              </a:solidFill>
              <a:latin typeface="Calibri" panose="020F0502020204030204" pitchFamily="34" charset="0"/>
            </a:endParaRPr>
          </a:p>
        </p:txBody>
      </p:sp>
      <p:sp>
        <p:nvSpPr>
          <p:cNvPr id="156" name="7"/>
          <p:cNvSpPr/>
          <p:nvPr/>
        </p:nvSpPr>
        <p:spPr>
          <a:xfrm>
            <a:off x="317500" y="3617913"/>
            <a:ext cx="3068638" cy="523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800" b="1" dirty="0">
                <a:solidFill>
                  <a:srgbClr val="000000"/>
                </a:solidFill>
                <a:latin typeface="Calibri" panose="020F0502020204030204" pitchFamily="34" charset="0"/>
              </a:rPr>
              <a:t>扩大教学的参与度</a:t>
            </a:r>
            <a:endParaRPr lang="zh-CN" altLang="en-US" sz="2800" b="1" dirty="0">
              <a:solidFill>
                <a:srgbClr val="000000"/>
              </a:solidFill>
              <a:latin typeface="Calibri" panose="020F0502020204030204" pitchFamily="34" charset="0"/>
            </a:endParaRPr>
          </a:p>
        </p:txBody>
      </p:sp>
      <p:sp>
        <p:nvSpPr>
          <p:cNvPr id="157" name="6"/>
          <p:cNvSpPr/>
          <p:nvPr/>
        </p:nvSpPr>
        <p:spPr>
          <a:xfrm>
            <a:off x="1679575" y="4652963"/>
            <a:ext cx="2741613" cy="36988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1800" b="1" dirty="0">
                <a:solidFill>
                  <a:srgbClr val="000000"/>
                </a:solidFill>
                <a:latin typeface="Calibri" panose="020F0502020204030204" pitchFamily="34" charset="0"/>
              </a:rPr>
              <a:t>改良学生的作业完成情况</a:t>
            </a:r>
            <a:endParaRPr lang="zh-CN" altLang="en-US" sz="1800" b="1" dirty="0">
              <a:solidFill>
                <a:srgbClr val="000000"/>
              </a:solidFill>
              <a:latin typeface="Calibri" panose="020F0502020204030204" pitchFamily="34" charset="0"/>
            </a:endParaRPr>
          </a:p>
        </p:txBody>
      </p:sp>
      <p:sp>
        <p:nvSpPr>
          <p:cNvPr id="158" name="矩形 157"/>
          <p:cNvSpPr/>
          <p:nvPr/>
        </p:nvSpPr>
        <p:spPr>
          <a:xfrm>
            <a:off x="5219700" y="4841875"/>
            <a:ext cx="2351088" cy="46196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400" b="1" dirty="0">
                <a:solidFill>
                  <a:srgbClr val="000000"/>
                </a:solidFill>
                <a:latin typeface="Calibri" panose="020F0502020204030204" pitchFamily="34" charset="0"/>
              </a:rPr>
              <a:t>增强学生学习力</a:t>
            </a:r>
            <a:endParaRPr lang="zh-CN" altLang="en-US" sz="2400" b="1" dirty="0">
              <a:solidFill>
                <a:srgbClr val="000000"/>
              </a:solidFill>
              <a:latin typeface="Calibri" panose="020F0502020204030204" pitchFamily="34" charset="0"/>
            </a:endParaRPr>
          </a:p>
        </p:txBody>
      </p:sp>
      <p:pic>
        <p:nvPicPr>
          <p:cNvPr id="185367" name="图片 1"/>
          <p:cNvPicPr>
            <a:picLocks noChangeAspect="1"/>
          </p:cNvPicPr>
          <p:nvPr/>
        </p:nvPicPr>
        <p:blipFill>
          <a:blip r:embed="rId2">
            <a:clrChange>
              <a:clrFrom>
                <a:srgbClr val="DF6F4A"/>
              </a:clrFrom>
              <a:clrTo>
                <a:srgbClr val="DF6F4A">
                  <a:alpha val="0"/>
                </a:srgbClr>
              </a:clrTo>
            </a:clrChange>
          </a:blip>
          <a:srcRect b="4167"/>
          <a:stretch>
            <a:fillRect/>
          </a:stretch>
        </p:blipFill>
        <p:spPr>
          <a:xfrm>
            <a:off x="309563" y="46038"/>
            <a:ext cx="1785937" cy="24828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400"/>
                                  </p:stCondLst>
                                  <p:childTnLst>
                                    <p:set>
                                      <p:cBhvr>
                                        <p:cTn id="6" dur="1" fill="hold">
                                          <p:stCondLst>
                                            <p:cond delay="0"/>
                                          </p:stCondLst>
                                        </p:cTn>
                                        <p:tgtEl>
                                          <p:spTgt spid="79"/>
                                        </p:tgtEl>
                                        <p:attrNameLst>
                                          <p:attrName>style.visibility</p:attrName>
                                        </p:attrNameLst>
                                      </p:cBhvr>
                                      <p:to>
                                        <p:strVal val="visible"/>
                                      </p:to>
                                    </p:set>
                                    <p:anim calcmode="lin" valueType="num">
                                      <p:cBhvr>
                                        <p:cTn id="7" dur="400" fill="hold"/>
                                        <p:tgtEl>
                                          <p:spTgt spid="79"/>
                                        </p:tgtEl>
                                        <p:attrNameLst>
                                          <p:attrName>ppt_w</p:attrName>
                                        </p:attrNameLst>
                                      </p:cBhvr>
                                      <p:tavLst>
                                        <p:tav tm="0">
                                          <p:val>
                                            <p:fltVal val="0.000000"/>
                                          </p:val>
                                        </p:tav>
                                        <p:tav tm="100000">
                                          <p:val>
                                            <p:strVal val="#ppt_w"/>
                                          </p:val>
                                        </p:tav>
                                      </p:tavLst>
                                    </p:anim>
                                    <p:anim calcmode="lin" valueType="num">
                                      <p:cBhvr>
                                        <p:cTn id="8" dur="400" fill="hold"/>
                                        <p:tgtEl>
                                          <p:spTgt spid="79"/>
                                        </p:tgtEl>
                                        <p:attrNameLst>
                                          <p:attrName>ppt_h</p:attrName>
                                        </p:attrNameLst>
                                      </p:cBhvr>
                                      <p:tavLst>
                                        <p:tav tm="0">
                                          <p:val>
                                            <p:fltVal val="0.000000"/>
                                          </p:val>
                                        </p:tav>
                                        <p:tav tm="100000">
                                          <p:val>
                                            <p:strVal val="#ppt_h"/>
                                          </p:val>
                                        </p:tav>
                                      </p:tavLst>
                                    </p:anim>
                                    <p:animEffect transition="in" filter="fade">
                                      <p:cBhvr>
                                        <p:cTn id="9" dur="400"/>
                                        <p:tgtEl>
                                          <p:spTgt spid="79"/>
                                        </p:tgtEl>
                                      </p:cBhvr>
                                    </p:animEffect>
                                  </p:childTnLst>
                                </p:cTn>
                              </p:par>
                              <p:par>
                                <p:cTn id="10" presetID="6" presetClass="emph" presetSubtype="0" fill="hold" nodeType="withEffect">
                                  <p:stCondLst>
                                    <p:cond delay="800"/>
                                  </p:stCondLst>
                                  <p:childTnLst>
                                    <p:animScale>
                                      <p:cBhvr>
                                        <p:cTn id="11" dur="200" fill="hold"/>
                                        <p:tgtEl>
                                          <p:spTgt spid="79"/>
                                        </p:tgtEl>
                                      </p:cBhvr>
                                      <p:by x="110000" y="110000"/>
                                    </p:animScale>
                                  </p:childTnLst>
                                </p:cTn>
                              </p:par>
                              <p:par>
                                <p:cTn id="12" presetID="6" presetClass="emph" presetSubtype="0" fill="hold" nodeType="withEffect">
                                  <p:stCondLst>
                                    <p:cond delay="1000"/>
                                  </p:stCondLst>
                                  <p:childTnLst>
                                    <p:animScale>
                                      <p:cBhvr>
                                        <p:cTn id="13" dur="300" fill="hold"/>
                                        <p:tgtEl>
                                          <p:spTgt spid="79"/>
                                        </p:tgtEl>
                                      </p:cBhvr>
                                      <p:by x="90000" y="90000"/>
                                    </p:animScale>
                                  </p:childTnLst>
                                </p:cTn>
                              </p:par>
                              <p:par>
                                <p:cTn id="14" presetID="53" presetClass="entr" presetSubtype="16" fill="hold" grpId="0" nodeType="withEffect">
                                  <p:stCondLst>
                                    <p:cond delay="300"/>
                                  </p:stCondLst>
                                  <p:childTnLst>
                                    <p:set>
                                      <p:cBhvr>
                                        <p:cTn id="15" dur="1" fill="hold">
                                          <p:stCondLst>
                                            <p:cond delay="0"/>
                                          </p:stCondLst>
                                        </p:cTn>
                                        <p:tgtEl>
                                          <p:spTgt spid="152"/>
                                        </p:tgtEl>
                                        <p:attrNameLst>
                                          <p:attrName>style.visibility</p:attrName>
                                        </p:attrNameLst>
                                      </p:cBhvr>
                                      <p:to>
                                        <p:strVal val="visible"/>
                                      </p:to>
                                    </p:set>
                                    <p:anim calcmode="lin" valueType="num">
                                      <p:cBhvr>
                                        <p:cTn id="16" dur="100" fill="hold"/>
                                        <p:tgtEl>
                                          <p:spTgt spid="152"/>
                                        </p:tgtEl>
                                        <p:attrNameLst>
                                          <p:attrName>ppt_w</p:attrName>
                                        </p:attrNameLst>
                                      </p:cBhvr>
                                      <p:tavLst>
                                        <p:tav tm="0">
                                          <p:val>
                                            <p:fltVal val="0.000000"/>
                                          </p:val>
                                        </p:tav>
                                        <p:tav tm="100000">
                                          <p:val>
                                            <p:strVal val="#ppt_w"/>
                                          </p:val>
                                        </p:tav>
                                      </p:tavLst>
                                    </p:anim>
                                    <p:anim calcmode="lin" valueType="num">
                                      <p:cBhvr>
                                        <p:cTn id="17" dur="100" fill="hold"/>
                                        <p:tgtEl>
                                          <p:spTgt spid="152"/>
                                        </p:tgtEl>
                                        <p:attrNameLst>
                                          <p:attrName>ppt_h</p:attrName>
                                        </p:attrNameLst>
                                      </p:cBhvr>
                                      <p:tavLst>
                                        <p:tav tm="0">
                                          <p:val>
                                            <p:fltVal val="0.000000"/>
                                          </p:val>
                                        </p:tav>
                                        <p:tav tm="100000">
                                          <p:val>
                                            <p:strVal val="#ppt_h"/>
                                          </p:val>
                                        </p:tav>
                                      </p:tavLst>
                                    </p:anim>
                                    <p:animEffect transition="in" filter="fade">
                                      <p:cBhvr>
                                        <p:cTn id="18" dur="100"/>
                                        <p:tgtEl>
                                          <p:spTgt spid="152"/>
                                        </p:tgtEl>
                                      </p:cBhvr>
                                    </p:animEffect>
                                  </p:childTnLst>
                                </p:cTn>
                              </p:par>
                              <p:par>
                                <p:cTn id="19" presetID="6" presetClass="emph" presetSubtype="0" fill="hold" grpId="1" nodeType="withEffect">
                                  <p:stCondLst>
                                    <p:cond delay="400"/>
                                  </p:stCondLst>
                                  <p:childTnLst>
                                    <p:animScale>
                                      <p:cBhvr>
                                        <p:cTn id="20" dur="200" fill="hold"/>
                                        <p:tgtEl>
                                          <p:spTgt spid="152"/>
                                        </p:tgtEl>
                                      </p:cBhvr>
                                      <p:by x="108000" y="108000"/>
                                    </p:animScale>
                                  </p:childTnLst>
                                </p:cTn>
                              </p:par>
                              <p:par>
                                <p:cTn id="21" presetID="6" presetClass="emph" presetSubtype="0" fill="hold" grpId="2" nodeType="withEffect">
                                  <p:stCondLst>
                                    <p:cond delay="600"/>
                                  </p:stCondLst>
                                  <p:childTnLst>
                                    <p:animScale>
                                      <p:cBhvr>
                                        <p:cTn id="22" dur="300" fill="hold"/>
                                        <p:tgtEl>
                                          <p:spTgt spid="152"/>
                                        </p:tgtEl>
                                      </p:cBhvr>
                                      <p:by x="92000" y="92000"/>
                                    </p:animScale>
                                  </p:childTnLst>
                                </p:cTn>
                              </p:par>
                              <p:par>
                                <p:cTn id="23" presetID="6" presetClass="emph" presetSubtype="0" fill="hold" grpId="3" nodeType="withEffect">
                                  <p:stCondLst>
                                    <p:cond delay="900"/>
                                  </p:stCondLst>
                                  <p:childTnLst>
                                    <p:animScale>
                                      <p:cBhvr>
                                        <p:cTn id="24" dur="200" fill="hold"/>
                                        <p:tgtEl>
                                          <p:spTgt spid="152"/>
                                        </p:tgtEl>
                                      </p:cBhvr>
                                      <p:by x="105000" y="105000"/>
                                    </p:animScale>
                                  </p:childTnLst>
                                </p:cTn>
                              </p:par>
                              <p:par>
                                <p:cTn id="25" presetID="6" presetClass="emph" presetSubtype="0" fill="hold" grpId="4" nodeType="withEffect">
                                  <p:stCondLst>
                                    <p:cond delay="1100"/>
                                  </p:stCondLst>
                                  <p:childTnLst>
                                    <p:animScale>
                                      <p:cBhvr>
                                        <p:cTn id="26" dur="300" fill="hold"/>
                                        <p:tgtEl>
                                          <p:spTgt spid="152"/>
                                        </p:tgtEl>
                                      </p:cBhvr>
                                      <p:by x="95000" y="95000"/>
                                    </p:animScale>
                                  </p:childTnLst>
                                </p:cTn>
                              </p:par>
                              <p:par>
                                <p:cTn id="27" presetID="53" presetClass="entr" presetSubtype="16" fill="hold" grpId="0" nodeType="withEffect">
                                  <p:stCondLst>
                                    <p:cond delay="400"/>
                                  </p:stCondLst>
                                  <p:childTnLst>
                                    <p:set>
                                      <p:cBhvr>
                                        <p:cTn id="28" dur="1" fill="hold">
                                          <p:stCondLst>
                                            <p:cond delay="0"/>
                                          </p:stCondLst>
                                        </p:cTn>
                                        <p:tgtEl>
                                          <p:spTgt spid="153"/>
                                        </p:tgtEl>
                                        <p:attrNameLst>
                                          <p:attrName>style.visibility</p:attrName>
                                        </p:attrNameLst>
                                      </p:cBhvr>
                                      <p:to>
                                        <p:strVal val="visible"/>
                                      </p:to>
                                    </p:set>
                                    <p:anim calcmode="lin" valueType="num">
                                      <p:cBhvr>
                                        <p:cTn id="29" dur="100" fill="hold"/>
                                        <p:tgtEl>
                                          <p:spTgt spid="153"/>
                                        </p:tgtEl>
                                        <p:attrNameLst>
                                          <p:attrName>ppt_w</p:attrName>
                                        </p:attrNameLst>
                                      </p:cBhvr>
                                      <p:tavLst>
                                        <p:tav tm="0">
                                          <p:val>
                                            <p:fltVal val="0.000000"/>
                                          </p:val>
                                        </p:tav>
                                        <p:tav tm="100000">
                                          <p:val>
                                            <p:strVal val="#ppt_w"/>
                                          </p:val>
                                        </p:tav>
                                      </p:tavLst>
                                    </p:anim>
                                    <p:anim calcmode="lin" valueType="num">
                                      <p:cBhvr>
                                        <p:cTn id="30" dur="100" fill="hold"/>
                                        <p:tgtEl>
                                          <p:spTgt spid="153"/>
                                        </p:tgtEl>
                                        <p:attrNameLst>
                                          <p:attrName>ppt_h</p:attrName>
                                        </p:attrNameLst>
                                      </p:cBhvr>
                                      <p:tavLst>
                                        <p:tav tm="0">
                                          <p:val>
                                            <p:fltVal val="0.000000"/>
                                          </p:val>
                                        </p:tav>
                                        <p:tav tm="100000">
                                          <p:val>
                                            <p:strVal val="#ppt_h"/>
                                          </p:val>
                                        </p:tav>
                                      </p:tavLst>
                                    </p:anim>
                                    <p:animEffect transition="in" filter="fade">
                                      <p:cBhvr>
                                        <p:cTn id="31" dur="100"/>
                                        <p:tgtEl>
                                          <p:spTgt spid="153"/>
                                        </p:tgtEl>
                                      </p:cBhvr>
                                    </p:animEffect>
                                  </p:childTnLst>
                                </p:cTn>
                              </p:par>
                              <p:par>
                                <p:cTn id="32" presetID="6" presetClass="emph" presetSubtype="0" fill="hold" grpId="1" nodeType="withEffect">
                                  <p:stCondLst>
                                    <p:cond delay="500"/>
                                  </p:stCondLst>
                                  <p:childTnLst>
                                    <p:animScale>
                                      <p:cBhvr>
                                        <p:cTn id="33" dur="200" fill="hold"/>
                                        <p:tgtEl>
                                          <p:spTgt spid="153"/>
                                        </p:tgtEl>
                                      </p:cBhvr>
                                      <p:by x="108000" y="108000"/>
                                    </p:animScale>
                                  </p:childTnLst>
                                </p:cTn>
                              </p:par>
                              <p:par>
                                <p:cTn id="34" presetID="6" presetClass="emph" presetSubtype="0" fill="hold" grpId="2" nodeType="withEffect">
                                  <p:stCondLst>
                                    <p:cond delay="700"/>
                                  </p:stCondLst>
                                  <p:childTnLst>
                                    <p:animScale>
                                      <p:cBhvr>
                                        <p:cTn id="35" dur="300" fill="hold"/>
                                        <p:tgtEl>
                                          <p:spTgt spid="153"/>
                                        </p:tgtEl>
                                      </p:cBhvr>
                                      <p:by x="92000" y="92000"/>
                                    </p:animScale>
                                  </p:childTnLst>
                                </p:cTn>
                              </p:par>
                              <p:par>
                                <p:cTn id="36" presetID="6" presetClass="emph" presetSubtype="0" fill="hold" grpId="3" nodeType="withEffect">
                                  <p:stCondLst>
                                    <p:cond delay="1000"/>
                                  </p:stCondLst>
                                  <p:childTnLst>
                                    <p:animScale>
                                      <p:cBhvr>
                                        <p:cTn id="37" dur="200" fill="hold"/>
                                        <p:tgtEl>
                                          <p:spTgt spid="153"/>
                                        </p:tgtEl>
                                      </p:cBhvr>
                                      <p:by x="105000" y="105000"/>
                                    </p:animScale>
                                  </p:childTnLst>
                                </p:cTn>
                              </p:par>
                              <p:par>
                                <p:cTn id="38" presetID="6" presetClass="emph" presetSubtype="0" fill="hold" grpId="4" nodeType="withEffect">
                                  <p:stCondLst>
                                    <p:cond delay="1200"/>
                                  </p:stCondLst>
                                  <p:childTnLst>
                                    <p:animScale>
                                      <p:cBhvr>
                                        <p:cTn id="39" dur="300" fill="hold"/>
                                        <p:tgtEl>
                                          <p:spTgt spid="153"/>
                                        </p:tgtEl>
                                      </p:cBhvr>
                                      <p:by x="95000" y="95000"/>
                                    </p:animScale>
                                  </p:childTnLst>
                                </p:cTn>
                              </p:par>
                              <p:par>
                                <p:cTn id="40" presetID="53" presetClass="entr" presetSubtype="16" fill="hold" grpId="0" nodeType="withEffect">
                                  <p:stCondLst>
                                    <p:cond delay="400"/>
                                  </p:stCondLst>
                                  <p:childTnLst>
                                    <p:set>
                                      <p:cBhvr>
                                        <p:cTn id="41" dur="1" fill="hold">
                                          <p:stCondLst>
                                            <p:cond delay="0"/>
                                          </p:stCondLst>
                                        </p:cTn>
                                        <p:tgtEl>
                                          <p:spTgt spid="154"/>
                                        </p:tgtEl>
                                        <p:attrNameLst>
                                          <p:attrName>style.visibility</p:attrName>
                                        </p:attrNameLst>
                                      </p:cBhvr>
                                      <p:to>
                                        <p:strVal val="visible"/>
                                      </p:to>
                                    </p:set>
                                    <p:anim calcmode="lin" valueType="num">
                                      <p:cBhvr>
                                        <p:cTn id="42" dur="100" fill="hold"/>
                                        <p:tgtEl>
                                          <p:spTgt spid="154"/>
                                        </p:tgtEl>
                                        <p:attrNameLst>
                                          <p:attrName>ppt_w</p:attrName>
                                        </p:attrNameLst>
                                      </p:cBhvr>
                                      <p:tavLst>
                                        <p:tav tm="0">
                                          <p:val>
                                            <p:fltVal val="0.000000"/>
                                          </p:val>
                                        </p:tav>
                                        <p:tav tm="100000">
                                          <p:val>
                                            <p:strVal val="#ppt_w"/>
                                          </p:val>
                                        </p:tav>
                                      </p:tavLst>
                                    </p:anim>
                                    <p:anim calcmode="lin" valueType="num">
                                      <p:cBhvr>
                                        <p:cTn id="43" dur="100" fill="hold"/>
                                        <p:tgtEl>
                                          <p:spTgt spid="154"/>
                                        </p:tgtEl>
                                        <p:attrNameLst>
                                          <p:attrName>ppt_h</p:attrName>
                                        </p:attrNameLst>
                                      </p:cBhvr>
                                      <p:tavLst>
                                        <p:tav tm="0">
                                          <p:val>
                                            <p:fltVal val="0.000000"/>
                                          </p:val>
                                        </p:tav>
                                        <p:tav tm="100000">
                                          <p:val>
                                            <p:strVal val="#ppt_h"/>
                                          </p:val>
                                        </p:tav>
                                      </p:tavLst>
                                    </p:anim>
                                    <p:animEffect transition="in" filter="fade">
                                      <p:cBhvr>
                                        <p:cTn id="44" dur="100"/>
                                        <p:tgtEl>
                                          <p:spTgt spid="154"/>
                                        </p:tgtEl>
                                      </p:cBhvr>
                                    </p:animEffect>
                                  </p:childTnLst>
                                </p:cTn>
                              </p:par>
                              <p:par>
                                <p:cTn id="45" presetID="6" presetClass="emph" presetSubtype="0" fill="hold" grpId="1" nodeType="withEffect">
                                  <p:stCondLst>
                                    <p:cond delay="500"/>
                                  </p:stCondLst>
                                  <p:childTnLst>
                                    <p:animScale>
                                      <p:cBhvr>
                                        <p:cTn id="46" dur="200" fill="hold"/>
                                        <p:tgtEl>
                                          <p:spTgt spid="154"/>
                                        </p:tgtEl>
                                      </p:cBhvr>
                                      <p:by x="108000" y="108000"/>
                                    </p:animScale>
                                  </p:childTnLst>
                                </p:cTn>
                              </p:par>
                              <p:par>
                                <p:cTn id="47" presetID="6" presetClass="emph" presetSubtype="0" fill="hold" grpId="2" nodeType="withEffect">
                                  <p:stCondLst>
                                    <p:cond delay="700"/>
                                  </p:stCondLst>
                                  <p:childTnLst>
                                    <p:animScale>
                                      <p:cBhvr>
                                        <p:cTn id="48" dur="300" fill="hold"/>
                                        <p:tgtEl>
                                          <p:spTgt spid="154"/>
                                        </p:tgtEl>
                                      </p:cBhvr>
                                      <p:by x="92000" y="92000"/>
                                    </p:animScale>
                                  </p:childTnLst>
                                </p:cTn>
                              </p:par>
                              <p:par>
                                <p:cTn id="49" presetID="6" presetClass="emph" presetSubtype="0" fill="hold" grpId="3" nodeType="withEffect">
                                  <p:stCondLst>
                                    <p:cond delay="1000"/>
                                  </p:stCondLst>
                                  <p:childTnLst>
                                    <p:animScale>
                                      <p:cBhvr>
                                        <p:cTn id="50" dur="200" fill="hold"/>
                                        <p:tgtEl>
                                          <p:spTgt spid="154"/>
                                        </p:tgtEl>
                                      </p:cBhvr>
                                      <p:by x="105000" y="105000"/>
                                    </p:animScale>
                                  </p:childTnLst>
                                </p:cTn>
                              </p:par>
                              <p:par>
                                <p:cTn id="51" presetID="6" presetClass="emph" presetSubtype="0" fill="hold" grpId="4" nodeType="withEffect">
                                  <p:stCondLst>
                                    <p:cond delay="1200"/>
                                  </p:stCondLst>
                                  <p:childTnLst>
                                    <p:animScale>
                                      <p:cBhvr>
                                        <p:cTn id="52" dur="300" fill="hold"/>
                                        <p:tgtEl>
                                          <p:spTgt spid="154"/>
                                        </p:tgtEl>
                                      </p:cBhvr>
                                      <p:by x="95000" y="95000"/>
                                    </p:animScale>
                                  </p:childTnLst>
                                </p:cTn>
                              </p:par>
                              <p:par>
                                <p:cTn id="53" presetID="53" presetClass="entr" presetSubtype="16" fill="hold" grpId="0" nodeType="withEffect">
                                  <p:stCondLst>
                                    <p:cond delay="600"/>
                                  </p:stCondLst>
                                  <p:childTnLst>
                                    <p:set>
                                      <p:cBhvr>
                                        <p:cTn id="54" dur="1" fill="hold">
                                          <p:stCondLst>
                                            <p:cond delay="0"/>
                                          </p:stCondLst>
                                        </p:cTn>
                                        <p:tgtEl>
                                          <p:spTgt spid="155"/>
                                        </p:tgtEl>
                                        <p:attrNameLst>
                                          <p:attrName>style.visibility</p:attrName>
                                        </p:attrNameLst>
                                      </p:cBhvr>
                                      <p:to>
                                        <p:strVal val="visible"/>
                                      </p:to>
                                    </p:set>
                                    <p:anim calcmode="lin" valueType="num">
                                      <p:cBhvr>
                                        <p:cTn id="55" dur="100" fill="hold"/>
                                        <p:tgtEl>
                                          <p:spTgt spid="155"/>
                                        </p:tgtEl>
                                        <p:attrNameLst>
                                          <p:attrName>ppt_w</p:attrName>
                                        </p:attrNameLst>
                                      </p:cBhvr>
                                      <p:tavLst>
                                        <p:tav tm="0">
                                          <p:val>
                                            <p:fltVal val="0.000000"/>
                                          </p:val>
                                        </p:tav>
                                        <p:tav tm="100000">
                                          <p:val>
                                            <p:strVal val="#ppt_w"/>
                                          </p:val>
                                        </p:tav>
                                      </p:tavLst>
                                    </p:anim>
                                    <p:anim calcmode="lin" valueType="num">
                                      <p:cBhvr>
                                        <p:cTn id="56" dur="100" fill="hold"/>
                                        <p:tgtEl>
                                          <p:spTgt spid="155"/>
                                        </p:tgtEl>
                                        <p:attrNameLst>
                                          <p:attrName>ppt_h</p:attrName>
                                        </p:attrNameLst>
                                      </p:cBhvr>
                                      <p:tavLst>
                                        <p:tav tm="0">
                                          <p:val>
                                            <p:fltVal val="0.000000"/>
                                          </p:val>
                                        </p:tav>
                                        <p:tav tm="100000">
                                          <p:val>
                                            <p:strVal val="#ppt_h"/>
                                          </p:val>
                                        </p:tav>
                                      </p:tavLst>
                                    </p:anim>
                                    <p:animEffect transition="in" filter="fade">
                                      <p:cBhvr>
                                        <p:cTn id="57" dur="100"/>
                                        <p:tgtEl>
                                          <p:spTgt spid="155"/>
                                        </p:tgtEl>
                                      </p:cBhvr>
                                    </p:animEffect>
                                  </p:childTnLst>
                                </p:cTn>
                              </p:par>
                              <p:par>
                                <p:cTn id="58" presetID="6" presetClass="emph" presetSubtype="0" fill="hold" grpId="1" nodeType="withEffect">
                                  <p:stCondLst>
                                    <p:cond delay="700"/>
                                  </p:stCondLst>
                                  <p:childTnLst>
                                    <p:animScale>
                                      <p:cBhvr>
                                        <p:cTn id="59" dur="200" fill="hold"/>
                                        <p:tgtEl>
                                          <p:spTgt spid="155"/>
                                        </p:tgtEl>
                                      </p:cBhvr>
                                      <p:by x="108000" y="108000"/>
                                    </p:animScale>
                                  </p:childTnLst>
                                </p:cTn>
                              </p:par>
                              <p:par>
                                <p:cTn id="60" presetID="6" presetClass="emph" presetSubtype="0" fill="hold" grpId="2" nodeType="withEffect">
                                  <p:stCondLst>
                                    <p:cond delay="900"/>
                                  </p:stCondLst>
                                  <p:childTnLst>
                                    <p:animScale>
                                      <p:cBhvr>
                                        <p:cTn id="61" dur="300" fill="hold"/>
                                        <p:tgtEl>
                                          <p:spTgt spid="155"/>
                                        </p:tgtEl>
                                      </p:cBhvr>
                                      <p:by x="92000" y="92000"/>
                                    </p:animScale>
                                  </p:childTnLst>
                                </p:cTn>
                              </p:par>
                              <p:par>
                                <p:cTn id="62" presetID="6" presetClass="emph" presetSubtype="0" fill="hold" grpId="3" nodeType="withEffect">
                                  <p:stCondLst>
                                    <p:cond delay="1200"/>
                                  </p:stCondLst>
                                  <p:childTnLst>
                                    <p:animScale>
                                      <p:cBhvr>
                                        <p:cTn id="63" dur="200" fill="hold"/>
                                        <p:tgtEl>
                                          <p:spTgt spid="155"/>
                                        </p:tgtEl>
                                      </p:cBhvr>
                                      <p:by x="105000" y="105000"/>
                                    </p:animScale>
                                  </p:childTnLst>
                                </p:cTn>
                              </p:par>
                              <p:par>
                                <p:cTn id="64" presetID="6" presetClass="emph" presetSubtype="0" fill="hold" grpId="4" nodeType="withEffect">
                                  <p:stCondLst>
                                    <p:cond delay="1400"/>
                                  </p:stCondLst>
                                  <p:childTnLst>
                                    <p:animScale>
                                      <p:cBhvr>
                                        <p:cTn id="65" dur="300" fill="hold"/>
                                        <p:tgtEl>
                                          <p:spTgt spid="155"/>
                                        </p:tgtEl>
                                      </p:cBhvr>
                                      <p:by x="95000" y="95000"/>
                                    </p:animScale>
                                  </p:childTnLst>
                                </p:cTn>
                              </p:par>
                              <p:par>
                                <p:cTn id="66" presetID="53" presetClass="entr" presetSubtype="16" fill="hold" grpId="0" nodeType="withEffect">
                                  <p:stCondLst>
                                    <p:cond delay="400"/>
                                  </p:stCondLst>
                                  <p:childTnLst>
                                    <p:set>
                                      <p:cBhvr>
                                        <p:cTn id="67" dur="1" fill="hold">
                                          <p:stCondLst>
                                            <p:cond delay="0"/>
                                          </p:stCondLst>
                                        </p:cTn>
                                        <p:tgtEl>
                                          <p:spTgt spid="156"/>
                                        </p:tgtEl>
                                        <p:attrNameLst>
                                          <p:attrName>style.visibility</p:attrName>
                                        </p:attrNameLst>
                                      </p:cBhvr>
                                      <p:to>
                                        <p:strVal val="visible"/>
                                      </p:to>
                                    </p:set>
                                    <p:anim calcmode="lin" valueType="num">
                                      <p:cBhvr>
                                        <p:cTn id="68" dur="100" fill="hold"/>
                                        <p:tgtEl>
                                          <p:spTgt spid="156"/>
                                        </p:tgtEl>
                                        <p:attrNameLst>
                                          <p:attrName>ppt_w</p:attrName>
                                        </p:attrNameLst>
                                      </p:cBhvr>
                                      <p:tavLst>
                                        <p:tav tm="0">
                                          <p:val>
                                            <p:fltVal val="0.000000"/>
                                          </p:val>
                                        </p:tav>
                                        <p:tav tm="100000">
                                          <p:val>
                                            <p:strVal val="#ppt_w"/>
                                          </p:val>
                                        </p:tav>
                                      </p:tavLst>
                                    </p:anim>
                                    <p:anim calcmode="lin" valueType="num">
                                      <p:cBhvr>
                                        <p:cTn id="69" dur="100" fill="hold"/>
                                        <p:tgtEl>
                                          <p:spTgt spid="156"/>
                                        </p:tgtEl>
                                        <p:attrNameLst>
                                          <p:attrName>ppt_h</p:attrName>
                                        </p:attrNameLst>
                                      </p:cBhvr>
                                      <p:tavLst>
                                        <p:tav tm="0">
                                          <p:val>
                                            <p:fltVal val="0.000000"/>
                                          </p:val>
                                        </p:tav>
                                        <p:tav tm="100000">
                                          <p:val>
                                            <p:strVal val="#ppt_h"/>
                                          </p:val>
                                        </p:tav>
                                      </p:tavLst>
                                    </p:anim>
                                    <p:animEffect transition="in" filter="fade">
                                      <p:cBhvr>
                                        <p:cTn id="70" dur="100"/>
                                        <p:tgtEl>
                                          <p:spTgt spid="156"/>
                                        </p:tgtEl>
                                      </p:cBhvr>
                                    </p:animEffect>
                                  </p:childTnLst>
                                </p:cTn>
                              </p:par>
                              <p:par>
                                <p:cTn id="71" presetID="6" presetClass="emph" presetSubtype="0" fill="hold" grpId="1" nodeType="withEffect">
                                  <p:stCondLst>
                                    <p:cond delay="500"/>
                                  </p:stCondLst>
                                  <p:childTnLst>
                                    <p:animScale>
                                      <p:cBhvr>
                                        <p:cTn id="72" dur="200" fill="hold"/>
                                        <p:tgtEl>
                                          <p:spTgt spid="156"/>
                                        </p:tgtEl>
                                      </p:cBhvr>
                                      <p:by x="108000" y="108000"/>
                                    </p:animScale>
                                  </p:childTnLst>
                                </p:cTn>
                              </p:par>
                              <p:par>
                                <p:cTn id="73" presetID="6" presetClass="emph" presetSubtype="0" fill="hold" grpId="2" nodeType="withEffect">
                                  <p:stCondLst>
                                    <p:cond delay="700"/>
                                  </p:stCondLst>
                                  <p:childTnLst>
                                    <p:animScale>
                                      <p:cBhvr>
                                        <p:cTn id="74" dur="300" fill="hold"/>
                                        <p:tgtEl>
                                          <p:spTgt spid="156"/>
                                        </p:tgtEl>
                                      </p:cBhvr>
                                      <p:by x="92000" y="92000"/>
                                    </p:animScale>
                                  </p:childTnLst>
                                </p:cTn>
                              </p:par>
                              <p:par>
                                <p:cTn id="75" presetID="6" presetClass="emph" presetSubtype="0" fill="hold" grpId="3" nodeType="withEffect">
                                  <p:stCondLst>
                                    <p:cond delay="1000"/>
                                  </p:stCondLst>
                                  <p:childTnLst>
                                    <p:animScale>
                                      <p:cBhvr>
                                        <p:cTn id="76" dur="200" fill="hold"/>
                                        <p:tgtEl>
                                          <p:spTgt spid="156"/>
                                        </p:tgtEl>
                                      </p:cBhvr>
                                      <p:by x="105000" y="105000"/>
                                    </p:animScale>
                                  </p:childTnLst>
                                </p:cTn>
                              </p:par>
                              <p:par>
                                <p:cTn id="77" presetID="6" presetClass="emph" presetSubtype="0" fill="hold" grpId="4" nodeType="withEffect">
                                  <p:stCondLst>
                                    <p:cond delay="1200"/>
                                  </p:stCondLst>
                                  <p:childTnLst>
                                    <p:animScale>
                                      <p:cBhvr>
                                        <p:cTn id="78" dur="300" fill="hold"/>
                                        <p:tgtEl>
                                          <p:spTgt spid="156"/>
                                        </p:tgtEl>
                                      </p:cBhvr>
                                      <p:by x="95000" y="95000"/>
                                    </p:animScale>
                                  </p:childTnLst>
                                </p:cTn>
                              </p:par>
                              <p:par>
                                <p:cTn id="79" presetID="53" presetClass="entr" presetSubtype="16" fill="hold" grpId="0" nodeType="withEffect">
                                  <p:stCondLst>
                                    <p:cond delay="500"/>
                                  </p:stCondLst>
                                  <p:childTnLst>
                                    <p:set>
                                      <p:cBhvr>
                                        <p:cTn id="80" dur="1" fill="hold">
                                          <p:stCondLst>
                                            <p:cond delay="0"/>
                                          </p:stCondLst>
                                        </p:cTn>
                                        <p:tgtEl>
                                          <p:spTgt spid="157"/>
                                        </p:tgtEl>
                                        <p:attrNameLst>
                                          <p:attrName>style.visibility</p:attrName>
                                        </p:attrNameLst>
                                      </p:cBhvr>
                                      <p:to>
                                        <p:strVal val="visible"/>
                                      </p:to>
                                    </p:set>
                                    <p:anim calcmode="lin" valueType="num">
                                      <p:cBhvr>
                                        <p:cTn id="81" dur="100" fill="hold"/>
                                        <p:tgtEl>
                                          <p:spTgt spid="157"/>
                                        </p:tgtEl>
                                        <p:attrNameLst>
                                          <p:attrName>ppt_w</p:attrName>
                                        </p:attrNameLst>
                                      </p:cBhvr>
                                      <p:tavLst>
                                        <p:tav tm="0">
                                          <p:val>
                                            <p:fltVal val="0.000000"/>
                                          </p:val>
                                        </p:tav>
                                        <p:tav tm="100000">
                                          <p:val>
                                            <p:strVal val="#ppt_w"/>
                                          </p:val>
                                        </p:tav>
                                      </p:tavLst>
                                    </p:anim>
                                    <p:anim calcmode="lin" valueType="num">
                                      <p:cBhvr>
                                        <p:cTn id="82" dur="100" fill="hold"/>
                                        <p:tgtEl>
                                          <p:spTgt spid="157"/>
                                        </p:tgtEl>
                                        <p:attrNameLst>
                                          <p:attrName>ppt_h</p:attrName>
                                        </p:attrNameLst>
                                      </p:cBhvr>
                                      <p:tavLst>
                                        <p:tav tm="0">
                                          <p:val>
                                            <p:fltVal val="0.000000"/>
                                          </p:val>
                                        </p:tav>
                                        <p:tav tm="100000">
                                          <p:val>
                                            <p:strVal val="#ppt_h"/>
                                          </p:val>
                                        </p:tav>
                                      </p:tavLst>
                                    </p:anim>
                                    <p:animEffect transition="in" filter="fade">
                                      <p:cBhvr>
                                        <p:cTn id="83" dur="100"/>
                                        <p:tgtEl>
                                          <p:spTgt spid="157"/>
                                        </p:tgtEl>
                                      </p:cBhvr>
                                    </p:animEffect>
                                  </p:childTnLst>
                                </p:cTn>
                              </p:par>
                              <p:par>
                                <p:cTn id="84" presetID="6" presetClass="emph" presetSubtype="0" fill="hold" grpId="1" nodeType="withEffect">
                                  <p:stCondLst>
                                    <p:cond delay="600"/>
                                  </p:stCondLst>
                                  <p:childTnLst>
                                    <p:animScale>
                                      <p:cBhvr>
                                        <p:cTn id="85" dur="200" fill="hold"/>
                                        <p:tgtEl>
                                          <p:spTgt spid="157"/>
                                        </p:tgtEl>
                                      </p:cBhvr>
                                      <p:by x="108000" y="108000"/>
                                    </p:animScale>
                                  </p:childTnLst>
                                </p:cTn>
                              </p:par>
                              <p:par>
                                <p:cTn id="86" presetID="6" presetClass="emph" presetSubtype="0" fill="hold" grpId="2" nodeType="withEffect">
                                  <p:stCondLst>
                                    <p:cond delay="800"/>
                                  </p:stCondLst>
                                  <p:childTnLst>
                                    <p:animScale>
                                      <p:cBhvr>
                                        <p:cTn id="87" dur="300" fill="hold"/>
                                        <p:tgtEl>
                                          <p:spTgt spid="157"/>
                                        </p:tgtEl>
                                      </p:cBhvr>
                                      <p:by x="92000" y="92000"/>
                                    </p:animScale>
                                  </p:childTnLst>
                                </p:cTn>
                              </p:par>
                              <p:par>
                                <p:cTn id="88" presetID="6" presetClass="emph" presetSubtype="0" fill="hold" grpId="3" nodeType="withEffect">
                                  <p:stCondLst>
                                    <p:cond delay="1100"/>
                                  </p:stCondLst>
                                  <p:childTnLst>
                                    <p:animScale>
                                      <p:cBhvr>
                                        <p:cTn id="89" dur="200" fill="hold"/>
                                        <p:tgtEl>
                                          <p:spTgt spid="157"/>
                                        </p:tgtEl>
                                      </p:cBhvr>
                                      <p:by x="105000" y="105000"/>
                                    </p:animScale>
                                  </p:childTnLst>
                                </p:cTn>
                              </p:par>
                              <p:par>
                                <p:cTn id="90" presetID="6" presetClass="emph" presetSubtype="0" fill="hold" grpId="4" nodeType="withEffect">
                                  <p:stCondLst>
                                    <p:cond delay="1300"/>
                                  </p:stCondLst>
                                  <p:childTnLst>
                                    <p:animScale>
                                      <p:cBhvr>
                                        <p:cTn id="91" dur="300" fill="hold"/>
                                        <p:tgtEl>
                                          <p:spTgt spid="157"/>
                                        </p:tgtEl>
                                      </p:cBhvr>
                                      <p:by x="95000" y="95000"/>
                                    </p:animScale>
                                  </p:childTnLst>
                                </p:cTn>
                              </p:par>
                              <p:par>
                                <p:cTn id="92" presetID="53" presetClass="entr" presetSubtype="16" fill="hold" grpId="0" nodeType="withEffect">
                                  <p:stCondLst>
                                    <p:cond delay="700"/>
                                  </p:stCondLst>
                                  <p:childTnLst>
                                    <p:set>
                                      <p:cBhvr>
                                        <p:cTn id="93" dur="1" fill="hold">
                                          <p:stCondLst>
                                            <p:cond delay="0"/>
                                          </p:stCondLst>
                                        </p:cTn>
                                        <p:tgtEl>
                                          <p:spTgt spid="158"/>
                                        </p:tgtEl>
                                        <p:attrNameLst>
                                          <p:attrName>style.visibility</p:attrName>
                                        </p:attrNameLst>
                                      </p:cBhvr>
                                      <p:to>
                                        <p:strVal val="visible"/>
                                      </p:to>
                                    </p:set>
                                    <p:anim calcmode="lin" valueType="num">
                                      <p:cBhvr>
                                        <p:cTn id="94" dur="100" fill="hold"/>
                                        <p:tgtEl>
                                          <p:spTgt spid="158"/>
                                        </p:tgtEl>
                                        <p:attrNameLst>
                                          <p:attrName>ppt_w</p:attrName>
                                        </p:attrNameLst>
                                      </p:cBhvr>
                                      <p:tavLst>
                                        <p:tav tm="0">
                                          <p:val>
                                            <p:fltVal val="0.000000"/>
                                          </p:val>
                                        </p:tav>
                                        <p:tav tm="100000">
                                          <p:val>
                                            <p:strVal val="#ppt_w"/>
                                          </p:val>
                                        </p:tav>
                                      </p:tavLst>
                                    </p:anim>
                                    <p:anim calcmode="lin" valueType="num">
                                      <p:cBhvr>
                                        <p:cTn id="95" dur="100" fill="hold"/>
                                        <p:tgtEl>
                                          <p:spTgt spid="158"/>
                                        </p:tgtEl>
                                        <p:attrNameLst>
                                          <p:attrName>ppt_h</p:attrName>
                                        </p:attrNameLst>
                                      </p:cBhvr>
                                      <p:tavLst>
                                        <p:tav tm="0">
                                          <p:val>
                                            <p:fltVal val="0.000000"/>
                                          </p:val>
                                        </p:tav>
                                        <p:tav tm="100000">
                                          <p:val>
                                            <p:strVal val="#ppt_h"/>
                                          </p:val>
                                        </p:tav>
                                      </p:tavLst>
                                    </p:anim>
                                    <p:animEffect transition="in" filter="fade">
                                      <p:cBhvr>
                                        <p:cTn id="96" dur="100"/>
                                        <p:tgtEl>
                                          <p:spTgt spid="158"/>
                                        </p:tgtEl>
                                      </p:cBhvr>
                                    </p:animEffect>
                                  </p:childTnLst>
                                </p:cTn>
                              </p:par>
                              <p:par>
                                <p:cTn id="97" presetID="6" presetClass="emph" presetSubtype="0" fill="hold" grpId="1" nodeType="withEffect">
                                  <p:stCondLst>
                                    <p:cond delay="800"/>
                                  </p:stCondLst>
                                  <p:childTnLst>
                                    <p:animScale>
                                      <p:cBhvr>
                                        <p:cTn id="98" dur="200" fill="hold"/>
                                        <p:tgtEl>
                                          <p:spTgt spid="158"/>
                                        </p:tgtEl>
                                      </p:cBhvr>
                                      <p:by x="108000" y="108000"/>
                                    </p:animScale>
                                  </p:childTnLst>
                                </p:cTn>
                              </p:par>
                              <p:par>
                                <p:cTn id="99" presetID="6" presetClass="emph" presetSubtype="0" fill="hold" grpId="2" nodeType="withEffect">
                                  <p:stCondLst>
                                    <p:cond delay="1000"/>
                                  </p:stCondLst>
                                  <p:childTnLst>
                                    <p:animScale>
                                      <p:cBhvr>
                                        <p:cTn id="100" dur="300" fill="hold"/>
                                        <p:tgtEl>
                                          <p:spTgt spid="158"/>
                                        </p:tgtEl>
                                      </p:cBhvr>
                                      <p:by x="92000" y="92000"/>
                                    </p:animScale>
                                  </p:childTnLst>
                                </p:cTn>
                              </p:par>
                              <p:par>
                                <p:cTn id="101" presetID="6" presetClass="emph" presetSubtype="0" fill="hold" grpId="3" nodeType="withEffect">
                                  <p:stCondLst>
                                    <p:cond delay="1300"/>
                                  </p:stCondLst>
                                  <p:childTnLst>
                                    <p:animScale>
                                      <p:cBhvr>
                                        <p:cTn id="102" dur="200" fill="hold"/>
                                        <p:tgtEl>
                                          <p:spTgt spid="158"/>
                                        </p:tgtEl>
                                      </p:cBhvr>
                                      <p:by x="105000" y="105000"/>
                                    </p:animScale>
                                  </p:childTnLst>
                                </p:cTn>
                              </p:par>
                              <p:par>
                                <p:cTn id="103" presetID="6" presetClass="emph" presetSubtype="0" fill="hold" grpId="4" nodeType="withEffect">
                                  <p:stCondLst>
                                    <p:cond delay="1500"/>
                                  </p:stCondLst>
                                  <p:childTnLst>
                                    <p:animScale>
                                      <p:cBhvr>
                                        <p:cTn id="104" dur="300" fill="hold"/>
                                        <p:tgtEl>
                                          <p:spTgt spid="158"/>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2" grpId="1"/>
      <p:bldP spid="152" grpId="2"/>
      <p:bldP spid="152" grpId="3"/>
      <p:bldP spid="152" grpId="4"/>
      <p:bldP spid="153" grpId="0"/>
      <p:bldP spid="153" grpId="1"/>
      <p:bldP spid="153" grpId="2"/>
      <p:bldP spid="153" grpId="3"/>
      <p:bldP spid="153" grpId="4"/>
      <p:bldP spid="154" grpId="0"/>
      <p:bldP spid="154" grpId="1"/>
      <p:bldP spid="154" grpId="2"/>
      <p:bldP spid="154" grpId="3"/>
      <p:bldP spid="154" grpId="4"/>
      <p:bldP spid="155" grpId="0"/>
      <p:bldP spid="155" grpId="1"/>
      <p:bldP spid="155" grpId="2"/>
      <p:bldP spid="155" grpId="3"/>
      <p:bldP spid="155" grpId="4"/>
      <p:bldP spid="156" grpId="0"/>
      <p:bldP spid="156" grpId="1"/>
      <p:bldP spid="156" grpId="2"/>
      <p:bldP spid="156" grpId="3"/>
      <p:bldP spid="156" grpId="4"/>
      <p:bldP spid="157" grpId="0"/>
      <p:bldP spid="157" grpId="1"/>
      <p:bldP spid="157" grpId="2"/>
      <p:bldP spid="157" grpId="3"/>
      <p:bldP spid="157" grpId="4"/>
      <p:bldP spid="158" grpId="0"/>
      <p:bldP spid="158" grpId="1"/>
      <p:bldP spid="158" grpId="2"/>
      <p:bldP spid="158" grpId="3"/>
      <p:bldP spid="158" grpId="4"/>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7394" name="TextBox 7"/>
          <p:cNvSpPr txBox="1"/>
          <p:nvPr/>
        </p:nvSpPr>
        <p:spPr>
          <a:xfrm>
            <a:off x="827088" y="1671638"/>
            <a:ext cx="7880350" cy="46196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400" dirty="0">
                <a:solidFill>
                  <a:srgbClr val="C00000"/>
                </a:solidFill>
                <a:latin typeface="微软雅黑" panose="020B0503020204020204" charset="-122"/>
                <a:ea typeface="微软雅黑" panose="020B0503020204020204" charset="-122"/>
              </a:rPr>
              <a:t>云，是一种高度，是行走在</a:t>
            </a:r>
            <a:r>
              <a:rPr lang="zh-CN" altLang="zh-CN" sz="2400" dirty="0">
                <a:solidFill>
                  <a:srgbClr val="C00000"/>
                </a:solidFill>
                <a:latin typeface="微软雅黑" panose="020B0503020204020204" charset="-122"/>
                <a:ea typeface="微软雅黑" panose="020B0503020204020204" charset="-122"/>
              </a:rPr>
              <a:t>课标</a:t>
            </a:r>
            <a:r>
              <a:rPr lang="zh-CN" altLang="zh-CN" sz="2400" dirty="0">
                <a:solidFill>
                  <a:srgbClr val="C00000"/>
                </a:solidFill>
                <a:latin typeface="黑体" panose="02010609060101010101" pitchFamily="49" charset="-122"/>
                <a:ea typeface="黑体" panose="02010609060101010101" pitchFamily="49" charset="-122"/>
              </a:rPr>
              <a:t>·</a:t>
            </a:r>
            <a:r>
              <a:rPr lang="zh-CN" altLang="zh-CN" sz="2400" dirty="0">
                <a:solidFill>
                  <a:srgbClr val="C00000"/>
                </a:solidFill>
                <a:latin typeface="微软雅黑" panose="020B0503020204020204" charset="-122"/>
                <a:ea typeface="微软雅黑" panose="020B0503020204020204" charset="-122"/>
              </a:rPr>
              <a:t>教材</a:t>
            </a:r>
            <a:r>
              <a:rPr lang="zh-CN" altLang="zh-CN" sz="2400" dirty="0">
                <a:solidFill>
                  <a:srgbClr val="C00000"/>
                </a:solidFill>
                <a:latin typeface="黑体" panose="02010609060101010101" pitchFamily="49" charset="-122"/>
                <a:ea typeface="黑体" panose="02010609060101010101" pitchFamily="49" charset="-122"/>
              </a:rPr>
              <a:t>·</a:t>
            </a:r>
            <a:r>
              <a:rPr lang="zh-CN" altLang="zh-CN" sz="2400" dirty="0">
                <a:solidFill>
                  <a:srgbClr val="C00000"/>
                </a:solidFill>
                <a:latin typeface="微软雅黑" panose="020B0503020204020204" charset="-122"/>
                <a:ea typeface="微软雅黑" panose="020B0503020204020204" charset="-122"/>
              </a:rPr>
              <a:t>考点之上</a:t>
            </a:r>
            <a:r>
              <a:rPr lang="zh-CN" altLang="en-US" sz="2400" dirty="0">
                <a:solidFill>
                  <a:srgbClr val="C00000"/>
                </a:solidFill>
                <a:latin typeface="微软雅黑" panose="020B0503020204020204" charset="-122"/>
                <a:ea typeface="微软雅黑" panose="020B0503020204020204" charset="-122"/>
              </a:rPr>
              <a:t>的从容</a:t>
            </a:r>
            <a:endParaRPr lang="zh-CN" altLang="en-US" sz="2400" dirty="0">
              <a:solidFill>
                <a:srgbClr val="C00000"/>
              </a:solidFill>
              <a:latin typeface="微软雅黑" panose="020B0503020204020204" charset="-122"/>
              <a:ea typeface="微软雅黑" panose="020B0503020204020204" charset="-122"/>
            </a:endParaRPr>
          </a:p>
        </p:txBody>
      </p:sp>
      <p:sp>
        <p:nvSpPr>
          <p:cNvPr id="187395" name="TextBox 8"/>
          <p:cNvSpPr txBox="1"/>
          <p:nvPr/>
        </p:nvSpPr>
        <p:spPr>
          <a:xfrm>
            <a:off x="827088" y="2822575"/>
            <a:ext cx="7880350" cy="46196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400" dirty="0">
                <a:solidFill>
                  <a:srgbClr val="C00000"/>
                </a:solidFill>
                <a:latin typeface="微软雅黑" panose="020B0503020204020204" charset="-122"/>
                <a:ea typeface="微软雅黑" panose="020B0503020204020204" charset="-122"/>
              </a:rPr>
              <a:t>云，是一种理想，是基于理解的师生和谐共生的一种境界</a:t>
            </a:r>
            <a:endParaRPr lang="zh-CN" altLang="en-US" sz="2400" dirty="0">
              <a:solidFill>
                <a:srgbClr val="C00000"/>
              </a:solidFill>
              <a:latin typeface="微软雅黑" panose="020B0503020204020204" charset="-122"/>
              <a:ea typeface="微软雅黑" panose="020B0503020204020204" charset="-122"/>
            </a:endParaRPr>
          </a:p>
        </p:txBody>
      </p:sp>
      <p:sp>
        <p:nvSpPr>
          <p:cNvPr id="187396" name="TextBox 8"/>
          <p:cNvSpPr txBox="1"/>
          <p:nvPr/>
        </p:nvSpPr>
        <p:spPr>
          <a:xfrm>
            <a:off x="827088" y="3975100"/>
            <a:ext cx="7880350" cy="46196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2400" dirty="0">
                <a:solidFill>
                  <a:srgbClr val="C00000"/>
                </a:solidFill>
                <a:latin typeface="微软雅黑" panose="020B0503020204020204" charset="-122"/>
                <a:ea typeface="微软雅黑" panose="020B0503020204020204" charset="-122"/>
              </a:rPr>
              <a:t>云，是一种践行，是基于课程标准国家课程的校本化实施</a:t>
            </a:r>
            <a:endParaRPr lang="zh-CN" altLang="en-US" sz="2400" dirty="0">
              <a:solidFill>
                <a:srgbClr val="C00000"/>
              </a:solidFill>
              <a:latin typeface="微软雅黑" panose="020B0503020204020204" charset="-122"/>
              <a:ea typeface="微软雅黑" panose="020B0503020204020204"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8418" name="图片 1"/>
          <p:cNvPicPr>
            <a:picLocks noChangeAspect="1"/>
          </p:cNvPicPr>
          <p:nvPr/>
        </p:nvPicPr>
        <p:blipFill>
          <a:blip r:embed="rId1">
            <a:clrChange>
              <a:clrFrom>
                <a:srgbClr val="DF6F4A"/>
              </a:clrFrom>
              <a:clrTo>
                <a:srgbClr val="DF6F4A">
                  <a:alpha val="0"/>
                </a:srgbClr>
              </a:clrTo>
            </a:clrChange>
          </a:blip>
          <a:srcRect b="4167"/>
          <a:stretch>
            <a:fillRect/>
          </a:stretch>
        </p:blipFill>
        <p:spPr>
          <a:xfrm>
            <a:off x="309563" y="46038"/>
            <a:ext cx="1785937" cy="2482850"/>
          </a:xfrm>
          <a:prstGeom prst="rect">
            <a:avLst/>
          </a:prstGeom>
          <a:noFill/>
          <a:ln w="9525">
            <a:noFill/>
          </a:ln>
        </p:spPr>
      </p:pic>
      <p:grpSp>
        <p:nvGrpSpPr>
          <p:cNvPr id="188419" name="Group 7"/>
          <p:cNvGrpSpPr/>
          <p:nvPr/>
        </p:nvGrpSpPr>
        <p:grpSpPr>
          <a:xfrm>
            <a:off x="252413" y="260350"/>
            <a:ext cx="935037" cy="935038"/>
            <a:chOff x="1701" y="346"/>
            <a:chExt cx="1179" cy="1179"/>
          </a:xfrm>
        </p:grpSpPr>
        <p:sp>
          <p:nvSpPr>
            <p:cNvPr id="9224"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5"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6"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7"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8"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29"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8420" name="Group 14"/>
          <p:cNvGrpSpPr/>
          <p:nvPr/>
        </p:nvGrpSpPr>
        <p:grpSpPr>
          <a:xfrm>
            <a:off x="2987675" y="0"/>
            <a:ext cx="647700" cy="647700"/>
            <a:chOff x="1701" y="346"/>
            <a:chExt cx="1179" cy="1179"/>
          </a:xfrm>
        </p:grpSpPr>
        <p:sp>
          <p:nvSpPr>
            <p:cNvPr id="9231" name="Oval 1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2" name="AutoShape 16"/>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3" name="AutoShape 17"/>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4" name="AutoShape 18"/>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5" name="Oval 19"/>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6" name="Oval 20"/>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8421" name="Group 21"/>
          <p:cNvGrpSpPr/>
          <p:nvPr/>
        </p:nvGrpSpPr>
        <p:grpSpPr>
          <a:xfrm>
            <a:off x="1979613" y="549275"/>
            <a:ext cx="433387" cy="433388"/>
            <a:chOff x="1701" y="346"/>
            <a:chExt cx="1179" cy="1179"/>
          </a:xfrm>
        </p:grpSpPr>
        <p:sp>
          <p:nvSpPr>
            <p:cNvPr id="9238"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39"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0"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1"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2"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3"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8422" name="Group 28"/>
          <p:cNvGrpSpPr/>
          <p:nvPr/>
        </p:nvGrpSpPr>
        <p:grpSpPr>
          <a:xfrm>
            <a:off x="8496300" y="0"/>
            <a:ext cx="647700" cy="647700"/>
            <a:chOff x="1701" y="346"/>
            <a:chExt cx="1179" cy="1179"/>
          </a:xfrm>
        </p:grpSpPr>
        <p:sp>
          <p:nvSpPr>
            <p:cNvPr id="9245"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6"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7"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8"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49"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0"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8423" name="Group 35"/>
          <p:cNvGrpSpPr/>
          <p:nvPr/>
        </p:nvGrpSpPr>
        <p:grpSpPr>
          <a:xfrm>
            <a:off x="7885113" y="1773238"/>
            <a:ext cx="433387" cy="433387"/>
            <a:chOff x="1701" y="346"/>
            <a:chExt cx="1179" cy="1179"/>
          </a:xfrm>
        </p:grpSpPr>
        <p:sp>
          <p:nvSpPr>
            <p:cNvPr id="9252"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3"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4"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5"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6"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57"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8424" name="Group 42"/>
          <p:cNvGrpSpPr/>
          <p:nvPr/>
        </p:nvGrpSpPr>
        <p:grpSpPr>
          <a:xfrm>
            <a:off x="8027988" y="1844675"/>
            <a:ext cx="433387" cy="433388"/>
            <a:chOff x="1701" y="346"/>
            <a:chExt cx="1179" cy="1179"/>
          </a:xfrm>
        </p:grpSpPr>
        <p:sp>
          <p:nvSpPr>
            <p:cNvPr id="9259"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0"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1"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2"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3"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64"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8425" name="组合 1"/>
          <p:cNvGrpSpPr/>
          <p:nvPr/>
        </p:nvGrpSpPr>
        <p:grpSpPr>
          <a:xfrm>
            <a:off x="6804025" y="4941888"/>
            <a:ext cx="2195513" cy="2016125"/>
            <a:chOff x="6804025" y="4941888"/>
            <a:chExt cx="2195513" cy="2016125"/>
          </a:xfrm>
        </p:grpSpPr>
        <p:sp>
          <p:nvSpPr>
            <p:cNvPr id="188457"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70" name="图片 6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88459" name="Group 95"/>
            <p:cNvGrpSpPr/>
            <p:nvPr/>
          </p:nvGrpSpPr>
          <p:grpSpPr>
            <a:xfrm>
              <a:off x="6804025" y="4941888"/>
              <a:ext cx="2195513" cy="1943100"/>
              <a:chOff x="1701" y="346"/>
              <a:chExt cx="1179" cy="1179"/>
            </a:xfrm>
          </p:grpSpPr>
          <p:sp>
            <p:nvSpPr>
              <p:cNvPr id="9312"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3"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4"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5"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6"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17"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8460" name="Group 69"/>
            <p:cNvGrpSpPr/>
            <p:nvPr/>
          </p:nvGrpSpPr>
          <p:grpSpPr>
            <a:xfrm>
              <a:off x="7380288" y="5732463"/>
              <a:ext cx="655637" cy="655637"/>
              <a:chOff x="335" y="3565"/>
              <a:chExt cx="957" cy="957"/>
            </a:xfrm>
          </p:grpSpPr>
          <p:grpSp>
            <p:nvGrpSpPr>
              <p:cNvPr id="188461" name="Group 70"/>
              <p:cNvGrpSpPr/>
              <p:nvPr/>
            </p:nvGrpSpPr>
            <p:grpSpPr>
              <a:xfrm>
                <a:off x="335" y="3565"/>
                <a:ext cx="957" cy="957"/>
                <a:chOff x="3739" y="2021"/>
                <a:chExt cx="1680" cy="1680"/>
              </a:xfrm>
            </p:grpSpPr>
            <p:grpSp>
              <p:nvGrpSpPr>
                <p:cNvPr id="188463" name="Group 71"/>
                <p:cNvGrpSpPr/>
                <p:nvPr/>
              </p:nvGrpSpPr>
              <p:grpSpPr>
                <a:xfrm>
                  <a:off x="3739" y="2021"/>
                  <a:ext cx="1679" cy="1679"/>
                  <a:chOff x="3604" y="1886"/>
                  <a:chExt cx="1679" cy="1679"/>
                </a:xfrm>
              </p:grpSpPr>
              <p:grpSp>
                <p:nvGrpSpPr>
                  <p:cNvPr id="188471" name="Group 72"/>
                  <p:cNvGrpSpPr/>
                  <p:nvPr/>
                </p:nvGrpSpPr>
                <p:grpSpPr>
                  <a:xfrm>
                    <a:off x="3604" y="1886"/>
                    <a:ext cx="1678" cy="1678"/>
                    <a:chOff x="3469" y="1751"/>
                    <a:chExt cx="1678" cy="1678"/>
                  </a:xfrm>
                </p:grpSpPr>
                <p:sp>
                  <p:nvSpPr>
                    <p:cNvPr id="9289"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0"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8472" name="Group 75"/>
                  <p:cNvGrpSpPr/>
                  <p:nvPr/>
                </p:nvGrpSpPr>
                <p:grpSpPr>
                  <a:xfrm rot="2700000">
                    <a:off x="3605" y="1887"/>
                    <a:ext cx="1678" cy="1678"/>
                    <a:chOff x="3469" y="1751"/>
                    <a:chExt cx="1678" cy="1678"/>
                  </a:xfrm>
                </p:grpSpPr>
                <p:sp>
                  <p:nvSpPr>
                    <p:cNvPr id="9292"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3"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88464" name="Group 78"/>
                <p:cNvGrpSpPr/>
                <p:nvPr/>
              </p:nvGrpSpPr>
              <p:grpSpPr>
                <a:xfrm rot="1320000">
                  <a:off x="3740" y="2022"/>
                  <a:ext cx="1679" cy="1679"/>
                  <a:chOff x="3604" y="1886"/>
                  <a:chExt cx="1679" cy="1679"/>
                </a:xfrm>
              </p:grpSpPr>
              <p:grpSp>
                <p:nvGrpSpPr>
                  <p:cNvPr id="188465" name="Group 79"/>
                  <p:cNvGrpSpPr/>
                  <p:nvPr/>
                </p:nvGrpSpPr>
                <p:grpSpPr>
                  <a:xfrm>
                    <a:off x="3604" y="1886"/>
                    <a:ext cx="1678" cy="1678"/>
                    <a:chOff x="3469" y="1751"/>
                    <a:chExt cx="1678" cy="1678"/>
                  </a:xfrm>
                </p:grpSpPr>
                <p:sp>
                  <p:nvSpPr>
                    <p:cNvPr id="9296"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297"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88466" name="Group 82"/>
                  <p:cNvGrpSpPr/>
                  <p:nvPr/>
                </p:nvGrpSpPr>
                <p:grpSpPr>
                  <a:xfrm rot="2700000">
                    <a:off x="3605" y="1887"/>
                    <a:ext cx="1678" cy="1678"/>
                    <a:chOff x="3469" y="1751"/>
                    <a:chExt cx="1678" cy="1678"/>
                  </a:xfrm>
                </p:grpSpPr>
                <p:sp>
                  <p:nvSpPr>
                    <p:cNvPr id="9299"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300"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88462"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graphicFrame>
        <p:nvGraphicFramePr>
          <p:cNvPr id="73" name="Group 2"/>
          <p:cNvGraphicFramePr/>
          <p:nvPr/>
        </p:nvGraphicFramePr>
        <p:xfrm>
          <a:off x="719138" y="1489075"/>
          <a:ext cx="7956550" cy="4257675"/>
        </p:xfrm>
        <a:graphic>
          <a:graphicData uri="http://schemas.openxmlformats.org/drawingml/2006/table">
            <a:tbl>
              <a:tblPr/>
              <a:tblGrid>
                <a:gridCol w="1620616"/>
                <a:gridCol w="3167967"/>
                <a:gridCol w="3167967"/>
              </a:tblGrid>
              <a:tr h="969390">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en-US" alt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rPr>
                        <a:t>               </a:t>
                      </a:r>
                      <a:r>
                        <a:rPr kumimoji="0" 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rPr>
                        <a:t>教</a:t>
                      </a:r>
                      <a:r>
                        <a:rPr kumimoji="0" lang="en-US" alt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rPr>
                        <a:t>  </a:t>
                      </a:r>
                      <a:endParaRPr kumimoji="0" lang="en-US" alt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endParaRPr>
                    </a:p>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en-US" alt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rPr>
                        <a:t>              </a:t>
                      </a:r>
                      <a:r>
                        <a:rPr kumimoji="0" 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rPr>
                        <a:t>师</a:t>
                      </a:r>
                      <a:endParaRPr kumimoji="0" 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endParaRPr>
                    </a:p>
                  </a:txBody>
                  <a:tcPr marL="91429" marR="91429"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dirty="0" smtClean="0">
                          <a:ln>
                            <a:noFill/>
                          </a:ln>
                          <a:solidFill>
                            <a:schemeClr val="tx1"/>
                          </a:solidFill>
                          <a:effectLst/>
                          <a:latin typeface="Calibri" panose="020F0502020204030204" pitchFamily="34" charset="0"/>
                          <a:ea typeface="宋体" panose="02010600030101010101" pitchFamily="2" charset="-122"/>
                        </a:rPr>
                        <a:t>知识传授者</a:t>
                      </a:r>
                      <a:endParaRPr kumimoji="0" lang="en-US" altLang="zh-CN" sz="2400" b="1" i="0" u="none" strike="noStrike" cap="none" normalizeH="0" baseline="0" dirty="0" smtClean="0">
                        <a:ln>
                          <a:noFill/>
                        </a:ln>
                        <a:solidFill>
                          <a:schemeClr val="tx1"/>
                        </a:solidFill>
                        <a:effectLst/>
                        <a:latin typeface="Calibri" panose="020F0502020204030204" pitchFamily="34" charset="0"/>
                        <a:ea typeface="宋体" panose="02010600030101010101" pitchFamily="2" charset="-122"/>
                      </a:endParaRPr>
                    </a:p>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dirty="0" smtClean="0">
                          <a:ln>
                            <a:noFill/>
                          </a:ln>
                          <a:solidFill>
                            <a:schemeClr val="tx1"/>
                          </a:solidFill>
                          <a:effectLst/>
                          <a:latin typeface="Calibri" panose="020F0502020204030204" pitchFamily="34" charset="0"/>
                          <a:ea typeface="宋体" panose="02010600030101010101" pitchFamily="2" charset="-122"/>
                        </a:rPr>
                        <a:t>课堂管理者</a:t>
                      </a:r>
                      <a:endParaRPr kumimoji="0" lang="zh-CN" sz="2400" b="1" i="0" u="none" strike="noStrike" cap="none" normalizeH="0" baseline="0" dirty="0" smtClean="0">
                        <a:ln>
                          <a:noFill/>
                        </a:ln>
                        <a:solidFill>
                          <a:schemeClr val="tx1"/>
                        </a:solidFill>
                        <a:effectLst/>
                        <a:latin typeface="Calibri" panose="020F0502020204030204" pitchFamily="34" charset="0"/>
                        <a:ea typeface="宋体" panose="02010600030101010101" pitchFamily="2" charset="-122"/>
                      </a:endParaRPr>
                    </a:p>
                  </a:txBody>
                  <a:tcPr marL="91429" marR="91429"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dirty="0" smtClean="0">
                          <a:ln>
                            <a:noFill/>
                          </a:ln>
                          <a:solidFill>
                            <a:schemeClr val="tx1"/>
                          </a:solidFill>
                          <a:effectLst/>
                          <a:latin typeface="Calibri" panose="020F0502020204030204" pitchFamily="34" charset="0"/>
                          <a:ea typeface="宋体" panose="02010600030101010101" pitchFamily="2" charset="-122"/>
                        </a:rPr>
                        <a:t>学习指导者</a:t>
                      </a:r>
                      <a:endParaRPr kumimoji="0" lang="en-US" altLang="zh-CN" sz="2400" b="1" i="0" u="none" strike="noStrike" cap="none" normalizeH="0" baseline="0" dirty="0" smtClean="0">
                        <a:ln>
                          <a:noFill/>
                        </a:ln>
                        <a:solidFill>
                          <a:schemeClr val="tx1"/>
                        </a:solidFill>
                        <a:effectLst/>
                        <a:latin typeface="Calibri" panose="020F0502020204030204" pitchFamily="34" charset="0"/>
                        <a:ea typeface="宋体" panose="02010600030101010101" pitchFamily="2" charset="-122"/>
                      </a:endParaRPr>
                    </a:p>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dirty="0" smtClean="0">
                          <a:ln>
                            <a:noFill/>
                          </a:ln>
                          <a:solidFill>
                            <a:schemeClr val="tx1"/>
                          </a:solidFill>
                          <a:effectLst/>
                          <a:latin typeface="Calibri" panose="020F0502020204030204" pitchFamily="34" charset="0"/>
                          <a:ea typeface="宋体" panose="02010600030101010101" pitchFamily="2" charset="-122"/>
                        </a:rPr>
                        <a:t>促进者</a:t>
                      </a:r>
                      <a:endParaRPr kumimoji="0" lang="zh-CN" sz="2400" b="1" i="0" u="none" strike="noStrike" cap="none" normalizeH="0" baseline="0" dirty="0" smtClean="0">
                        <a:ln>
                          <a:noFill/>
                        </a:ln>
                        <a:solidFill>
                          <a:schemeClr val="tx1"/>
                        </a:solidFill>
                        <a:effectLst/>
                        <a:latin typeface="Calibri" panose="020F0502020204030204" pitchFamily="34" charset="0"/>
                        <a:ea typeface="宋体" panose="02010600030101010101" pitchFamily="2" charset="-122"/>
                      </a:endParaRPr>
                    </a:p>
                  </a:txBody>
                  <a:tcPr marL="91429" marR="91429"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422">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rPr>
                        <a:t>学</a:t>
                      </a:r>
                      <a:r>
                        <a:rPr kumimoji="0" lang="en-US" alt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rPr>
                        <a:t>  </a:t>
                      </a:r>
                      <a:r>
                        <a:rPr kumimoji="0" 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rPr>
                        <a:t>生</a:t>
                      </a:r>
                      <a:endParaRPr kumimoji="0" 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endParaRPr>
                    </a:p>
                  </a:txBody>
                  <a:tcPr marL="91429" marR="91429"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dirty="0" smtClean="0">
                          <a:ln>
                            <a:noFill/>
                          </a:ln>
                          <a:solidFill>
                            <a:schemeClr val="tx1"/>
                          </a:solidFill>
                          <a:effectLst/>
                          <a:latin typeface="Calibri" panose="020F0502020204030204" pitchFamily="34" charset="0"/>
                          <a:ea typeface="宋体" panose="02010600030101010101" pitchFamily="2" charset="-122"/>
                        </a:rPr>
                        <a:t>被动接受者</a:t>
                      </a:r>
                      <a:endParaRPr kumimoji="0" lang="zh-CN" sz="2400" b="1" i="0" u="none" strike="noStrike" cap="none" normalizeH="0" baseline="0" dirty="0" smtClean="0">
                        <a:ln>
                          <a:noFill/>
                        </a:ln>
                        <a:solidFill>
                          <a:schemeClr val="tx1"/>
                        </a:solidFill>
                        <a:effectLst/>
                        <a:latin typeface="Calibri" panose="020F0502020204030204" pitchFamily="34" charset="0"/>
                        <a:ea typeface="宋体" panose="02010600030101010101" pitchFamily="2" charset="-122"/>
                      </a:endParaRPr>
                    </a:p>
                  </a:txBody>
                  <a:tcPr marL="91429" marR="91429"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主动研究者</a:t>
                      </a:r>
                      <a:endParaRPr kumimoji="0" lang="zh-CN"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91429" marR="91429"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422">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rPr>
                        <a:t>教学形式</a:t>
                      </a:r>
                      <a:endParaRPr kumimoji="0" 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endParaRPr>
                    </a:p>
                  </a:txBody>
                  <a:tcPr marL="91429" marR="91429"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altLang="en-US"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课堂讲解</a:t>
                      </a:r>
                      <a:r>
                        <a:rPr kumimoji="0" lang="en-US"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a:t>
                      </a:r>
                      <a:r>
                        <a:rPr kumimoji="0" lang="zh-CN" altLang="en-US"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课后作业</a:t>
                      </a:r>
                      <a:endParaRPr kumimoji="0" lang="zh-CN" altLang="en-US"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91429" marR="91429"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altLang="en-US"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课前学习</a:t>
                      </a:r>
                      <a:r>
                        <a:rPr kumimoji="0" lang="en-US"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a:t>
                      </a:r>
                      <a:r>
                        <a:rPr kumimoji="0" lang="zh-CN" altLang="en-US"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课堂研究</a:t>
                      </a:r>
                      <a:endParaRPr kumimoji="0" lang="zh-CN" altLang="en-US"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91429" marR="91429"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422">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rPr>
                        <a:t>课堂内容</a:t>
                      </a:r>
                      <a:endParaRPr kumimoji="0" 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endParaRPr>
                    </a:p>
                  </a:txBody>
                  <a:tcPr marL="91429" marR="91429"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知识讲解传授</a:t>
                      </a:r>
                      <a:endParaRPr kumimoji="0" lang="zh-CN"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91429" marR="91429"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问题研究</a:t>
                      </a:r>
                      <a:endParaRPr kumimoji="0" lang="zh-CN"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91429" marR="91429"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0438">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rPr>
                        <a:t>技术应用</a:t>
                      </a:r>
                      <a:endParaRPr kumimoji="0" 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endParaRPr>
                    </a:p>
                  </a:txBody>
                  <a:tcPr marL="91429" marR="91429"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内容展示</a:t>
                      </a:r>
                      <a:endParaRPr kumimoji="0" lang="zh-CN"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91429" marR="91429"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dirty="0" smtClean="0">
                          <a:ln>
                            <a:noFill/>
                          </a:ln>
                          <a:solidFill>
                            <a:schemeClr val="tx1"/>
                          </a:solidFill>
                          <a:effectLst/>
                          <a:latin typeface="Calibri" panose="020F0502020204030204" pitchFamily="34" charset="0"/>
                          <a:ea typeface="宋体" panose="02010600030101010101" pitchFamily="2" charset="-122"/>
                        </a:rPr>
                        <a:t>自主学习、交流反思</a:t>
                      </a:r>
                      <a:endParaRPr kumimoji="0" lang="en-US" altLang="zh-CN" sz="2400" b="1" i="0" u="none" strike="noStrike" cap="none" normalizeH="0" baseline="0" dirty="0" smtClean="0">
                        <a:ln>
                          <a:noFill/>
                        </a:ln>
                        <a:solidFill>
                          <a:schemeClr val="tx1"/>
                        </a:solidFill>
                        <a:effectLst/>
                        <a:latin typeface="Calibri" panose="020F0502020204030204" pitchFamily="34" charset="0"/>
                        <a:ea typeface="宋体" panose="02010600030101010101" pitchFamily="2" charset="-122"/>
                      </a:endParaRPr>
                    </a:p>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dirty="0" smtClean="0">
                          <a:ln>
                            <a:noFill/>
                          </a:ln>
                          <a:solidFill>
                            <a:schemeClr val="tx1"/>
                          </a:solidFill>
                          <a:effectLst/>
                          <a:latin typeface="Calibri" panose="020F0502020204030204" pitchFamily="34" charset="0"/>
                          <a:ea typeface="宋体" panose="02010600030101010101" pitchFamily="2" charset="-122"/>
                        </a:rPr>
                        <a:t>协作讨论工具</a:t>
                      </a:r>
                      <a:endParaRPr kumimoji="0" lang="zh-CN" sz="2400" b="1" i="0" u="none" strike="noStrike" cap="none" normalizeH="0" baseline="0" dirty="0" smtClean="0">
                        <a:ln>
                          <a:noFill/>
                        </a:ln>
                        <a:solidFill>
                          <a:schemeClr val="tx1"/>
                        </a:solidFill>
                        <a:effectLst/>
                        <a:latin typeface="Calibri" panose="020F0502020204030204" pitchFamily="34" charset="0"/>
                        <a:ea typeface="宋体" panose="02010600030101010101" pitchFamily="2" charset="-122"/>
                      </a:endParaRPr>
                    </a:p>
                  </a:txBody>
                  <a:tcPr marL="91429" marR="91429"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6582">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rPr>
                        <a:t>评价方式</a:t>
                      </a:r>
                      <a:endParaRPr kumimoji="0" lang="zh-CN" sz="2400" b="1" i="0" u="none" strike="noStrike" cap="none" normalizeH="0" baseline="0" dirty="0" smtClean="0">
                        <a:ln>
                          <a:noFill/>
                        </a:ln>
                        <a:solidFill>
                          <a:srgbClr val="C00000"/>
                        </a:solidFill>
                        <a:effectLst/>
                        <a:latin typeface="Calibri" panose="020F0502020204030204" pitchFamily="34" charset="0"/>
                        <a:ea typeface="宋体" panose="02010600030101010101" pitchFamily="2" charset="-122"/>
                      </a:endParaRPr>
                    </a:p>
                  </a:txBody>
                  <a:tcPr marL="91429" marR="91429"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rPr>
                        <a:t>传统纸质测试</a:t>
                      </a:r>
                      <a:endParaRPr kumimoji="0" lang="zh-CN" sz="2400" b="1"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a:txBody>
                  <a:tcPr marL="91429" marR="91429"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0"/>
                        </a:spcBef>
                        <a:spcAft>
                          <a:spcPct val="0"/>
                        </a:spcAft>
                        <a:buClrTx/>
                        <a:buSzTx/>
                        <a:buFont typeface="Arial" panose="020B0604020202020204" pitchFamily="34" charset="0"/>
                        <a:buNone/>
                      </a:pPr>
                      <a:r>
                        <a:rPr kumimoji="0" lang="zh-CN" sz="2400" b="1" i="0" u="none" strike="noStrike" cap="none" normalizeH="0" baseline="0" dirty="0" smtClean="0">
                          <a:ln>
                            <a:noFill/>
                          </a:ln>
                          <a:solidFill>
                            <a:schemeClr val="tx1"/>
                          </a:solidFill>
                          <a:effectLst/>
                          <a:latin typeface="Calibri" panose="020F0502020204030204" pitchFamily="34" charset="0"/>
                          <a:ea typeface="宋体" panose="02010600030101010101" pitchFamily="2" charset="-122"/>
                        </a:rPr>
                        <a:t>多角度、多方式</a:t>
                      </a:r>
                      <a:endParaRPr kumimoji="0" lang="zh-CN" sz="2400" b="1" i="0" u="none" strike="noStrike" cap="none" normalizeH="0" baseline="0" dirty="0" smtClean="0">
                        <a:ln>
                          <a:noFill/>
                        </a:ln>
                        <a:solidFill>
                          <a:schemeClr val="tx1"/>
                        </a:solidFill>
                        <a:effectLst/>
                        <a:latin typeface="Calibri" panose="020F0502020204030204" pitchFamily="34" charset="0"/>
                        <a:ea typeface="宋体" panose="02010600030101010101" pitchFamily="2" charset="-122"/>
                      </a:endParaRPr>
                    </a:p>
                  </a:txBody>
                  <a:tcPr marL="91429" marR="91429"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8456" name="TextBox 1"/>
          <p:cNvSpPr txBox="1"/>
          <p:nvPr/>
        </p:nvSpPr>
        <p:spPr>
          <a:xfrm>
            <a:off x="2601913" y="477838"/>
            <a:ext cx="3338512" cy="6477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3600" b="1" dirty="0">
                <a:solidFill>
                  <a:srgbClr val="C00000"/>
                </a:solidFill>
                <a:latin typeface="黑体" panose="02010609060101010101" pitchFamily="49" charset="-122"/>
                <a:ea typeface="黑体" panose="02010609060101010101" pitchFamily="49" charset="-122"/>
              </a:rPr>
              <a:t>访谈教师</a:t>
            </a:r>
            <a:endParaRPr lang="zh-CN" altLang="en-US" sz="3600" b="1" dirty="0">
              <a:solidFill>
                <a:srgbClr val="C00000"/>
              </a:solidFill>
              <a:latin typeface="黑体" panose="02010609060101010101" pitchFamily="49" charset="-122"/>
              <a:ea typeface="黑体" panose="02010609060101010101" pitchFamily="49"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0466" name="Picture 2"/>
          <p:cNvPicPr>
            <a:picLocks noChangeAspect="1"/>
          </p:cNvPicPr>
          <p:nvPr/>
        </p:nvPicPr>
        <p:blipFill>
          <a:blip r:embed="rId1"/>
          <a:stretch>
            <a:fillRect/>
          </a:stretch>
        </p:blipFill>
        <p:spPr>
          <a:xfrm>
            <a:off x="174625" y="1268413"/>
            <a:ext cx="8555038" cy="3513137"/>
          </a:xfrm>
          <a:prstGeom prst="rect">
            <a:avLst/>
          </a:prstGeom>
          <a:noFill/>
          <a:ln w="9525">
            <a:noFill/>
          </a:ln>
        </p:spPr>
      </p:pic>
      <p:sp>
        <p:nvSpPr>
          <p:cNvPr id="190467" name="矩形 3"/>
          <p:cNvSpPr/>
          <p:nvPr/>
        </p:nvSpPr>
        <p:spPr>
          <a:xfrm>
            <a:off x="788988" y="4778375"/>
            <a:ext cx="936625" cy="954088"/>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课前观看</a:t>
            </a:r>
            <a:endParaRPr lang="en-US" altLang="zh-CN" sz="1400" dirty="0">
              <a:solidFill>
                <a:srgbClr val="000000"/>
              </a:solidFill>
            </a:endParaRPr>
          </a:p>
          <a:p>
            <a:pPr marL="0" lvl="0" indent="0" eaLnBrk="1" hangingPunct="1">
              <a:spcBef>
                <a:spcPct val="0"/>
              </a:spcBef>
              <a:buNone/>
            </a:pPr>
            <a:r>
              <a:rPr lang="zh-CN" altLang="en-US" sz="1400" dirty="0">
                <a:solidFill>
                  <a:srgbClr val="000000"/>
                </a:solidFill>
              </a:rPr>
              <a:t>教学微视</a:t>
            </a:r>
            <a:endParaRPr lang="en-US" altLang="zh-CN" sz="1400" dirty="0">
              <a:solidFill>
                <a:srgbClr val="000000"/>
              </a:solidFill>
            </a:endParaRPr>
          </a:p>
          <a:p>
            <a:pPr marL="0" lvl="0" indent="0" eaLnBrk="1" hangingPunct="1">
              <a:spcBef>
                <a:spcPct val="0"/>
              </a:spcBef>
              <a:buNone/>
            </a:pPr>
            <a:r>
              <a:rPr lang="zh-CN" altLang="en-US" sz="1400" dirty="0">
                <a:solidFill>
                  <a:srgbClr val="000000"/>
                </a:solidFill>
              </a:rPr>
              <a:t>频所花时</a:t>
            </a:r>
            <a:endParaRPr lang="en-US" altLang="zh-CN" sz="1400" dirty="0">
              <a:solidFill>
                <a:srgbClr val="000000"/>
              </a:solidFill>
            </a:endParaRPr>
          </a:p>
          <a:p>
            <a:pPr marL="0" lvl="0" indent="0" eaLnBrk="1" hangingPunct="1">
              <a:spcBef>
                <a:spcPct val="0"/>
              </a:spcBef>
              <a:buNone/>
            </a:pPr>
            <a:r>
              <a:rPr lang="zh-CN" altLang="en-US" sz="1400" dirty="0">
                <a:solidFill>
                  <a:srgbClr val="000000"/>
                </a:solidFill>
              </a:rPr>
              <a:t>间</a:t>
            </a:r>
            <a:endParaRPr lang="zh-CN" altLang="en-US" sz="1400" dirty="0">
              <a:solidFill>
                <a:srgbClr val="000000"/>
              </a:solidFill>
            </a:endParaRPr>
          </a:p>
        </p:txBody>
      </p:sp>
      <p:sp>
        <p:nvSpPr>
          <p:cNvPr id="190468" name="矩形 12"/>
          <p:cNvSpPr/>
          <p:nvPr/>
        </p:nvSpPr>
        <p:spPr>
          <a:xfrm>
            <a:off x="1830388" y="4778375"/>
            <a:ext cx="903287" cy="523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课前学习</a:t>
            </a:r>
            <a:endParaRPr lang="en-US" altLang="zh-CN" sz="1400" dirty="0">
              <a:solidFill>
                <a:srgbClr val="000000"/>
              </a:solidFill>
            </a:endParaRPr>
          </a:p>
          <a:p>
            <a:pPr marL="0" lvl="0" indent="0" eaLnBrk="1" hangingPunct="1">
              <a:spcBef>
                <a:spcPct val="0"/>
              </a:spcBef>
              <a:buNone/>
            </a:pPr>
            <a:r>
              <a:rPr lang="zh-CN" altLang="en-US" sz="1400" dirty="0">
                <a:solidFill>
                  <a:srgbClr val="000000"/>
                </a:solidFill>
              </a:rPr>
              <a:t>内容</a:t>
            </a:r>
            <a:endParaRPr lang="zh-CN" altLang="en-US" sz="1400" dirty="0">
              <a:solidFill>
                <a:srgbClr val="000000"/>
              </a:solidFill>
            </a:endParaRPr>
          </a:p>
        </p:txBody>
      </p:sp>
      <p:sp>
        <p:nvSpPr>
          <p:cNvPr id="190469" name="矩形 13"/>
          <p:cNvSpPr/>
          <p:nvPr/>
        </p:nvSpPr>
        <p:spPr>
          <a:xfrm>
            <a:off x="2838450" y="4778375"/>
            <a:ext cx="903288" cy="9540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课前学习</a:t>
            </a:r>
            <a:endParaRPr lang="en-US" altLang="zh-CN" sz="1400" dirty="0">
              <a:solidFill>
                <a:srgbClr val="000000"/>
              </a:solidFill>
            </a:endParaRPr>
          </a:p>
          <a:p>
            <a:pPr marL="0" lvl="0" indent="0" eaLnBrk="1" hangingPunct="1">
              <a:spcBef>
                <a:spcPct val="0"/>
              </a:spcBef>
              <a:buNone/>
            </a:pPr>
            <a:r>
              <a:rPr lang="zh-CN" altLang="en-US" sz="1400" dirty="0">
                <a:solidFill>
                  <a:srgbClr val="000000"/>
                </a:solidFill>
              </a:rPr>
              <a:t>阶段的学</a:t>
            </a:r>
            <a:endParaRPr lang="en-US" altLang="zh-CN" sz="1400" dirty="0">
              <a:solidFill>
                <a:srgbClr val="000000"/>
              </a:solidFill>
            </a:endParaRPr>
          </a:p>
          <a:p>
            <a:pPr marL="0" lvl="0" indent="0" eaLnBrk="1" hangingPunct="1">
              <a:spcBef>
                <a:spcPct val="0"/>
              </a:spcBef>
              <a:buNone/>
            </a:pPr>
            <a:r>
              <a:rPr lang="zh-CN" altLang="en-US" sz="1400" dirty="0">
                <a:solidFill>
                  <a:srgbClr val="000000"/>
                </a:solidFill>
              </a:rPr>
              <a:t>习内容难</a:t>
            </a:r>
            <a:endParaRPr lang="en-US" altLang="zh-CN" sz="1400" dirty="0">
              <a:solidFill>
                <a:srgbClr val="000000"/>
              </a:solidFill>
            </a:endParaRPr>
          </a:p>
          <a:p>
            <a:pPr marL="0" lvl="0" indent="0" eaLnBrk="1" hangingPunct="1">
              <a:spcBef>
                <a:spcPct val="0"/>
              </a:spcBef>
              <a:buNone/>
            </a:pPr>
            <a:r>
              <a:rPr lang="zh-CN" altLang="en-US" sz="1400" dirty="0">
                <a:solidFill>
                  <a:srgbClr val="000000"/>
                </a:solidFill>
              </a:rPr>
              <a:t>度</a:t>
            </a:r>
            <a:endParaRPr lang="zh-CN" altLang="en-US" sz="1400" dirty="0">
              <a:solidFill>
                <a:srgbClr val="000000"/>
              </a:solidFill>
            </a:endParaRPr>
          </a:p>
        </p:txBody>
      </p:sp>
      <p:sp>
        <p:nvSpPr>
          <p:cNvPr id="190470" name="矩形 14"/>
          <p:cNvSpPr/>
          <p:nvPr/>
        </p:nvSpPr>
        <p:spPr>
          <a:xfrm>
            <a:off x="3917950" y="4778375"/>
            <a:ext cx="903288" cy="9540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课前学习</a:t>
            </a:r>
            <a:endParaRPr lang="en-US" altLang="zh-CN" sz="1400" dirty="0">
              <a:solidFill>
                <a:srgbClr val="000000"/>
              </a:solidFill>
            </a:endParaRPr>
          </a:p>
          <a:p>
            <a:pPr marL="0" lvl="0" indent="0" eaLnBrk="1" hangingPunct="1">
              <a:spcBef>
                <a:spcPct val="0"/>
              </a:spcBef>
              <a:buNone/>
            </a:pPr>
            <a:r>
              <a:rPr lang="zh-CN" altLang="en-US" sz="1400" dirty="0">
                <a:solidFill>
                  <a:srgbClr val="000000"/>
                </a:solidFill>
              </a:rPr>
              <a:t>阶段你最</a:t>
            </a:r>
            <a:endParaRPr lang="en-US" altLang="zh-CN" sz="1400" dirty="0">
              <a:solidFill>
                <a:srgbClr val="000000"/>
              </a:solidFill>
            </a:endParaRPr>
          </a:p>
          <a:p>
            <a:pPr marL="0" lvl="0" indent="0" eaLnBrk="1" hangingPunct="1">
              <a:spcBef>
                <a:spcPct val="0"/>
              </a:spcBef>
              <a:buNone/>
            </a:pPr>
            <a:r>
              <a:rPr lang="zh-CN" altLang="en-US" sz="1400" dirty="0">
                <a:solidFill>
                  <a:srgbClr val="000000"/>
                </a:solidFill>
              </a:rPr>
              <a:t>喜欢哪类</a:t>
            </a:r>
            <a:endParaRPr lang="en-US" altLang="zh-CN" sz="1400" dirty="0">
              <a:solidFill>
                <a:srgbClr val="000000"/>
              </a:solidFill>
            </a:endParaRPr>
          </a:p>
          <a:p>
            <a:pPr marL="0" lvl="0" indent="0" eaLnBrk="1" hangingPunct="1">
              <a:spcBef>
                <a:spcPct val="0"/>
              </a:spcBef>
              <a:buNone/>
            </a:pPr>
            <a:r>
              <a:rPr lang="zh-CN" altLang="en-US" sz="1400" dirty="0">
                <a:solidFill>
                  <a:srgbClr val="000000"/>
                </a:solidFill>
              </a:rPr>
              <a:t>学习资源</a:t>
            </a:r>
            <a:endParaRPr lang="zh-CN" altLang="en-US" sz="1400" dirty="0">
              <a:solidFill>
                <a:srgbClr val="000000"/>
              </a:solidFill>
            </a:endParaRPr>
          </a:p>
        </p:txBody>
      </p:sp>
      <p:sp>
        <p:nvSpPr>
          <p:cNvPr id="190471" name="矩形 15"/>
          <p:cNvSpPr/>
          <p:nvPr/>
        </p:nvSpPr>
        <p:spPr>
          <a:xfrm>
            <a:off x="4851400" y="4778375"/>
            <a:ext cx="903288" cy="7381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是否喜欢</a:t>
            </a:r>
            <a:endParaRPr lang="en-US" altLang="zh-CN" sz="1400" dirty="0">
              <a:solidFill>
                <a:srgbClr val="000000"/>
              </a:solidFill>
            </a:endParaRPr>
          </a:p>
          <a:p>
            <a:pPr marL="0" lvl="0" indent="0" eaLnBrk="1" hangingPunct="1">
              <a:spcBef>
                <a:spcPct val="0"/>
              </a:spcBef>
              <a:buNone/>
            </a:pPr>
            <a:r>
              <a:rPr lang="zh-CN" altLang="en-US" sz="1400" dirty="0">
                <a:solidFill>
                  <a:srgbClr val="000000"/>
                </a:solidFill>
              </a:rPr>
              <a:t>“在线检</a:t>
            </a:r>
            <a:endParaRPr lang="en-US" altLang="zh-CN" sz="1400" dirty="0">
              <a:solidFill>
                <a:srgbClr val="000000"/>
              </a:solidFill>
            </a:endParaRPr>
          </a:p>
          <a:p>
            <a:pPr marL="0" lvl="0" indent="0" eaLnBrk="1" hangingPunct="1">
              <a:spcBef>
                <a:spcPct val="0"/>
              </a:spcBef>
              <a:buNone/>
            </a:pPr>
            <a:r>
              <a:rPr lang="zh-CN" altLang="en-US" sz="1400" dirty="0">
                <a:solidFill>
                  <a:srgbClr val="000000"/>
                </a:solidFill>
              </a:rPr>
              <a:t>测”</a:t>
            </a:r>
            <a:endParaRPr lang="zh-CN" altLang="en-US" sz="1400" dirty="0">
              <a:solidFill>
                <a:srgbClr val="000000"/>
              </a:solidFill>
            </a:endParaRPr>
          </a:p>
        </p:txBody>
      </p:sp>
      <p:sp>
        <p:nvSpPr>
          <p:cNvPr id="190472" name="矩形 16"/>
          <p:cNvSpPr/>
          <p:nvPr/>
        </p:nvSpPr>
        <p:spPr>
          <a:xfrm>
            <a:off x="5934075" y="4778375"/>
            <a:ext cx="957263" cy="9540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课前学习</a:t>
            </a:r>
            <a:endParaRPr lang="en-US" altLang="zh-CN" sz="1400" dirty="0">
              <a:solidFill>
                <a:srgbClr val="000000"/>
              </a:solidFill>
            </a:endParaRPr>
          </a:p>
          <a:p>
            <a:pPr marL="0" lvl="0" indent="0" eaLnBrk="1" hangingPunct="1">
              <a:spcBef>
                <a:spcPct val="0"/>
              </a:spcBef>
              <a:buNone/>
            </a:pPr>
            <a:r>
              <a:rPr lang="zh-CN" altLang="en-US" sz="1400" dirty="0">
                <a:solidFill>
                  <a:srgbClr val="000000"/>
                </a:solidFill>
              </a:rPr>
              <a:t>资源</a:t>
            </a:r>
            <a:r>
              <a:rPr lang="en-US" altLang="zh-CN" sz="1400" dirty="0">
                <a:solidFill>
                  <a:srgbClr val="000000"/>
                </a:solidFill>
              </a:rPr>
              <a:t>(</a:t>
            </a:r>
            <a:r>
              <a:rPr lang="zh-CN" altLang="en-US" sz="1400" dirty="0">
                <a:solidFill>
                  <a:srgbClr val="000000"/>
                </a:solidFill>
              </a:rPr>
              <a:t>文档</a:t>
            </a:r>
            <a:endParaRPr lang="en-US" altLang="zh-CN" sz="1400" dirty="0">
              <a:solidFill>
                <a:srgbClr val="000000"/>
              </a:solidFill>
            </a:endParaRPr>
          </a:p>
          <a:p>
            <a:pPr marL="0" lvl="0" indent="0" eaLnBrk="1" hangingPunct="1">
              <a:spcBef>
                <a:spcPct val="0"/>
              </a:spcBef>
              <a:buNone/>
            </a:pPr>
            <a:r>
              <a:rPr lang="zh-CN" altLang="en-US" sz="1400" dirty="0">
                <a:solidFill>
                  <a:srgbClr val="000000"/>
                </a:solidFill>
              </a:rPr>
              <a:t>、视频等</a:t>
            </a:r>
            <a:r>
              <a:rPr lang="en-US" altLang="zh-CN" sz="1400" dirty="0">
                <a:solidFill>
                  <a:srgbClr val="000000"/>
                </a:solidFill>
              </a:rPr>
              <a:t>)</a:t>
            </a:r>
            <a:endParaRPr lang="en-US" altLang="zh-CN" sz="1400" dirty="0">
              <a:solidFill>
                <a:srgbClr val="000000"/>
              </a:solidFill>
            </a:endParaRPr>
          </a:p>
          <a:p>
            <a:pPr marL="0" lvl="0" indent="0" eaLnBrk="1" hangingPunct="1">
              <a:spcBef>
                <a:spcPct val="0"/>
              </a:spcBef>
              <a:buNone/>
            </a:pPr>
            <a:r>
              <a:rPr lang="zh-CN" altLang="en-US" sz="1400" dirty="0">
                <a:solidFill>
                  <a:srgbClr val="000000"/>
                </a:solidFill>
              </a:rPr>
              <a:t>是否足够</a:t>
            </a:r>
            <a:endParaRPr lang="zh-CN" altLang="en-US" sz="1400" dirty="0">
              <a:solidFill>
                <a:srgbClr val="000000"/>
              </a:solidFill>
            </a:endParaRPr>
          </a:p>
        </p:txBody>
      </p:sp>
      <p:sp>
        <p:nvSpPr>
          <p:cNvPr id="190473" name="矩形 17"/>
          <p:cNvSpPr/>
          <p:nvPr/>
        </p:nvSpPr>
        <p:spPr>
          <a:xfrm>
            <a:off x="6942138" y="4778375"/>
            <a:ext cx="903287" cy="5238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老师上课</a:t>
            </a:r>
            <a:endParaRPr lang="en-US" altLang="zh-CN" sz="1400" dirty="0">
              <a:solidFill>
                <a:srgbClr val="000000"/>
              </a:solidFill>
            </a:endParaRPr>
          </a:p>
          <a:p>
            <a:pPr marL="0" lvl="0" indent="0" eaLnBrk="1" hangingPunct="1">
              <a:spcBef>
                <a:spcPct val="0"/>
              </a:spcBef>
              <a:buNone/>
            </a:pPr>
            <a:r>
              <a:rPr lang="zh-CN" altLang="en-US" sz="1400" dirty="0">
                <a:solidFill>
                  <a:srgbClr val="000000"/>
                </a:solidFill>
              </a:rPr>
              <a:t>的节奏</a:t>
            </a:r>
            <a:endParaRPr lang="zh-CN" altLang="en-US" sz="1400" dirty="0">
              <a:solidFill>
                <a:srgbClr val="000000"/>
              </a:solidFill>
            </a:endParaRPr>
          </a:p>
        </p:txBody>
      </p:sp>
      <p:sp>
        <p:nvSpPr>
          <p:cNvPr id="190474" name="矩形 18"/>
          <p:cNvSpPr/>
          <p:nvPr/>
        </p:nvSpPr>
        <p:spPr>
          <a:xfrm>
            <a:off x="7845425" y="4778375"/>
            <a:ext cx="903288"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学习效果</a:t>
            </a:r>
            <a:endParaRPr lang="zh-CN" altLang="en-US" sz="1400" dirty="0">
              <a:solidFill>
                <a:srgbClr val="000000"/>
              </a:solidFill>
            </a:endParaRPr>
          </a:p>
        </p:txBody>
      </p:sp>
      <p:sp>
        <p:nvSpPr>
          <p:cNvPr id="190475" name="矩形 4"/>
          <p:cNvSpPr/>
          <p:nvPr/>
        </p:nvSpPr>
        <p:spPr>
          <a:xfrm>
            <a:off x="750888" y="4149725"/>
            <a:ext cx="727075"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400" dirty="0">
                <a:solidFill>
                  <a:srgbClr val="000000"/>
                </a:solidFill>
              </a:rPr>
              <a:t>20</a:t>
            </a:r>
            <a:r>
              <a:rPr lang="zh-CN" altLang="en-US" sz="1400" dirty="0">
                <a:solidFill>
                  <a:srgbClr val="000000"/>
                </a:solidFill>
              </a:rPr>
              <a:t>分钟</a:t>
            </a:r>
            <a:endParaRPr lang="zh-CN" altLang="en-US" sz="1400" dirty="0">
              <a:solidFill>
                <a:srgbClr val="000000"/>
              </a:solidFill>
            </a:endParaRPr>
          </a:p>
        </p:txBody>
      </p:sp>
      <p:sp>
        <p:nvSpPr>
          <p:cNvPr id="190476" name="矩形 19"/>
          <p:cNvSpPr/>
          <p:nvPr/>
        </p:nvSpPr>
        <p:spPr>
          <a:xfrm>
            <a:off x="998538" y="2894013"/>
            <a:ext cx="727075"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400" dirty="0">
                <a:solidFill>
                  <a:srgbClr val="000000"/>
                </a:solidFill>
              </a:rPr>
              <a:t>15</a:t>
            </a:r>
            <a:r>
              <a:rPr lang="zh-CN" altLang="en-US" sz="1400" dirty="0">
                <a:solidFill>
                  <a:srgbClr val="000000"/>
                </a:solidFill>
              </a:rPr>
              <a:t>分钟</a:t>
            </a:r>
            <a:endParaRPr lang="zh-CN" altLang="en-US" sz="1400" dirty="0">
              <a:solidFill>
                <a:srgbClr val="000000"/>
              </a:solidFill>
            </a:endParaRPr>
          </a:p>
        </p:txBody>
      </p:sp>
      <p:sp>
        <p:nvSpPr>
          <p:cNvPr id="190477" name="矩形 20"/>
          <p:cNvSpPr/>
          <p:nvPr/>
        </p:nvSpPr>
        <p:spPr>
          <a:xfrm>
            <a:off x="2078038" y="2894013"/>
            <a:ext cx="544512"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合适</a:t>
            </a:r>
            <a:endParaRPr lang="zh-CN" altLang="en-US" sz="1400" dirty="0">
              <a:solidFill>
                <a:srgbClr val="000000"/>
              </a:solidFill>
            </a:endParaRPr>
          </a:p>
        </p:txBody>
      </p:sp>
      <p:sp>
        <p:nvSpPr>
          <p:cNvPr id="190478" name="矩形 21"/>
          <p:cNvSpPr/>
          <p:nvPr/>
        </p:nvSpPr>
        <p:spPr>
          <a:xfrm>
            <a:off x="1827213" y="4149725"/>
            <a:ext cx="723900"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较合适</a:t>
            </a:r>
            <a:endParaRPr lang="zh-CN" altLang="en-US" sz="1400" dirty="0">
              <a:solidFill>
                <a:srgbClr val="000000"/>
              </a:solidFill>
            </a:endParaRPr>
          </a:p>
        </p:txBody>
      </p:sp>
      <p:sp>
        <p:nvSpPr>
          <p:cNvPr id="190479" name="矩形 23"/>
          <p:cNvSpPr/>
          <p:nvPr/>
        </p:nvSpPr>
        <p:spPr>
          <a:xfrm>
            <a:off x="3086100" y="2894013"/>
            <a:ext cx="544513"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合适</a:t>
            </a:r>
            <a:endParaRPr lang="zh-CN" altLang="en-US" sz="1400" dirty="0">
              <a:solidFill>
                <a:srgbClr val="000000"/>
              </a:solidFill>
            </a:endParaRPr>
          </a:p>
        </p:txBody>
      </p:sp>
      <p:sp>
        <p:nvSpPr>
          <p:cNvPr id="190480" name="矩形 24"/>
          <p:cNvSpPr/>
          <p:nvPr/>
        </p:nvSpPr>
        <p:spPr>
          <a:xfrm>
            <a:off x="2859088" y="4149725"/>
            <a:ext cx="544512"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偏难</a:t>
            </a:r>
            <a:endParaRPr lang="zh-CN" altLang="en-US" sz="1400" dirty="0">
              <a:solidFill>
                <a:srgbClr val="000000"/>
              </a:solidFill>
            </a:endParaRPr>
          </a:p>
        </p:txBody>
      </p:sp>
      <p:sp>
        <p:nvSpPr>
          <p:cNvPr id="190481" name="矩形 22"/>
          <p:cNvSpPr/>
          <p:nvPr/>
        </p:nvSpPr>
        <p:spPr>
          <a:xfrm>
            <a:off x="3965575" y="3860800"/>
            <a:ext cx="817563"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en-US" altLang="zh-CN" sz="1400" dirty="0">
                <a:solidFill>
                  <a:srgbClr val="000000"/>
                </a:solidFill>
              </a:rPr>
              <a:t>PPT</a:t>
            </a:r>
            <a:r>
              <a:rPr lang="zh-CN" altLang="en-US" sz="1400" dirty="0">
                <a:solidFill>
                  <a:srgbClr val="000000"/>
                </a:solidFill>
              </a:rPr>
              <a:t>课件</a:t>
            </a:r>
            <a:endParaRPr lang="zh-CN" altLang="en-US" sz="1400" dirty="0">
              <a:solidFill>
                <a:srgbClr val="000000"/>
              </a:solidFill>
            </a:endParaRPr>
          </a:p>
        </p:txBody>
      </p:sp>
      <p:sp>
        <p:nvSpPr>
          <p:cNvPr id="190482" name="矩形 25"/>
          <p:cNvSpPr/>
          <p:nvPr/>
        </p:nvSpPr>
        <p:spPr>
          <a:xfrm>
            <a:off x="3775075" y="4284663"/>
            <a:ext cx="903288"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交互课件</a:t>
            </a:r>
            <a:endParaRPr lang="zh-CN" altLang="en-US" sz="1400" dirty="0">
              <a:solidFill>
                <a:srgbClr val="000000"/>
              </a:solidFill>
            </a:endParaRPr>
          </a:p>
        </p:txBody>
      </p:sp>
      <p:sp>
        <p:nvSpPr>
          <p:cNvPr id="190483" name="矩形 27"/>
          <p:cNvSpPr/>
          <p:nvPr/>
        </p:nvSpPr>
        <p:spPr>
          <a:xfrm>
            <a:off x="4206875" y="2894013"/>
            <a:ext cx="723900"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微视频</a:t>
            </a:r>
            <a:endParaRPr lang="zh-CN" altLang="en-US" sz="1400" dirty="0">
              <a:solidFill>
                <a:srgbClr val="000000"/>
              </a:solidFill>
            </a:endParaRPr>
          </a:p>
        </p:txBody>
      </p:sp>
      <p:sp>
        <p:nvSpPr>
          <p:cNvPr id="190484" name="矩形 28"/>
          <p:cNvSpPr/>
          <p:nvPr/>
        </p:nvSpPr>
        <p:spPr>
          <a:xfrm>
            <a:off x="5070475" y="2894013"/>
            <a:ext cx="544513"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喜欢</a:t>
            </a:r>
            <a:endParaRPr lang="zh-CN" altLang="en-US" sz="1400" dirty="0">
              <a:solidFill>
                <a:srgbClr val="000000"/>
              </a:solidFill>
            </a:endParaRPr>
          </a:p>
        </p:txBody>
      </p:sp>
      <p:sp>
        <p:nvSpPr>
          <p:cNvPr id="190485" name="矩形 30"/>
          <p:cNvSpPr/>
          <p:nvPr/>
        </p:nvSpPr>
        <p:spPr>
          <a:xfrm>
            <a:off x="4851400" y="4284663"/>
            <a:ext cx="723900"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不喜欢</a:t>
            </a:r>
            <a:endParaRPr lang="zh-CN" altLang="en-US" sz="1400" dirty="0">
              <a:solidFill>
                <a:srgbClr val="000000"/>
              </a:solidFill>
            </a:endParaRPr>
          </a:p>
        </p:txBody>
      </p:sp>
      <p:sp>
        <p:nvSpPr>
          <p:cNvPr id="190486" name="矩形 29"/>
          <p:cNvSpPr/>
          <p:nvPr/>
        </p:nvSpPr>
        <p:spPr>
          <a:xfrm>
            <a:off x="6089650" y="2894013"/>
            <a:ext cx="544513"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合适</a:t>
            </a:r>
            <a:endParaRPr lang="zh-CN" altLang="en-US" sz="1400" dirty="0">
              <a:solidFill>
                <a:srgbClr val="000000"/>
              </a:solidFill>
            </a:endParaRPr>
          </a:p>
        </p:txBody>
      </p:sp>
      <p:sp>
        <p:nvSpPr>
          <p:cNvPr id="190487" name="矩形 1023"/>
          <p:cNvSpPr/>
          <p:nvPr/>
        </p:nvSpPr>
        <p:spPr>
          <a:xfrm>
            <a:off x="5934075" y="4221163"/>
            <a:ext cx="544513"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偏多</a:t>
            </a:r>
            <a:endParaRPr lang="zh-CN" altLang="en-US" sz="1400" dirty="0">
              <a:solidFill>
                <a:srgbClr val="000000"/>
              </a:solidFill>
            </a:endParaRPr>
          </a:p>
        </p:txBody>
      </p:sp>
      <p:sp>
        <p:nvSpPr>
          <p:cNvPr id="190488" name="矩形 33"/>
          <p:cNvSpPr/>
          <p:nvPr/>
        </p:nvSpPr>
        <p:spPr>
          <a:xfrm>
            <a:off x="6254750" y="4035425"/>
            <a:ext cx="544513"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偏少</a:t>
            </a:r>
            <a:endParaRPr lang="zh-CN" altLang="en-US" sz="1400" dirty="0">
              <a:solidFill>
                <a:srgbClr val="000000"/>
              </a:solidFill>
            </a:endParaRPr>
          </a:p>
        </p:txBody>
      </p:sp>
      <p:sp>
        <p:nvSpPr>
          <p:cNvPr id="190489" name="矩形 1024"/>
          <p:cNvSpPr/>
          <p:nvPr/>
        </p:nvSpPr>
        <p:spPr>
          <a:xfrm>
            <a:off x="7119938" y="2894013"/>
            <a:ext cx="544512"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合适</a:t>
            </a:r>
            <a:endParaRPr lang="zh-CN" altLang="en-US" sz="1400" dirty="0">
              <a:solidFill>
                <a:srgbClr val="000000"/>
              </a:solidFill>
            </a:endParaRPr>
          </a:p>
        </p:txBody>
      </p:sp>
      <p:sp>
        <p:nvSpPr>
          <p:cNvPr id="190490" name="矩形 1026"/>
          <p:cNvSpPr/>
          <p:nvPr/>
        </p:nvSpPr>
        <p:spPr>
          <a:xfrm>
            <a:off x="6902450" y="4057650"/>
            <a:ext cx="544513"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偏快</a:t>
            </a:r>
            <a:endParaRPr lang="zh-CN" altLang="en-US" sz="1400" dirty="0">
              <a:solidFill>
                <a:srgbClr val="000000"/>
              </a:solidFill>
            </a:endParaRPr>
          </a:p>
        </p:txBody>
      </p:sp>
      <p:sp>
        <p:nvSpPr>
          <p:cNvPr id="190491" name="矩形 1027"/>
          <p:cNvSpPr/>
          <p:nvPr/>
        </p:nvSpPr>
        <p:spPr>
          <a:xfrm>
            <a:off x="7302500" y="4273550"/>
            <a:ext cx="544513"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偏慢</a:t>
            </a:r>
            <a:endParaRPr lang="zh-CN" altLang="en-US" sz="1400" dirty="0">
              <a:solidFill>
                <a:srgbClr val="000000"/>
              </a:solidFill>
            </a:endParaRPr>
          </a:p>
        </p:txBody>
      </p:sp>
      <p:sp>
        <p:nvSpPr>
          <p:cNvPr id="190492" name="矩形 1029"/>
          <p:cNvSpPr/>
          <p:nvPr/>
        </p:nvSpPr>
        <p:spPr>
          <a:xfrm>
            <a:off x="8023225" y="2894013"/>
            <a:ext cx="723900"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非常好</a:t>
            </a:r>
            <a:endParaRPr lang="zh-CN" altLang="en-US" sz="1400" dirty="0">
              <a:solidFill>
                <a:srgbClr val="000000"/>
              </a:solidFill>
            </a:endParaRPr>
          </a:p>
        </p:txBody>
      </p:sp>
      <p:sp>
        <p:nvSpPr>
          <p:cNvPr id="190493" name="矩形 1030"/>
          <p:cNvSpPr/>
          <p:nvPr/>
        </p:nvSpPr>
        <p:spPr>
          <a:xfrm>
            <a:off x="7856538" y="4149725"/>
            <a:ext cx="723900" cy="3079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400" dirty="0">
                <a:solidFill>
                  <a:srgbClr val="000000"/>
                </a:solidFill>
              </a:rPr>
              <a:t>非常好</a:t>
            </a:r>
            <a:endParaRPr lang="zh-CN" altLang="en-US" sz="1400" dirty="0">
              <a:solidFill>
                <a:srgbClr val="000000"/>
              </a:solidFill>
            </a:endParaRPr>
          </a:p>
        </p:txBody>
      </p:sp>
      <p:grpSp>
        <p:nvGrpSpPr>
          <p:cNvPr id="190494" name="组合 39"/>
          <p:cNvGrpSpPr/>
          <p:nvPr/>
        </p:nvGrpSpPr>
        <p:grpSpPr>
          <a:xfrm>
            <a:off x="6804025" y="4941888"/>
            <a:ext cx="2195513" cy="2016125"/>
            <a:chOff x="6804025" y="4941888"/>
            <a:chExt cx="2195513" cy="2016125"/>
          </a:xfrm>
        </p:grpSpPr>
        <p:sp>
          <p:nvSpPr>
            <p:cNvPr id="190497"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endParaRPr lang="zh-CN" altLang="zh-CN" sz="1800" dirty="0">
                <a:latin typeface="Arial" panose="020B0604020202020204" pitchFamily="34" charset="0"/>
              </a:endParaRPr>
            </a:p>
          </p:txBody>
        </p:sp>
        <p:pic>
          <p:nvPicPr>
            <p:cNvPr id="42" name="图片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190499" name="Group 95"/>
            <p:cNvGrpSpPr/>
            <p:nvPr/>
          </p:nvGrpSpPr>
          <p:grpSpPr>
            <a:xfrm>
              <a:off x="6804025" y="4941888"/>
              <a:ext cx="2195513" cy="1943100"/>
              <a:chOff x="1701" y="346"/>
              <a:chExt cx="1179" cy="1179"/>
            </a:xfrm>
          </p:grpSpPr>
          <p:sp>
            <p:nvSpPr>
              <p:cNvPr id="61"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2"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3"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4"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5"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6"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0500" name="Group 69"/>
            <p:cNvGrpSpPr/>
            <p:nvPr/>
          </p:nvGrpSpPr>
          <p:grpSpPr>
            <a:xfrm>
              <a:off x="7380288" y="5732463"/>
              <a:ext cx="655637" cy="655637"/>
              <a:chOff x="335" y="3565"/>
              <a:chExt cx="957" cy="957"/>
            </a:xfrm>
          </p:grpSpPr>
          <p:grpSp>
            <p:nvGrpSpPr>
              <p:cNvPr id="190501" name="Group 70"/>
              <p:cNvGrpSpPr/>
              <p:nvPr/>
            </p:nvGrpSpPr>
            <p:grpSpPr>
              <a:xfrm>
                <a:off x="335" y="3565"/>
                <a:ext cx="957" cy="957"/>
                <a:chOff x="3739" y="2021"/>
                <a:chExt cx="1680" cy="1680"/>
              </a:xfrm>
            </p:grpSpPr>
            <p:grpSp>
              <p:nvGrpSpPr>
                <p:cNvPr id="190503" name="Group 71"/>
                <p:cNvGrpSpPr/>
                <p:nvPr/>
              </p:nvGrpSpPr>
              <p:grpSpPr>
                <a:xfrm>
                  <a:off x="3739" y="2021"/>
                  <a:ext cx="1679" cy="1679"/>
                  <a:chOff x="3604" y="1886"/>
                  <a:chExt cx="1679" cy="1679"/>
                </a:xfrm>
              </p:grpSpPr>
              <p:grpSp>
                <p:nvGrpSpPr>
                  <p:cNvPr id="190511" name="Group 72"/>
                  <p:cNvGrpSpPr/>
                  <p:nvPr/>
                </p:nvGrpSpPr>
                <p:grpSpPr>
                  <a:xfrm>
                    <a:off x="3604" y="1886"/>
                    <a:ext cx="1678" cy="1678"/>
                    <a:chOff x="3469" y="1751"/>
                    <a:chExt cx="1678" cy="1678"/>
                  </a:xfrm>
                </p:grpSpPr>
                <p:sp>
                  <p:nvSpPr>
                    <p:cNvPr id="59"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0"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0512" name="Group 75"/>
                  <p:cNvGrpSpPr/>
                  <p:nvPr/>
                </p:nvGrpSpPr>
                <p:grpSpPr>
                  <a:xfrm rot="2700000">
                    <a:off x="3605" y="1887"/>
                    <a:ext cx="1678" cy="1678"/>
                    <a:chOff x="3469" y="1751"/>
                    <a:chExt cx="1678" cy="1678"/>
                  </a:xfrm>
                </p:grpSpPr>
                <p:sp>
                  <p:nvSpPr>
                    <p:cNvPr id="57"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8"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190504" name="Group 78"/>
                <p:cNvGrpSpPr/>
                <p:nvPr/>
              </p:nvGrpSpPr>
              <p:grpSpPr>
                <a:xfrm rot="1320000">
                  <a:off x="3740" y="2022"/>
                  <a:ext cx="1679" cy="1679"/>
                  <a:chOff x="3604" y="1886"/>
                  <a:chExt cx="1679" cy="1679"/>
                </a:xfrm>
              </p:grpSpPr>
              <p:grpSp>
                <p:nvGrpSpPr>
                  <p:cNvPr id="190505" name="Group 79"/>
                  <p:cNvGrpSpPr/>
                  <p:nvPr/>
                </p:nvGrpSpPr>
                <p:grpSpPr>
                  <a:xfrm>
                    <a:off x="3604" y="1886"/>
                    <a:ext cx="1678" cy="1678"/>
                    <a:chOff x="3469" y="1751"/>
                    <a:chExt cx="1678" cy="1678"/>
                  </a:xfrm>
                </p:grpSpPr>
                <p:sp>
                  <p:nvSpPr>
                    <p:cNvPr id="53"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4"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0506" name="Group 82"/>
                  <p:cNvGrpSpPr/>
                  <p:nvPr/>
                </p:nvGrpSpPr>
                <p:grpSpPr>
                  <a:xfrm rot="2700000">
                    <a:off x="3605" y="1887"/>
                    <a:ext cx="1678" cy="1678"/>
                    <a:chOff x="3469" y="1751"/>
                    <a:chExt cx="1678" cy="1678"/>
                  </a:xfrm>
                </p:grpSpPr>
                <p:sp>
                  <p:nvSpPr>
                    <p:cNvPr id="51"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2"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190502"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endParaRPr lang="zh-CN" altLang="en-US" sz="1800" dirty="0">
                  <a:latin typeface="Arial" panose="020B0604020202020204" pitchFamily="34" charset="0"/>
                </a:endParaRPr>
              </a:p>
            </p:txBody>
          </p:sp>
        </p:grpSp>
      </p:grpSp>
      <p:sp>
        <p:nvSpPr>
          <p:cNvPr id="190495" name="TextBox 1"/>
          <p:cNvSpPr txBox="1"/>
          <p:nvPr/>
        </p:nvSpPr>
        <p:spPr>
          <a:xfrm>
            <a:off x="2601913" y="477838"/>
            <a:ext cx="3338512" cy="6477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3600" b="1" dirty="0">
                <a:solidFill>
                  <a:srgbClr val="C00000"/>
                </a:solidFill>
                <a:latin typeface="黑体" panose="02010609060101010101" pitchFamily="49" charset="-122"/>
                <a:ea typeface="黑体" panose="02010609060101010101" pitchFamily="49" charset="-122"/>
              </a:rPr>
              <a:t>访谈学生</a:t>
            </a:r>
            <a:endParaRPr lang="zh-CN" altLang="en-US" sz="3600" b="1" dirty="0">
              <a:solidFill>
                <a:srgbClr val="C00000"/>
              </a:solidFill>
              <a:latin typeface="黑体" panose="02010609060101010101" pitchFamily="49" charset="-122"/>
              <a:ea typeface="黑体" panose="02010609060101010101" pitchFamily="49" charset="-122"/>
            </a:endParaRPr>
          </a:p>
        </p:txBody>
      </p:sp>
      <p:pic>
        <p:nvPicPr>
          <p:cNvPr id="190496" name="图片 1"/>
          <p:cNvPicPr>
            <a:picLocks noChangeAspect="1"/>
          </p:cNvPicPr>
          <p:nvPr/>
        </p:nvPicPr>
        <p:blipFill>
          <a:blip r:embed="rId3">
            <a:clrChange>
              <a:clrFrom>
                <a:srgbClr val="DF6F4A"/>
              </a:clrFrom>
              <a:clrTo>
                <a:srgbClr val="DF6F4A">
                  <a:alpha val="0"/>
                </a:srgbClr>
              </a:clrTo>
            </a:clrChange>
          </a:blip>
          <a:srcRect b="4167"/>
          <a:stretch>
            <a:fillRect/>
          </a:stretch>
        </p:blipFill>
        <p:spPr>
          <a:xfrm>
            <a:off x="769938" y="46038"/>
            <a:ext cx="1785937" cy="2482850"/>
          </a:xfrm>
          <a:prstGeom prst="rect">
            <a:avLst/>
          </a:prstGeom>
          <a:noFill/>
          <a:ln w="9525">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1490" name="Rectangle 2"/>
          <p:cNvSpPr/>
          <p:nvPr/>
        </p:nvSpPr>
        <p:spPr>
          <a:xfrm>
            <a:off x="-36512" y="1052513"/>
            <a:ext cx="9180512"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91491" name="Rectangle 4"/>
          <p:cNvSpPr/>
          <p:nvPr/>
        </p:nvSpPr>
        <p:spPr>
          <a:xfrm>
            <a:off x="0" y="0"/>
            <a:ext cx="9144000"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91492"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1493"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1494"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1495"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1496"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41" name="组合 40"/>
          <p:cNvGrpSpPr/>
          <p:nvPr/>
        </p:nvGrpSpPr>
        <p:grpSpPr>
          <a:xfrm>
            <a:off x="3781425" y="2643188"/>
            <a:ext cx="1468438" cy="1506537"/>
            <a:chOff x="3995936" y="1995686"/>
            <a:chExt cx="1152128" cy="1152128"/>
          </a:xfrm>
        </p:grpSpPr>
        <p:sp>
          <p:nvSpPr>
            <p:cNvPr id="42" name="椭圆 41"/>
            <p:cNvSpPr/>
            <p:nvPr/>
          </p:nvSpPr>
          <p:spPr>
            <a:xfrm>
              <a:off x="3995936" y="1995686"/>
              <a:ext cx="1152128" cy="1152128"/>
            </a:xfrm>
            <a:prstGeom prst="ellipse">
              <a:avLst/>
            </a:prstGeom>
            <a:gradFill flip="none" rotWithShape="1">
              <a:gsLst>
                <a:gs pos="0">
                  <a:schemeClr val="tx1">
                    <a:lumMod val="65000"/>
                    <a:lumOff val="35000"/>
                  </a:schemeClr>
                </a:gs>
                <a:gs pos="100000">
                  <a:schemeClr val="tx1"/>
                </a:gs>
              </a:gsLst>
              <a:path path="circle">
                <a:fillToRect r="100000" b="100000"/>
              </a:path>
              <a:tileRect l="-100000" t="-100000"/>
            </a:gra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3" name="矩形 42"/>
            <p:cNvSpPr/>
            <p:nvPr/>
          </p:nvSpPr>
          <p:spPr>
            <a:xfrm>
              <a:off x="4098538" y="2274189"/>
              <a:ext cx="952506" cy="541358"/>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黑体" panose="02010609060101010101" pitchFamily="49" charset="-122"/>
                  <a:ea typeface="黑体" panose="02010609060101010101" pitchFamily="49" charset="-122"/>
                  <a:cs typeface="+mn-cs"/>
                </a:rPr>
                <a:t>改变</a:t>
              </a:r>
              <a:endParaRPr kumimoji="0" lang="zh-CN" altLang="en-US" sz="40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黑体" panose="02010609060101010101" pitchFamily="49" charset="-122"/>
                <a:ea typeface="黑体" panose="02010609060101010101" pitchFamily="49" charset="-122"/>
                <a:cs typeface="+mn-cs"/>
              </a:endParaRPr>
            </a:p>
          </p:txBody>
        </p:sp>
      </p:grpSp>
      <p:sp>
        <p:nvSpPr>
          <p:cNvPr id="46" name="矩形 45"/>
          <p:cNvSpPr/>
          <p:nvPr/>
        </p:nvSpPr>
        <p:spPr bwMode="auto">
          <a:xfrm>
            <a:off x="1311282" y="2360612"/>
            <a:ext cx="1951261" cy="70788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w="17780" cmpd="sng">
                  <a:noFill/>
                  <a:prstDash val="solid"/>
                  <a:miter lim="800000"/>
                </a:ln>
                <a:solidFill>
                  <a:schemeClr val="bg1">
                    <a:alpha val="0"/>
                  </a:schemeClr>
                </a:solidFill>
                <a:effectLst/>
                <a:uLnTx/>
                <a:uFillTx/>
                <a:latin typeface="+mn-lt"/>
                <a:ea typeface="+mn-ea"/>
                <a:cs typeface="+mn-cs"/>
              </a:rPr>
              <a:t>LINK 1</a:t>
            </a:r>
            <a:endParaRPr kumimoji="0" lang="zh-CN" altLang="en-US" sz="4000" b="0" i="0" u="none" strike="noStrike" kern="1200" cap="none" spc="0" normalizeH="0" baseline="0" noProof="0" dirty="0">
              <a:ln w="17780" cmpd="sng">
                <a:noFill/>
                <a:prstDash val="solid"/>
                <a:miter lim="800000"/>
              </a:ln>
              <a:solidFill>
                <a:schemeClr val="bg1">
                  <a:alpha val="0"/>
                </a:schemeClr>
              </a:solidFill>
              <a:effectLst/>
              <a:uLnTx/>
              <a:uFillTx/>
              <a:latin typeface="+mn-lt"/>
              <a:ea typeface="+mn-ea"/>
              <a:cs typeface="+mn-cs"/>
            </a:endParaRPr>
          </a:p>
        </p:txBody>
      </p:sp>
      <p:sp>
        <p:nvSpPr>
          <p:cNvPr id="49" name="矩形 48"/>
          <p:cNvSpPr/>
          <p:nvPr/>
        </p:nvSpPr>
        <p:spPr bwMode="auto">
          <a:xfrm>
            <a:off x="3419879" y="4005344"/>
            <a:ext cx="1951171" cy="70788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w="17780" cmpd="sng">
                  <a:noFill/>
                  <a:prstDash val="solid"/>
                  <a:miter lim="800000"/>
                </a:ln>
                <a:solidFill>
                  <a:schemeClr val="bg1">
                    <a:alpha val="0"/>
                  </a:schemeClr>
                </a:solidFill>
                <a:effectLst/>
                <a:uLnTx/>
                <a:uFillTx/>
                <a:latin typeface="+mn-lt"/>
                <a:ea typeface="+mn-ea"/>
                <a:cs typeface="+mn-cs"/>
              </a:rPr>
              <a:t>LINK 1</a:t>
            </a:r>
            <a:endParaRPr kumimoji="0" lang="zh-CN" altLang="en-US" sz="4000" b="0" i="0" u="none" strike="noStrike" kern="1200" cap="none" spc="0" normalizeH="0" baseline="0" noProof="0" dirty="0">
              <a:ln w="17780" cmpd="sng">
                <a:noFill/>
                <a:prstDash val="solid"/>
                <a:miter lim="800000"/>
              </a:ln>
              <a:solidFill>
                <a:schemeClr val="bg1">
                  <a:alpha val="0"/>
                </a:schemeClr>
              </a:solidFill>
              <a:effectLst/>
              <a:uLnTx/>
              <a:uFillTx/>
              <a:latin typeface="+mn-lt"/>
              <a:ea typeface="+mn-ea"/>
              <a:cs typeface="+mn-cs"/>
            </a:endParaRPr>
          </a:p>
        </p:txBody>
      </p:sp>
      <p:sp>
        <p:nvSpPr>
          <p:cNvPr id="52" name="矩形 51"/>
          <p:cNvSpPr/>
          <p:nvPr/>
        </p:nvSpPr>
        <p:spPr bwMode="auto">
          <a:xfrm>
            <a:off x="-1751013" y="1462501"/>
            <a:ext cx="1951075" cy="70788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w="17780" cmpd="sng">
                  <a:noFill/>
                  <a:prstDash val="solid"/>
                  <a:miter lim="800000"/>
                </a:ln>
                <a:solidFill>
                  <a:schemeClr val="bg1">
                    <a:alpha val="0"/>
                  </a:schemeClr>
                </a:solidFill>
                <a:effectLst/>
                <a:uLnTx/>
                <a:uFillTx/>
                <a:latin typeface="+mn-lt"/>
                <a:ea typeface="+mn-ea"/>
                <a:cs typeface="+mn-cs"/>
              </a:rPr>
              <a:t>LINK 1</a:t>
            </a:r>
            <a:endParaRPr kumimoji="0" lang="zh-CN" altLang="en-US" sz="4000" b="0" i="0" u="none" strike="noStrike" kern="1200" cap="none" spc="0" normalizeH="0" baseline="0" noProof="0" dirty="0">
              <a:ln w="17780" cmpd="sng">
                <a:noFill/>
                <a:prstDash val="solid"/>
                <a:miter lim="800000"/>
              </a:ln>
              <a:solidFill>
                <a:schemeClr val="bg1">
                  <a:alpha val="0"/>
                </a:schemeClr>
              </a:solidFill>
              <a:effectLst/>
              <a:uLnTx/>
              <a:uFillTx/>
              <a:latin typeface="+mn-lt"/>
              <a:ea typeface="+mn-ea"/>
              <a:cs typeface="+mn-cs"/>
            </a:endParaRPr>
          </a:p>
        </p:txBody>
      </p:sp>
      <p:sp>
        <p:nvSpPr>
          <p:cNvPr id="55" name="矩形 54"/>
          <p:cNvSpPr/>
          <p:nvPr/>
        </p:nvSpPr>
        <p:spPr bwMode="auto">
          <a:xfrm>
            <a:off x="-299244" y="3657767"/>
            <a:ext cx="1951244" cy="70788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w="17780" cmpd="sng">
                  <a:noFill/>
                  <a:prstDash val="solid"/>
                  <a:miter lim="800000"/>
                </a:ln>
                <a:solidFill>
                  <a:schemeClr val="bg1">
                    <a:alpha val="0"/>
                  </a:schemeClr>
                </a:solidFill>
                <a:effectLst/>
                <a:uLnTx/>
                <a:uFillTx/>
                <a:latin typeface="+mn-lt"/>
                <a:ea typeface="+mn-ea"/>
                <a:cs typeface="+mn-cs"/>
              </a:rPr>
              <a:t>LINK 1</a:t>
            </a:r>
            <a:endParaRPr kumimoji="0" lang="zh-CN" altLang="en-US" sz="4000" b="0" i="0" u="none" strike="noStrike" kern="1200" cap="none" spc="0" normalizeH="0" baseline="0" noProof="0" dirty="0">
              <a:ln w="17780" cmpd="sng">
                <a:noFill/>
                <a:prstDash val="solid"/>
                <a:miter lim="800000"/>
              </a:ln>
              <a:solidFill>
                <a:schemeClr val="bg1">
                  <a:alpha val="0"/>
                </a:schemeClr>
              </a:solidFill>
              <a:effectLst/>
              <a:uLnTx/>
              <a:uFillTx/>
              <a:latin typeface="+mn-lt"/>
              <a:ea typeface="+mn-ea"/>
              <a:cs typeface="+mn-cs"/>
            </a:endParaRPr>
          </a:p>
        </p:txBody>
      </p:sp>
      <p:sp>
        <p:nvSpPr>
          <p:cNvPr id="58" name="矩形 57"/>
          <p:cNvSpPr/>
          <p:nvPr/>
        </p:nvSpPr>
        <p:spPr bwMode="auto">
          <a:xfrm>
            <a:off x="892850" y="772595"/>
            <a:ext cx="1951738" cy="70788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w="17780" cmpd="sng">
                  <a:noFill/>
                  <a:prstDash val="solid"/>
                  <a:miter lim="800000"/>
                </a:ln>
                <a:solidFill>
                  <a:schemeClr val="bg1">
                    <a:alpha val="0"/>
                  </a:schemeClr>
                </a:solidFill>
                <a:effectLst/>
                <a:uLnTx/>
                <a:uFillTx/>
                <a:latin typeface="+mn-lt"/>
                <a:ea typeface="+mn-ea"/>
                <a:cs typeface="+mn-cs"/>
              </a:rPr>
              <a:t>LINK 1</a:t>
            </a:r>
            <a:endParaRPr kumimoji="0" lang="zh-CN" altLang="en-US" sz="4000" b="0" i="0" u="none" strike="noStrike" kern="1200" cap="none" spc="0" normalizeH="0" baseline="0" noProof="0" dirty="0">
              <a:ln w="17780" cmpd="sng">
                <a:noFill/>
                <a:prstDash val="solid"/>
                <a:miter lim="800000"/>
              </a:ln>
              <a:solidFill>
                <a:schemeClr val="bg1">
                  <a:alpha val="0"/>
                </a:schemeClr>
              </a:solidFill>
              <a:effectLst/>
              <a:uLnTx/>
              <a:uFillTx/>
              <a:latin typeface="+mn-lt"/>
              <a:ea typeface="+mn-ea"/>
              <a:cs typeface="+mn-cs"/>
            </a:endParaRPr>
          </a:p>
        </p:txBody>
      </p:sp>
      <p:sp>
        <p:nvSpPr>
          <p:cNvPr id="61" name="矩形 60"/>
          <p:cNvSpPr/>
          <p:nvPr/>
        </p:nvSpPr>
        <p:spPr bwMode="auto">
          <a:xfrm>
            <a:off x="814552" y="4883623"/>
            <a:ext cx="1951429" cy="70788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w="17780" cmpd="sng">
                  <a:noFill/>
                  <a:prstDash val="solid"/>
                  <a:miter lim="800000"/>
                </a:ln>
                <a:solidFill>
                  <a:schemeClr val="bg1">
                    <a:alpha val="0"/>
                  </a:schemeClr>
                </a:solidFill>
                <a:effectLst/>
                <a:uLnTx/>
                <a:uFillTx/>
                <a:latin typeface="+mn-lt"/>
                <a:ea typeface="+mn-ea"/>
                <a:cs typeface="+mn-cs"/>
              </a:rPr>
              <a:t>LINK 1</a:t>
            </a:r>
            <a:endParaRPr kumimoji="0" lang="zh-CN" altLang="en-US" sz="4000" b="0" i="0" u="none" strike="noStrike" kern="1200" cap="none" spc="0" normalizeH="0" baseline="0" noProof="0" dirty="0">
              <a:ln w="17780" cmpd="sng">
                <a:noFill/>
                <a:prstDash val="solid"/>
                <a:miter lim="800000"/>
              </a:ln>
              <a:solidFill>
                <a:schemeClr val="bg1">
                  <a:alpha val="0"/>
                </a:schemeClr>
              </a:solidFill>
              <a:effectLst/>
              <a:uLnTx/>
              <a:uFillTx/>
              <a:latin typeface="+mn-lt"/>
              <a:ea typeface="+mn-ea"/>
              <a:cs typeface="+mn-cs"/>
            </a:endParaRPr>
          </a:p>
        </p:txBody>
      </p:sp>
      <p:grpSp>
        <p:nvGrpSpPr>
          <p:cNvPr id="191504" name="组合 61"/>
          <p:cNvGrpSpPr/>
          <p:nvPr/>
        </p:nvGrpSpPr>
        <p:grpSpPr>
          <a:xfrm>
            <a:off x="323850" y="5892800"/>
            <a:ext cx="966788" cy="985838"/>
            <a:chOff x="814388" y="5516563"/>
            <a:chExt cx="1447800" cy="1476375"/>
          </a:xfrm>
        </p:grpSpPr>
        <p:grpSp>
          <p:nvGrpSpPr>
            <p:cNvPr id="191511" name="Group 89"/>
            <p:cNvGrpSpPr/>
            <p:nvPr/>
          </p:nvGrpSpPr>
          <p:grpSpPr>
            <a:xfrm>
              <a:off x="873125" y="5516563"/>
              <a:ext cx="1389063" cy="1349375"/>
              <a:chOff x="1701" y="346"/>
              <a:chExt cx="1179" cy="1179"/>
            </a:xfrm>
          </p:grpSpPr>
          <p:sp>
            <p:nvSpPr>
              <p:cNvPr id="65" name="Oval 90"/>
              <p:cNvSpPr>
                <a:spLocks noChangeArrowheads="1"/>
              </p:cNvSpPr>
              <p:nvPr/>
            </p:nvSpPr>
            <p:spPr bwMode="auto">
              <a:xfrm>
                <a:off x="1702" y="346"/>
                <a:ext cx="1178" cy="1180"/>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6" name="AutoShape 91"/>
              <p:cNvSpPr>
                <a:spLocks noChangeArrowheads="1"/>
              </p:cNvSpPr>
              <p:nvPr/>
            </p:nvSpPr>
            <p:spPr bwMode="auto">
              <a:xfrm>
                <a:off x="1720" y="483"/>
                <a:ext cx="252"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7" name="AutoShape 92"/>
              <p:cNvSpPr>
                <a:spLocks noChangeArrowheads="1"/>
              </p:cNvSpPr>
              <p:nvPr/>
            </p:nvSpPr>
            <p:spPr bwMode="auto">
              <a:xfrm rot="20824793" flipH="1">
                <a:off x="2561" y="406"/>
                <a:ext cx="278" cy="848"/>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8" name="AutoShape 93"/>
              <p:cNvSpPr>
                <a:spLocks noChangeArrowheads="1"/>
              </p:cNvSpPr>
              <p:nvPr/>
            </p:nvSpPr>
            <p:spPr bwMode="auto">
              <a:xfrm rot="5285890" flipH="1">
                <a:off x="2191" y="1026"/>
                <a:ext cx="185" cy="7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9" name="Oval 94"/>
              <p:cNvSpPr>
                <a:spLocks noChangeArrowheads="1"/>
              </p:cNvSpPr>
              <p:nvPr/>
            </p:nvSpPr>
            <p:spPr bwMode="auto">
              <a:xfrm>
                <a:off x="1800" y="1245"/>
                <a:ext cx="182" cy="183"/>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0" name="Oval 95"/>
              <p:cNvSpPr>
                <a:spLocks noChangeArrowheads="1"/>
              </p:cNvSpPr>
              <p:nvPr/>
            </p:nvSpPr>
            <p:spPr bwMode="auto">
              <a:xfrm rot="20049586" flipH="1">
                <a:off x="1710" y="394"/>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91512" name="Picture 70"/>
            <p:cNvPicPr>
              <a:picLocks noChangeAspect="1"/>
            </p:cNvPicPr>
            <p:nvPr/>
          </p:nvPicPr>
          <p:blipFill>
            <a:blip r:embed="rId1"/>
            <a:stretch>
              <a:fillRect/>
            </a:stretch>
          </p:blipFill>
          <p:spPr>
            <a:xfrm>
              <a:off x="814388" y="5622925"/>
              <a:ext cx="1414462" cy="1370013"/>
            </a:xfrm>
            <a:prstGeom prst="rect">
              <a:avLst/>
            </a:prstGeom>
            <a:noFill/>
            <a:ln w="9525">
              <a:noFill/>
            </a:ln>
          </p:spPr>
        </p:pic>
      </p:grpSp>
      <p:sp>
        <p:nvSpPr>
          <p:cNvPr id="71" name="矩形 26"/>
          <p:cNvSpPr/>
          <p:nvPr/>
        </p:nvSpPr>
        <p:spPr>
          <a:xfrm>
            <a:off x="5370513" y="3060700"/>
            <a:ext cx="3813175"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dirty="0">
                <a:solidFill>
                  <a:srgbClr val="000000"/>
                </a:solidFill>
                <a:latin typeface="微软雅黑" panose="020B0503020204020204" charset="-122"/>
                <a:ea typeface="微软雅黑" panose="020B0503020204020204" charset="-122"/>
              </a:rPr>
              <a:t>创建学科资源库</a:t>
            </a:r>
            <a:endParaRPr lang="zh-CN" altLang="en-US" dirty="0">
              <a:solidFill>
                <a:srgbClr val="000000"/>
              </a:solidFill>
              <a:latin typeface="微软雅黑" panose="020B0503020204020204" charset="-122"/>
              <a:ea typeface="微软雅黑" panose="020B0503020204020204" charset="-122"/>
            </a:endParaRPr>
          </a:p>
        </p:txBody>
      </p:sp>
      <p:sp>
        <p:nvSpPr>
          <p:cNvPr id="72" name="矩形 20"/>
          <p:cNvSpPr/>
          <p:nvPr/>
        </p:nvSpPr>
        <p:spPr>
          <a:xfrm>
            <a:off x="900113" y="1843088"/>
            <a:ext cx="3300412"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dirty="0">
                <a:solidFill>
                  <a:srgbClr val="000000"/>
                </a:solidFill>
                <a:latin typeface="微软雅黑" panose="020B0503020204020204" charset="-122"/>
                <a:ea typeface="微软雅黑" panose="020B0503020204020204" charset="-122"/>
              </a:rPr>
              <a:t>设置</a:t>
            </a:r>
            <a:r>
              <a:rPr lang="en-US" altLang="zh-CN" dirty="0">
                <a:solidFill>
                  <a:srgbClr val="000000"/>
                </a:solidFill>
                <a:latin typeface="微软雅黑" panose="020B0503020204020204" charset="-122"/>
                <a:ea typeface="微软雅黑" panose="020B0503020204020204" charset="-122"/>
              </a:rPr>
              <a:t>TED</a:t>
            </a:r>
            <a:r>
              <a:rPr lang="zh-CN" altLang="en-US" dirty="0">
                <a:solidFill>
                  <a:srgbClr val="000000"/>
                </a:solidFill>
                <a:latin typeface="微软雅黑" panose="020B0503020204020204" charset="-122"/>
                <a:ea typeface="微软雅黑" panose="020B0503020204020204" charset="-122"/>
              </a:rPr>
              <a:t>课程</a:t>
            </a:r>
            <a:endParaRPr lang="zh-CN" altLang="en-US" dirty="0">
              <a:solidFill>
                <a:srgbClr val="000000"/>
              </a:solidFill>
              <a:latin typeface="微软雅黑" panose="020B0503020204020204" charset="-122"/>
              <a:ea typeface="微软雅黑" panose="020B0503020204020204" charset="-122"/>
            </a:endParaRPr>
          </a:p>
        </p:txBody>
      </p:sp>
      <p:sp>
        <p:nvSpPr>
          <p:cNvPr id="191507" name="矩形 11"/>
          <p:cNvSpPr/>
          <p:nvPr/>
        </p:nvSpPr>
        <p:spPr>
          <a:xfrm>
            <a:off x="4729163" y="1836738"/>
            <a:ext cx="3011487"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dirty="0">
                <a:latin typeface="微软雅黑" panose="020B0503020204020204" charset="-122"/>
                <a:ea typeface="微软雅黑" panose="020B0503020204020204" charset="-122"/>
              </a:rPr>
              <a:t>制作微视频</a:t>
            </a:r>
            <a:endParaRPr lang="zh-CN" altLang="en-US" dirty="0">
              <a:latin typeface="微软雅黑" panose="020B0503020204020204" charset="-122"/>
              <a:ea typeface="微软雅黑" panose="020B0503020204020204" charset="-122"/>
            </a:endParaRPr>
          </a:p>
        </p:txBody>
      </p:sp>
      <p:sp>
        <p:nvSpPr>
          <p:cNvPr id="74" name="矩形 23"/>
          <p:cNvSpPr/>
          <p:nvPr/>
        </p:nvSpPr>
        <p:spPr>
          <a:xfrm>
            <a:off x="-285750" y="3060700"/>
            <a:ext cx="4330700" cy="584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dirty="0">
                <a:solidFill>
                  <a:srgbClr val="000000"/>
                </a:solidFill>
                <a:latin typeface="微软雅黑" panose="020B0503020204020204" charset="-122"/>
                <a:ea typeface="微软雅黑" panose="020B0503020204020204" charset="-122"/>
              </a:rPr>
              <a:t>搭建数字化平台</a:t>
            </a:r>
            <a:endParaRPr lang="zh-CN" altLang="en-US" dirty="0">
              <a:solidFill>
                <a:srgbClr val="000000"/>
              </a:solidFill>
              <a:latin typeface="微软雅黑" panose="020B0503020204020204" charset="-122"/>
              <a:ea typeface="微软雅黑" panose="020B0503020204020204" charset="-122"/>
            </a:endParaRPr>
          </a:p>
        </p:txBody>
      </p:sp>
      <p:sp>
        <p:nvSpPr>
          <p:cNvPr id="75" name="矩形 17"/>
          <p:cNvSpPr/>
          <p:nvPr/>
        </p:nvSpPr>
        <p:spPr>
          <a:xfrm>
            <a:off x="4716463" y="4211638"/>
            <a:ext cx="3538537"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dirty="0">
                <a:solidFill>
                  <a:srgbClr val="000000"/>
                </a:solidFill>
                <a:latin typeface="微软雅黑" panose="020B0503020204020204" charset="-122"/>
                <a:ea typeface="微软雅黑" panose="020B0503020204020204" charset="-122"/>
              </a:rPr>
              <a:t>制作数字故事</a:t>
            </a:r>
            <a:endParaRPr lang="zh-CN" altLang="en-US" dirty="0">
              <a:solidFill>
                <a:srgbClr val="000000"/>
              </a:solidFill>
              <a:latin typeface="微软雅黑" panose="020B0503020204020204" charset="-122"/>
              <a:ea typeface="微软雅黑" panose="020B0503020204020204" charset="-122"/>
            </a:endParaRPr>
          </a:p>
        </p:txBody>
      </p:sp>
      <p:sp>
        <p:nvSpPr>
          <p:cNvPr id="76" name="矩形 29"/>
          <p:cNvSpPr/>
          <p:nvPr/>
        </p:nvSpPr>
        <p:spPr>
          <a:xfrm>
            <a:off x="323850" y="4211638"/>
            <a:ext cx="4449763" cy="58578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b="1" dirty="0">
                <a:solidFill>
                  <a:srgbClr val="000000"/>
                </a:solidFill>
                <a:latin typeface="Calibri" panose="020F0502020204030204" pitchFamily="34" charset="0"/>
              </a:rPr>
              <a:t>践行翻转课堂</a:t>
            </a:r>
            <a:endParaRPr lang="zh-CN" altLang="en-US" b="1" dirty="0">
              <a:solidFill>
                <a:srgbClr val="0000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41"/>
                                        </p:tgtEl>
                                        <p:attrNameLst>
                                          <p:attrName>style.visibility</p:attrName>
                                        </p:attrNameLst>
                                      </p:cBhvr>
                                      <p:to>
                                        <p:strVal val="visible"/>
                                      </p:to>
                                    </p:set>
                                    <p:anim calcmode="lin" valueType="num">
                                      <p:cBhvr>
                                        <p:cTn id="7" dur="200" fill="hold"/>
                                        <p:tgtEl>
                                          <p:spTgt spid="41"/>
                                        </p:tgtEl>
                                        <p:attrNameLst>
                                          <p:attrName>ppt_w</p:attrName>
                                        </p:attrNameLst>
                                      </p:cBhvr>
                                      <p:tavLst>
                                        <p:tav tm="0">
                                          <p:val>
                                            <p:fltVal val="0.000000"/>
                                          </p:val>
                                        </p:tav>
                                        <p:tav tm="100000">
                                          <p:val>
                                            <p:strVal val="#ppt_w"/>
                                          </p:val>
                                        </p:tav>
                                      </p:tavLst>
                                    </p:anim>
                                    <p:anim calcmode="lin" valueType="num">
                                      <p:cBhvr>
                                        <p:cTn id="8" dur="200" fill="hold"/>
                                        <p:tgtEl>
                                          <p:spTgt spid="41"/>
                                        </p:tgtEl>
                                        <p:attrNameLst>
                                          <p:attrName>ppt_h</p:attrName>
                                        </p:attrNameLst>
                                      </p:cBhvr>
                                      <p:tavLst>
                                        <p:tav tm="0">
                                          <p:val>
                                            <p:fltVal val="0.000000"/>
                                          </p:val>
                                        </p:tav>
                                        <p:tav tm="100000">
                                          <p:val>
                                            <p:strVal val="#ppt_h"/>
                                          </p:val>
                                        </p:tav>
                                      </p:tavLst>
                                    </p:anim>
                                    <p:animEffect transition="in" filter="fade">
                                      <p:cBhvr>
                                        <p:cTn id="9" dur="200"/>
                                        <p:tgtEl>
                                          <p:spTgt spid="41"/>
                                        </p:tgtEl>
                                      </p:cBhvr>
                                    </p:animEffect>
                                  </p:childTnLst>
                                </p:cTn>
                              </p:par>
                              <p:par>
                                <p:cTn id="10" presetID="6" presetClass="emph" presetSubtype="0" fill="hold" nodeType="withEffect">
                                  <p:stCondLst>
                                    <p:cond delay="700"/>
                                  </p:stCondLst>
                                  <p:childTnLst>
                                    <p:animScale>
                                      <p:cBhvr>
                                        <p:cTn id="11" dur="200" fill="hold"/>
                                        <p:tgtEl>
                                          <p:spTgt spid="41"/>
                                        </p:tgtEl>
                                      </p:cBhvr>
                                      <p:by x="110000" y="110000"/>
                                    </p:animScale>
                                  </p:childTnLst>
                                </p:cTn>
                              </p:par>
                              <p:par>
                                <p:cTn id="12" presetID="6" presetClass="emph" presetSubtype="0" fill="hold" nodeType="withEffect">
                                  <p:stCondLst>
                                    <p:cond delay="900"/>
                                  </p:stCondLst>
                                  <p:childTnLst>
                                    <p:animScale>
                                      <p:cBhvr>
                                        <p:cTn id="13" dur="100" fill="hold"/>
                                        <p:tgtEl>
                                          <p:spTgt spid="41"/>
                                        </p:tgtEl>
                                      </p:cBhvr>
                                      <p:by x="90000" y="90000"/>
                                    </p:animScale>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anim calcmode="lin" valueType="num">
                                      <p:cBhvr>
                                        <p:cTn id="18" dur="500" fill="hold"/>
                                        <p:tgtEl>
                                          <p:spTgt spid="72"/>
                                        </p:tgtEl>
                                        <p:attrNameLst>
                                          <p:attrName>ppt_x</p:attrName>
                                        </p:attrNameLst>
                                      </p:cBhvr>
                                      <p:tavLst>
                                        <p:tav tm="0">
                                          <p:val>
                                            <p:strVal val="#ppt_x"/>
                                          </p:val>
                                        </p:tav>
                                        <p:tav tm="100000">
                                          <p:val>
                                            <p:strVal val="#ppt_x"/>
                                          </p:val>
                                        </p:tav>
                                      </p:tavLst>
                                    </p:anim>
                                    <p:anim calcmode="lin" valueType="num">
                                      <p:cBhvr>
                                        <p:cTn id="19" dur="500" fill="hold"/>
                                        <p:tgtEl>
                                          <p:spTgt spid="7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500"/>
                                        <p:tgtEl>
                                          <p:spTgt spid="74"/>
                                        </p:tgtEl>
                                      </p:cBhvr>
                                    </p:animEffect>
                                    <p:anim calcmode="lin" valueType="num">
                                      <p:cBhvr>
                                        <p:cTn id="24" dur="500" fill="hold"/>
                                        <p:tgtEl>
                                          <p:spTgt spid="74"/>
                                        </p:tgtEl>
                                        <p:attrNameLst>
                                          <p:attrName>ppt_x</p:attrName>
                                        </p:attrNameLst>
                                      </p:cBhvr>
                                      <p:tavLst>
                                        <p:tav tm="0">
                                          <p:val>
                                            <p:strVal val="#ppt_x"/>
                                          </p:val>
                                        </p:tav>
                                        <p:tav tm="100000">
                                          <p:val>
                                            <p:strVal val="#ppt_x"/>
                                          </p:val>
                                        </p:tav>
                                      </p:tavLst>
                                    </p:anim>
                                    <p:anim calcmode="lin" valueType="num">
                                      <p:cBhvr>
                                        <p:cTn id="25" dur="500" fill="hold"/>
                                        <p:tgtEl>
                                          <p:spTgt spid="7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500"/>
                                        <p:tgtEl>
                                          <p:spTgt spid="71"/>
                                        </p:tgtEl>
                                      </p:cBhvr>
                                    </p:animEffect>
                                    <p:anim calcmode="lin" valueType="num">
                                      <p:cBhvr>
                                        <p:cTn id="30" dur="500" fill="hold"/>
                                        <p:tgtEl>
                                          <p:spTgt spid="71"/>
                                        </p:tgtEl>
                                        <p:attrNameLst>
                                          <p:attrName>ppt_x</p:attrName>
                                        </p:attrNameLst>
                                      </p:cBhvr>
                                      <p:tavLst>
                                        <p:tav tm="0">
                                          <p:val>
                                            <p:strVal val="#ppt_x"/>
                                          </p:val>
                                        </p:tav>
                                        <p:tav tm="100000">
                                          <p:val>
                                            <p:strVal val="#ppt_x"/>
                                          </p:val>
                                        </p:tav>
                                      </p:tavLst>
                                    </p:anim>
                                    <p:anim calcmode="lin" valueType="num">
                                      <p:cBhvr>
                                        <p:cTn id="31" dur="500" fill="hold"/>
                                        <p:tgtEl>
                                          <p:spTgt spid="71"/>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anim calcmode="lin" valueType="num">
                                      <p:cBhvr>
                                        <p:cTn id="36" dur="500" fill="hold"/>
                                        <p:tgtEl>
                                          <p:spTgt spid="76"/>
                                        </p:tgtEl>
                                        <p:attrNameLst>
                                          <p:attrName>ppt_x</p:attrName>
                                        </p:attrNameLst>
                                      </p:cBhvr>
                                      <p:tavLst>
                                        <p:tav tm="0">
                                          <p:val>
                                            <p:strVal val="#ppt_x"/>
                                          </p:val>
                                        </p:tav>
                                        <p:tav tm="100000">
                                          <p:val>
                                            <p:strVal val="#ppt_x"/>
                                          </p:val>
                                        </p:tav>
                                      </p:tavLst>
                                    </p:anim>
                                    <p:anim calcmode="lin" valueType="num">
                                      <p:cBhvr>
                                        <p:cTn id="37" dur="500" fill="hold"/>
                                        <p:tgtEl>
                                          <p:spTgt spid="76"/>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75"/>
                                        </p:tgtEl>
                                        <p:attrNameLst>
                                          <p:attrName>style.visibility</p:attrName>
                                        </p:attrNameLst>
                                      </p:cBhvr>
                                      <p:to>
                                        <p:strVal val="visible"/>
                                      </p:to>
                                    </p:set>
                                    <p:animEffect transition="in" filter="fade">
                                      <p:cBhvr>
                                        <p:cTn id="41" dur="500"/>
                                        <p:tgtEl>
                                          <p:spTgt spid="75"/>
                                        </p:tgtEl>
                                      </p:cBhvr>
                                    </p:animEffect>
                                    <p:anim calcmode="lin" valueType="num">
                                      <p:cBhvr>
                                        <p:cTn id="42" dur="500" fill="hold"/>
                                        <p:tgtEl>
                                          <p:spTgt spid="75"/>
                                        </p:tgtEl>
                                        <p:attrNameLst>
                                          <p:attrName>ppt_x</p:attrName>
                                        </p:attrNameLst>
                                      </p:cBhvr>
                                      <p:tavLst>
                                        <p:tav tm="0">
                                          <p:val>
                                            <p:strVal val="#ppt_x"/>
                                          </p:val>
                                        </p:tav>
                                        <p:tav tm="100000">
                                          <p:val>
                                            <p:strVal val="#ppt_x"/>
                                          </p:val>
                                        </p:tav>
                                      </p:tavLst>
                                    </p:anim>
                                    <p:anim calcmode="lin" valueType="num">
                                      <p:cBhvr>
                                        <p:cTn id="43" dur="500" fill="hold"/>
                                        <p:tgtEl>
                                          <p:spTgt spid="75"/>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8" presetClass="emph" presetSubtype="0" fill="hold" nodeType="afterEffect">
                                  <p:stCondLst>
                                    <p:cond delay="0"/>
                                  </p:stCondLst>
                                  <p:childTnLst>
                                    <p:animRot by="43200000">
                                      <p:cBhvr>
                                        <p:cTn id="46" dur="400" fill="hold"/>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4" grpId="0"/>
      <p:bldP spid="75" grpId="0"/>
      <p:bldP spid="7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3538" name="Rectangle 2"/>
          <p:cNvSpPr/>
          <p:nvPr/>
        </p:nvSpPr>
        <p:spPr>
          <a:xfrm>
            <a:off x="-36512" y="1052513"/>
            <a:ext cx="9180512"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93539" name="Rectangle 4"/>
          <p:cNvSpPr/>
          <p:nvPr/>
        </p:nvSpPr>
        <p:spPr>
          <a:xfrm>
            <a:off x="0" y="0"/>
            <a:ext cx="9144000"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93540"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3541"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3542"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3543"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3544"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40" name="图片 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4" y="4582689"/>
            <a:ext cx="1438912" cy="179863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sp>
        <p:nvSpPr>
          <p:cNvPr id="193546" name="Rectangle 3"/>
          <p:cNvSpPr txBox="1"/>
          <p:nvPr/>
        </p:nvSpPr>
        <p:spPr>
          <a:xfrm>
            <a:off x="611188" y="1125538"/>
            <a:ext cx="7993062" cy="4319587"/>
          </a:xfrm>
          <a:prstGeom prst="rect">
            <a:avLst/>
          </a:prstGeom>
          <a:noFill/>
          <a:ln w="9525">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dirty="0">
                <a:latin typeface="微软雅黑" panose="020B0503020204020204" charset="-122"/>
                <a:ea typeface="微软雅黑" panose="020B0503020204020204" charset="-122"/>
              </a:rPr>
              <a:t>   “在基础教育领域，我们的慕课与西方并不完全相同，我们的慕课课程是有体系的，是建立在学校教育的逻辑性、系统性上的，它呈现出的不是零散的知识片段而是有逻辑层次的知识体系。”</a:t>
            </a:r>
            <a:endParaRPr lang="en-US" altLang="zh-CN" dirty="0">
              <a:latin typeface="微软雅黑" panose="020B0503020204020204" charset="-122"/>
              <a:ea typeface="微软雅黑" panose="020B0503020204020204" charset="-122"/>
            </a:endParaRPr>
          </a:p>
          <a:p>
            <a:pPr marL="0" lvl="0" indent="0" eaLnBrk="1" hangingPunct="1">
              <a:spcBef>
                <a:spcPct val="0"/>
              </a:spcBef>
              <a:buNone/>
            </a:pPr>
            <a:r>
              <a:rPr lang="en-US" altLang="zh-CN" sz="2800" dirty="0">
                <a:solidFill>
                  <a:srgbClr val="FF0000"/>
                </a:solidFill>
                <a:latin typeface="微软雅黑" panose="020B0503020204020204" charset="-122"/>
                <a:ea typeface="微软雅黑" panose="020B0503020204020204" charset="-122"/>
              </a:rPr>
              <a:t>       </a:t>
            </a:r>
            <a:r>
              <a:rPr lang="en-US" altLang="zh-CN" sz="2800" dirty="0">
                <a:solidFill>
                  <a:srgbClr val="0000FF"/>
                </a:solidFill>
                <a:latin typeface="微软雅黑" panose="020B0503020204020204" charset="-122"/>
                <a:ea typeface="微软雅黑" panose="020B0503020204020204" charset="-122"/>
              </a:rPr>
              <a:t>——</a:t>
            </a:r>
            <a:r>
              <a:rPr lang="zh-CN" altLang="en-US" sz="2800" dirty="0">
                <a:solidFill>
                  <a:srgbClr val="0000FF"/>
                </a:solidFill>
                <a:latin typeface="微软雅黑" panose="020B0503020204020204" charset="-122"/>
                <a:ea typeface="微软雅黑" panose="020B0503020204020204" charset="-122"/>
              </a:rPr>
              <a:t>摘自</a:t>
            </a:r>
            <a:r>
              <a:rPr lang="en-US" altLang="zh-CN" sz="2800" dirty="0">
                <a:solidFill>
                  <a:srgbClr val="0000FF"/>
                </a:solidFill>
                <a:latin typeface="微软雅黑" panose="020B0503020204020204" charset="-122"/>
                <a:ea typeface="微软雅黑" panose="020B0503020204020204" charset="-122"/>
              </a:rPr>
              <a:t>《</a:t>
            </a:r>
            <a:r>
              <a:rPr lang="zh-CN" altLang="en-US" sz="2800" dirty="0">
                <a:solidFill>
                  <a:srgbClr val="0000FF"/>
                </a:solidFill>
                <a:latin typeface="微软雅黑" panose="020B0503020204020204" charset="-122"/>
                <a:ea typeface="微软雅黑" panose="020B0503020204020204" charset="-122"/>
              </a:rPr>
              <a:t>慕课：一场正在到来的教育变革</a:t>
            </a:r>
            <a:r>
              <a:rPr lang="en-US" altLang="zh-CN" sz="2800" dirty="0">
                <a:solidFill>
                  <a:srgbClr val="0000FF"/>
                </a:solidFill>
                <a:latin typeface="微软雅黑" panose="020B0503020204020204" charset="-122"/>
                <a:ea typeface="微软雅黑" panose="020B0503020204020204" charset="-122"/>
              </a:rPr>
              <a:t>》</a:t>
            </a:r>
            <a:r>
              <a:rPr lang="zh-CN" altLang="en-US" sz="2800" dirty="0">
                <a:solidFill>
                  <a:srgbClr val="0000FF"/>
                </a:solidFill>
                <a:latin typeface="微软雅黑" panose="020B0503020204020204" charset="-122"/>
                <a:ea typeface="微软雅黑" panose="020B0503020204020204" charset="-122"/>
              </a:rPr>
              <a:t>专访华东师大国际慕课研究中心主任陈玉琨</a:t>
            </a:r>
            <a:endParaRPr lang="zh-CN" altLang="en-US" sz="3600" dirty="0">
              <a:solidFill>
                <a:srgbClr val="0000FF"/>
              </a:solidFill>
              <a:latin typeface="微软雅黑" panose="020B0503020204020204" charset="-122"/>
              <a:ea typeface="微软雅黑" panose="020B0503020204020204" charset="-122"/>
            </a:endParaRP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5586" name="Rectangle 2"/>
          <p:cNvSpPr/>
          <p:nvPr/>
        </p:nvSpPr>
        <p:spPr>
          <a:xfrm>
            <a:off x="-36512" y="1052513"/>
            <a:ext cx="9180512"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95587" name="Rectangle 4"/>
          <p:cNvSpPr/>
          <p:nvPr/>
        </p:nvSpPr>
        <p:spPr>
          <a:xfrm>
            <a:off x="0" y="0"/>
            <a:ext cx="9144000"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95588"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5589"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5590"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5591"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5592"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aphicFrame>
        <p:nvGraphicFramePr>
          <p:cNvPr id="41" name="图示 40"/>
          <p:cNvGraphicFramePr/>
          <p:nvPr/>
        </p:nvGraphicFramePr>
        <p:xfrm>
          <a:off x="1620440" y="1324520"/>
          <a:ext cx="5688634" cy="376019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44" name="图示 43"/>
          <p:cNvGraphicFramePr/>
          <p:nvPr/>
        </p:nvGraphicFramePr>
        <p:xfrm>
          <a:off x="35495" y="210174"/>
          <a:ext cx="9165082" cy="573910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95595" name="组合 41"/>
          <p:cNvGrpSpPr/>
          <p:nvPr/>
        </p:nvGrpSpPr>
        <p:grpSpPr>
          <a:xfrm>
            <a:off x="323850" y="5892800"/>
            <a:ext cx="966788" cy="985838"/>
            <a:chOff x="814388" y="5516563"/>
            <a:chExt cx="1447800" cy="1476375"/>
          </a:xfrm>
        </p:grpSpPr>
        <p:grpSp>
          <p:nvGrpSpPr>
            <p:cNvPr id="195596" name="Group 89"/>
            <p:cNvGrpSpPr/>
            <p:nvPr/>
          </p:nvGrpSpPr>
          <p:grpSpPr>
            <a:xfrm>
              <a:off x="873125" y="5516563"/>
              <a:ext cx="1389063" cy="1349375"/>
              <a:chOff x="1701" y="346"/>
              <a:chExt cx="1179" cy="1179"/>
            </a:xfrm>
          </p:grpSpPr>
          <p:sp>
            <p:nvSpPr>
              <p:cNvPr id="46" name="Oval 90"/>
              <p:cNvSpPr>
                <a:spLocks noChangeArrowheads="1"/>
              </p:cNvSpPr>
              <p:nvPr/>
            </p:nvSpPr>
            <p:spPr bwMode="auto">
              <a:xfrm>
                <a:off x="1702" y="346"/>
                <a:ext cx="1178" cy="1180"/>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7" name="AutoShape 91"/>
              <p:cNvSpPr>
                <a:spLocks noChangeArrowheads="1"/>
              </p:cNvSpPr>
              <p:nvPr/>
            </p:nvSpPr>
            <p:spPr bwMode="auto">
              <a:xfrm>
                <a:off x="1720" y="483"/>
                <a:ext cx="252"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8" name="AutoShape 92"/>
              <p:cNvSpPr>
                <a:spLocks noChangeArrowheads="1"/>
              </p:cNvSpPr>
              <p:nvPr/>
            </p:nvSpPr>
            <p:spPr bwMode="auto">
              <a:xfrm rot="20824793" flipH="1">
                <a:off x="2561" y="406"/>
                <a:ext cx="278" cy="848"/>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9" name="AutoShape 93"/>
              <p:cNvSpPr>
                <a:spLocks noChangeArrowheads="1"/>
              </p:cNvSpPr>
              <p:nvPr/>
            </p:nvSpPr>
            <p:spPr bwMode="auto">
              <a:xfrm rot="5285890" flipH="1">
                <a:off x="2191" y="1026"/>
                <a:ext cx="185" cy="7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 name="Oval 94"/>
              <p:cNvSpPr>
                <a:spLocks noChangeArrowheads="1"/>
              </p:cNvSpPr>
              <p:nvPr/>
            </p:nvSpPr>
            <p:spPr bwMode="auto">
              <a:xfrm>
                <a:off x="1800" y="1245"/>
                <a:ext cx="182" cy="183"/>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 name="Oval 95"/>
              <p:cNvSpPr>
                <a:spLocks noChangeArrowheads="1"/>
              </p:cNvSpPr>
              <p:nvPr/>
            </p:nvSpPr>
            <p:spPr bwMode="auto">
              <a:xfrm rot="20049586" flipH="1">
                <a:off x="1710" y="394"/>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195597" name="Picture 70"/>
            <p:cNvPicPr>
              <a:picLocks noChangeAspect="1"/>
            </p:cNvPicPr>
            <p:nvPr/>
          </p:nvPicPr>
          <p:blipFill>
            <a:blip r:embed="rId11"/>
            <a:stretch>
              <a:fillRect/>
            </a:stretch>
          </p:blipFill>
          <p:spPr>
            <a:xfrm>
              <a:off x="814388" y="5622925"/>
              <a:ext cx="1414462" cy="1370013"/>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circle(out)">
                                      <p:cBhvr>
                                        <p:cTn id="12" dur="3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7634" name="Rectangle 2"/>
          <p:cNvSpPr/>
          <p:nvPr/>
        </p:nvSpPr>
        <p:spPr>
          <a:xfrm>
            <a:off x="-36512" y="1052513"/>
            <a:ext cx="9180512"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197635" name="Rectangle 4"/>
          <p:cNvSpPr/>
          <p:nvPr/>
        </p:nvSpPr>
        <p:spPr>
          <a:xfrm>
            <a:off x="0" y="0"/>
            <a:ext cx="9144000"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197636"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7637"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7638"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7639"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197640"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40" name="图片 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4" y="4582689"/>
            <a:ext cx="1438912" cy="179863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sp>
        <p:nvSpPr>
          <p:cNvPr id="42" name="Rectangle 3"/>
          <p:cNvSpPr txBox="1">
            <a:spLocks noChangeArrowheads="1"/>
          </p:cNvSpPr>
          <p:nvPr/>
        </p:nvSpPr>
        <p:spPr>
          <a:xfrm>
            <a:off x="539750" y="1557338"/>
            <a:ext cx="8640763" cy="4319588"/>
          </a:xfrm>
          <a:prstGeom prst="rect">
            <a:avLst/>
          </a:prstGeom>
        </p:spPr>
        <p:txBody>
          <a:bodyPr/>
          <a:lstStyle/>
          <a:p>
            <a:pPr marR="0" defTabSz="914400" eaLnBrk="1" hangingPunct="1">
              <a:buClrTx/>
              <a:buSzTx/>
              <a:buFontTx/>
              <a:buNone/>
              <a:defRPr/>
            </a:pPr>
            <a:r>
              <a:rPr kumimoji="0" lang="en-US" altLang="zh-CN" sz="2800" kern="0" cap="none" spc="0" normalizeH="0" baseline="0" noProof="0" dirty="0">
                <a:latin typeface="微软雅黑" panose="020B0503020204020204" charset="-122"/>
                <a:ea typeface="微软雅黑" panose="020B0503020204020204" charset="-122"/>
                <a:cs typeface="+mn-cs"/>
              </a:rPr>
              <a:t>1. </a:t>
            </a:r>
            <a:r>
              <a:rPr kumimoji="0" lang="zh-CN" altLang="en-US" sz="2800" kern="0" cap="none" spc="0" normalizeH="0" baseline="0" noProof="0" dirty="0">
                <a:latin typeface="微软雅黑" panose="020B0503020204020204" charset="-122"/>
                <a:ea typeface="微软雅黑" panose="020B0503020204020204" charset="-122"/>
                <a:cs typeface="+mn-cs"/>
              </a:rPr>
              <a:t>根据课程标准与学科自身的逻辑构建知识图谱</a:t>
            </a:r>
            <a:endParaRPr kumimoji="0" lang="en-US" altLang="zh-CN" sz="2800" kern="0" cap="none" spc="0" normalizeH="0" baseline="0" noProof="0" dirty="0">
              <a:latin typeface="微软雅黑" panose="020B0503020204020204" charset="-122"/>
              <a:ea typeface="微软雅黑" panose="020B0503020204020204" charset="-122"/>
              <a:cs typeface="+mn-cs"/>
            </a:endParaRPr>
          </a:p>
          <a:p>
            <a:pPr marR="0" defTabSz="914400" eaLnBrk="1" hangingPunct="1">
              <a:buClrTx/>
              <a:buSzTx/>
              <a:buFontTx/>
              <a:buNone/>
              <a:defRPr/>
            </a:pPr>
            <a:r>
              <a:rPr kumimoji="0" lang="en-US" altLang="zh-CN" sz="2800" kern="0" cap="none" spc="0" normalizeH="0" baseline="0" noProof="0" dirty="0">
                <a:latin typeface="微软雅黑" panose="020B0503020204020204" charset="-122"/>
                <a:ea typeface="微软雅黑" panose="020B0503020204020204" charset="-122"/>
                <a:cs typeface="+mn-cs"/>
              </a:rPr>
              <a:t>     </a:t>
            </a:r>
            <a:r>
              <a:rPr kumimoji="0" lang="zh-CN" altLang="en-US" sz="2800" kern="0" cap="none" spc="0" normalizeH="0" baseline="0" noProof="0" dirty="0">
                <a:latin typeface="微软雅黑" panose="020B0503020204020204" charset="-122"/>
                <a:ea typeface="微软雅黑" panose="020B0503020204020204" charset="-122"/>
                <a:cs typeface="+mn-cs"/>
              </a:rPr>
              <a:t>（理清知识及相互关系）；</a:t>
            </a:r>
            <a:endParaRPr kumimoji="0" lang="en-US" altLang="zh-CN" sz="2800" kern="0" cap="none" spc="0" normalizeH="0" baseline="0" noProof="0" dirty="0">
              <a:latin typeface="微软雅黑" panose="020B0503020204020204" charset="-122"/>
              <a:ea typeface="微软雅黑" panose="020B0503020204020204" charset="-122"/>
              <a:cs typeface="+mn-cs"/>
            </a:endParaRPr>
          </a:p>
          <a:p>
            <a:pPr marR="0" defTabSz="914400" eaLnBrk="1" hangingPunct="1">
              <a:buClrTx/>
              <a:buSzTx/>
              <a:buFontTx/>
              <a:buNone/>
              <a:defRPr/>
            </a:pPr>
            <a:r>
              <a:rPr kumimoji="0" lang="en-US" altLang="zh-CN" sz="2800" kern="0" cap="none" spc="0" normalizeH="0" baseline="0" noProof="0" dirty="0">
                <a:latin typeface="微软雅黑" panose="020B0503020204020204" charset="-122"/>
                <a:ea typeface="微软雅黑" panose="020B0503020204020204" charset="-122"/>
                <a:cs typeface="+mn-cs"/>
              </a:rPr>
              <a:t>2. </a:t>
            </a:r>
            <a:r>
              <a:rPr kumimoji="0" lang="zh-CN" altLang="en-US" sz="2800" kern="0" cap="none" spc="0" normalizeH="0" baseline="0" noProof="0" dirty="0">
                <a:latin typeface="微软雅黑" panose="020B0503020204020204" charset="-122"/>
                <a:ea typeface="微软雅黑" panose="020B0503020204020204" charset="-122"/>
                <a:cs typeface="+mn-cs"/>
              </a:rPr>
              <a:t>根据目标与相关内容优化表现方式；</a:t>
            </a:r>
            <a:endParaRPr kumimoji="0" lang="en-US" altLang="zh-CN" sz="2800" kern="0" cap="none" spc="0" normalizeH="0" baseline="0" noProof="0" dirty="0">
              <a:latin typeface="微软雅黑" panose="020B0503020204020204" charset="-122"/>
              <a:ea typeface="微软雅黑" panose="020B0503020204020204" charset="-122"/>
              <a:cs typeface="+mn-cs"/>
            </a:endParaRPr>
          </a:p>
          <a:p>
            <a:pPr marR="0" defTabSz="914400" eaLnBrk="1" hangingPunct="1">
              <a:buClrTx/>
              <a:buSzTx/>
              <a:buFontTx/>
              <a:buNone/>
              <a:defRPr/>
            </a:pPr>
            <a:r>
              <a:rPr kumimoji="0" lang="en-US" altLang="zh-CN" sz="2800" kern="0" cap="none" spc="0" normalizeH="0" baseline="0" noProof="0" dirty="0">
                <a:latin typeface="微软雅黑" panose="020B0503020204020204" charset="-122"/>
                <a:ea typeface="微软雅黑" panose="020B0503020204020204" charset="-122"/>
                <a:cs typeface="+mn-cs"/>
              </a:rPr>
              <a:t>3. </a:t>
            </a:r>
            <a:r>
              <a:rPr kumimoji="0" lang="zh-CN" altLang="en-US" sz="2800" kern="0" cap="none" spc="0" normalizeH="0" baseline="0" noProof="0" dirty="0">
                <a:latin typeface="微软雅黑" panose="020B0503020204020204" charset="-122"/>
                <a:ea typeface="微软雅黑" panose="020B0503020204020204" charset="-122"/>
                <a:cs typeface="+mn-cs"/>
              </a:rPr>
              <a:t>根据教学目标设计进行进阶作业与单元测试；</a:t>
            </a:r>
            <a:endParaRPr kumimoji="0" lang="en-US" altLang="zh-CN" sz="2800" kern="0" cap="none" spc="0" normalizeH="0" baseline="0" noProof="0" dirty="0">
              <a:latin typeface="微软雅黑" panose="020B0503020204020204" charset="-122"/>
              <a:ea typeface="微软雅黑" panose="020B0503020204020204" charset="-122"/>
              <a:cs typeface="+mn-cs"/>
            </a:endParaRPr>
          </a:p>
          <a:p>
            <a:pPr marR="0" defTabSz="914400" eaLnBrk="1" hangingPunct="1">
              <a:buClrTx/>
              <a:buSzTx/>
              <a:buFontTx/>
              <a:buNone/>
              <a:defRPr/>
            </a:pPr>
            <a:r>
              <a:rPr kumimoji="0" lang="en-US" altLang="zh-CN" sz="2800" kern="0" cap="none" spc="0" normalizeH="0" baseline="0" noProof="0" dirty="0">
                <a:latin typeface="微软雅黑" panose="020B0503020204020204" charset="-122"/>
                <a:ea typeface="微软雅黑" panose="020B0503020204020204" charset="-122"/>
                <a:cs typeface="+mn-cs"/>
              </a:rPr>
              <a:t>4. </a:t>
            </a:r>
            <a:r>
              <a:rPr kumimoji="0" lang="zh-CN" altLang="en-US" sz="2800" kern="0" cap="none" spc="0" normalizeH="0" baseline="0" noProof="0" dirty="0">
                <a:latin typeface="微软雅黑" panose="020B0503020204020204" charset="-122"/>
                <a:ea typeface="微软雅黑" panose="020B0503020204020204" charset="-122"/>
                <a:cs typeface="+mn-cs"/>
              </a:rPr>
              <a:t>设计在线师生与生生互动的途径与方式。</a:t>
            </a:r>
            <a:endParaRPr kumimoji="0" lang="en-US" altLang="zh-CN" sz="2800" kern="0" cap="none" spc="0" normalizeH="0" baseline="0" noProof="0" dirty="0">
              <a:latin typeface="微软雅黑" panose="020B0503020204020204" charset="-122"/>
              <a:ea typeface="微软雅黑" panose="020B0503020204020204" charset="-122"/>
              <a:cs typeface="+mn-cs"/>
            </a:endParaRPr>
          </a:p>
          <a:p>
            <a:pPr marL="342900" marR="0" indent="-342900" defTabSz="914400" eaLnBrk="1" hangingPunct="1">
              <a:buClrTx/>
              <a:buSzTx/>
              <a:buFontTx/>
              <a:buNone/>
              <a:defRPr/>
            </a:pPr>
            <a:r>
              <a:rPr kumimoji="0" lang="en-US" altLang="zh-CN" sz="2800" kern="0" cap="none" spc="0" normalizeH="0" baseline="0" noProof="0" dirty="0">
                <a:solidFill>
                  <a:srgbClr val="FF0000"/>
                </a:solidFill>
                <a:latin typeface="微软雅黑" panose="020B0503020204020204" charset="-122"/>
                <a:ea typeface="微软雅黑" panose="020B0503020204020204" charset="-122"/>
                <a:cs typeface="+mn-cs"/>
              </a:rPr>
              <a:t>     </a:t>
            </a:r>
            <a:endParaRPr kumimoji="0" lang="en-US" altLang="zh-CN" sz="2800" kern="0" cap="none" spc="0" normalizeH="0" baseline="0" noProof="0" dirty="0">
              <a:solidFill>
                <a:srgbClr val="FF0000"/>
              </a:solidFill>
              <a:latin typeface="微软雅黑" panose="020B0503020204020204" charset="-122"/>
              <a:ea typeface="微软雅黑" panose="020B0503020204020204" charset="-122"/>
              <a:cs typeface="+mn-cs"/>
            </a:endParaRPr>
          </a:p>
          <a:p>
            <a:pPr marL="342900" marR="0" indent="-342900" defTabSz="914400" eaLnBrk="1" hangingPunct="1">
              <a:buClrTx/>
              <a:buSzTx/>
              <a:buFontTx/>
              <a:buNone/>
              <a:defRPr/>
            </a:pPr>
            <a:r>
              <a:rPr kumimoji="0" lang="en-US" altLang="zh-CN" sz="2800" kern="0" cap="none" spc="0" normalizeH="0" baseline="0" noProof="0" dirty="0">
                <a:solidFill>
                  <a:srgbClr val="FF0000"/>
                </a:solidFill>
                <a:latin typeface="微软雅黑" panose="020B0503020204020204" charset="-122"/>
                <a:ea typeface="微软雅黑" panose="020B0503020204020204" charset="-122"/>
                <a:cs typeface="+mn-cs"/>
              </a:rPr>
              <a:t>       </a:t>
            </a:r>
            <a:r>
              <a:rPr kumimoji="0" lang="en-US" altLang="zh-CN" sz="2800" kern="0" cap="none" spc="0" normalizeH="0" baseline="0" noProof="0" dirty="0">
                <a:solidFill>
                  <a:srgbClr val="0000FF"/>
                </a:solidFill>
                <a:latin typeface="微软雅黑" panose="020B0503020204020204" charset="-122"/>
                <a:ea typeface="微软雅黑" panose="020B0503020204020204" charset="-122"/>
                <a:cs typeface="+mn-cs"/>
              </a:rPr>
              <a:t>——</a:t>
            </a:r>
            <a:r>
              <a:rPr kumimoji="0" lang="zh-CN" altLang="en-US" sz="2800" kern="0" cap="none" spc="0" normalizeH="0" baseline="0" noProof="0" dirty="0">
                <a:solidFill>
                  <a:srgbClr val="0000FF"/>
                </a:solidFill>
                <a:latin typeface="微软雅黑" panose="020B0503020204020204" charset="-122"/>
                <a:ea typeface="微软雅黑" panose="020B0503020204020204" charset="-122"/>
                <a:cs typeface="+mn-cs"/>
              </a:rPr>
              <a:t>华东师大国际慕课研究中心主任陈玉琨教授</a:t>
            </a:r>
            <a:endParaRPr kumimoji="0" lang="zh-CN" altLang="en-US" sz="2800" kern="0" cap="none" spc="0" normalizeH="0" baseline="0" noProof="0" dirty="0">
              <a:solidFill>
                <a:srgbClr val="0000FF"/>
              </a:solidFill>
              <a:latin typeface="微软雅黑" panose="020B0503020204020204" charset="-122"/>
              <a:ea typeface="微软雅黑" panose="020B0503020204020204" charset="-122"/>
              <a:cs typeface="+mn-cs"/>
            </a:endParaRPr>
          </a:p>
        </p:txBody>
      </p:sp>
      <p:sp>
        <p:nvSpPr>
          <p:cNvPr id="197643" name="TextBox 3"/>
          <p:cNvSpPr txBox="1"/>
          <p:nvPr/>
        </p:nvSpPr>
        <p:spPr>
          <a:xfrm>
            <a:off x="34925" y="627063"/>
            <a:ext cx="4537075" cy="923925"/>
          </a:xfrm>
          <a:prstGeom prst="rect">
            <a:avLst/>
          </a:prstGeom>
          <a:solidFill>
            <a:schemeClr val="bg1">
              <a:alpha val="0"/>
            </a:schemeClr>
          </a:solidFill>
          <a:ln w="9525">
            <a:noFill/>
          </a:ln>
        </p:spPr>
        <p:txBody>
          <a:bodyPr anchor="ctr" anchorCtr="1">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lnSpc>
                <a:spcPct val="150000"/>
              </a:lnSpc>
              <a:spcBef>
                <a:spcPct val="0"/>
              </a:spcBef>
              <a:buNone/>
            </a:pPr>
            <a:r>
              <a:rPr lang="zh-CN" altLang="en-US" sz="3600" b="1" dirty="0">
                <a:solidFill>
                  <a:srgbClr val="FF0000"/>
                </a:solidFill>
                <a:latin typeface="黑体" panose="02010609060101010101" pitchFamily="49" charset="-122"/>
                <a:ea typeface="黑体" panose="02010609060101010101" pitchFamily="49" charset="-122"/>
              </a:rPr>
              <a:t>“点赞”</a:t>
            </a:r>
            <a:r>
              <a:rPr lang="zh-CN" altLang="en-US" sz="3600" b="1" dirty="0">
                <a:latin typeface="黑体" panose="02010609060101010101" pitchFamily="49" charset="-122"/>
                <a:ea typeface="黑体" panose="02010609060101010101" pitchFamily="49" charset="-122"/>
              </a:rPr>
              <a:t>北郊初中</a:t>
            </a:r>
            <a:endParaRPr lang="en-US" altLang="zh-CN" sz="3600" b="1" dirty="0">
              <a:latin typeface="黑体" panose="02010609060101010101" pitchFamily="49" charset="-122"/>
              <a:ea typeface="黑体" panose="02010609060101010101" pitchFamily="49" charset="-122"/>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Rectangle 2"/>
          <p:cNvSpPr/>
          <p:nvPr/>
        </p:nvSpPr>
        <p:spPr>
          <a:xfrm>
            <a:off x="-36512" y="1052513"/>
            <a:ext cx="9180512"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76803" name="Rectangle 4"/>
          <p:cNvSpPr/>
          <p:nvPr/>
        </p:nvSpPr>
        <p:spPr>
          <a:xfrm>
            <a:off x="0" y="0"/>
            <a:ext cx="9144000"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76804"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6805"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6806"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6807"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6808"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41" name="组合 40"/>
          <p:cNvGrpSpPr/>
          <p:nvPr/>
        </p:nvGrpSpPr>
        <p:grpSpPr>
          <a:xfrm>
            <a:off x="3930650" y="1928813"/>
            <a:ext cx="1260475" cy="1262062"/>
            <a:chOff x="6228184" y="2931790"/>
            <a:chExt cx="864096" cy="864096"/>
          </a:xfrm>
        </p:grpSpPr>
        <p:sp>
          <p:nvSpPr>
            <p:cNvPr id="42" name="椭圆 41"/>
            <p:cNvSpPr/>
            <p:nvPr/>
          </p:nvSpPr>
          <p:spPr>
            <a:xfrm>
              <a:off x="6228184" y="2931790"/>
              <a:ext cx="864096" cy="864096"/>
            </a:xfrm>
            <a:prstGeom prst="ellipse">
              <a:avLst/>
            </a:prstGeom>
            <a:gradFill>
              <a:gsLst>
                <a:gs pos="97000">
                  <a:schemeClr val="tx1">
                    <a:lumMod val="95000"/>
                    <a:lumOff val="5000"/>
                  </a:schemeClr>
                </a:gs>
                <a:gs pos="50000">
                  <a:schemeClr val="tx1">
                    <a:lumMod val="85000"/>
                    <a:lumOff val="15000"/>
                  </a:schemeClr>
                </a:gs>
                <a:gs pos="1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mn-lt"/>
                <a:ea typeface="+mn-ea"/>
                <a:cs typeface="+mn-cs"/>
              </a:endParaRPr>
            </a:p>
          </p:txBody>
        </p:sp>
        <p:sp>
          <p:nvSpPr>
            <p:cNvPr id="43" name="矩形 42"/>
            <p:cNvSpPr/>
            <p:nvPr/>
          </p:nvSpPr>
          <p:spPr>
            <a:xfrm>
              <a:off x="6266167" y="3125481"/>
              <a:ext cx="788139" cy="442523"/>
            </a:xfrm>
            <a:prstGeom prst="rect">
              <a:avLst/>
            </a:prstGeom>
            <a:noFill/>
          </p:spPr>
          <p:txBody>
            <a:bodyPr wrap="none">
              <a:spAutoFit/>
              <a:scene3d>
                <a:camera prst="orthographicFront"/>
                <a:lightRig rig="soft" dir="t">
                  <a:rot lat="0" lon="0" rev="10800000"/>
                </a:lightRig>
              </a:scene3d>
              <a:sp3d>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150" normalizeH="0" baseline="0" noProof="0" dirty="0">
                  <a:ln w="11430"/>
                  <a:solidFill>
                    <a:srgbClr val="F8F8F8"/>
                  </a:solidFill>
                  <a:effectLst/>
                  <a:uLnTx/>
                  <a:uFillTx/>
                  <a:latin typeface="黑体" panose="02010609060101010101" pitchFamily="49" charset="-122"/>
                  <a:ea typeface="黑体" panose="02010609060101010101" pitchFamily="49" charset="-122"/>
                  <a:cs typeface="+mn-cs"/>
                </a:rPr>
                <a:t>改变</a:t>
              </a:r>
              <a:endParaRPr kumimoji="0" lang="zh-CN" altLang="en-US" sz="3600" b="1" i="0" u="none" strike="noStrike" kern="1200" cap="none" spc="150" normalizeH="0" baseline="0" noProof="0" dirty="0">
                <a:ln w="11430"/>
                <a:solidFill>
                  <a:srgbClr val="F8F8F8"/>
                </a:solidFill>
                <a:effectLst/>
                <a:uLnTx/>
                <a:uFillTx/>
                <a:latin typeface="黑体" panose="02010609060101010101" pitchFamily="49" charset="-122"/>
                <a:ea typeface="黑体" panose="02010609060101010101" pitchFamily="49" charset="-122"/>
                <a:cs typeface="+mn-cs"/>
              </a:endParaRPr>
            </a:p>
          </p:txBody>
        </p:sp>
      </p:grpSp>
      <p:sp>
        <p:nvSpPr>
          <p:cNvPr id="44" name="矩形 43"/>
          <p:cNvSpPr/>
          <p:nvPr/>
        </p:nvSpPr>
        <p:spPr>
          <a:xfrm>
            <a:off x="640868" y="2060848"/>
            <a:ext cx="7840609" cy="92333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rPr>
              <a:t>1.</a:t>
            </a:r>
            <a:r>
              <a:rPr kumimoji="0" lang="zh-CN" altLang="en-US"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rPr>
              <a:t>改变教师教研队伍建设</a:t>
            </a:r>
            <a:endParaRPr kumimoji="0" lang="zh-CN" altLang="en-US" sz="5400" b="1" i="0" u="none" strike="noStrike" kern="1200" cap="none" spc="0" normalizeH="0" baseline="0" noProof="0" dirty="0">
              <a:ln w="1905">
                <a:noFill/>
              </a:ln>
              <a:gradFill>
                <a:gsLst>
                  <a:gs pos="50000">
                    <a:srgbClr val="FF6000"/>
                  </a:gs>
                  <a:gs pos="0">
                    <a:srgbClr val="FFC000"/>
                  </a:gs>
                  <a:gs pos="100000">
                    <a:srgbClr val="FF0000"/>
                  </a:gs>
                </a:gsLst>
                <a:lin ang="5400000" scaled="0"/>
              </a:gradFill>
              <a:effectLst/>
              <a:uLnTx/>
              <a:uFillTx/>
              <a:latin typeface="黑体" panose="02010609060101010101" pitchFamily="49" charset="-122"/>
              <a:ea typeface="黑体" panose="02010609060101010101" pitchFamily="49" charset="-122"/>
              <a:cs typeface="+mn-cs"/>
            </a:endParaRPr>
          </a:p>
        </p:txBody>
      </p:sp>
      <p:grpSp>
        <p:nvGrpSpPr>
          <p:cNvPr id="21515" name="7"/>
          <p:cNvGrpSpPr/>
          <p:nvPr/>
        </p:nvGrpSpPr>
        <p:grpSpPr>
          <a:xfrm>
            <a:off x="3275013" y="549275"/>
            <a:ext cx="2520950" cy="1554163"/>
            <a:chOff x="395536" y="434818"/>
            <a:chExt cx="2520280" cy="1554908"/>
          </a:xfrm>
        </p:grpSpPr>
        <p:sp>
          <p:nvSpPr>
            <p:cNvPr id="46" name="矩形 45"/>
            <p:cNvSpPr/>
            <p:nvPr/>
          </p:nvSpPr>
          <p:spPr>
            <a:xfrm>
              <a:off x="395536" y="434818"/>
              <a:ext cx="2520280" cy="15549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6820" name="矩形 29"/>
            <p:cNvSpPr/>
            <p:nvPr/>
          </p:nvSpPr>
          <p:spPr>
            <a:xfrm>
              <a:off x="789311" y="521317"/>
              <a:ext cx="1732707" cy="1385659"/>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理念</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知识本位</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a:t>
              </a:r>
              <a:endParaRPr lang="en-US" altLang="zh-CN" sz="2000" b="1" dirty="0">
                <a:solidFill>
                  <a:srgbClr val="000000"/>
                </a:solidFill>
                <a:latin typeface="Calibri" panose="020F0502020204030204" pitchFamily="34" charset="0"/>
              </a:endParaRPr>
            </a:p>
            <a:p>
              <a:pPr marL="0" lvl="0" indent="0" algn="ctr" eaLnBrk="1" hangingPunct="1">
                <a:spcBef>
                  <a:spcPct val="0"/>
                </a:spcBef>
                <a:buNone/>
              </a:pPr>
              <a:r>
                <a:rPr lang="zh-CN" altLang="en-US" sz="2000" b="1" dirty="0">
                  <a:solidFill>
                    <a:srgbClr val="000000"/>
                  </a:solidFill>
                  <a:latin typeface="Calibri" panose="020F0502020204030204" pitchFamily="34" charset="0"/>
                </a:rPr>
                <a:t>综合素质本位</a:t>
              </a:r>
              <a:endParaRPr lang="zh-CN" altLang="en-US" sz="2000" b="1" dirty="0">
                <a:solidFill>
                  <a:srgbClr val="000000"/>
                </a:solidFill>
                <a:latin typeface="Calibri" panose="020F0502020204030204" pitchFamily="34" charset="0"/>
              </a:endParaRPr>
            </a:p>
          </p:txBody>
        </p:sp>
      </p:grpSp>
      <p:grpSp>
        <p:nvGrpSpPr>
          <p:cNvPr id="21516" name="8"/>
          <p:cNvGrpSpPr/>
          <p:nvPr/>
        </p:nvGrpSpPr>
        <p:grpSpPr>
          <a:xfrm>
            <a:off x="5381625" y="2997200"/>
            <a:ext cx="3294063" cy="2303463"/>
            <a:chOff x="395536" y="327553"/>
            <a:chExt cx="2520280" cy="2305861"/>
          </a:xfrm>
        </p:grpSpPr>
        <p:sp>
          <p:nvSpPr>
            <p:cNvPr id="49" name="矩形 48"/>
            <p:cNvSpPr/>
            <p:nvPr/>
          </p:nvSpPr>
          <p:spPr>
            <a:xfrm>
              <a:off x="395536" y="327553"/>
              <a:ext cx="2520280" cy="169403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6818" name="矩形 32"/>
            <p:cNvSpPr/>
            <p:nvPr/>
          </p:nvSpPr>
          <p:spPr>
            <a:xfrm>
              <a:off x="547452" y="454336"/>
              <a:ext cx="2216448" cy="217907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lnSpc>
                  <a:spcPts val="3500"/>
                </a:lnSpc>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创新</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lnSpc>
                  <a:spcPts val="3500"/>
                </a:lnSpc>
                <a:spcBef>
                  <a:spcPct val="0"/>
                </a:spcBef>
                <a:buNone/>
              </a:pPr>
              <a:r>
                <a:rPr lang="en-US" altLang="zh-CN" sz="2400" b="1" dirty="0">
                  <a:solidFill>
                    <a:srgbClr val="000000"/>
                  </a:solidFill>
                  <a:latin typeface="Calibri" panose="020F0502020204030204" pitchFamily="34" charset="0"/>
                </a:rPr>
                <a:t>1.</a:t>
              </a:r>
              <a:r>
                <a:rPr lang="zh-CN" altLang="en-US" sz="2400" b="1" dirty="0">
                  <a:solidFill>
                    <a:srgbClr val="000000"/>
                  </a:solidFill>
                  <a:latin typeface="Calibri" panose="020F0502020204030204" pitchFamily="34" charset="0"/>
                </a:rPr>
                <a:t>学科专业研修团队</a:t>
              </a:r>
              <a:endParaRPr lang="en-US" altLang="zh-CN" sz="2400" b="1" dirty="0">
                <a:solidFill>
                  <a:srgbClr val="000000"/>
                </a:solidFill>
                <a:latin typeface="Calibri" panose="020F0502020204030204" pitchFamily="34" charset="0"/>
              </a:endParaRPr>
            </a:p>
            <a:p>
              <a:pPr marL="0" lvl="0" indent="0" algn="ctr" eaLnBrk="1" hangingPunct="1">
                <a:lnSpc>
                  <a:spcPts val="3500"/>
                </a:lnSpc>
                <a:spcBef>
                  <a:spcPct val="0"/>
                </a:spcBef>
                <a:buNone/>
              </a:pPr>
              <a:r>
                <a:rPr lang="en-US" altLang="zh-CN" sz="2400" b="1" dirty="0">
                  <a:solidFill>
                    <a:srgbClr val="000000"/>
                  </a:solidFill>
                  <a:latin typeface="Calibri" panose="020F0502020204030204" pitchFamily="34" charset="0"/>
                </a:rPr>
                <a:t>2.</a:t>
              </a:r>
              <a:r>
                <a:rPr lang="zh-CN" altLang="en-US" sz="2400" b="1" dirty="0">
                  <a:solidFill>
                    <a:srgbClr val="000000"/>
                  </a:solidFill>
                  <a:latin typeface="Calibri" panose="020F0502020204030204" pitchFamily="34" charset="0"/>
                </a:rPr>
                <a:t>信息技术研发团队</a:t>
              </a:r>
              <a:endParaRPr lang="zh-CN" altLang="en-US" sz="2400" b="1" dirty="0">
                <a:solidFill>
                  <a:srgbClr val="000000"/>
                </a:solidFill>
                <a:latin typeface="Calibri" panose="020F0502020204030204" pitchFamily="34" charset="0"/>
              </a:endParaRPr>
            </a:p>
            <a:p>
              <a:pPr marL="0" lvl="0" indent="0" algn="ctr" eaLnBrk="1" hangingPunct="1">
                <a:spcBef>
                  <a:spcPct val="0"/>
                </a:spcBef>
                <a:buNone/>
              </a:pP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spcBef>
                  <a:spcPct val="0"/>
                </a:spcBef>
                <a:buNone/>
              </a:pPr>
              <a:endParaRPr lang="en-US" altLang="zh-CN" sz="2400" b="1" dirty="0">
                <a:solidFill>
                  <a:srgbClr val="FF0000"/>
                </a:solidFill>
                <a:latin typeface="黑体" panose="02010609060101010101" pitchFamily="49" charset="-122"/>
                <a:ea typeface="黑体" panose="02010609060101010101" pitchFamily="49" charset="-122"/>
              </a:endParaRPr>
            </a:p>
          </p:txBody>
        </p:sp>
      </p:grpSp>
      <p:grpSp>
        <p:nvGrpSpPr>
          <p:cNvPr id="21518" name="10"/>
          <p:cNvGrpSpPr/>
          <p:nvPr/>
        </p:nvGrpSpPr>
        <p:grpSpPr>
          <a:xfrm>
            <a:off x="906463" y="3097213"/>
            <a:ext cx="2797175" cy="1570037"/>
            <a:chOff x="394870" y="434818"/>
            <a:chExt cx="2521609" cy="1570111"/>
          </a:xfrm>
        </p:grpSpPr>
        <p:sp>
          <p:nvSpPr>
            <p:cNvPr id="55" name="矩形 54"/>
            <p:cNvSpPr/>
            <p:nvPr/>
          </p:nvSpPr>
          <p:spPr>
            <a:xfrm>
              <a:off x="394870" y="434818"/>
              <a:ext cx="2521609" cy="155582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6816" name="矩形 44"/>
            <p:cNvSpPr/>
            <p:nvPr/>
          </p:nvSpPr>
          <p:spPr>
            <a:xfrm>
              <a:off x="456834" y="645890"/>
              <a:ext cx="2397680" cy="1359039"/>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lnSpc>
                  <a:spcPts val="3500"/>
                </a:lnSpc>
                <a:spcBef>
                  <a:spcPct val="0"/>
                </a:spcBef>
                <a:buNone/>
              </a:pPr>
              <a:r>
                <a:rPr lang="zh-CN" altLang="en-US" sz="2400" b="1" dirty="0">
                  <a:solidFill>
                    <a:srgbClr val="FF0000"/>
                  </a:solidFill>
                  <a:latin typeface="黑体" panose="02010609060101010101" pitchFamily="49" charset="-122"/>
                  <a:ea typeface="黑体" panose="02010609060101010101" pitchFamily="49" charset="-122"/>
                </a:rPr>
                <a:t>技术</a:t>
              </a:r>
              <a:endParaRPr lang="en-US" altLang="zh-CN" sz="2400" b="1" dirty="0">
                <a:solidFill>
                  <a:srgbClr val="FF0000"/>
                </a:solidFill>
                <a:latin typeface="黑体" panose="02010609060101010101" pitchFamily="49" charset="-122"/>
                <a:ea typeface="黑体" panose="02010609060101010101" pitchFamily="49" charset="-122"/>
              </a:endParaRPr>
            </a:p>
            <a:p>
              <a:pPr marL="0" lvl="0" indent="0" algn="ctr" eaLnBrk="1" hangingPunct="1">
                <a:lnSpc>
                  <a:spcPts val="3500"/>
                </a:lnSpc>
                <a:spcBef>
                  <a:spcPct val="0"/>
                </a:spcBef>
                <a:buNone/>
              </a:pPr>
              <a:r>
                <a:rPr lang="zh-CN" altLang="en-US" sz="2400" b="1" dirty="0">
                  <a:solidFill>
                    <a:srgbClr val="000000"/>
                  </a:solidFill>
                  <a:latin typeface="Calibri" panose="020F0502020204030204" pitchFamily="34" charset="0"/>
                </a:rPr>
                <a:t>凝聚理解性共同体</a:t>
              </a:r>
              <a:endParaRPr lang="zh-CN" altLang="en-US" sz="2400" b="1" dirty="0">
                <a:solidFill>
                  <a:srgbClr val="000000"/>
                </a:solidFill>
                <a:latin typeface="Calibri" panose="020F0502020204030204" pitchFamily="34" charset="0"/>
              </a:endParaRPr>
            </a:p>
            <a:p>
              <a:pPr marL="0" lvl="0" indent="0" algn="ctr" eaLnBrk="1" hangingPunct="1">
                <a:spcBef>
                  <a:spcPct val="0"/>
                </a:spcBef>
                <a:buNone/>
              </a:pPr>
              <a:endParaRPr lang="en-US" altLang="zh-CN" sz="2400" b="1" dirty="0">
                <a:solidFill>
                  <a:srgbClr val="FF0000"/>
                </a:solidFill>
                <a:latin typeface="黑体" panose="02010609060101010101" pitchFamily="49" charset="-122"/>
                <a:ea typeface="黑体" panose="02010609060101010101" pitchFamily="49" charset="-122"/>
              </a:endParaRPr>
            </a:p>
          </p:txBody>
        </p:sp>
      </p:grpSp>
      <p:pic>
        <p:nvPicPr>
          <p:cNvPr id="56" name="图片 5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5" y="5085184"/>
            <a:ext cx="948189" cy="1185234"/>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glow" dir="t">
              <a:rot lat="0" lon="0" rev="5400000"/>
            </a:lightRig>
          </a:scene3d>
          <a:sp3d extrusionH="381000" prstMaterial="matte">
            <a:bevelT w="203200" h="50800" prst="softRound"/>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nodeType="withEffect">
                                  <p:stCondLst>
                                    <p:cond delay="0"/>
                                  </p:stCondLst>
                                  <p:childTnLst>
                                    <p:animEffect transition="out" filter="fade">
                                      <p:cBhvr>
                                        <p:cTn id="6" dur="2400"/>
                                        <p:tgtEl>
                                          <p:spTgt spid="41"/>
                                        </p:tgtEl>
                                      </p:cBhvr>
                                    </p:animEffect>
                                    <p:anim calcmode="lin" valueType="num">
                                      <p:cBhvr>
                                        <p:cTn id="7" dur="2400"/>
                                        <p:tgtEl>
                                          <p:spTgt spid="4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00000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00000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000000"/>
                                          </p:val>
                                        </p:tav>
                                      </p:tavLst>
                                    </p:anim>
                                    <p:anim calcmode="lin" valueType="num">
                                      <p:cBhvr>
                                        <p:cTn id="8" dur="2400"/>
                                        <p:tgtEl>
                                          <p:spTgt spid="41"/>
                                        </p:tgtEl>
                                        <p:attrNameLst>
                                          <p:attrName>ppt_h</p:attrName>
                                        </p:attrNameLst>
                                      </p:cBhvr>
                                      <p:tavLst>
                                        <p:tav tm="0">
                                          <p:val>
                                            <p:strVal val="ppt_h"/>
                                          </p:val>
                                        </p:tav>
                                        <p:tav tm="100000">
                                          <p:val>
                                            <p:strVal val="ppt_h"/>
                                          </p:val>
                                        </p:tav>
                                      </p:tavLst>
                                    </p:anim>
                                    <p:set>
                                      <p:cBhvr>
                                        <p:cTn id="9" dur="1" fill="hold">
                                          <p:stCondLst>
                                            <p:cond delay="2399"/>
                                          </p:stCondLst>
                                        </p:cTn>
                                        <p:tgtEl>
                                          <p:spTgt spid="41"/>
                                        </p:tgtEl>
                                        <p:attrNameLst>
                                          <p:attrName>style.visibility</p:attrName>
                                        </p:attrNameLst>
                                      </p:cBhvr>
                                      <p:to>
                                        <p:strVal val="hidden"/>
                                      </p:to>
                                    </p:set>
                                  </p:childTnLst>
                                </p:cTn>
                              </p:par>
                              <p:par>
                                <p:cTn id="10" presetID="1" presetClass="exit" presetSubtype="0" fill="hold" nodeType="withEffect">
                                  <p:stCondLst>
                                    <p:cond delay="500"/>
                                  </p:stCondLst>
                                  <p:childTnLst>
                                    <p:set>
                                      <p:cBhvr>
                                        <p:cTn id="11" dur="1" fill="hold">
                                          <p:stCondLst>
                                            <p:cond delay="0"/>
                                          </p:stCondLst>
                                        </p:cTn>
                                        <p:tgtEl>
                                          <p:spTgt spid="41"/>
                                        </p:tgtEl>
                                        <p:attrNameLst>
                                          <p:attrName>style.visibility</p:attrName>
                                        </p:attrNameLst>
                                      </p:cBhvr>
                                      <p:to>
                                        <p:strVal val="hidden"/>
                                      </p:to>
                                    </p:set>
                                  </p:childTnLst>
                                </p:cTn>
                              </p:par>
                              <p:par>
                                <p:cTn id="12" presetID="1" presetClass="entr" presetSubtype="0" fill="hold" nodeType="withEffect">
                                  <p:stCondLst>
                                    <p:cond delay="1900"/>
                                  </p:stCondLst>
                                  <p:childTnLst>
                                    <p:set>
                                      <p:cBhvr>
                                        <p:cTn id="13" dur="1" fill="hold">
                                          <p:stCondLst>
                                            <p:cond delay="0"/>
                                          </p:stCondLst>
                                        </p:cTn>
                                        <p:tgtEl>
                                          <p:spTgt spid="44"/>
                                        </p:tgtEl>
                                        <p:attrNameLst>
                                          <p:attrName>style.visibility</p:attrName>
                                        </p:attrNameLst>
                                      </p:cBhvr>
                                      <p:to>
                                        <p:strVal val="visible"/>
                                      </p:to>
                                    </p:set>
                                  </p:childTnLst>
                                </p:cTn>
                              </p:par>
                              <p:par>
                                <p:cTn id="14" presetID="1" presetClass="exit" presetSubtype="0" fill="hold" nodeType="withEffect">
                                  <p:stCondLst>
                                    <p:cond delay="400"/>
                                  </p:stCondLst>
                                  <p:childTnLst>
                                    <p:set>
                                      <p:cBhvr>
                                        <p:cTn id="15" dur="1" fill="hold">
                                          <p:stCondLst>
                                            <p:cond delay="0"/>
                                          </p:stCondLst>
                                        </p:cTn>
                                        <p:tgtEl>
                                          <p:spTgt spid="44"/>
                                        </p:tgtEl>
                                        <p:attrNameLst>
                                          <p:attrName>style.visibility</p:attrName>
                                        </p:attrNameLst>
                                      </p:cBhvr>
                                      <p:to>
                                        <p:strVal val="hidden"/>
                                      </p:to>
                                    </p:set>
                                  </p:childTnLst>
                                </p:cTn>
                              </p:par>
                              <p:par>
                                <p:cTn id="16" presetID="45" presetClass="entr" presetSubtype="0" fill="hold" nodeType="withEffect">
                                  <p:stCondLst>
                                    <p:cond delay="30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2000"/>
                                        <p:tgtEl>
                                          <p:spTgt spid="44"/>
                                        </p:tgtEl>
                                      </p:cBhvr>
                                    </p:animEffect>
                                    <p:anim calcmode="lin" valueType="num">
                                      <p:cBhvr>
                                        <p:cTn id="19" dur="2000" fill="hold"/>
                                        <p:tgtEl>
                                          <p:spTgt spid="44"/>
                                        </p:tgtEl>
                                        <p:attrNameLst>
                                          <p:attrName>ppt_w</p:attrName>
                                        </p:attrNameLst>
                                      </p:cBhvr>
                                      <p:tavLst>
                                        <p:tav tm="0" fmla="#ppt_w*sin(2.5*pi*$)">
                                          <p:val>
                                            <p:fltVal val="0.000000"/>
                                          </p:val>
                                        </p:tav>
                                        <p:tav tm="100000">
                                          <p:val>
                                            <p:fltVal val="1.000000"/>
                                          </p:val>
                                        </p:tav>
                                      </p:tavLst>
                                    </p:anim>
                                    <p:anim calcmode="lin" valueType="num">
                                      <p:cBhvr>
                                        <p:cTn id="20" dur="2000" fill="hold"/>
                                        <p:tgtEl>
                                          <p:spTgt spid="44"/>
                                        </p:tgtEl>
                                        <p:attrNameLst>
                                          <p:attrName>ppt_h</p:attrName>
                                        </p:attrNameLst>
                                      </p:cBhvr>
                                      <p:tavLst>
                                        <p:tav tm="0">
                                          <p:val>
                                            <p:strVal val="#ppt_h"/>
                                          </p:val>
                                        </p:tav>
                                        <p:tav tm="100000">
                                          <p:val>
                                            <p:strVal val="#ppt_h"/>
                                          </p:val>
                                        </p:tav>
                                      </p:tavLst>
                                    </p:anim>
                                  </p:childTnLst>
                                </p:cTn>
                              </p:par>
                              <p:par>
                                <p:cTn id="21" presetID="6" presetClass="emph" presetSubtype="0" fill="hold" nodeType="withEffect">
                                  <p:stCondLst>
                                    <p:cond delay="2600"/>
                                  </p:stCondLst>
                                  <p:childTnLst>
                                    <p:animScale>
                                      <p:cBhvr>
                                        <p:cTn id="22" dur="100" fill="hold"/>
                                        <p:tgtEl>
                                          <p:spTgt spid="44"/>
                                        </p:tgtEl>
                                      </p:cBhvr>
                                      <p:by x="75000" y="75000"/>
                                    </p:animScale>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1515"/>
                                        </p:tgtEl>
                                        <p:attrNameLst>
                                          <p:attrName>style.visibility</p:attrName>
                                        </p:attrNameLst>
                                      </p:cBhvr>
                                      <p:to>
                                        <p:strVal val="visible"/>
                                      </p:to>
                                    </p:set>
                                    <p:animEffect transition="in" filter="fade">
                                      <p:cBhvr>
                                        <p:cTn id="27" dur="1000"/>
                                        <p:tgtEl>
                                          <p:spTgt spid="21515"/>
                                        </p:tgtEl>
                                      </p:cBhvr>
                                    </p:animEffect>
                                    <p:anim calcmode="lin" valueType="num">
                                      <p:cBhvr>
                                        <p:cTn id="28" dur="1000" fill="hold"/>
                                        <p:tgtEl>
                                          <p:spTgt spid="21515"/>
                                        </p:tgtEl>
                                        <p:attrNameLst>
                                          <p:attrName>ppt_x</p:attrName>
                                        </p:attrNameLst>
                                      </p:cBhvr>
                                      <p:tavLst>
                                        <p:tav tm="0">
                                          <p:val>
                                            <p:strVal val="#ppt_x"/>
                                          </p:val>
                                        </p:tav>
                                        <p:tav tm="100000">
                                          <p:val>
                                            <p:strVal val="#ppt_x"/>
                                          </p:val>
                                        </p:tav>
                                      </p:tavLst>
                                    </p:anim>
                                    <p:anim calcmode="lin" valueType="num">
                                      <p:cBhvr>
                                        <p:cTn id="29" dur="1000" fill="hold"/>
                                        <p:tgtEl>
                                          <p:spTgt spid="215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1518"/>
                                        </p:tgtEl>
                                        <p:attrNameLst>
                                          <p:attrName>style.visibility</p:attrName>
                                        </p:attrNameLst>
                                      </p:cBhvr>
                                      <p:to>
                                        <p:strVal val="visible"/>
                                      </p:to>
                                    </p:set>
                                    <p:animEffect transition="in" filter="fade">
                                      <p:cBhvr>
                                        <p:cTn id="34" dur="1000"/>
                                        <p:tgtEl>
                                          <p:spTgt spid="21518"/>
                                        </p:tgtEl>
                                      </p:cBhvr>
                                    </p:animEffect>
                                    <p:anim calcmode="lin" valueType="num">
                                      <p:cBhvr>
                                        <p:cTn id="35" dur="1000" fill="hold"/>
                                        <p:tgtEl>
                                          <p:spTgt spid="21518"/>
                                        </p:tgtEl>
                                        <p:attrNameLst>
                                          <p:attrName>ppt_x</p:attrName>
                                        </p:attrNameLst>
                                      </p:cBhvr>
                                      <p:tavLst>
                                        <p:tav tm="0">
                                          <p:val>
                                            <p:strVal val="#ppt_x"/>
                                          </p:val>
                                        </p:tav>
                                        <p:tav tm="100000">
                                          <p:val>
                                            <p:strVal val="#ppt_x"/>
                                          </p:val>
                                        </p:tav>
                                      </p:tavLst>
                                    </p:anim>
                                    <p:anim calcmode="lin" valueType="num">
                                      <p:cBhvr>
                                        <p:cTn id="36" dur="1000" fill="hold"/>
                                        <p:tgtEl>
                                          <p:spTgt spid="215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1516"/>
                                        </p:tgtEl>
                                        <p:attrNameLst>
                                          <p:attrName>style.visibility</p:attrName>
                                        </p:attrNameLst>
                                      </p:cBhvr>
                                      <p:to>
                                        <p:strVal val="visible"/>
                                      </p:to>
                                    </p:set>
                                    <p:animEffect transition="in" filter="fade">
                                      <p:cBhvr>
                                        <p:cTn id="41" dur="1000"/>
                                        <p:tgtEl>
                                          <p:spTgt spid="21516"/>
                                        </p:tgtEl>
                                      </p:cBhvr>
                                    </p:animEffect>
                                    <p:anim calcmode="lin" valueType="num">
                                      <p:cBhvr>
                                        <p:cTn id="42" dur="1000" fill="hold"/>
                                        <p:tgtEl>
                                          <p:spTgt spid="21516"/>
                                        </p:tgtEl>
                                        <p:attrNameLst>
                                          <p:attrName>ppt_x</p:attrName>
                                        </p:attrNameLst>
                                      </p:cBhvr>
                                      <p:tavLst>
                                        <p:tav tm="0">
                                          <p:val>
                                            <p:strVal val="#ppt_x"/>
                                          </p:val>
                                        </p:tav>
                                        <p:tav tm="100000">
                                          <p:val>
                                            <p:strVal val="#ppt_x"/>
                                          </p:val>
                                        </p:tav>
                                      </p:tavLst>
                                    </p:anim>
                                    <p:anim calcmode="lin" valueType="num">
                                      <p:cBhvr>
                                        <p:cTn id="43" dur="1000" fill="hold"/>
                                        <p:tgtEl>
                                          <p:spTgt spid="215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0706" name="Rectangle 2"/>
          <p:cNvSpPr/>
          <p:nvPr/>
        </p:nvSpPr>
        <p:spPr>
          <a:xfrm>
            <a:off x="-36512" y="1052513"/>
            <a:ext cx="9180512" cy="5876925"/>
          </a:xfrm>
          <a:prstGeom prst="rect">
            <a:avLst/>
          </a:prstGeom>
          <a:gradFill rotWithShape="1">
            <a:gsLst>
              <a:gs pos="0">
                <a:srgbClr val="3399FF"/>
              </a:gs>
              <a:gs pos="100000">
                <a:srgbClr val="FFFFFF">
                  <a:alpha val="49001"/>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200707" name="Rectangle 4"/>
          <p:cNvSpPr/>
          <p:nvPr/>
        </p:nvSpPr>
        <p:spPr>
          <a:xfrm>
            <a:off x="0" y="0"/>
            <a:ext cx="9144000" cy="1052513"/>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200708" name="Group 76"/>
          <p:cNvGrpSpPr/>
          <p:nvPr/>
        </p:nvGrpSpPr>
        <p:grpSpPr>
          <a:xfrm>
            <a:off x="611188" y="1700213"/>
            <a:ext cx="935037" cy="935037"/>
            <a:chOff x="1701" y="346"/>
            <a:chExt cx="1179" cy="1179"/>
          </a:xfrm>
        </p:grpSpPr>
        <p:sp>
          <p:nvSpPr>
            <p:cNvPr id="7245" name="Oval 77"/>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6" name="AutoShape 78"/>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7" name="AutoShape 79"/>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8" name="AutoShape 80"/>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49" name="Oval 81"/>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50" name="Oval 82"/>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200709" name="Group 90"/>
          <p:cNvGrpSpPr/>
          <p:nvPr/>
        </p:nvGrpSpPr>
        <p:grpSpPr>
          <a:xfrm>
            <a:off x="2124075" y="1125538"/>
            <a:ext cx="433388" cy="433387"/>
            <a:chOff x="1701" y="346"/>
            <a:chExt cx="1179" cy="1179"/>
          </a:xfrm>
        </p:grpSpPr>
        <p:sp>
          <p:nvSpPr>
            <p:cNvPr id="7259" name="Oval 91"/>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0" name="AutoShape 92"/>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1" name="AutoShape 93"/>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2" name="AutoShape 94"/>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3" name="Oval 95"/>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4" name="Oval 96"/>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200710" name="Group 97"/>
          <p:cNvGrpSpPr/>
          <p:nvPr/>
        </p:nvGrpSpPr>
        <p:grpSpPr>
          <a:xfrm>
            <a:off x="8243888" y="908050"/>
            <a:ext cx="647700" cy="647700"/>
            <a:chOff x="1701" y="346"/>
            <a:chExt cx="1179" cy="1179"/>
          </a:xfrm>
        </p:grpSpPr>
        <p:sp>
          <p:nvSpPr>
            <p:cNvPr id="7266" name="Oval 9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7" name="AutoShape 99"/>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8" name="AutoShape 100"/>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69" name="AutoShape 101"/>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0" name="Oval 10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1" name="Oval 103"/>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200711" name="Group 104"/>
          <p:cNvGrpSpPr/>
          <p:nvPr/>
        </p:nvGrpSpPr>
        <p:grpSpPr>
          <a:xfrm>
            <a:off x="7885113" y="1773238"/>
            <a:ext cx="433387" cy="433387"/>
            <a:chOff x="1701" y="346"/>
            <a:chExt cx="1179" cy="1179"/>
          </a:xfrm>
        </p:grpSpPr>
        <p:sp>
          <p:nvSpPr>
            <p:cNvPr id="7273" name="Oval 105"/>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4" name="AutoShape 106"/>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5" name="AutoShape 107"/>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6" name="AutoShape 108"/>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7" name="Oval 109"/>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78" name="Oval 110"/>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200712" name="Group 111"/>
          <p:cNvGrpSpPr/>
          <p:nvPr/>
        </p:nvGrpSpPr>
        <p:grpSpPr>
          <a:xfrm>
            <a:off x="8027988" y="1844675"/>
            <a:ext cx="433387" cy="433388"/>
            <a:chOff x="1701" y="346"/>
            <a:chExt cx="1179" cy="1179"/>
          </a:xfrm>
        </p:grpSpPr>
        <p:sp>
          <p:nvSpPr>
            <p:cNvPr id="7280" name="Oval 11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1" name="AutoShape 11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2" name="AutoShape 11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3" name="AutoShape 11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4" name="Oval 11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85" name="Oval 11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200713" name="组合 1"/>
          <p:cNvGrpSpPr/>
          <p:nvPr/>
        </p:nvGrpSpPr>
        <p:grpSpPr>
          <a:xfrm>
            <a:off x="6804025" y="4941888"/>
            <a:ext cx="2195513" cy="2016125"/>
            <a:chOff x="6804025" y="4941888"/>
            <a:chExt cx="2195513" cy="2016125"/>
          </a:xfrm>
        </p:grpSpPr>
        <p:sp>
          <p:nvSpPr>
            <p:cNvPr id="200716"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43" name="图片 4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200718" name="Group 95"/>
            <p:cNvGrpSpPr/>
            <p:nvPr/>
          </p:nvGrpSpPr>
          <p:grpSpPr>
            <a:xfrm>
              <a:off x="6804025" y="4941888"/>
              <a:ext cx="2195513" cy="1943100"/>
              <a:chOff x="1701" y="346"/>
              <a:chExt cx="1179" cy="1179"/>
            </a:xfrm>
          </p:grpSpPr>
          <p:sp>
            <p:nvSpPr>
              <p:cNvPr id="62"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3"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4"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5"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6"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7"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200719" name="Group 69"/>
            <p:cNvGrpSpPr/>
            <p:nvPr/>
          </p:nvGrpSpPr>
          <p:grpSpPr>
            <a:xfrm>
              <a:off x="7380288" y="5732463"/>
              <a:ext cx="655637" cy="655637"/>
              <a:chOff x="335" y="3565"/>
              <a:chExt cx="957" cy="957"/>
            </a:xfrm>
          </p:grpSpPr>
          <p:grpSp>
            <p:nvGrpSpPr>
              <p:cNvPr id="200720" name="Group 70"/>
              <p:cNvGrpSpPr/>
              <p:nvPr/>
            </p:nvGrpSpPr>
            <p:grpSpPr>
              <a:xfrm>
                <a:off x="335" y="3565"/>
                <a:ext cx="957" cy="957"/>
                <a:chOff x="3739" y="2021"/>
                <a:chExt cx="1680" cy="1680"/>
              </a:xfrm>
            </p:grpSpPr>
            <p:grpSp>
              <p:nvGrpSpPr>
                <p:cNvPr id="200722" name="Group 71"/>
                <p:cNvGrpSpPr/>
                <p:nvPr/>
              </p:nvGrpSpPr>
              <p:grpSpPr>
                <a:xfrm>
                  <a:off x="3739" y="2021"/>
                  <a:ext cx="1679" cy="1679"/>
                  <a:chOff x="3604" y="1886"/>
                  <a:chExt cx="1679" cy="1679"/>
                </a:xfrm>
              </p:grpSpPr>
              <p:grpSp>
                <p:nvGrpSpPr>
                  <p:cNvPr id="200730" name="Group 72"/>
                  <p:cNvGrpSpPr/>
                  <p:nvPr/>
                </p:nvGrpSpPr>
                <p:grpSpPr>
                  <a:xfrm>
                    <a:off x="3604" y="1886"/>
                    <a:ext cx="1678" cy="1678"/>
                    <a:chOff x="3469" y="1751"/>
                    <a:chExt cx="1678" cy="1678"/>
                  </a:xfrm>
                </p:grpSpPr>
                <p:sp>
                  <p:nvSpPr>
                    <p:cNvPr id="60"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200731" name="Group 75"/>
                  <p:cNvGrpSpPr/>
                  <p:nvPr/>
                </p:nvGrpSpPr>
                <p:grpSpPr>
                  <a:xfrm rot="2700000">
                    <a:off x="3605" y="1887"/>
                    <a:ext cx="1678" cy="1678"/>
                    <a:chOff x="3469" y="1751"/>
                    <a:chExt cx="1678" cy="1678"/>
                  </a:xfrm>
                </p:grpSpPr>
                <p:sp>
                  <p:nvSpPr>
                    <p:cNvPr id="58"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9"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200723" name="Group 78"/>
                <p:cNvGrpSpPr/>
                <p:nvPr/>
              </p:nvGrpSpPr>
              <p:grpSpPr>
                <a:xfrm rot="1320000">
                  <a:off x="3740" y="2022"/>
                  <a:ext cx="1679" cy="1679"/>
                  <a:chOff x="3604" y="1886"/>
                  <a:chExt cx="1679" cy="1679"/>
                </a:xfrm>
              </p:grpSpPr>
              <p:grpSp>
                <p:nvGrpSpPr>
                  <p:cNvPr id="200724" name="Group 79"/>
                  <p:cNvGrpSpPr/>
                  <p:nvPr/>
                </p:nvGrpSpPr>
                <p:grpSpPr>
                  <a:xfrm>
                    <a:off x="3604" y="1886"/>
                    <a:ext cx="1678" cy="1678"/>
                    <a:chOff x="3469" y="1751"/>
                    <a:chExt cx="1678" cy="1678"/>
                  </a:xfrm>
                </p:grpSpPr>
                <p:sp>
                  <p:nvSpPr>
                    <p:cNvPr id="54"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5"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200725" name="Group 82"/>
                  <p:cNvGrpSpPr/>
                  <p:nvPr/>
                </p:nvGrpSpPr>
                <p:grpSpPr>
                  <a:xfrm rot="2700000">
                    <a:off x="3605" y="1887"/>
                    <a:ext cx="1678" cy="1678"/>
                    <a:chOff x="3469" y="1751"/>
                    <a:chExt cx="1678" cy="1678"/>
                  </a:xfrm>
                </p:grpSpPr>
                <p:sp>
                  <p:nvSpPr>
                    <p:cNvPr id="52"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3"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200721"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pic>
        <p:nvPicPr>
          <p:cNvPr id="200714" name="Picture 6" descr="北郊字体"/>
          <p:cNvPicPr>
            <a:picLocks noChangeAspect="1"/>
          </p:cNvPicPr>
          <p:nvPr/>
        </p:nvPicPr>
        <p:blipFill>
          <a:blip r:embed="rId2">
            <a:clrChange>
              <a:clrFrom>
                <a:srgbClr val="FFFFFF"/>
              </a:clrFrom>
              <a:clrTo>
                <a:srgbClr val="FFFFFF">
                  <a:alpha val="0"/>
                </a:srgbClr>
              </a:clrTo>
            </a:clrChange>
          </a:blip>
          <a:stretch>
            <a:fillRect/>
          </a:stretch>
        </p:blipFill>
        <p:spPr>
          <a:xfrm>
            <a:off x="4427538" y="5419725"/>
            <a:ext cx="3325812" cy="601663"/>
          </a:xfrm>
          <a:prstGeom prst="rect">
            <a:avLst/>
          </a:prstGeom>
          <a:noFill/>
          <a:ln w="9525">
            <a:noFill/>
          </a:ln>
        </p:spPr>
      </p:pic>
      <p:pic>
        <p:nvPicPr>
          <p:cNvPr id="2" name="《改变》结尾.avi">
            <a:hlinkClick r:id="" action="ppaction://media"/>
          </p:cNvPr>
          <p:cNvPicPr>
            <a:picLocks noRot="1" noChangeAspect="1"/>
          </p:cNvPicPr>
          <p:nvPr>
            <a:videoFile r:link="rId3"/>
            <p:extLst>
              <p:ext uri="{DAA4B4D4-6D71-4841-9C94-3DE7FCFB9230}">
                <p14:media xmlns:p14="http://schemas.microsoft.com/office/powerpoint/2010/main" r:link="rId4"/>
              </p:ext>
            </p:extLst>
          </p:nvPr>
        </p:nvPicPr>
        <p:blipFill>
          <a:blip r:embed="rId5"/>
          <a:stretch>
            <a:fillRect/>
          </a:stretch>
        </p:blipFill>
        <p:spPr>
          <a:xfrm>
            <a:off x="323850" y="365125"/>
            <a:ext cx="8535988" cy="4800600"/>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8" name="Picture 2" descr="20036918501712034"/>
          <p:cNvPicPr>
            <a:picLocks noChangeAspect="1"/>
          </p:cNvPicPr>
          <p:nvPr/>
        </p:nvPicPr>
        <p:blipFill>
          <a:blip r:embed="rId1"/>
          <a:srcRect l="21770" t="12183" r="15590"/>
          <a:stretch>
            <a:fillRect/>
          </a:stretch>
        </p:blipFill>
        <p:spPr>
          <a:xfrm>
            <a:off x="5678488" y="404813"/>
            <a:ext cx="3214687" cy="4321175"/>
          </a:xfrm>
          <a:prstGeom prst="rect">
            <a:avLst/>
          </a:prstGeom>
          <a:noFill/>
          <a:ln w="9525">
            <a:noFill/>
          </a:ln>
        </p:spPr>
      </p:pic>
      <p:grpSp>
        <p:nvGrpSpPr>
          <p:cNvPr id="4099" name="Group 3"/>
          <p:cNvGrpSpPr/>
          <p:nvPr/>
        </p:nvGrpSpPr>
        <p:grpSpPr>
          <a:xfrm>
            <a:off x="7308850" y="4184650"/>
            <a:ext cx="396875" cy="396875"/>
            <a:chOff x="0" y="0"/>
            <a:chExt cx="250" cy="250"/>
          </a:xfrm>
        </p:grpSpPr>
        <p:sp>
          <p:nvSpPr>
            <p:cNvPr id="202864" name="Oval 4"/>
            <p:cNvSpPr/>
            <p:nvPr/>
          </p:nvSpPr>
          <p:spPr>
            <a:xfrm>
              <a:off x="0" y="0"/>
              <a:ext cx="250" cy="250"/>
            </a:xfrm>
            <a:prstGeom prst="ellipse">
              <a:avLst/>
            </a:prstGeom>
            <a:solidFill>
              <a:srgbClr val="FFD5F0">
                <a:alpha val="8117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65" name="Oval 5"/>
            <p:cNvSpPr/>
            <p:nvPr/>
          </p:nvSpPr>
          <p:spPr>
            <a:xfrm>
              <a:off x="45" y="46"/>
              <a:ext cx="158" cy="158"/>
            </a:xfrm>
            <a:prstGeom prst="ellipse">
              <a:avLst/>
            </a:prstGeom>
            <a:solidFill>
              <a:srgbClr val="FFADCE">
                <a:alpha val="79999"/>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4102" name="Group 6"/>
          <p:cNvGrpSpPr/>
          <p:nvPr/>
        </p:nvGrpSpPr>
        <p:grpSpPr>
          <a:xfrm>
            <a:off x="4824413" y="1196975"/>
            <a:ext cx="252412" cy="252413"/>
            <a:chOff x="0" y="0"/>
            <a:chExt cx="159" cy="159"/>
          </a:xfrm>
        </p:grpSpPr>
        <p:sp>
          <p:nvSpPr>
            <p:cNvPr id="202862" name="Oval 7"/>
            <p:cNvSpPr/>
            <p:nvPr/>
          </p:nvSpPr>
          <p:spPr>
            <a:xfrm>
              <a:off x="0" y="0"/>
              <a:ext cx="159" cy="159"/>
            </a:xfrm>
            <a:prstGeom prst="ellipse">
              <a:avLst/>
            </a:prstGeom>
            <a:solidFill>
              <a:srgbClr val="FFD5F0">
                <a:alpha val="8117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63" name="Oval 8"/>
            <p:cNvSpPr/>
            <p:nvPr/>
          </p:nvSpPr>
          <p:spPr>
            <a:xfrm>
              <a:off x="22" y="23"/>
              <a:ext cx="114" cy="114"/>
            </a:xfrm>
            <a:prstGeom prst="ellipse">
              <a:avLst/>
            </a:prstGeom>
            <a:solidFill>
              <a:srgbClr val="FFADCE">
                <a:alpha val="79999"/>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4105" name="Group 9"/>
          <p:cNvGrpSpPr/>
          <p:nvPr/>
        </p:nvGrpSpPr>
        <p:grpSpPr>
          <a:xfrm>
            <a:off x="2232025" y="3860800"/>
            <a:ext cx="1331913" cy="1331913"/>
            <a:chOff x="0" y="0"/>
            <a:chExt cx="839" cy="839"/>
          </a:xfrm>
        </p:grpSpPr>
        <p:sp>
          <p:nvSpPr>
            <p:cNvPr id="202859" name="Oval 10"/>
            <p:cNvSpPr/>
            <p:nvPr/>
          </p:nvSpPr>
          <p:spPr>
            <a:xfrm>
              <a:off x="0" y="0"/>
              <a:ext cx="839" cy="839"/>
            </a:xfrm>
            <a:prstGeom prst="ellipse">
              <a:avLst/>
            </a:prstGeom>
            <a:noFill/>
            <a:ln w="50800" cap="flat" cmpd="sng">
              <a:solidFill>
                <a:srgbClr val="FFD5F0">
                  <a:alpha val="78822"/>
                </a:srgbClr>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60" name="Oval 11"/>
            <p:cNvSpPr/>
            <p:nvPr/>
          </p:nvSpPr>
          <p:spPr>
            <a:xfrm>
              <a:off x="91" y="68"/>
              <a:ext cx="680" cy="680"/>
            </a:xfrm>
            <a:prstGeom prst="ellipse">
              <a:avLst/>
            </a:prstGeom>
            <a:solidFill>
              <a:srgbClr val="FFD5F0">
                <a:alpha val="8117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61" name="Oval 12"/>
            <p:cNvSpPr/>
            <p:nvPr/>
          </p:nvSpPr>
          <p:spPr>
            <a:xfrm>
              <a:off x="136" y="159"/>
              <a:ext cx="544" cy="544"/>
            </a:xfrm>
            <a:prstGeom prst="ellipse">
              <a:avLst/>
            </a:prstGeom>
            <a:solidFill>
              <a:srgbClr val="FFADCE">
                <a:alpha val="79999"/>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4109" name="Group 13"/>
          <p:cNvGrpSpPr/>
          <p:nvPr/>
        </p:nvGrpSpPr>
        <p:grpSpPr>
          <a:xfrm>
            <a:off x="2843213" y="3357563"/>
            <a:ext cx="1044575" cy="1044575"/>
            <a:chOff x="0" y="0"/>
            <a:chExt cx="658" cy="658"/>
          </a:xfrm>
        </p:grpSpPr>
        <p:sp>
          <p:nvSpPr>
            <p:cNvPr id="202856" name="Oval 14"/>
            <p:cNvSpPr/>
            <p:nvPr/>
          </p:nvSpPr>
          <p:spPr>
            <a:xfrm>
              <a:off x="68" y="66"/>
              <a:ext cx="522" cy="522"/>
            </a:xfrm>
            <a:prstGeom prst="ellipse">
              <a:avLst/>
            </a:prstGeom>
            <a:solidFill>
              <a:srgbClr val="FFD5F0">
                <a:alpha val="8117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57" name="Oval 15"/>
            <p:cNvSpPr/>
            <p:nvPr/>
          </p:nvSpPr>
          <p:spPr>
            <a:xfrm>
              <a:off x="159" y="158"/>
              <a:ext cx="340" cy="340"/>
            </a:xfrm>
            <a:prstGeom prst="ellipse">
              <a:avLst/>
            </a:prstGeom>
            <a:solidFill>
              <a:srgbClr val="FFADCE">
                <a:alpha val="79999"/>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58" name="Oval 16"/>
            <p:cNvSpPr/>
            <p:nvPr/>
          </p:nvSpPr>
          <p:spPr>
            <a:xfrm>
              <a:off x="0" y="0"/>
              <a:ext cx="658" cy="658"/>
            </a:xfrm>
            <a:prstGeom prst="ellipse">
              <a:avLst/>
            </a:prstGeom>
            <a:noFill/>
            <a:ln w="50800" cap="flat" cmpd="sng">
              <a:solidFill>
                <a:srgbClr val="FFD5F0">
                  <a:alpha val="78822"/>
                </a:srgbClr>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4113" name="Group 17"/>
          <p:cNvGrpSpPr/>
          <p:nvPr/>
        </p:nvGrpSpPr>
        <p:grpSpPr>
          <a:xfrm>
            <a:off x="2879725" y="44450"/>
            <a:ext cx="1044575" cy="1008063"/>
            <a:chOff x="0" y="0"/>
            <a:chExt cx="658" cy="635"/>
          </a:xfrm>
        </p:grpSpPr>
        <p:sp>
          <p:nvSpPr>
            <p:cNvPr id="202853" name="Oval 18"/>
            <p:cNvSpPr/>
            <p:nvPr/>
          </p:nvSpPr>
          <p:spPr>
            <a:xfrm>
              <a:off x="0" y="0"/>
              <a:ext cx="658" cy="635"/>
            </a:xfrm>
            <a:prstGeom prst="ellipse">
              <a:avLst/>
            </a:prstGeom>
            <a:noFill/>
            <a:ln w="50800" cap="flat" cmpd="sng">
              <a:solidFill>
                <a:srgbClr val="FFD5F0">
                  <a:alpha val="78822"/>
                </a:srgbClr>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54" name="Oval 19"/>
            <p:cNvSpPr/>
            <p:nvPr/>
          </p:nvSpPr>
          <p:spPr>
            <a:xfrm>
              <a:off x="68" y="68"/>
              <a:ext cx="522" cy="522"/>
            </a:xfrm>
            <a:prstGeom prst="ellipse">
              <a:avLst/>
            </a:prstGeom>
            <a:solidFill>
              <a:srgbClr val="FFD5F0">
                <a:alpha val="8117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55" name="Oval 20"/>
            <p:cNvSpPr/>
            <p:nvPr/>
          </p:nvSpPr>
          <p:spPr>
            <a:xfrm>
              <a:off x="136" y="136"/>
              <a:ext cx="385" cy="385"/>
            </a:xfrm>
            <a:prstGeom prst="ellipse">
              <a:avLst/>
            </a:prstGeom>
            <a:solidFill>
              <a:srgbClr val="FFADCE">
                <a:alpha val="79999"/>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4117" name="Group 21"/>
          <p:cNvGrpSpPr/>
          <p:nvPr/>
        </p:nvGrpSpPr>
        <p:grpSpPr>
          <a:xfrm>
            <a:off x="2159000" y="619125"/>
            <a:ext cx="1225550" cy="1225550"/>
            <a:chOff x="0" y="0"/>
            <a:chExt cx="772" cy="772"/>
          </a:xfrm>
        </p:grpSpPr>
        <p:sp>
          <p:nvSpPr>
            <p:cNvPr id="202850" name="Oval 22"/>
            <p:cNvSpPr/>
            <p:nvPr/>
          </p:nvSpPr>
          <p:spPr>
            <a:xfrm>
              <a:off x="0" y="0"/>
              <a:ext cx="772" cy="772"/>
            </a:xfrm>
            <a:prstGeom prst="ellipse">
              <a:avLst/>
            </a:prstGeom>
            <a:noFill/>
            <a:ln w="50800" cap="flat" cmpd="sng">
              <a:solidFill>
                <a:srgbClr val="FFD5F0">
                  <a:alpha val="78822"/>
                </a:srgbClr>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51" name="Oval 23"/>
            <p:cNvSpPr/>
            <p:nvPr/>
          </p:nvSpPr>
          <p:spPr>
            <a:xfrm>
              <a:off x="69" y="69"/>
              <a:ext cx="635" cy="635"/>
            </a:xfrm>
            <a:prstGeom prst="ellipse">
              <a:avLst/>
            </a:prstGeom>
            <a:solidFill>
              <a:srgbClr val="FFD5F0">
                <a:alpha val="8117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52" name="Oval 24"/>
            <p:cNvSpPr/>
            <p:nvPr/>
          </p:nvSpPr>
          <p:spPr>
            <a:xfrm>
              <a:off x="137" y="137"/>
              <a:ext cx="498" cy="498"/>
            </a:xfrm>
            <a:prstGeom prst="ellipse">
              <a:avLst/>
            </a:prstGeom>
            <a:solidFill>
              <a:srgbClr val="FFADCE">
                <a:alpha val="79999"/>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4121" name="Group 25"/>
          <p:cNvGrpSpPr/>
          <p:nvPr/>
        </p:nvGrpSpPr>
        <p:grpSpPr>
          <a:xfrm>
            <a:off x="4392613" y="801688"/>
            <a:ext cx="574675" cy="574675"/>
            <a:chOff x="0" y="0"/>
            <a:chExt cx="362" cy="362"/>
          </a:xfrm>
        </p:grpSpPr>
        <p:sp>
          <p:nvSpPr>
            <p:cNvPr id="202847" name="Oval 26"/>
            <p:cNvSpPr/>
            <p:nvPr/>
          </p:nvSpPr>
          <p:spPr>
            <a:xfrm>
              <a:off x="45" y="45"/>
              <a:ext cx="272" cy="272"/>
            </a:xfrm>
            <a:prstGeom prst="ellipse">
              <a:avLst/>
            </a:prstGeom>
            <a:solidFill>
              <a:srgbClr val="FFD5F0">
                <a:alpha val="8117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48" name="Oval 27"/>
            <p:cNvSpPr/>
            <p:nvPr/>
          </p:nvSpPr>
          <p:spPr>
            <a:xfrm>
              <a:off x="90" y="90"/>
              <a:ext cx="182" cy="182"/>
            </a:xfrm>
            <a:prstGeom prst="ellipse">
              <a:avLst/>
            </a:prstGeom>
            <a:solidFill>
              <a:srgbClr val="FFADCE">
                <a:alpha val="79999"/>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49" name="Oval 28"/>
            <p:cNvSpPr/>
            <p:nvPr/>
          </p:nvSpPr>
          <p:spPr>
            <a:xfrm>
              <a:off x="0" y="0"/>
              <a:ext cx="362" cy="362"/>
            </a:xfrm>
            <a:prstGeom prst="ellipse">
              <a:avLst/>
            </a:prstGeom>
            <a:noFill/>
            <a:ln w="50800" cap="flat" cmpd="sng">
              <a:solidFill>
                <a:srgbClr val="FFD5F0">
                  <a:alpha val="78822"/>
                </a:srgbClr>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sp>
        <p:nvSpPr>
          <p:cNvPr id="4125" name="AutoShape 29"/>
          <p:cNvSpPr/>
          <p:nvPr/>
        </p:nvSpPr>
        <p:spPr>
          <a:xfrm>
            <a:off x="-3527425" y="549275"/>
            <a:ext cx="3527425" cy="73025"/>
          </a:xfrm>
          <a:prstGeom prst="roundRect">
            <a:avLst>
              <a:gd name="adj" fmla="val 50000"/>
            </a:avLst>
          </a:prstGeom>
          <a:solidFill>
            <a:srgbClr val="FFADCE">
              <a:alpha val="89803"/>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nvGrpSpPr>
          <p:cNvPr id="4126" name="Group 30"/>
          <p:cNvGrpSpPr/>
          <p:nvPr/>
        </p:nvGrpSpPr>
        <p:grpSpPr>
          <a:xfrm>
            <a:off x="3311525" y="4221163"/>
            <a:ext cx="1439863" cy="1439862"/>
            <a:chOff x="0" y="0"/>
            <a:chExt cx="907" cy="907"/>
          </a:xfrm>
        </p:grpSpPr>
        <p:sp>
          <p:nvSpPr>
            <p:cNvPr id="202844" name="Oval 31"/>
            <p:cNvSpPr/>
            <p:nvPr/>
          </p:nvSpPr>
          <p:spPr>
            <a:xfrm>
              <a:off x="0" y="0"/>
              <a:ext cx="907" cy="907"/>
            </a:xfrm>
            <a:prstGeom prst="ellipse">
              <a:avLst/>
            </a:prstGeom>
            <a:noFill/>
            <a:ln w="50800" cap="flat" cmpd="sng">
              <a:solidFill>
                <a:srgbClr val="FFD5F0">
                  <a:alpha val="78822"/>
                </a:srgbClr>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45" name="Oval 32"/>
            <p:cNvSpPr/>
            <p:nvPr/>
          </p:nvSpPr>
          <p:spPr>
            <a:xfrm>
              <a:off x="68" y="67"/>
              <a:ext cx="771" cy="771"/>
            </a:xfrm>
            <a:prstGeom prst="ellipse">
              <a:avLst/>
            </a:prstGeom>
            <a:solidFill>
              <a:srgbClr val="FFD5F0">
                <a:alpha val="81175"/>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46" name="Oval 33"/>
            <p:cNvSpPr/>
            <p:nvPr/>
          </p:nvSpPr>
          <p:spPr>
            <a:xfrm>
              <a:off x="182" y="181"/>
              <a:ext cx="544" cy="544"/>
            </a:xfrm>
            <a:prstGeom prst="ellipse">
              <a:avLst/>
            </a:prstGeom>
            <a:solidFill>
              <a:srgbClr val="FFADCE">
                <a:alpha val="79999"/>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sp>
        <p:nvSpPr>
          <p:cNvPr id="4130" name="AutoShape 34"/>
          <p:cNvSpPr/>
          <p:nvPr/>
        </p:nvSpPr>
        <p:spPr>
          <a:xfrm>
            <a:off x="-2735262" y="4976813"/>
            <a:ext cx="1728787" cy="107950"/>
          </a:xfrm>
          <a:prstGeom prst="roundRect">
            <a:avLst>
              <a:gd name="adj" fmla="val 50000"/>
            </a:avLst>
          </a:prstGeom>
          <a:solidFill>
            <a:srgbClr val="E60269"/>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31" name="AutoShape 35"/>
          <p:cNvSpPr/>
          <p:nvPr/>
        </p:nvSpPr>
        <p:spPr>
          <a:xfrm>
            <a:off x="-4749800" y="4581525"/>
            <a:ext cx="4749800" cy="36513"/>
          </a:xfrm>
          <a:prstGeom prst="roundRect">
            <a:avLst>
              <a:gd name="adj" fmla="val 16667"/>
            </a:avLst>
          </a:prstGeom>
          <a:solidFill>
            <a:srgbClr val="FFADCE">
              <a:alpha val="89803"/>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32" name="AutoShape 36"/>
          <p:cNvSpPr/>
          <p:nvPr/>
        </p:nvSpPr>
        <p:spPr>
          <a:xfrm>
            <a:off x="-4787900" y="873125"/>
            <a:ext cx="4787900" cy="107950"/>
          </a:xfrm>
          <a:prstGeom prst="roundRect">
            <a:avLst>
              <a:gd name="adj" fmla="val 50000"/>
            </a:avLst>
          </a:prstGeom>
          <a:solidFill>
            <a:srgbClr val="E60269"/>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33" name="AutoShape 37"/>
          <p:cNvSpPr/>
          <p:nvPr/>
        </p:nvSpPr>
        <p:spPr>
          <a:xfrm>
            <a:off x="-5830887" y="4689475"/>
            <a:ext cx="5651500" cy="107950"/>
          </a:xfrm>
          <a:prstGeom prst="roundRect">
            <a:avLst>
              <a:gd name="adj" fmla="val 50000"/>
            </a:avLst>
          </a:prstGeom>
          <a:solidFill>
            <a:srgbClr val="E60269"/>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34" name="Oval 38"/>
          <p:cNvSpPr/>
          <p:nvPr/>
        </p:nvSpPr>
        <p:spPr>
          <a:xfrm>
            <a:off x="468313" y="620713"/>
            <a:ext cx="647700" cy="647700"/>
          </a:xfrm>
          <a:prstGeom prst="ellipse">
            <a:avLst/>
          </a:prstGeom>
          <a:noFill/>
          <a:ln w="254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35" name="Oval 39"/>
          <p:cNvSpPr/>
          <p:nvPr/>
        </p:nvSpPr>
        <p:spPr>
          <a:xfrm>
            <a:off x="1368425" y="476250"/>
            <a:ext cx="935038" cy="936625"/>
          </a:xfrm>
          <a:prstGeom prst="ellipse">
            <a:avLst/>
          </a:prstGeom>
          <a:noFill/>
          <a:ln w="254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36" name="Oval 40"/>
          <p:cNvSpPr/>
          <p:nvPr/>
        </p:nvSpPr>
        <p:spPr>
          <a:xfrm>
            <a:off x="1835150" y="5157788"/>
            <a:ext cx="1008063" cy="1008062"/>
          </a:xfrm>
          <a:prstGeom prst="ellipse">
            <a:avLst/>
          </a:prstGeom>
          <a:solidFill>
            <a:srgbClr val="E997FF"/>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37" name="Oval 41"/>
          <p:cNvSpPr/>
          <p:nvPr/>
        </p:nvSpPr>
        <p:spPr>
          <a:xfrm>
            <a:off x="1581150" y="4365625"/>
            <a:ext cx="841375" cy="900113"/>
          </a:xfrm>
          <a:prstGeom prst="ellipse">
            <a:avLst/>
          </a:prstGeom>
          <a:solidFill>
            <a:srgbClr val="E997FF"/>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38" name="Oval 42"/>
          <p:cNvSpPr/>
          <p:nvPr/>
        </p:nvSpPr>
        <p:spPr>
          <a:xfrm>
            <a:off x="2447925" y="4400550"/>
            <a:ext cx="647700" cy="647700"/>
          </a:xfrm>
          <a:prstGeom prst="ellipse">
            <a:avLst/>
          </a:prstGeom>
          <a:solidFill>
            <a:srgbClr val="E997FF"/>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39" name="Oval 43"/>
          <p:cNvSpPr/>
          <p:nvPr/>
        </p:nvSpPr>
        <p:spPr>
          <a:xfrm>
            <a:off x="2447925" y="4400550"/>
            <a:ext cx="649288" cy="649288"/>
          </a:xfrm>
          <a:prstGeom prst="ellipse">
            <a:avLst/>
          </a:prstGeom>
          <a:noFill/>
          <a:ln w="1270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40" name="Oval 44"/>
          <p:cNvSpPr/>
          <p:nvPr/>
        </p:nvSpPr>
        <p:spPr>
          <a:xfrm>
            <a:off x="1547813" y="4329113"/>
            <a:ext cx="863600" cy="863600"/>
          </a:xfrm>
          <a:prstGeom prst="ellipse">
            <a:avLst/>
          </a:prstGeom>
          <a:noFill/>
          <a:ln w="1397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41" name="Oval 45"/>
          <p:cNvSpPr/>
          <p:nvPr/>
        </p:nvSpPr>
        <p:spPr>
          <a:xfrm>
            <a:off x="1763713" y="5121275"/>
            <a:ext cx="1079500" cy="1079500"/>
          </a:xfrm>
          <a:prstGeom prst="ellipse">
            <a:avLst/>
          </a:prstGeom>
          <a:noFill/>
          <a:ln w="1651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42" name="Oval 46"/>
          <p:cNvSpPr/>
          <p:nvPr/>
        </p:nvSpPr>
        <p:spPr>
          <a:xfrm>
            <a:off x="719138" y="1160463"/>
            <a:ext cx="250825" cy="250825"/>
          </a:xfrm>
          <a:prstGeom prst="ellipse">
            <a:avLst/>
          </a:prstGeom>
          <a:solidFill>
            <a:srgbClr val="E997FF"/>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43" name="Oval 47"/>
          <p:cNvSpPr/>
          <p:nvPr/>
        </p:nvSpPr>
        <p:spPr>
          <a:xfrm>
            <a:off x="611188" y="765175"/>
            <a:ext cx="396875" cy="396875"/>
          </a:xfrm>
          <a:prstGeom prst="ellipse">
            <a:avLst/>
          </a:prstGeom>
          <a:solidFill>
            <a:srgbClr val="E997FF"/>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44" name="Oval 48"/>
          <p:cNvSpPr/>
          <p:nvPr/>
        </p:nvSpPr>
        <p:spPr>
          <a:xfrm>
            <a:off x="5111750" y="3752850"/>
            <a:ext cx="468313" cy="468313"/>
          </a:xfrm>
          <a:prstGeom prst="ellipse">
            <a:avLst/>
          </a:prstGeom>
          <a:solidFill>
            <a:srgbClr val="E997FF"/>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45" name="Oval 49"/>
          <p:cNvSpPr/>
          <p:nvPr/>
        </p:nvSpPr>
        <p:spPr>
          <a:xfrm>
            <a:off x="4643438" y="4149725"/>
            <a:ext cx="323850" cy="323850"/>
          </a:xfrm>
          <a:prstGeom prst="ellipse">
            <a:avLst/>
          </a:prstGeom>
          <a:solidFill>
            <a:srgbClr val="E997FF"/>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46" name="Oval 50"/>
          <p:cNvSpPr/>
          <p:nvPr/>
        </p:nvSpPr>
        <p:spPr>
          <a:xfrm>
            <a:off x="5219700" y="4257675"/>
            <a:ext cx="539750" cy="539750"/>
          </a:xfrm>
          <a:prstGeom prst="ellipse">
            <a:avLst/>
          </a:prstGeom>
          <a:solidFill>
            <a:srgbClr val="E997FF"/>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47" name="Oval 51"/>
          <p:cNvSpPr/>
          <p:nvPr/>
        </p:nvSpPr>
        <p:spPr>
          <a:xfrm>
            <a:off x="5472113" y="512763"/>
            <a:ext cx="360362" cy="360362"/>
          </a:xfrm>
          <a:prstGeom prst="ellipse">
            <a:avLst/>
          </a:prstGeom>
          <a:solidFill>
            <a:srgbClr val="E997FF"/>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48" name="Oval 52"/>
          <p:cNvSpPr/>
          <p:nvPr/>
        </p:nvSpPr>
        <p:spPr>
          <a:xfrm>
            <a:off x="8135938" y="4581525"/>
            <a:ext cx="360362" cy="360363"/>
          </a:xfrm>
          <a:prstGeom prst="ellipse">
            <a:avLst/>
          </a:prstGeom>
          <a:solidFill>
            <a:srgbClr val="E997FF"/>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49" name="Oval 53"/>
          <p:cNvSpPr/>
          <p:nvPr/>
        </p:nvSpPr>
        <p:spPr>
          <a:xfrm>
            <a:off x="5184775" y="4221163"/>
            <a:ext cx="612775" cy="612775"/>
          </a:xfrm>
          <a:prstGeom prst="ellipse">
            <a:avLst/>
          </a:prstGeom>
          <a:noFill/>
          <a:ln w="1270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50" name="Oval 54"/>
          <p:cNvSpPr/>
          <p:nvPr/>
        </p:nvSpPr>
        <p:spPr>
          <a:xfrm>
            <a:off x="5076825" y="3716338"/>
            <a:ext cx="539750" cy="539750"/>
          </a:xfrm>
          <a:prstGeom prst="ellipse">
            <a:avLst/>
          </a:prstGeom>
          <a:noFill/>
          <a:ln w="1016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51" name="Oval 55"/>
          <p:cNvSpPr/>
          <p:nvPr/>
        </p:nvSpPr>
        <p:spPr>
          <a:xfrm flipH="1">
            <a:off x="4608513" y="4113213"/>
            <a:ext cx="395287" cy="395287"/>
          </a:xfrm>
          <a:prstGeom prst="ellipse">
            <a:avLst/>
          </a:prstGeom>
          <a:noFill/>
          <a:ln w="762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52" name="Oval 56"/>
          <p:cNvSpPr/>
          <p:nvPr/>
        </p:nvSpPr>
        <p:spPr>
          <a:xfrm>
            <a:off x="8135938" y="4545013"/>
            <a:ext cx="361950" cy="361950"/>
          </a:xfrm>
          <a:prstGeom prst="ellipse">
            <a:avLst/>
          </a:prstGeom>
          <a:noFill/>
          <a:ln w="762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53" name="Oval 57"/>
          <p:cNvSpPr/>
          <p:nvPr/>
        </p:nvSpPr>
        <p:spPr>
          <a:xfrm>
            <a:off x="5472113" y="549275"/>
            <a:ext cx="360362" cy="360363"/>
          </a:xfrm>
          <a:prstGeom prst="ellipse">
            <a:avLst/>
          </a:prstGeom>
          <a:noFill/>
          <a:ln w="762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54" name="Oval 58"/>
          <p:cNvSpPr/>
          <p:nvPr/>
        </p:nvSpPr>
        <p:spPr>
          <a:xfrm>
            <a:off x="576263" y="728663"/>
            <a:ext cx="431800" cy="431800"/>
          </a:xfrm>
          <a:prstGeom prst="ellipse">
            <a:avLst/>
          </a:prstGeom>
          <a:noFill/>
          <a:ln w="762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55" name="Oval 59"/>
          <p:cNvSpPr/>
          <p:nvPr/>
        </p:nvSpPr>
        <p:spPr>
          <a:xfrm>
            <a:off x="719138" y="1160463"/>
            <a:ext cx="252412" cy="252412"/>
          </a:xfrm>
          <a:prstGeom prst="ellipse">
            <a:avLst/>
          </a:prstGeom>
          <a:noFill/>
          <a:ln w="508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56" name="Oval 60"/>
          <p:cNvSpPr/>
          <p:nvPr/>
        </p:nvSpPr>
        <p:spPr>
          <a:xfrm>
            <a:off x="1368425" y="4149725"/>
            <a:ext cx="1223963" cy="1225550"/>
          </a:xfrm>
          <a:prstGeom prst="ellipse">
            <a:avLst/>
          </a:prstGeom>
          <a:noFill/>
          <a:ln w="254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57" name="Oval 61"/>
          <p:cNvSpPr/>
          <p:nvPr/>
        </p:nvSpPr>
        <p:spPr>
          <a:xfrm>
            <a:off x="1584325" y="4941888"/>
            <a:ext cx="1439863" cy="1439862"/>
          </a:xfrm>
          <a:prstGeom prst="ellipse">
            <a:avLst/>
          </a:prstGeom>
          <a:noFill/>
          <a:ln w="254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58" name="Oval 62"/>
          <p:cNvSpPr/>
          <p:nvPr/>
        </p:nvSpPr>
        <p:spPr>
          <a:xfrm>
            <a:off x="2268538" y="4221163"/>
            <a:ext cx="1008062" cy="1008062"/>
          </a:xfrm>
          <a:prstGeom prst="ellipse">
            <a:avLst/>
          </a:prstGeom>
          <a:noFill/>
          <a:ln w="254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59" name="Oval 63"/>
          <p:cNvSpPr/>
          <p:nvPr/>
        </p:nvSpPr>
        <p:spPr>
          <a:xfrm>
            <a:off x="4500563" y="4005263"/>
            <a:ext cx="611187" cy="611187"/>
          </a:xfrm>
          <a:prstGeom prst="ellipse">
            <a:avLst/>
          </a:prstGeom>
          <a:noFill/>
          <a:ln w="254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60" name="Oval 64"/>
          <p:cNvSpPr/>
          <p:nvPr/>
        </p:nvSpPr>
        <p:spPr>
          <a:xfrm>
            <a:off x="4932363" y="3573463"/>
            <a:ext cx="827087" cy="827087"/>
          </a:xfrm>
          <a:prstGeom prst="ellipse">
            <a:avLst/>
          </a:prstGeom>
          <a:noFill/>
          <a:ln w="254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61" name="Oval 65"/>
          <p:cNvSpPr/>
          <p:nvPr/>
        </p:nvSpPr>
        <p:spPr>
          <a:xfrm>
            <a:off x="5040313" y="4076700"/>
            <a:ext cx="900112" cy="900113"/>
          </a:xfrm>
          <a:prstGeom prst="ellipse">
            <a:avLst/>
          </a:prstGeom>
          <a:noFill/>
          <a:ln w="254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62" name="Oval 66"/>
          <p:cNvSpPr/>
          <p:nvPr/>
        </p:nvSpPr>
        <p:spPr>
          <a:xfrm>
            <a:off x="8027988" y="4437063"/>
            <a:ext cx="576262" cy="576262"/>
          </a:xfrm>
          <a:prstGeom prst="ellipse">
            <a:avLst/>
          </a:prstGeom>
          <a:noFill/>
          <a:ln w="254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63" name="Oval 67"/>
          <p:cNvSpPr/>
          <p:nvPr/>
        </p:nvSpPr>
        <p:spPr>
          <a:xfrm>
            <a:off x="5364163" y="441325"/>
            <a:ext cx="576262" cy="574675"/>
          </a:xfrm>
          <a:prstGeom prst="ellipse">
            <a:avLst/>
          </a:prstGeom>
          <a:noFill/>
          <a:ln w="254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nvGrpSpPr>
          <p:cNvPr id="4164" name="Group 68"/>
          <p:cNvGrpSpPr/>
          <p:nvPr/>
        </p:nvGrpSpPr>
        <p:grpSpPr>
          <a:xfrm>
            <a:off x="1331913" y="476250"/>
            <a:ext cx="323850" cy="323850"/>
            <a:chOff x="0" y="0"/>
            <a:chExt cx="204" cy="204"/>
          </a:xfrm>
        </p:grpSpPr>
        <p:sp>
          <p:nvSpPr>
            <p:cNvPr id="202841" name="Oval 69"/>
            <p:cNvSpPr/>
            <p:nvPr/>
          </p:nvSpPr>
          <p:spPr>
            <a:xfrm>
              <a:off x="68" y="46"/>
              <a:ext cx="90" cy="90"/>
            </a:xfrm>
            <a:prstGeom prst="ellipse">
              <a:avLst/>
            </a:prstGeom>
            <a:solidFill>
              <a:srgbClr val="E997FF"/>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42" name="Oval 70"/>
            <p:cNvSpPr/>
            <p:nvPr/>
          </p:nvSpPr>
          <p:spPr>
            <a:xfrm>
              <a:off x="45" y="46"/>
              <a:ext cx="113" cy="113"/>
            </a:xfrm>
            <a:prstGeom prst="ellipse">
              <a:avLst/>
            </a:prstGeom>
            <a:noFill/>
            <a:ln w="381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43" name="Oval 71"/>
            <p:cNvSpPr/>
            <p:nvPr/>
          </p:nvSpPr>
          <p:spPr>
            <a:xfrm>
              <a:off x="0" y="0"/>
              <a:ext cx="204" cy="204"/>
            </a:xfrm>
            <a:prstGeom prst="ellipse">
              <a:avLst/>
            </a:prstGeom>
            <a:noFill/>
            <a:ln w="254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4168" name="Group 72"/>
          <p:cNvGrpSpPr/>
          <p:nvPr/>
        </p:nvGrpSpPr>
        <p:grpSpPr>
          <a:xfrm>
            <a:off x="431800" y="1160463"/>
            <a:ext cx="215900" cy="215900"/>
            <a:chOff x="0" y="0"/>
            <a:chExt cx="136" cy="136"/>
          </a:xfrm>
        </p:grpSpPr>
        <p:sp>
          <p:nvSpPr>
            <p:cNvPr id="202838" name="Oval 73"/>
            <p:cNvSpPr/>
            <p:nvPr/>
          </p:nvSpPr>
          <p:spPr>
            <a:xfrm>
              <a:off x="23" y="23"/>
              <a:ext cx="91" cy="91"/>
            </a:xfrm>
            <a:prstGeom prst="ellipse">
              <a:avLst/>
            </a:prstGeom>
            <a:solidFill>
              <a:srgbClr val="E997FF"/>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39" name="Oval 74"/>
            <p:cNvSpPr/>
            <p:nvPr/>
          </p:nvSpPr>
          <p:spPr>
            <a:xfrm>
              <a:off x="23" y="23"/>
              <a:ext cx="91" cy="91"/>
            </a:xfrm>
            <a:prstGeom prst="ellipse">
              <a:avLst/>
            </a:prstGeom>
            <a:noFill/>
            <a:ln w="254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40" name="Oval 75"/>
            <p:cNvSpPr/>
            <p:nvPr/>
          </p:nvSpPr>
          <p:spPr>
            <a:xfrm>
              <a:off x="0" y="0"/>
              <a:ext cx="136" cy="136"/>
            </a:xfrm>
            <a:prstGeom prst="ellipse">
              <a:avLst/>
            </a:prstGeom>
            <a:noFill/>
            <a:ln w="254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sp>
        <p:nvSpPr>
          <p:cNvPr id="4172" name="Oval 76"/>
          <p:cNvSpPr/>
          <p:nvPr/>
        </p:nvSpPr>
        <p:spPr>
          <a:xfrm>
            <a:off x="647700" y="1089025"/>
            <a:ext cx="395288" cy="395288"/>
          </a:xfrm>
          <a:prstGeom prst="ellipse">
            <a:avLst/>
          </a:prstGeom>
          <a:noFill/>
          <a:ln w="254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73" name="AutoShape 77"/>
          <p:cNvSpPr/>
          <p:nvPr/>
        </p:nvSpPr>
        <p:spPr>
          <a:xfrm>
            <a:off x="-2193925" y="692150"/>
            <a:ext cx="2193925" cy="107950"/>
          </a:xfrm>
          <a:prstGeom prst="roundRect">
            <a:avLst>
              <a:gd name="adj" fmla="val 50000"/>
            </a:avLst>
          </a:prstGeom>
          <a:solidFill>
            <a:srgbClr val="E60269"/>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74" name="AutoShape 78"/>
          <p:cNvSpPr/>
          <p:nvPr/>
        </p:nvSpPr>
        <p:spPr>
          <a:xfrm>
            <a:off x="-5291137" y="1052513"/>
            <a:ext cx="5291137" cy="73025"/>
          </a:xfrm>
          <a:prstGeom prst="roundRect">
            <a:avLst>
              <a:gd name="adj" fmla="val 50000"/>
            </a:avLst>
          </a:prstGeom>
          <a:solidFill>
            <a:srgbClr val="FFADCE">
              <a:alpha val="89803"/>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75" name="AutoShape 79"/>
          <p:cNvSpPr/>
          <p:nvPr/>
        </p:nvSpPr>
        <p:spPr>
          <a:xfrm>
            <a:off x="-1403350" y="1052513"/>
            <a:ext cx="1403350" cy="73025"/>
          </a:xfrm>
          <a:prstGeom prst="roundRect">
            <a:avLst>
              <a:gd name="adj" fmla="val 50000"/>
            </a:avLst>
          </a:prstGeom>
          <a:solidFill>
            <a:srgbClr val="E60269"/>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76" name="Oval 80"/>
          <p:cNvSpPr/>
          <p:nvPr/>
        </p:nvSpPr>
        <p:spPr>
          <a:xfrm>
            <a:off x="1511300" y="620713"/>
            <a:ext cx="647700" cy="647700"/>
          </a:xfrm>
          <a:prstGeom prst="ellipse">
            <a:avLst/>
          </a:prstGeom>
          <a:solidFill>
            <a:srgbClr val="E997FF"/>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4177" name="Oval 81"/>
          <p:cNvSpPr/>
          <p:nvPr/>
        </p:nvSpPr>
        <p:spPr>
          <a:xfrm>
            <a:off x="1511300" y="620713"/>
            <a:ext cx="649288" cy="649287"/>
          </a:xfrm>
          <a:prstGeom prst="ellipse">
            <a:avLst/>
          </a:prstGeom>
          <a:noFill/>
          <a:ln w="1143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nvGrpSpPr>
          <p:cNvPr id="4178" name="Group 82"/>
          <p:cNvGrpSpPr/>
          <p:nvPr/>
        </p:nvGrpSpPr>
        <p:grpSpPr>
          <a:xfrm>
            <a:off x="2051050" y="908050"/>
            <a:ext cx="433388" cy="433388"/>
            <a:chOff x="0" y="0"/>
            <a:chExt cx="273" cy="273"/>
          </a:xfrm>
        </p:grpSpPr>
        <p:sp>
          <p:nvSpPr>
            <p:cNvPr id="202835" name="Oval 83"/>
            <p:cNvSpPr/>
            <p:nvPr/>
          </p:nvSpPr>
          <p:spPr>
            <a:xfrm>
              <a:off x="0" y="0"/>
              <a:ext cx="273" cy="273"/>
            </a:xfrm>
            <a:prstGeom prst="ellipse">
              <a:avLst/>
            </a:prstGeom>
            <a:noFill/>
            <a:ln w="254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36" name="Oval 84"/>
            <p:cNvSpPr/>
            <p:nvPr/>
          </p:nvSpPr>
          <p:spPr>
            <a:xfrm>
              <a:off x="46" y="46"/>
              <a:ext cx="181" cy="181"/>
            </a:xfrm>
            <a:prstGeom prst="ellipse">
              <a:avLst/>
            </a:prstGeom>
            <a:solidFill>
              <a:srgbClr val="E997FF"/>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sp>
          <p:nvSpPr>
            <p:cNvPr id="202837" name="Oval 85"/>
            <p:cNvSpPr/>
            <p:nvPr/>
          </p:nvSpPr>
          <p:spPr>
            <a:xfrm>
              <a:off x="46" y="46"/>
              <a:ext cx="181" cy="181"/>
            </a:xfrm>
            <a:prstGeom prst="ellipse">
              <a:avLst/>
            </a:prstGeom>
            <a:noFill/>
            <a:ln w="63500" cap="flat" cmpd="sng">
              <a:solidFill>
                <a:srgbClr val="E60269"/>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solidFill>
                  <a:srgbClr val="000000"/>
                </a:solidFill>
              </a:endParaRPr>
            </a:p>
          </p:txBody>
        </p:sp>
      </p:grpSp>
      <p:grpSp>
        <p:nvGrpSpPr>
          <p:cNvPr id="202807" name="组合 1"/>
          <p:cNvGrpSpPr/>
          <p:nvPr/>
        </p:nvGrpSpPr>
        <p:grpSpPr>
          <a:xfrm>
            <a:off x="6804025" y="4941888"/>
            <a:ext cx="2195513" cy="2016125"/>
            <a:chOff x="6804025" y="4941888"/>
            <a:chExt cx="2195513" cy="2016125"/>
          </a:xfrm>
        </p:grpSpPr>
        <p:sp>
          <p:nvSpPr>
            <p:cNvPr id="202809" name="Oval 5"/>
            <p:cNvSpPr/>
            <p:nvPr/>
          </p:nvSpPr>
          <p:spPr>
            <a:xfrm>
              <a:off x="7092950" y="5516563"/>
              <a:ext cx="1727200" cy="1441450"/>
            </a:xfrm>
            <a:prstGeom prst="ellipse">
              <a:avLst/>
            </a:prstGeom>
            <a:gradFill rotWithShape="1">
              <a:gsLst>
                <a:gs pos="0">
                  <a:srgbClr val="CCFF33"/>
                </a:gs>
                <a:gs pos="100000">
                  <a:srgbClr val="009900"/>
                </a:gs>
              </a:gsLst>
              <a:lin ang="5400000" scaled="1"/>
              <a:tileRect/>
            </a:gradFill>
            <a:ln w="9525" cap="flat" cmpd="sng">
              <a:prstDash val="solid"/>
              <a:headEnd type="none" w="med" len="med"/>
              <a:tailEnd type="none" w="med" len="med"/>
            </a:ln>
            <a:scene3d>
              <a:camera prst="legacyObliqueBottomRight">
                <a:rot lat="18600000" lon="0" rev="0"/>
              </a:camera>
              <a:lightRig rig="legacyFlat3" dir="b"/>
            </a:scene3d>
            <a:sp3d extrusionH="100000" prstMaterial="legacyMatte">
              <a:bevelT w="13500" h="13500" prst="angle"/>
              <a:bevelB w="13500" h="13500" prst="angle"/>
              <a:extrusionClr>
                <a:srgbClr val="00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115" name="图片 1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9710" y="5229200"/>
              <a:ext cx="732730" cy="915911"/>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unset" dir="t"/>
            </a:scene3d>
            <a:sp3d extrusionH="381000">
              <a:bevelT w="203200" h="50800" prst="softRound"/>
            </a:sp3d>
          </p:spPr>
        </p:pic>
        <p:grpSp>
          <p:nvGrpSpPr>
            <p:cNvPr id="202811" name="Group 95"/>
            <p:cNvGrpSpPr/>
            <p:nvPr/>
          </p:nvGrpSpPr>
          <p:grpSpPr>
            <a:xfrm>
              <a:off x="6804025" y="4941888"/>
              <a:ext cx="2195513" cy="1943100"/>
              <a:chOff x="1701" y="346"/>
              <a:chExt cx="1179" cy="1179"/>
            </a:xfrm>
          </p:grpSpPr>
          <p:sp>
            <p:nvSpPr>
              <p:cNvPr id="134" name="Oval 9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5" name="AutoShape 97"/>
              <p:cNvSpPr>
                <a:spLocks noChangeArrowheads="1"/>
              </p:cNvSpPr>
              <p:nvPr/>
            </p:nvSpPr>
            <p:spPr bwMode="auto">
              <a:xfrm>
                <a:off x="1719" y="482"/>
                <a:ext cx="254" cy="852"/>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6" name="AutoShape 98"/>
              <p:cNvSpPr>
                <a:spLocks noChangeArrowheads="1"/>
              </p:cNvSpPr>
              <p:nvPr/>
            </p:nvSpPr>
            <p:spPr bwMode="auto">
              <a:xfrm rot="20824793" flipH="1">
                <a:off x="2561" y="407"/>
                <a:ext cx="280" cy="852"/>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7" name="AutoShape 99"/>
              <p:cNvSpPr>
                <a:spLocks noChangeArrowheads="1"/>
              </p:cNvSpPr>
              <p:nvPr/>
            </p:nvSpPr>
            <p:spPr bwMode="auto">
              <a:xfrm rot="5285890" flipH="1">
                <a:off x="2193" y="1022"/>
                <a:ext cx="183"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8" name="Oval 100"/>
              <p:cNvSpPr>
                <a:spLocks noChangeArrowheads="1"/>
              </p:cNvSpPr>
              <p:nvPr/>
            </p:nvSpPr>
            <p:spPr bwMode="auto">
              <a:xfrm>
                <a:off x="1800" y="1244"/>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9" name="Oval 101"/>
              <p:cNvSpPr>
                <a:spLocks noChangeArrowheads="1"/>
              </p:cNvSpPr>
              <p:nvPr/>
            </p:nvSpPr>
            <p:spPr bwMode="auto">
              <a:xfrm rot="20049586" flipH="1">
                <a:off x="1709" y="393"/>
                <a:ext cx="808"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202812" name="Group 69"/>
            <p:cNvGrpSpPr/>
            <p:nvPr/>
          </p:nvGrpSpPr>
          <p:grpSpPr>
            <a:xfrm>
              <a:off x="7380288" y="5732463"/>
              <a:ext cx="655637" cy="655637"/>
              <a:chOff x="335" y="3565"/>
              <a:chExt cx="957" cy="957"/>
            </a:xfrm>
          </p:grpSpPr>
          <p:grpSp>
            <p:nvGrpSpPr>
              <p:cNvPr id="202813" name="Group 70"/>
              <p:cNvGrpSpPr/>
              <p:nvPr/>
            </p:nvGrpSpPr>
            <p:grpSpPr>
              <a:xfrm>
                <a:off x="335" y="3565"/>
                <a:ext cx="957" cy="957"/>
                <a:chOff x="3739" y="2021"/>
                <a:chExt cx="1680" cy="1680"/>
              </a:xfrm>
            </p:grpSpPr>
            <p:grpSp>
              <p:nvGrpSpPr>
                <p:cNvPr id="202815" name="Group 71"/>
                <p:cNvGrpSpPr/>
                <p:nvPr/>
              </p:nvGrpSpPr>
              <p:grpSpPr>
                <a:xfrm>
                  <a:off x="3739" y="2021"/>
                  <a:ext cx="1679" cy="1679"/>
                  <a:chOff x="3604" y="1886"/>
                  <a:chExt cx="1679" cy="1679"/>
                </a:xfrm>
              </p:grpSpPr>
              <p:grpSp>
                <p:nvGrpSpPr>
                  <p:cNvPr id="202823" name="Group 72"/>
                  <p:cNvGrpSpPr/>
                  <p:nvPr/>
                </p:nvGrpSpPr>
                <p:grpSpPr>
                  <a:xfrm>
                    <a:off x="3604" y="1886"/>
                    <a:ext cx="1678" cy="1678"/>
                    <a:chOff x="3469" y="1751"/>
                    <a:chExt cx="1678" cy="1678"/>
                  </a:xfrm>
                </p:grpSpPr>
                <p:sp>
                  <p:nvSpPr>
                    <p:cNvPr id="132" name="Oval 73"/>
                    <p:cNvSpPr>
                      <a:spLocks noChangeArrowheads="1"/>
                    </p:cNvSpPr>
                    <p:nvPr/>
                  </p:nvSpPr>
                  <p:spPr bwMode="auto">
                    <a:xfrm>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3" name="Oval 74"/>
                    <p:cNvSpPr>
                      <a:spLocks noChangeArrowheads="1"/>
                    </p:cNvSpPr>
                    <p:nvPr/>
                  </p:nvSpPr>
                  <p:spPr bwMode="auto">
                    <a:xfrm rot="-5400000">
                      <a:off x="4193" y="1751"/>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202824" name="Group 75"/>
                  <p:cNvGrpSpPr/>
                  <p:nvPr/>
                </p:nvGrpSpPr>
                <p:grpSpPr>
                  <a:xfrm rot="2700000">
                    <a:off x="3605" y="1887"/>
                    <a:ext cx="1678" cy="1678"/>
                    <a:chOff x="3469" y="1751"/>
                    <a:chExt cx="1678" cy="1678"/>
                  </a:xfrm>
                </p:grpSpPr>
                <p:sp>
                  <p:nvSpPr>
                    <p:cNvPr id="130" name="Oval 76"/>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1" name="Oval 77"/>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202816" name="Group 78"/>
                <p:cNvGrpSpPr/>
                <p:nvPr/>
              </p:nvGrpSpPr>
              <p:grpSpPr>
                <a:xfrm rot="1320000">
                  <a:off x="3740" y="2022"/>
                  <a:ext cx="1679" cy="1679"/>
                  <a:chOff x="3604" y="1886"/>
                  <a:chExt cx="1679" cy="1679"/>
                </a:xfrm>
              </p:grpSpPr>
              <p:grpSp>
                <p:nvGrpSpPr>
                  <p:cNvPr id="202817" name="Group 79"/>
                  <p:cNvGrpSpPr/>
                  <p:nvPr/>
                </p:nvGrpSpPr>
                <p:grpSpPr>
                  <a:xfrm>
                    <a:off x="3604" y="1886"/>
                    <a:ext cx="1678" cy="1678"/>
                    <a:chOff x="3469" y="1751"/>
                    <a:chExt cx="1678" cy="1678"/>
                  </a:xfrm>
                </p:grpSpPr>
                <p:sp>
                  <p:nvSpPr>
                    <p:cNvPr id="126" name="Oval 80"/>
                    <p:cNvSpPr>
                      <a:spLocks noChangeArrowheads="1"/>
                    </p:cNvSpPr>
                    <p:nvPr/>
                  </p:nvSpPr>
                  <p:spPr bwMode="auto">
                    <a:xfrm>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7" name="Oval 81"/>
                    <p:cNvSpPr>
                      <a:spLocks noChangeArrowheads="1"/>
                    </p:cNvSpPr>
                    <p:nvPr/>
                  </p:nvSpPr>
                  <p:spPr bwMode="auto">
                    <a:xfrm rot="-5400000">
                      <a:off x="4192"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202818" name="Group 82"/>
                  <p:cNvGrpSpPr/>
                  <p:nvPr/>
                </p:nvGrpSpPr>
                <p:grpSpPr>
                  <a:xfrm rot="2700000">
                    <a:off x="3605" y="1887"/>
                    <a:ext cx="1678" cy="1678"/>
                    <a:chOff x="3469" y="1751"/>
                    <a:chExt cx="1678" cy="1678"/>
                  </a:xfrm>
                </p:grpSpPr>
                <p:sp>
                  <p:nvSpPr>
                    <p:cNvPr id="124" name="Oval 83"/>
                    <p:cNvSpPr>
                      <a:spLocks noChangeArrowheads="1"/>
                    </p:cNvSpPr>
                    <p:nvPr/>
                  </p:nvSpPr>
                  <p:spPr bwMode="auto">
                    <a:xfrm>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5" name="Oval 84"/>
                    <p:cNvSpPr>
                      <a:spLocks noChangeArrowheads="1"/>
                    </p:cNvSpPr>
                    <p:nvPr/>
                  </p:nvSpPr>
                  <p:spPr bwMode="auto">
                    <a:xfrm rot="-5400000">
                      <a:off x="4191" y="1750"/>
                      <a:ext cx="232"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212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202814" name="Oval 85"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84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sp>
        <p:nvSpPr>
          <p:cNvPr id="2" name="TextBox 1"/>
          <p:cNvSpPr txBox="1"/>
          <p:nvPr/>
        </p:nvSpPr>
        <p:spPr>
          <a:xfrm>
            <a:off x="1241379" y="2276885"/>
            <a:ext cx="5922909" cy="646331"/>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R="0" defTabSz="914400" eaLnBrk="1" hangingPunct="1">
              <a:buClrTx/>
              <a:buSzTx/>
              <a:buFontTx/>
              <a:buNone/>
              <a:defRPr/>
            </a:pPr>
            <a:r>
              <a:rPr kumimoji="0" lang="zh-CN" altLang="en-US" sz="3600" b="1" kern="1200" cap="all" spc="0" normalizeH="0" baseline="0" noProof="0" dirty="0">
                <a:solidFill>
                  <a:srgbClr val="FF0066"/>
                </a:solidFill>
                <a:effectLst>
                  <a:glow rad="101600">
                    <a:schemeClr val="accent1">
                      <a:satMod val="175000"/>
                      <a:alpha val="40000"/>
                    </a:schemeClr>
                  </a:glow>
                  <a:reflection blurRad="6350" stA="55000" endA="50" endPos="85000" dist="29997" dir="5400000" sy="-100000" algn="bl" rotWithShape="0"/>
                </a:effectLst>
                <a:latin typeface="华文楷体" panose="02010600040101010101" pitchFamily="2" charset="-122"/>
                <a:ea typeface="华文楷体" panose="02010600040101010101" pitchFamily="2" charset="-122"/>
                <a:cs typeface="+mn-cs"/>
              </a:rPr>
              <a:t>美好新未来永远值得改变！</a:t>
            </a:r>
            <a:endParaRPr kumimoji="0" lang="zh-CN" altLang="en-US" sz="3600" b="1" kern="1200" cap="all" spc="0" normalizeH="0" baseline="0" noProof="0" dirty="0">
              <a:solidFill>
                <a:srgbClr val="FF0066"/>
              </a:solidFill>
              <a:effectLst>
                <a:glow rad="101600">
                  <a:schemeClr val="accent1">
                    <a:satMod val="175000"/>
                    <a:alpha val="40000"/>
                  </a:schemeClr>
                </a:glow>
                <a:reflection blurRad="6350" stA="55000" endA="50" endPos="85000" dist="29997" dir="5400000" sy="-100000" algn="bl" rotWithShape="0"/>
              </a:effectLst>
              <a:latin typeface="华文楷体" panose="02010600040101010101" pitchFamily="2" charset="-122"/>
              <a:ea typeface="华文楷体" panose="02010600040101010101" pitchFamily="2" charset="-122"/>
              <a:cs typeface="+mn-cs"/>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38"/>
                                        </p:tgtEl>
                                        <p:attrNameLst>
                                          <p:attrName>style.visibility</p:attrName>
                                        </p:attrNameLst>
                                      </p:cBhvr>
                                      <p:to>
                                        <p:strVal val="visible"/>
                                      </p:to>
                                    </p:set>
                                    <p:anim calcmode="lin" valueType="num">
                                      <p:cBhvr>
                                        <p:cTn id="7" dur="2000" fill="hold"/>
                                        <p:tgtEl>
                                          <p:spTgt spid="4138"/>
                                        </p:tgtEl>
                                        <p:attrNameLst>
                                          <p:attrName>ppt_w</p:attrName>
                                        </p:attrNameLst>
                                      </p:cBhvr>
                                      <p:tavLst>
                                        <p:tav tm="0">
                                          <p:val>
                                            <p:fltVal val="0.000000"/>
                                          </p:val>
                                        </p:tav>
                                        <p:tav tm="100000">
                                          <p:val>
                                            <p:strVal val="#ppt_w"/>
                                          </p:val>
                                        </p:tav>
                                      </p:tavLst>
                                    </p:anim>
                                    <p:anim calcmode="lin" valueType="num">
                                      <p:cBhvr>
                                        <p:cTn id="8" dur="2000" fill="hold"/>
                                        <p:tgtEl>
                                          <p:spTgt spid="4138"/>
                                        </p:tgtEl>
                                        <p:attrNameLst>
                                          <p:attrName>ppt_h</p:attrName>
                                        </p:attrNameLst>
                                      </p:cBhvr>
                                      <p:tavLst>
                                        <p:tav tm="0">
                                          <p:val>
                                            <p:fltVal val="0.000000"/>
                                          </p:val>
                                        </p:tav>
                                        <p:tav tm="100000">
                                          <p:val>
                                            <p:strVal val="#ppt_h"/>
                                          </p:val>
                                        </p:tav>
                                      </p:tavLst>
                                    </p:anim>
                                    <p:animEffect transition="in" filter="fade">
                                      <p:cBhvr>
                                        <p:cTn id="9" dur="2000"/>
                                        <p:tgtEl>
                                          <p:spTgt spid="4138"/>
                                        </p:tgtEl>
                                      </p:cBhvr>
                                    </p:animEffect>
                                  </p:childTnLst>
                                </p:cTn>
                              </p:par>
                              <p:par>
                                <p:cTn id="10" presetID="53" presetClass="entr" presetSubtype="16" fill="hold" grpId="0" nodeType="withEffect">
                                  <p:stCondLst>
                                    <p:cond delay="1200"/>
                                  </p:stCondLst>
                                  <p:childTnLst>
                                    <p:set>
                                      <p:cBhvr>
                                        <p:cTn id="11" dur="1" fill="hold">
                                          <p:stCondLst>
                                            <p:cond delay="0"/>
                                          </p:stCondLst>
                                        </p:cTn>
                                        <p:tgtEl>
                                          <p:spTgt spid="4139"/>
                                        </p:tgtEl>
                                        <p:attrNameLst>
                                          <p:attrName>style.visibility</p:attrName>
                                        </p:attrNameLst>
                                      </p:cBhvr>
                                      <p:to>
                                        <p:strVal val="visible"/>
                                      </p:to>
                                    </p:set>
                                    <p:anim calcmode="lin" valueType="num">
                                      <p:cBhvr>
                                        <p:cTn id="12" dur="2000" fill="hold"/>
                                        <p:tgtEl>
                                          <p:spTgt spid="4139"/>
                                        </p:tgtEl>
                                        <p:attrNameLst>
                                          <p:attrName>ppt_w</p:attrName>
                                        </p:attrNameLst>
                                      </p:cBhvr>
                                      <p:tavLst>
                                        <p:tav tm="0">
                                          <p:val>
                                            <p:fltVal val="0.000000"/>
                                          </p:val>
                                        </p:tav>
                                        <p:tav tm="100000">
                                          <p:val>
                                            <p:strVal val="#ppt_w"/>
                                          </p:val>
                                        </p:tav>
                                      </p:tavLst>
                                    </p:anim>
                                    <p:anim calcmode="lin" valueType="num">
                                      <p:cBhvr>
                                        <p:cTn id="13" dur="2000" fill="hold"/>
                                        <p:tgtEl>
                                          <p:spTgt spid="4139"/>
                                        </p:tgtEl>
                                        <p:attrNameLst>
                                          <p:attrName>ppt_h</p:attrName>
                                        </p:attrNameLst>
                                      </p:cBhvr>
                                      <p:tavLst>
                                        <p:tav tm="0">
                                          <p:val>
                                            <p:fltVal val="0.000000"/>
                                          </p:val>
                                        </p:tav>
                                        <p:tav tm="100000">
                                          <p:val>
                                            <p:strVal val="#ppt_h"/>
                                          </p:val>
                                        </p:tav>
                                      </p:tavLst>
                                    </p:anim>
                                    <p:animEffect transition="in" filter="fade">
                                      <p:cBhvr>
                                        <p:cTn id="14" dur="2000"/>
                                        <p:tgtEl>
                                          <p:spTgt spid="4139"/>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4176"/>
                                        </p:tgtEl>
                                        <p:attrNameLst>
                                          <p:attrName>style.visibility</p:attrName>
                                        </p:attrNameLst>
                                      </p:cBhvr>
                                      <p:to>
                                        <p:strVal val="visible"/>
                                      </p:to>
                                    </p:set>
                                    <p:anim calcmode="lin" valueType="num">
                                      <p:cBhvr>
                                        <p:cTn id="17" dur="2000" fill="hold"/>
                                        <p:tgtEl>
                                          <p:spTgt spid="4176"/>
                                        </p:tgtEl>
                                        <p:attrNameLst>
                                          <p:attrName>ppt_w</p:attrName>
                                        </p:attrNameLst>
                                      </p:cBhvr>
                                      <p:tavLst>
                                        <p:tav tm="0">
                                          <p:val>
                                            <p:fltVal val="0.000000"/>
                                          </p:val>
                                        </p:tav>
                                        <p:tav tm="100000">
                                          <p:val>
                                            <p:strVal val="#ppt_w"/>
                                          </p:val>
                                        </p:tav>
                                      </p:tavLst>
                                    </p:anim>
                                    <p:anim calcmode="lin" valueType="num">
                                      <p:cBhvr>
                                        <p:cTn id="18" dur="2000" fill="hold"/>
                                        <p:tgtEl>
                                          <p:spTgt spid="4176"/>
                                        </p:tgtEl>
                                        <p:attrNameLst>
                                          <p:attrName>ppt_h</p:attrName>
                                        </p:attrNameLst>
                                      </p:cBhvr>
                                      <p:tavLst>
                                        <p:tav tm="0">
                                          <p:val>
                                            <p:fltVal val="0.000000"/>
                                          </p:val>
                                        </p:tav>
                                        <p:tav tm="100000">
                                          <p:val>
                                            <p:strVal val="#ppt_h"/>
                                          </p:val>
                                        </p:tav>
                                      </p:tavLst>
                                    </p:anim>
                                    <p:animEffect transition="in" filter="fade">
                                      <p:cBhvr>
                                        <p:cTn id="19" dur="2000"/>
                                        <p:tgtEl>
                                          <p:spTgt spid="4176"/>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4137"/>
                                        </p:tgtEl>
                                        <p:attrNameLst>
                                          <p:attrName>style.visibility</p:attrName>
                                        </p:attrNameLst>
                                      </p:cBhvr>
                                      <p:to>
                                        <p:strVal val="visible"/>
                                      </p:to>
                                    </p:set>
                                    <p:anim calcmode="lin" valueType="num">
                                      <p:cBhvr>
                                        <p:cTn id="22" dur="2000" fill="hold"/>
                                        <p:tgtEl>
                                          <p:spTgt spid="4137"/>
                                        </p:tgtEl>
                                        <p:attrNameLst>
                                          <p:attrName>ppt_w</p:attrName>
                                        </p:attrNameLst>
                                      </p:cBhvr>
                                      <p:tavLst>
                                        <p:tav tm="0">
                                          <p:val>
                                            <p:fltVal val="0.000000"/>
                                          </p:val>
                                        </p:tav>
                                        <p:tav tm="100000">
                                          <p:val>
                                            <p:strVal val="#ppt_w"/>
                                          </p:val>
                                        </p:tav>
                                      </p:tavLst>
                                    </p:anim>
                                    <p:anim calcmode="lin" valueType="num">
                                      <p:cBhvr>
                                        <p:cTn id="23" dur="2000" fill="hold"/>
                                        <p:tgtEl>
                                          <p:spTgt spid="4137"/>
                                        </p:tgtEl>
                                        <p:attrNameLst>
                                          <p:attrName>ppt_h</p:attrName>
                                        </p:attrNameLst>
                                      </p:cBhvr>
                                      <p:tavLst>
                                        <p:tav tm="0">
                                          <p:val>
                                            <p:fltVal val="0.000000"/>
                                          </p:val>
                                        </p:tav>
                                        <p:tav tm="100000">
                                          <p:val>
                                            <p:strVal val="#ppt_h"/>
                                          </p:val>
                                        </p:tav>
                                      </p:tavLst>
                                    </p:anim>
                                    <p:animEffect transition="in" filter="fade">
                                      <p:cBhvr>
                                        <p:cTn id="24" dur="2000"/>
                                        <p:tgtEl>
                                          <p:spTgt spid="4137"/>
                                        </p:tgtEl>
                                      </p:cBhvr>
                                    </p:animEffect>
                                  </p:childTnLst>
                                </p:cTn>
                              </p:par>
                              <p:par>
                                <p:cTn id="25" presetID="53" presetClass="entr" presetSubtype="16" fill="hold" grpId="0" nodeType="withEffect">
                                  <p:stCondLst>
                                    <p:cond delay="1800"/>
                                  </p:stCondLst>
                                  <p:childTnLst>
                                    <p:set>
                                      <p:cBhvr>
                                        <p:cTn id="26" dur="1" fill="hold">
                                          <p:stCondLst>
                                            <p:cond delay="0"/>
                                          </p:stCondLst>
                                        </p:cTn>
                                        <p:tgtEl>
                                          <p:spTgt spid="4177"/>
                                        </p:tgtEl>
                                        <p:attrNameLst>
                                          <p:attrName>style.visibility</p:attrName>
                                        </p:attrNameLst>
                                      </p:cBhvr>
                                      <p:to>
                                        <p:strVal val="visible"/>
                                      </p:to>
                                    </p:set>
                                    <p:anim calcmode="lin" valueType="num">
                                      <p:cBhvr>
                                        <p:cTn id="27" dur="2000" fill="hold"/>
                                        <p:tgtEl>
                                          <p:spTgt spid="4177"/>
                                        </p:tgtEl>
                                        <p:attrNameLst>
                                          <p:attrName>ppt_w</p:attrName>
                                        </p:attrNameLst>
                                      </p:cBhvr>
                                      <p:tavLst>
                                        <p:tav tm="0">
                                          <p:val>
                                            <p:fltVal val="0.000000"/>
                                          </p:val>
                                        </p:tav>
                                        <p:tav tm="100000">
                                          <p:val>
                                            <p:strVal val="#ppt_w"/>
                                          </p:val>
                                        </p:tav>
                                      </p:tavLst>
                                    </p:anim>
                                    <p:anim calcmode="lin" valueType="num">
                                      <p:cBhvr>
                                        <p:cTn id="28" dur="2000" fill="hold"/>
                                        <p:tgtEl>
                                          <p:spTgt spid="4177"/>
                                        </p:tgtEl>
                                        <p:attrNameLst>
                                          <p:attrName>ppt_h</p:attrName>
                                        </p:attrNameLst>
                                      </p:cBhvr>
                                      <p:tavLst>
                                        <p:tav tm="0">
                                          <p:val>
                                            <p:fltVal val="0.000000"/>
                                          </p:val>
                                        </p:tav>
                                        <p:tav tm="100000">
                                          <p:val>
                                            <p:strVal val="#ppt_h"/>
                                          </p:val>
                                        </p:tav>
                                      </p:tavLst>
                                    </p:anim>
                                    <p:animEffect transition="in" filter="fade">
                                      <p:cBhvr>
                                        <p:cTn id="29" dur="2000"/>
                                        <p:tgtEl>
                                          <p:spTgt spid="4177"/>
                                        </p:tgtEl>
                                      </p:cBhvr>
                                    </p:animEffect>
                                  </p:childTnLst>
                                </p:cTn>
                              </p:par>
                              <p:par>
                                <p:cTn id="30" presetID="53" presetClass="entr" presetSubtype="16" fill="hold" grpId="0" nodeType="withEffect">
                                  <p:stCondLst>
                                    <p:cond delay="800"/>
                                  </p:stCondLst>
                                  <p:childTnLst>
                                    <p:set>
                                      <p:cBhvr>
                                        <p:cTn id="31" dur="1" fill="hold">
                                          <p:stCondLst>
                                            <p:cond delay="0"/>
                                          </p:stCondLst>
                                        </p:cTn>
                                        <p:tgtEl>
                                          <p:spTgt spid="4136"/>
                                        </p:tgtEl>
                                        <p:attrNameLst>
                                          <p:attrName>style.visibility</p:attrName>
                                        </p:attrNameLst>
                                      </p:cBhvr>
                                      <p:to>
                                        <p:strVal val="visible"/>
                                      </p:to>
                                    </p:set>
                                    <p:anim calcmode="lin" valueType="num">
                                      <p:cBhvr>
                                        <p:cTn id="32" dur="2000" fill="hold"/>
                                        <p:tgtEl>
                                          <p:spTgt spid="4136"/>
                                        </p:tgtEl>
                                        <p:attrNameLst>
                                          <p:attrName>ppt_w</p:attrName>
                                        </p:attrNameLst>
                                      </p:cBhvr>
                                      <p:tavLst>
                                        <p:tav tm="0">
                                          <p:val>
                                            <p:fltVal val="0.000000"/>
                                          </p:val>
                                        </p:tav>
                                        <p:tav tm="100000">
                                          <p:val>
                                            <p:strVal val="#ppt_w"/>
                                          </p:val>
                                        </p:tav>
                                      </p:tavLst>
                                    </p:anim>
                                    <p:anim calcmode="lin" valueType="num">
                                      <p:cBhvr>
                                        <p:cTn id="33" dur="2000" fill="hold"/>
                                        <p:tgtEl>
                                          <p:spTgt spid="4136"/>
                                        </p:tgtEl>
                                        <p:attrNameLst>
                                          <p:attrName>ppt_h</p:attrName>
                                        </p:attrNameLst>
                                      </p:cBhvr>
                                      <p:tavLst>
                                        <p:tav tm="0">
                                          <p:val>
                                            <p:fltVal val="0.000000"/>
                                          </p:val>
                                        </p:tav>
                                        <p:tav tm="100000">
                                          <p:val>
                                            <p:strVal val="#ppt_h"/>
                                          </p:val>
                                        </p:tav>
                                      </p:tavLst>
                                    </p:anim>
                                    <p:animEffect transition="in" filter="fade">
                                      <p:cBhvr>
                                        <p:cTn id="34" dur="2000"/>
                                        <p:tgtEl>
                                          <p:spTgt spid="4136"/>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4140"/>
                                        </p:tgtEl>
                                        <p:attrNameLst>
                                          <p:attrName>style.visibility</p:attrName>
                                        </p:attrNameLst>
                                      </p:cBhvr>
                                      <p:to>
                                        <p:strVal val="visible"/>
                                      </p:to>
                                    </p:set>
                                    <p:anim calcmode="lin" valueType="num">
                                      <p:cBhvr>
                                        <p:cTn id="37" dur="2000" fill="hold"/>
                                        <p:tgtEl>
                                          <p:spTgt spid="4140"/>
                                        </p:tgtEl>
                                        <p:attrNameLst>
                                          <p:attrName>ppt_w</p:attrName>
                                        </p:attrNameLst>
                                      </p:cBhvr>
                                      <p:tavLst>
                                        <p:tav tm="0">
                                          <p:val>
                                            <p:fltVal val="0.000000"/>
                                          </p:val>
                                        </p:tav>
                                        <p:tav tm="100000">
                                          <p:val>
                                            <p:strVal val="#ppt_w"/>
                                          </p:val>
                                        </p:tav>
                                      </p:tavLst>
                                    </p:anim>
                                    <p:anim calcmode="lin" valueType="num">
                                      <p:cBhvr>
                                        <p:cTn id="38" dur="2000" fill="hold"/>
                                        <p:tgtEl>
                                          <p:spTgt spid="4140"/>
                                        </p:tgtEl>
                                        <p:attrNameLst>
                                          <p:attrName>ppt_h</p:attrName>
                                        </p:attrNameLst>
                                      </p:cBhvr>
                                      <p:tavLst>
                                        <p:tav tm="0">
                                          <p:val>
                                            <p:fltVal val="0.000000"/>
                                          </p:val>
                                        </p:tav>
                                        <p:tav tm="100000">
                                          <p:val>
                                            <p:strVal val="#ppt_h"/>
                                          </p:val>
                                        </p:tav>
                                      </p:tavLst>
                                    </p:anim>
                                    <p:animEffect transition="in" filter="fade">
                                      <p:cBhvr>
                                        <p:cTn id="39" dur="2000"/>
                                        <p:tgtEl>
                                          <p:spTgt spid="4140"/>
                                        </p:tgtEl>
                                      </p:cBhvr>
                                    </p:animEffect>
                                  </p:childTnLst>
                                </p:cTn>
                              </p:par>
                              <p:par>
                                <p:cTn id="40" presetID="53" presetClass="entr" presetSubtype="16" fill="hold" grpId="0" nodeType="withEffect">
                                  <p:stCondLst>
                                    <p:cond delay="2100"/>
                                  </p:stCondLst>
                                  <p:childTnLst>
                                    <p:set>
                                      <p:cBhvr>
                                        <p:cTn id="41" dur="1" fill="hold">
                                          <p:stCondLst>
                                            <p:cond delay="0"/>
                                          </p:stCondLst>
                                        </p:cTn>
                                        <p:tgtEl>
                                          <p:spTgt spid="4158"/>
                                        </p:tgtEl>
                                        <p:attrNameLst>
                                          <p:attrName>style.visibility</p:attrName>
                                        </p:attrNameLst>
                                      </p:cBhvr>
                                      <p:to>
                                        <p:strVal val="visible"/>
                                      </p:to>
                                    </p:set>
                                    <p:anim calcmode="lin" valueType="num">
                                      <p:cBhvr>
                                        <p:cTn id="42" dur="2000" fill="hold"/>
                                        <p:tgtEl>
                                          <p:spTgt spid="4158"/>
                                        </p:tgtEl>
                                        <p:attrNameLst>
                                          <p:attrName>ppt_w</p:attrName>
                                        </p:attrNameLst>
                                      </p:cBhvr>
                                      <p:tavLst>
                                        <p:tav tm="0">
                                          <p:val>
                                            <p:fltVal val="0.000000"/>
                                          </p:val>
                                        </p:tav>
                                        <p:tav tm="100000">
                                          <p:val>
                                            <p:strVal val="#ppt_w"/>
                                          </p:val>
                                        </p:tav>
                                      </p:tavLst>
                                    </p:anim>
                                    <p:anim calcmode="lin" valueType="num">
                                      <p:cBhvr>
                                        <p:cTn id="43" dur="2000" fill="hold"/>
                                        <p:tgtEl>
                                          <p:spTgt spid="4158"/>
                                        </p:tgtEl>
                                        <p:attrNameLst>
                                          <p:attrName>ppt_h</p:attrName>
                                        </p:attrNameLst>
                                      </p:cBhvr>
                                      <p:tavLst>
                                        <p:tav tm="0">
                                          <p:val>
                                            <p:fltVal val="0.000000"/>
                                          </p:val>
                                        </p:tav>
                                        <p:tav tm="100000">
                                          <p:val>
                                            <p:strVal val="#ppt_h"/>
                                          </p:val>
                                        </p:tav>
                                      </p:tavLst>
                                    </p:anim>
                                    <p:animEffect transition="in" filter="fade">
                                      <p:cBhvr>
                                        <p:cTn id="44" dur="2000"/>
                                        <p:tgtEl>
                                          <p:spTgt spid="4158"/>
                                        </p:tgtEl>
                                      </p:cBhvr>
                                    </p:animEffect>
                                  </p:childTnLst>
                                </p:cTn>
                              </p:par>
                              <p:par>
                                <p:cTn id="45" presetID="53" presetClass="entr" presetSubtype="16" fill="hold" grpId="0" nodeType="withEffect">
                                  <p:stCondLst>
                                    <p:cond delay="2300"/>
                                  </p:stCondLst>
                                  <p:childTnLst>
                                    <p:set>
                                      <p:cBhvr>
                                        <p:cTn id="46" dur="1" fill="hold">
                                          <p:stCondLst>
                                            <p:cond delay="0"/>
                                          </p:stCondLst>
                                        </p:cTn>
                                        <p:tgtEl>
                                          <p:spTgt spid="4141"/>
                                        </p:tgtEl>
                                        <p:attrNameLst>
                                          <p:attrName>style.visibility</p:attrName>
                                        </p:attrNameLst>
                                      </p:cBhvr>
                                      <p:to>
                                        <p:strVal val="visible"/>
                                      </p:to>
                                    </p:set>
                                    <p:anim calcmode="lin" valueType="num">
                                      <p:cBhvr>
                                        <p:cTn id="47" dur="2000" fill="hold"/>
                                        <p:tgtEl>
                                          <p:spTgt spid="4141"/>
                                        </p:tgtEl>
                                        <p:attrNameLst>
                                          <p:attrName>ppt_w</p:attrName>
                                        </p:attrNameLst>
                                      </p:cBhvr>
                                      <p:tavLst>
                                        <p:tav tm="0">
                                          <p:val>
                                            <p:fltVal val="0.000000"/>
                                          </p:val>
                                        </p:tav>
                                        <p:tav tm="100000">
                                          <p:val>
                                            <p:strVal val="#ppt_w"/>
                                          </p:val>
                                        </p:tav>
                                      </p:tavLst>
                                    </p:anim>
                                    <p:anim calcmode="lin" valueType="num">
                                      <p:cBhvr>
                                        <p:cTn id="48" dur="2000" fill="hold"/>
                                        <p:tgtEl>
                                          <p:spTgt spid="4141"/>
                                        </p:tgtEl>
                                        <p:attrNameLst>
                                          <p:attrName>ppt_h</p:attrName>
                                        </p:attrNameLst>
                                      </p:cBhvr>
                                      <p:tavLst>
                                        <p:tav tm="0">
                                          <p:val>
                                            <p:fltVal val="0.000000"/>
                                          </p:val>
                                        </p:tav>
                                        <p:tav tm="100000">
                                          <p:val>
                                            <p:strVal val="#ppt_h"/>
                                          </p:val>
                                        </p:tav>
                                      </p:tavLst>
                                    </p:anim>
                                    <p:animEffect transition="in" filter="fade">
                                      <p:cBhvr>
                                        <p:cTn id="49" dur="2000"/>
                                        <p:tgtEl>
                                          <p:spTgt spid="4141"/>
                                        </p:tgtEl>
                                      </p:cBhvr>
                                    </p:animEffect>
                                  </p:childTnLst>
                                </p:cTn>
                              </p:par>
                              <p:par>
                                <p:cTn id="50" presetID="53" presetClass="entr" presetSubtype="16" fill="hold" grpId="0" nodeType="withEffect">
                                  <p:stCondLst>
                                    <p:cond delay="2400"/>
                                  </p:stCondLst>
                                  <p:childTnLst>
                                    <p:set>
                                      <p:cBhvr>
                                        <p:cTn id="51" dur="1" fill="hold">
                                          <p:stCondLst>
                                            <p:cond delay="0"/>
                                          </p:stCondLst>
                                        </p:cTn>
                                        <p:tgtEl>
                                          <p:spTgt spid="4135"/>
                                        </p:tgtEl>
                                        <p:attrNameLst>
                                          <p:attrName>style.visibility</p:attrName>
                                        </p:attrNameLst>
                                      </p:cBhvr>
                                      <p:to>
                                        <p:strVal val="visible"/>
                                      </p:to>
                                    </p:set>
                                    <p:anim calcmode="lin" valueType="num">
                                      <p:cBhvr>
                                        <p:cTn id="52" dur="2000" fill="hold"/>
                                        <p:tgtEl>
                                          <p:spTgt spid="4135"/>
                                        </p:tgtEl>
                                        <p:attrNameLst>
                                          <p:attrName>ppt_w</p:attrName>
                                        </p:attrNameLst>
                                      </p:cBhvr>
                                      <p:tavLst>
                                        <p:tav tm="0">
                                          <p:val>
                                            <p:fltVal val="0.000000"/>
                                          </p:val>
                                        </p:tav>
                                        <p:tav tm="100000">
                                          <p:val>
                                            <p:strVal val="#ppt_w"/>
                                          </p:val>
                                        </p:tav>
                                      </p:tavLst>
                                    </p:anim>
                                    <p:anim calcmode="lin" valueType="num">
                                      <p:cBhvr>
                                        <p:cTn id="53" dur="2000" fill="hold"/>
                                        <p:tgtEl>
                                          <p:spTgt spid="4135"/>
                                        </p:tgtEl>
                                        <p:attrNameLst>
                                          <p:attrName>ppt_h</p:attrName>
                                        </p:attrNameLst>
                                      </p:cBhvr>
                                      <p:tavLst>
                                        <p:tav tm="0">
                                          <p:val>
                                            <p:fltVal val="0.000000"/>
                                          </p:val>
                                        </p:tav>
                                        <p:tav tm="100000">
                                          <p:val>
                                            <p:strVal val="#ppt_h"/>
                                          </p:val>
                                        </p:tav>
                                      </p:tavLst>
                                    </p:anim>
                                    <p:animEffect transition="in" filter="fade">
                                      <p:cBhvr>
                                        <p:cTn id="54" dur="2000"/>
                                        <p:tgtEl>
                                          <p:spTgt spid="4135"/>
                                        </p:tgtEl>
                                      </p:cBhvr>
                                    </p:animEffect>
                                  </p:childTnLst>
                                </p:cTn>
                              </p:par>
                              <p:par>
                                <p:cTn id="55" presetID="53" presetClass="entr" presetSubtype="16" fill="hold" grpId="0" nodeType="withEffect">
                                  <p:stCondLst>
                                    <p:cond delay="2500"/>
                                  </p:stCondLst>
                                  <p:childTnLst>
                                    <p:set>
                                      <p:cBhvr>
                                        <p:cTn id="56" dur="1" fill="hold">
                                          <p:stCondLst>
                                            <p:cond delay="0"/>
                                          </p:stCondLst>
                                        </p:cTn>
                                        <p:tgtEl>
                                          <p:spTgt spid="4156"/>
                                        </p:tgtEl>
                                        <p:attrNameLst>
                                          <p:attrName>style.visibility</p:attrName>
                                        </p:attrNameLst>
                                      </p:cBhvr>
                                      <p:to>
                                        <p:strVal val="visible"/>
                                      </p:to>
                                    </p:set>
                                    <p:anim calcmode="lin" valueType="num">
                                      <p:cBhvr>
                                        <p:cTn id="57" dur="2000" fill="hold"/>
                                        <p:tgtEl>
                                          <p:spTgt spid="4156"/>
                                        </p:tgtEl>
                                        <p:attrNameLst>
                                          <p:attrName>ppt_w</p:attrName>
                                        </p:attrNameLst>
                                      </p:cBhvr>
                                      <p:tavLst>
                                        <p:tav tm="0">
                                          <p:val>
                                            <p:fltVal val="0.000000"/>
                                          </p:val>
                                        </p:tav>
                                        <p:tav tm="100000">
                                          <p:val>
                                            <p:strVal val="#ppt_w"/>
                                          </p:val>
                                        </p:tav>
                                      </p:tavLst>
                                    </p:anim>
                                    <p:anim calcmode="lin" valueType="num">
                                      <p:cBhvr>
                                        <p:cTn id="58" dur="2000" fill="hold"/>
                                        <p:tgtEl>
                                          <p:spTgt spid="4156"/>
                                        </p:tgtEl>
                                        <p:attrNameLst>
                                          <p:attrName>ppt_h</p:attrName>
                                        </p:attrNameLst>
                                      </p:cBhvr>
                                      <p:tavLst>
                                        <p:tav tm="0">
                                          <p:val>
                                            <p:fltVal val="0.000000"/>
                                          </p:val>
                                        </p:tav>
                                        <p:tav tm="100000">
                                          <p:val>
                                            <p:strVal val="#ppt_h"/>
                                          </p:val>
                                        </p:tav>
                                      </p:tavLst>
                                    </p:anim>
                                    <p:animEffect transition="in" filter="fade">
                                      <p:cBhvr>
                                        <p:cTn id="59" dur="2000"/>
                                        <p:tgtEl>
                                          <p:spTgt spid="4156"/>
                                        </p:tgtEl>
                                      </p:cBhvr>
                                    </p:animEffect>
                                  </p:childTnLst>
                                </p:cTn>
                              </p:par>
                              <p:par>
                                <p:cTn id="60" presetID="53" presetClass="entr" presetSubtype="16" fill="hold" nodeType="withEffect">
                                  <p:stCondLst>
                                    <p:cond delay="2600"/>
                                  </p:stCondLst>
                                  <p:childTnLst>
                                    <p:set>
                                      <p:cBhvr>
                                        <p:cTn id="61" dur="1" fill="hold">
                                          <p:stCondLst>
                                            <p:cond delay="0"/>
                                          </p:stCondLst>
                                        </p:cTn>
                                        <p:tgtEl>
                                          <p:spTgt spid="4164"/>
                                        </p:tgtEl>
                                        <p:attrNameLst>
                                          <p:attrName>style.visibility</p:attrName>
                                        </p:attrNameLst>
                                      </p:cBhvr>
                                      <p:to>
                                        <p:strVal val="visible"/>
                                      </p:to>
                                    </p:set>
                                    <p:anim calcmode="lin" valueType="num">
                                      <p:cBhvr>
                                        <p:cTn id="62" dur="2000" fill="hold"/>
                                        <p:tgtEl>
                                          <p:spTgt spid="4164"/>
                                        </p:tgtEl>
                                        <p:attrNameLst>
                                          <p:attrName>ppt_w</p:attrName>
                                        </p:attrNameLst>
                                      </p:cBhvr>
                                      <p:tavLst>
                                        <p:tav tm="0">
                                          <p:val>
                                            <p:fltVal val="0.000000"/>
                                          </p:val>
                                        </p:tav>
                                        <p:tav tm="100000">
                                          <p:val>
                                            <p:strVal val="#ppt_w"/>
                                          </p:val>
                                        </p:tav>
                                      </p:tavLst>
                                    </p:anim>
                                    <p:anim calcmode="lin" valueType="num">
                                      <p:cBhvr>
                                        <p:cTn id="63" dur="2000" fill="hold"/>
                                        <p:tgtEl>
                                          <p:spTgt spid="4164"/>
                                        </p:tgtEl>
                                        <p:attrNameLst>
                                          <p:attrName>ppt_h</p:attrName>
                                        </p:attrNameLst>
                                      </p:cBhvr>
                                      <p:tavLst>
                                        <p:tav tm="0">
                                          <p:val>
                                            <p:fltVal val="0.000000"/>
                                          </p:val>
                                        </p:tav>
                                        <p:tav tm="100000">
                                          <p:val>
                                            <p:strVal val="#ppt_h"/>
                                          </p:val>
                                        </p:tav>
                                      </p:tavLst>
                                    </p:anim>
                                    <p:animEffect transition="in" filter="fade">
                                      <p:cBhvr>
                                        <p:cTn id="64" dur="2000"/>
                                        <p:tgtEl>
                                          <p:spTgt spid="4164"/>
                                        </p:tgtEl>
                                      </p:cBhvr>
                                    </p:animEffect>
                                  </p:childTnLst>
                                </p:cTn>
                              </p:par>
                              <p:par>
                                <p:cTn id="65" presetID="53" presetClass="entr" presetSubtype="16" fill="hold" grpId="0" nodeType="withEffect">
                                  <p:stCondLst>
                                    <p:cond delay="2600"/>
                                  </p:stCondLst>
                                  <p:childTnLst>
                                    <p:set>
                                      <p:cBhvr>
                                        <p:cTn id="66" dur="1" fill="hold">
                                          <p:stCondLst>
                                            <p:cond delay="0"/>
                                          </p:stCondLst>
                                        </p:cTn>
                                        <p:tgtEl>
                                          <p:spTgt spid="4157"/>
                                        </p:tgtEl>
                                        <p:attrNameLst>
                                          <p:attrName>style.visibility</p:attrName>
                                        </p:attrNameLst>
                                      </p:cBhvr>
                                      <p:to>
                                        <p:strVal val="visible"/>
                                      </p:to>
                                    </p:set>
                                    <p:anim calcmode="lin" valueType="num">
                                      <p:cBhvr>
                                        <p:cTn id="67" dur="2000" fill="hold"/>
                                        <p:tgtEl>
                                          <p:spTgt spid="4157"/>
                                        </p:tgtEl>
                                        <p:attrNameLst>
                                          <p:attrName>ppt_w</p:attrName>
                                        </p:attrNameLst>
                                      </p:cBhvr>
                                      <p:tavLst>
                                        <p:tav tm="0">
                                          <p:val>
                                            <p:fltVal val="0.000000"/>
                                          </p:val>
                                        </p:tav>
                                        <p:tav tm="100000">
                                          <p:val>
                                            <p:strVal val="#ppt_w"/>
                                          </p:val>
                                        </p:tav>
                                      </p:tavLst>
                                    </p:anim>
                                    <p:anim calcmode="lin" valueType="num">
                                      <p:cBhvr>
                                        <p:cTn id="68" dur="2000" fill="hold"/>
                                        <p:tgtEl>
                                          <p:spTgt spid="4157"/>
                                        </p:tgtEl>
                                        <p:attrNameLst>
                                          <p:attrName>ppt_h</p:attrName>
                                        </p:attrNameLst>
                                      </p:cBhvr>
                                      <p:tavLst>
                                        <p:tav tm="0">
                                          <p:val>
                                            <p:fltVal val="0.000000"/>
                                          </p:val>
                                        </p:tav>
                                        <p:tav tm="100000">
                                          <p:val>
                                            <p:strVal val="#ppt_h"/>
                                          </p:val>
                                        </p:tav>
                                      </p:tavLst>
                                    </p:anim>
                                    <p:animEffect transition="in" filter="fade">
                                      <p:cBhvr>
                                        <p:cTn id="69" dur="2000"/>
                                        <p:tgtEl>
                                          <p:spTgt spid="4157"/>
                                        </p:tgtEl>
                                      </p:cBhvr>
                                    </p:animEffect>
                                  </p:childTnLst>
                                </p:cTn>
                              </p:par>
                              <p:par>
                                <p:cTn id="70" presetID="53" presetClass="entr" presetSubtype="16" fill="hold" nodeType="withEffect">
                                  <p:stCondLst>
                                    <p:cond delay="2900"/>
                                  </p:stCondLst>
                                  <p:childTnLst>
                                    <p:set>
                                      <p:cBhvr>
                                        <p:cTn id="71" dur="1" fill="hold">
                                          <p:stCondLst>
                                            <p:cond delay="0"/>
                                          </p:stCondLst>
                                        </p:cTn>
                                        <p:tgtEl>
                                          <p:spTgt spid="4178"/>
                                        </p:tgtEl>
                                        <p:attrNameLst>
                                          <p:attrName>style.visibility</p:attrName>
                                        </p:attrNameLst>
                                      </p:cBhvr>
                                      <p:to>
                                        <p:strVal val="visible"/>
                                      </p:to>
                                    </p:set>
                                    <p:anim calcmode="lin" valueType="num">
                                      <p:cBhvr>
                                        <p:cTn id="72" dur="2000" fill="hold"/>
                                        <p:tgtEl>
                                          <p:spTgt spid="4178"/>
                                        </p:tgtEl>
                                        <p:attrNameLst>
                                          <p:attrName>ppt_w</p:attrName>
                                        </p:attrNameLst>
                                      </p:cBhvr>
                                      <p:tavLst>
                                        <p:tav tm="0">
                                          <p:val>
                                            <p:fltVal val="0.000000"/>
                                          </p:val>
                                        </p:tav>
                                        <p:tav tm="100000">
                                          <p:val>
                                            <p:strVal val="#ppt_w"/>
                                          </p:val>
                                        </p:tav>
                                      </p:tavLst>
                                    </p:anim>
                                    <p:anim calcmode="lin" valueType="num">
                                      <p:cBhvr>
                                        <p:cTn id="73" dur="2000" fill="hold"/>
                                        <p:tgtEl>
                                          <p:spTgt spid="4178"/>
                                        </p:tgtEl>
                                        <p:attrNameLst>
                                          <p:attrName>ppt_h</p:attrName>
                                        </p:attrNameLst>
                                      </p:cBhvr>
                                      <p:tavLst>
                                        <p:tav tm="0">
                                          <p:val>
                                            <p:fltVal val="0.000000"/>
                                          </p:val>
                                        </p:tav>
                                        <p:tav tm="100000">
                                          <p:val>
                                            <p:strVal val="#ppt_h"/>
                                          </p:val>
                                        </p:tav>
                                      </p:tavLst>
                                    </p:anim>
                                    <p:animEffect transition="in" filter="fade">
                                      <p:cBhvr>
                                        <p:cTn id="74" dur="2000"/>
                                        <p:tgtEl>
                                          <p:spTgt spid="4178"/>
                                        </p:tgtEl>
                                      </p:cBhvr>
                                    </p:animEffect>
                                  </p:childTnLst>
                                </p:cTn>
                              </p:par>
                              <p:par>
                                <p:cTn id="75" presetID="63" presetClass="path" presetSubtype="0" accel="50000" decel="50000" fill="hold" grpId="0" nodeType="withEffect">
                                  <p:stCondLst>
                                    <p:cond delay="2900"/>
                                  </p:stCondLst>
                                  <p:childTnLst>
                                    <p:animMotion origin="layout" path="M -5.55556E-7 3.33333E-6 L 0.90764 0.00254 " pathEditMode="relative" rAng="0" ptsTypes="AA">
                                      <p:cBhvr>
                                        <p:cTn id="76" dur="1000" fill="hold"/>
                                        <p:tgtEl>
                                          <p:spTgt spid="4133"/>
                                        </p:tgtEl>
                                        <p:attrNameLst>
                                          <p:attrName>ppt_x</p:attrName>
                                          <p:attrName>ppt_y</p:attrName>
                                        </p:attrNameLst>
                                      </p:cBhvr>
                                      <p:rCtr x="45400" y="100"/>
                                    </p:animMotion>
                                  </p:childTnLst>
                                </p:cTn>
                              </p:par>
                              <p:par>
                                <p:cTn id="77" presetID="63" presetClass="path" presetSubtype="0" accel="50000" decel="50000" fill="hold" grpId="0" nodeType="withEffect">
                                  <p:stCondLst>
                                    <p:cond delay="3300"/>
                                  </p:stCondLst>
                                  <p:childTnLst>
                                    <p:animMotion origin="layout" path="M -4.44444E-6 4.81481E-6 L 0.73421 -0.00278 " pathEditMode="relative" rAng="0" ptsTypes="AA">
                                      <p:cBhvr>
                                        <p:cTn id="78" dur="1000" fill="hold"/>
                                        <p:tgtEl>
                                          <p:spTgt spid="4132"/>
                                        </p:tgtEl>
                                        <p:attrNameLst>
                                          <p:attrName>ppt_x</p:attrName>
                                          <p:attrName>ppt_y</p:attrName>
                                        </p:attrNameLst>
                                      </p:cBhvr>
                                      <p:rCtr x="36700" y="0"/>
                                    </p:animMotion>
                                  </p:childTnLst>
                                </p:cTn>
                              </p:par>
                              <p:par>
                                <p:cTn id="79" presetID="63" presetClass="path" presetSubtype="0" accel="50000" decel="50000" fill="hold" grpId="0" nodeType="withEffect">
                                  <p:stCondLst>
                                    <p:cond delay="3400"/>
                                  </p:stCondLst>
                                  <p:childTnLst>
                                    <p:animMotion origin="layout" path="M -2.5E-6 -4.81481E-6 L 0.58663 0.00278 " pathEditMode="relative" rAng="0" ptsTypes="AA">
                                      <p:cBhvr>
                                        <p:cTn id="80" dur="1000" fill="hold"/>
                                        <p:tgtEl>
                                          <p:spTgt spid="4130"/>
                                        </p:tgtEl>
                                        <p:attrNameLst>
                                          <p:attrName>ppt_x</p:attrName>
                                          <p:attrName>ppt_y</p:attrName>
                                        </p:attrNameLst>
                                      </p:cBhvr>
                                      <p:rCtr x="29300" y="100"/>
                                    </p:animMotion>
                                  </p:childTnLst>
                                </p:cTn>
                              </p:par>
                              <p:par>
                                <p:cTn id="81" presetID="63" presetClass="path" presetSubtype="0" accel="50000" decel="50000" fill="hold" grpId="0" nodeType="withEffect">
                                  <p:stCondLst>
                                    <p:cond delay="3500"/>
                                  </p:stCondLst>
                                  <p:childTnLst>
                                    <p:animMotion origin="layout" path="M -4.72222E-6 3.7037E-6 L 0.4625 -0.00255 " pathEditMode="relative" rAng="0" ptsTypes="AA">
                                      <p:cBhvr>
                                        <p:cTn id="82" dur="1000" fill="hold"/>
                                        <p:tgtEl>
                                          <p:spTgt spid="4173"/>
                                        </p:tgtEl>
                                        <p:attrNameLst>
                                          <p:attrName>ppt_x</p:attrName>
                                          <p:attrName>ppt_y</p:attrName>
                                        </p:attrNameLst>
                                      </p:cBhvr>
                                      <p:rCtr x="23100" y="0"/>
                                    </p:animMotion>
                                  </p:childTnLst>
                                </p:cTn>
                              </p:par>
                              <p:par>
                                <p:cTn id="83" presetID="63" presetClass="path" presetSubtype="0" accel="50000" decel="50000" fill="hold" grpId="0" nodeType="withEffect">
                                  <p:stCondLst>
                                    <p:cond delay="3800"/>
                                  </p:stCondLst>
                                  <p:childTnLst>
                                    <p:animMotion origin="layout" path="M -3.88889E-6 3.7037E-6 L 0.39167 3.7037E-6 " pathEditMode="relative" rAng="0" ptsTypes="AA">
                                      <p:cBhvr>
                                        <p:cTn id="84" dur="1000" fill="hold"/>
                                        <p:tgtEl>
                                          <p:spTgt spid="4175"/>
                                        </p:tgtEl>
                                        <p:attrNameLst>
                                          <p:attrName>ppt_x</p:attrName>
                                          <p:attrName>ppt_y</p:attrName>
                                        </p:attrNameLst>
                                      </p:cBhvr>
                                      <p:rCtr x="19600" y="0"/>
                                    </p:animMotion>
                                  </p:childTnLst>
                                </p:cTn>
                              </p:par>
                              <p:par>
                                <p:cTn id="85" presetID="53" presetClass="entr" presetSubtype="16" fill="hold" grpId="0" nodeType="withEffect">
                                  <p:stCondLst>
                                    <p:cond delay="3300"/>
                                  </p:stCondLst>
                                  <p:childTnLst>
                                    <p:set>
                                      <p:cBhvr>
                                        <p:cTn id="86" dur="1" fill="hold">
                                          <p:stCondLst>
                                            <p:cond delay="0"/>
                                          </p:stCondLst>
                                        </p:cTn>
                                        <p:tgtEl>
                                          <p:spTgt spid="4143"/>
                                        </p:tgtEl>
                                        <p:attrNameLst>
                                          <p:attrName>style.visibility</p:attrName>
                                        </p:attrNameLst>
                                      </p:cBhvr>
                                      <p:to>
                                        <p:strVal val="visible"/>
                                      </p:to>
                                    </p:set>
                                    <p:anim calcmode="lin" valueType="num">
                                      <p:cBhvr>
                                        <p:cTn id="87" dur="2000" fill="hold"/>
                                        <p:tgtEl>
                                          <p:spTgt spid="4143"/>
                                        </p:tgtEl>
                                        <p:attrNameLst>
                                          <p:attrName>ppt_w</p:attrName>
                                        </p:attrNameLst>
                                      </p:cBhvr>
                                      <p:tavLst>
                                        <p:tav tm="0">
                                          <p:val>
                                            <p:fltVal val="0.000000"/>
                                          </p:val>
                                        </p:tav>
                                        <p:tav tm="100000">
                                          <p:val>
                                            <p:strVal val="#ppt_w"/>
                                          </p:val>
                                        </p:tav>
                                      </p:tavLst>
                                    </p:anim>
                                    <p:anim calcmode="lin" valueType="num">
                                      <p:cBhvr>
                                        <p:cTn id="88" dur="2000" fill="hold"/>
                                        <p:tgtEl>
                                          <p:spTgt spid="4143"/>
                                        </p:tgtEl>
                                        <p:attrNameLst>
                                          <p:attrName>ppt_h</p:attrName>
                                        </p:attrNameLst>
                                      </p:cBhvr>
                                      <p:tavLst>
                                        <p:tav tm="0">
                                          <p:val>
                                            <p:fltVal val="0.000000"/>
                                          </p:val>
                                        </p:tav>
                                        <p:tav tm="100000">
                                          <p:val>
                                            <p:strVal val="#ppt_h"/>
                                          </p:val>
                                        </p:tav>
                                      </p:tavLst>
                                    </p:anim>
                                    <p:animEffect transition="in" filter="fade">
                                      <p:cBhvr>
                                        <p:cTn id="89" dur="2000"/>
                                        <p:tgtEl>
                                          <p:spTgt spid="4143"/>
                                        </p:tgtEl>
                                      </p:cBhvr>
                                    </p:animEffect>
                                  </p:childTnLst>
                                </p:cTn>
                              </p:par>
                              <p:par>
                                <p:cTn id="90" presetID="53" presetClass="entr" presetSubtype="16" fill="hold" grpId="0" nodeType="withEffect">
                                  <p:stCondLst>
                                    <p:cond delay="3500"/>
                                  </p:stCondLst>
                                  <p:childTnLst>
                                    <p:set>
                                      <p:cBhvr>
                                        <p:cTn id="91" dur="1" fill="hold">
                                          <p:stCondLst>
                                            <p:cond delay="0"/>
                                          </p:stCondLst>
                                        </p:cTn>
                                        <p:tgtEl>
                                          <p:spTgt spid="4142"/>
                                        </p:tgtEl>
                                        <p:attrNameLst>
                                          <p:attrName>style.visibility</p:attrName>
                                        </p:attrNameLst>
                                      </p:cBhvr>
                                      <p:to>
                                        <p:strVal val="visible"/>
                                      </p:to>
                                    </p:set>
                                    <p:anim calcmode="lin" valueType="num">
                                      <p:cBhvr>
                                        <p:cTn id="92" dur="2000" fill="hold"/>
                                        <p:tgtEl>
                                          <p:spTgt spid="4142"/>
                                        </p:tgtEl>
                                        <p:attrNameLst>
                                          <p:attrName>ppt_w</p:attrName>
                                        </p:attrNameLst>
                                      </p:cBhvr>
                                      <p:tavLst>
                                        <p:tav tm="0">
                                          <p:val>
                                            <p:fltVal val="0.000000"/>
                                          </p:val>
                                        </p:tav>
                                        <p:tav tm="100000">
                                          <p:val>
                                            <p:strVal val="#ppt_w"/>
                                          </p:val>
                                        </p:tav>
                                      </p:tavLst>
                                    </p:anim>
                                    <p:anim calcmode="lin" valueType="num">
                                      <p:cBhvr>
                                        <p:cTn id="93" dur="2000" fill="hold"/>
                                        <p:tgtEl>
                                          <p:spTgt spid="4142"/>
                                        </p:tgtEl>
                                        <p:attrNameLst>
                                          <p:attrName>ppt_h</p:attrName>
                                        </p:attrNameLst>
                                      </p:cBhvr>
                                      <p:tavLst>
                                        <p:tav tm="0">
                                          <p:val>
                                            <p:fltVal val="0.000000"/>
                                          </p:val>
                                        </p:tav>
                                        <p:tav tm="100000">
                                          <p:val>
                                            <p:strVal val="#ppt_h"/>
                                          </p:val>
                                        </p:tav>
                                      </p:tavLst>
                                    </p:anim>
                                    <p:animEffect transition="in" filter="fade">
                                      <p:cBhvr>
                                        <p:cTn id="94" dur="2000"/>
                                        <p:tgtEl>
                                          <p:spTgt spid="4142"/>
                                        </p:tgtEl>
                                      </p:cBhvr>
                                    </p:animEffect>
                                  </p:childTnLst>
                                </p:cTn>
                              </p:par>
                              <p:par>
                                <p:cTn id="95" presetID="53" presetClass="entr" presetSubtype="16" fill="hold" grpId="0" nodeType="withEffect">
                                  <p:stCondLst>
                                    <p:cond delay="3700"/>
                                  </p:stCondLst>
                                  <p:childTnLst>
                                    <p:set>
                                      <p:cBhvr>
                                        <p:cTn id="96" dur="1" fill="hold">
                                          <p:stCondLst>
                                            <p:cond delay="0"/>
                                          </p:stCondLst>
                                        </p:cTn>
                                        <p:tgtEl>
                                          <p:spTgt spid="4154"/>
                                        </p:tgtEl>
                                        <p:attrNameLst>
                                          <p:attrName>style.visibility</p:attrName>
                                        </p:attrNameLst>
                                      </p:cBhvr>
                                      <p:to>
                                        <p:strVal val="visible"/>
                                      </p:to>
                                    </p:set>
                                    <p:anim calcmode="lin" valueType="num">
                                      <p:cBhvr>
                                        <p:cTn id="97" dur="2000" fill="hold"/>
                                        <p:tgtEl>
                                          <p:spTgt spid="4154"/>
                                        </p:tgtEl>
                                        <p:attrNameLst>
                                          <p:attrName>ppt_w</p:attrName>
                                        </p:attrNameLst>
                                      </p:cBhvr>
                                      <p:tavLst>
                                        <p:tav tm="0">
                                          <p:val>
                                            <p:fltVal val="0.000000"/>
                                          </p:val>
                                        </p:tav>
                                        <p:tav tm="100000">
                                          <p:val>
                                            <p:strVal val="#ppt_w"/>
                                          </p:val>
                                        </p:tav>
                                      </p:tavLst>
                                    </p:anim>
                                    <p:anim calcmode="lin" valueType="num">
                                      <p:cBhvr>
                                        <p:cTn id="98" dur="2000" fill="hold"/>
                                        <p:tgtEl>
                                          <p:spTgt spid="4154"/>
                                        </p:tgtEl>
                                        <p:attrNameLst>
                                          <p:attrName>ppt_h</p:attrName>
                                        </p:attrNameLst>
                                      </p:cBhvr>
                                      <p:tavLst>
                                        <p:tav tm="0">
                                          <p:val>
                                            <p:fltVal val="0.000000"/>
                                          </p:val>
                                        </p:tav>
                                        <p:tav tm="100000">
                                          <p:val>
                                            <p:strVal val="#ppt_h"/>
                                          </p:val>
                                        </p:tav>
                                      </p:tavLst>
                                    </p:anim>
                                    <p:animEffect transition="in" filter="fade">
                                      <p:cBhvr>
                                        <p:cTn id="99" dur="2000"/>
                                        <p:tgtEl>
                                          <p:spTgt spid="4154"/>
                                        </p:tgtEl>
                                      </p:cBhvr>
                                    </p:animEffect>
                                  </p:childTnLst>
                                </p:cTn>
                              </p:par>
                              <p:par>
                                <p:cTn id="100" presetID="53" presetClass="entr" presetSubtype="16" fill="hold" grpId="0" nodeType="withEffect">
                                  <p:stCondLst>
                                    <p:cond delay="3900"/>
                                  </p:stCondLst>
                                  <p:childTnLst>
                                    <p:set>
                                      <p:cBhvr>
                                        <p:cTn id="101" dur="1" fill="hold">
                                          <p:stCondLst>
                                            <p:cond delay="0"/>
                                          </p:stCondLst>
                                        </p:cTn>
                                        <p:tgtEl>
                                          <p:spTgt spid="4172"/>
                                        </p:tgtEl>
                                        <p:attrNameLst>
                                          <p:attrName>style.visibility</p:attrName>
                                        </p:attrNameLst>
                                      </p:cBhvr>
                                      <p:to>
                                        <p:strVal val="visible"/>
                                      </p:to>
                                    </p:set>
                                    <p:anim calcmode="lin" valueType="num">
                                      <p:cBhvr>
                                        <p:cTn id="102" dur="2000" fill="hold"/>
                                        <p:tgtEl>
                                          <p:spTgt spid="4172"/>
                                        </p:tgtEl>
                                        <p:attrNameLst>
                                          <p:attrName>ppt_w</p:attrName>
                                        </p:attrNameLst>
                                      </p:cBhvr>
                                      <p:tavLst>
                                        <p:tav tm="0">
                                          <p:val>
                                            <p:fltVal val="0.000000"/>
                                          </p:val>
                                        </p:tav>
                                        <p:tav tm="100000">
                                          <p:val>
                                            <p:strVal val="#ppt_w"/>
                                          </p:val>
                                        </p:tav>
                                      </p:tavLst>
                                    </p:anim>
                                    <p:anim calcmode="lin" valueType="num">
                                      <p:cBhvr>
                                        <p:cTn id="103" dur="2000" fill="hold"/>
                                        <p:tgtEl>
                                          <p:spTgt spid="4172"/>
                                        </p:tgtEl>
                                        <p:attrNameLst>
                                          <p:attrName>ppt_h</p:attrName>
                                        </p:attrNameLst>
                                      </p:cBhvr>
                                      <p:tavLst>
                                        <p:tav tm="0">
                                          <p:val>
                                            <p:fltVal val="0.000000"/>
                                          </p:val>
                                        </p:tav>
                                        <p:tav tm="100000">
                                          <p:val>
                                            <p:strVal val="#ppt_h"/>
                                          </p:val>
                                        </p:tav>
                                      </p:tavLst>
                                    </p:anim>
                                    <p:animEffect transition="in" filter="fade">
                                      <p:cBhvr>
                                        <p:cTn id="104" dur="2000"/>
                                        <p:tgtEl>
                                          <p:spTgt spid="4172"/>
                                        </p:tgtEl>
                                      </p:cBhvr>
                                    </p:animEffect>
                                  </p:childTnLst>
                                </p:cTn>
                              </p:par>
                              <p:par>
                                <p:cTn id="105" presetID="53" presetClass="entr" presetSubtype="16" fill="hold" nodeType="withEffect">
                                  <p:stCondLst>
                                    <p:cond delay="4100"/>
                                  </p:stCondLst>
                                  <p:childTnLst>
                                    <p:set>
                                      <p:cBhvr>
                                        <p:cTn id="106" dur="1" fill="hold">
                                          <p:stCondLst>
                                            <p:cond delay="0"/>
                                          </p:stCondLst>
                                        </p:cTn>
                                        <p:tgtEl>
                                          <p:spTgt spid="4168"/>
                                        </p:tgtEl>
                                        <p:attrNameLst>
                                          <p:attrName>style.visibility</p:attrName>
                                        </p:attrNameLst>
                                      </p:cBhvr>
                                      <p:to>
                                        <p:strVal val="visible"/>
                                      </p:to>
                                    </p:set>
                                    <p:anim calcmode="lin" valueType="num">
                                      <p:cBhvr>
                                        <p:cTn id="107" dur="2000" fill="hold"/>
                                        <p:tgtEl>
                                          <p:spTgt spid="4168"/>
                                        </p:tgtEl>
                                        <p:attrNameLst>
                                          <p:attrName>ppt_w</p:attrName>
                                        </p:attrNameLst>
                                      </p:cBhvr>
                                      <p:tavLst>
                                        <p:tav tm="0">
                                          <p:val>
                                            <p:fltVal val="0.000000"/>
                                          </p:val>
                                        </p:tav>
                                        <p:tav tm="100000">
                                          <p:val>
                                            <p:strVal val="#ppt_w"/>
                                          </p:val>
                                        </p:tav>
                                      </p:tavLst>
                                    </p:anim>
                                    <p:anim calcmode="lin" valueType="num">
                                      <p:cBhvr>
                                        <p:cTn id="108" dur="2000" fill="hold"/>
                                        <p:tgtEl>
                                          <p:spTgt spid="4168"/>
                                        </p:tgtEl>
                                        <p:attrNameLst>
                                          <p:attrName>ppt_h</p:attrName>
                                        </p:attrNameLst>
                                      </p:cBhvr>
                                      <p:tavLst>
                                        <p:tav tm="0">
                                          <p:val>
                                            <p:fltVal val="0.000000"/>
                                          </p:val>
                                        </p:tav>
                                        <p:tav tm="100000">
                                          <p:val>
                                            <p:strVal val="#ppt_h"/>
                                          </p:val>
                                        </p:tav>
                                      </p:tavLst>
                                    </p:anim>
                                    <p:animEffect transition="in" filter="fade">
                                      <p:cBhvr>
                                        <p:cTn id="109" dur="2000"/>
                                        <p:tgtEl>
                                          <p:spTgt spid="4168"/>
                                        </p:tgtEl>
                                      </p:cBhvr>
                                    </p:animEffect>
                                  </p:childTnLst>
                                </p:cTn>
                              </p:par>
                              <p:par>
                                <p:cTn id="110" presetID="53" presetClass="entr" presetSubtype="16" fill="hold" grpId="0" nodeType="withEffect">
                                  <p:stCondLst>
                                    <p:cond delay="4200"/>
                                  </p:stCondLst>
                                  <p:childTnLst>
                                    <p:set>
                                      <p:cBhvr>
                                        <p:cTn id="111" dur="1" fill="hold">
                                          <p:stCondLst>
                                            <p:cond delay="0"/>
                                          </p:stCondLst>
                                        </p:cTn>
                                        <p:tgtEl>
                                          <p:spTgt spid="4134"/>
                                        </p:tgtEl>
                                        <p:attrNameLst>
                                          <p:attrName>style.visibility</p:attrName>
                                        </p:attrNameLst>
                                      </p:cBhvr>
                                      <p:to>
                                        <p:strVal val="visible"/>
                                      </p:to>
                                    </p:set>
                                    <p:anim calcmode="lin" valueType="num">
                                      <p:cBhvr>
                                        <p:cTn id="112" dur="2000" fill="hold"/>
                                        <p:tgtEl>
                                          <p:spTgt spid="4134"/>
                                        </p:tgtEl>
                                        <p:attrNameLst>
                                          <p:attrName>ppt_w</p:attrName>
                                        </p:attrNameLst>
                                      </p:cBhvr>
                                      <p:tavLst>
                                        <p:tav tm="0">
                                          <p:val>
                                            <p:fltVal val="0.000000"/>
                                          </p:val>
                                        </p:tav>
                                        <p:tav tm="100000">
                                          <p:val>
                                            <p:strVal val="#ppt_w"/>
                                          </p:val>
                                        </p:tav>
                                      </p:tavLst>
                                    </p:anim>
                                    <p:anim calcmode="lin" valueType="num">
                                      <p:cBhvr>
                                        <p:cTn id="113" dur="2000" fill="hold"/>
                                        <p:tgtEl>
                                          <p:spTgt spid="4134"/>
                                        </p:tgtEl>
                                        <p:attrNameLst>
                                          <p:attrName>ppt_h</p:attrName>
                                        </p:attrNameLst>
                                      </p:cBhvr>
                                      <p:tavLst>
                                        <p:tav tm="0">
                                          <p:val>
                                            <p:fltVal val="0.000000"/>
                                          </p:val>
                                        </p:tav>
                                        <p:tav tm="100000">
                                          <p:val>
                                            <p:strVal val="#ppt_h"/>
                                          </p:val>
                                        </p:tav>
                                      </p:tavLst>
                                    </p:anim>
                                    <p:animEffect transition="in" filter="fade">
                                      <p:cBhvr>
                                        <p:cTn id="114" dur="2000"/>
                                        <p:tgtEl>
                                          <p:spTgt spid="4134"/>
                                        </p:tgtEl>
                                      </p:cBhvr>
                                    </p:animEffect>
                                  </p:childTnLst>
                                </p:cTn>
                              </p:par>
                              <p:par>
                                <p:cTn id="115" presetID="53" presetClass="entr" presetSubtype="16" fill="hold" grpId="0" nodeType="withEffect">
                                  <p:stCondLst>
                                    <p:cond delay="3900"/>
                                  </p:stCondLst>
                                  <p:childTnLst>
                                    <p:set>
                                      <p:cBhvr>
                                        <p:cTn id="116" dur="1" fill="hold">
                                          <p:stCondLst>
                                            <p:cond delay="0"/>
                                          </p:stCondLst>
                                        </p:cTn>
                                        <p:tgtEl>
                                          <p:spTgt spid="4155"/>
                                        </p:tgtEl>
                                        <p:attrNameLst>
                                          <p:attrName>style.visibility</p:attrName>
                                        </p:attrNameLst>
                                      </p:cBhvr>
                                      <p:to>
                                        <p:strVal val="visible"/>
                                      </p:to>
                                    </p:set>
                                    <p:anim calcmode="lin" valueType="num">
                                      <p:cBhvr>
                                        <p:cTn id="117" dur="2000" fill="hold"/>
                                        <p:tgtEl>
                                          <p:spTgt spid="4155"/>
                                        </p:tgtEl>
                                        <p:attrNameLst>
                                          <p:attrName>ppt_w</p:attrName>
                                        </p:attrNameLst>
                                      </p:cBhvr>
                                      <p:tavLst>
                                        <p:tav tm="0">
                                          <p:val>
                                            <p:fltVal val="0.000000"/>
                                          </p:val>
                                        </p:tav>
                                        <p:tav tm="100000">
                                          <p:val>
                                            <p:strVal val="#ppt_w"/>
                                          </p:val>
                                        </p:tav>
                                      </p:tavLst>
                                    </p:anim>
                                    <p:anim calcmode="lin" valueType="num">
                                      <p:cBhvr>
                                        <p:cTn id="118" dur="2000" fill="hold"/>
                                        <p:tgtEl>
                                          <p:spTgt spid="4155"/>
                                        </p:tgtEl>
                                        <p:attrNameLst>
                                          <p:attrName>ppt_h</p:attrName>
                                        </p:attrNameLst>
                                      </p:cBhvr>
                                      <p:tavLst>
                                        <p:tav tm="0">
                                          <p:val>
                                            <p:fltVal val="0.000000"/>
                                          </p:val>
                                        </p:tav>
                                        <p:tav tm="100000">
                                          <p:val>
                                            <p:strVal val="#ppt_h"/>
                                          </p:val>
                                        </p:tav>
                                      </p:tavLst>
                                    </p:anim>
                                    <p:animEffect transition="in" filter="fade">
                                      <p:cBhvr>
                                        <p:cTn id="119" dur="2000"/>
                                        <p:tgtEl>
                                          <p:spTgt spid="4155"/>
                                        </p:tgtEl>
                                      </p:cBhvr>
                                    </p:animEffect>
                                  </p:childTnLst>
                                </p:cTn>
                              </p:par>
                              <p:par>
                                <p:cTn id="120" presetID="53" presetClass="entr" presetSubtype="16" fill="hold" grpId="0" nodeType="withEffect">
                                  <p:stCondLst>
                                    <p:cond delay="3200"/>
                                  </p:stCondLst>
                                  <p:childTnLst>
                                    <p:set>
                                      <p:cBhvr>
                                        <p:cTn id="121" dur="1" fill="hold">
                                          <p:stCondLst>
                                            <p:cond delay="0"/>
                                          </p:stCondLst>
                                        </p:cTn>
                                        <p:tgtEl>
                                          <p:spTgt spid="4146"/>
                                        </p:tgtEl>
                                        <p:attrNameLst>
                                          <p:attrName>style.visibility</p:attrName>
                                        </p:attrNameLst>
                                      </p:cBhvr>
                                      <p:to>
                                        <p:strVal val="visible"/>
                                      </p:to>
                                    </p:set>
                                    <p:anim calcmode="lin" valueType="num">
                                      <p:cBhvr>
                                        <p:cTn id="122" dur="2000" fill="hold"/>
                                        <p:tgtEl>
                                          <p:spTgt spid="4146"/>
                                        </p:tgtEl>
                                        <p:attrNameLst>
                                          <p:attrName>ppt_w</p:attrName>
                                        </p:attrNameLst>
                                      </p:cBhvr>
                                      <p:tavLst>
                                        <p:tav tm="0">
                                          <p:val>
                                            <p:fltVal val="0.000000"/>
                                          </p:val>
                                        </p:tav>
                                        <p:tav tm="100000">
                                          <p:val>
                                            <p:strVal val="#ppt_w"/>
                                          </p:val>
                                        </p:tav>
                                      </p:tavLst>
                                    </p:anim>
                                    <p:anim calcmode="lin" valueType="num">
                                      <p:cBhvr>
                                        <p:cTn id="123" dur="2000" fill="hold"/>
                                        <p:tgtEl>
                                          <p:spTgt spid="4146"/>
                                        </p:tgtEl>
                                        <p:attrNameLst>
                                          <p:attrName>ppt_h</p:attrName>
                                        </p:attrNameLst>
                                      </p:cBhvr>
                                      <p:tavLst>
                                        <p:tav tm="0">
                                          <p:val>
                                            <p:fltVal val="0.000000"/>
                                          </p:val>
                                        </p:tav>
                                        <p:tav tm="100000">
                                          <p:val>
                                            <p:strVal val="#ppt_h"/>
                                          </p:val>
                                        </p:tav>
                                      </p:tavLst>
                                    </p:anim>
                                    <p:animEffect transition="in" filter="fade">
                                      <p:cBhvr>
                                        <p:cTn id="124" dur="2000"/>
                                        <p:tgtEl>
                                          <p:spTgt spid="4146"/>
                                        </p:tgtEl>
                                      </p:cBhvr>
                                    </p:animEffect>
                                  </p:childTnLst>
                                </p:cTn>
                              </p:par>
                              <p:par>
                                <p:cTn id="125" presetID="53" presetClass="entr" presetSubtype="16" fill="hold" grpId="0" nodeType="withEffect">
                                  <p:stCondLst>
                                    <p:cond delay="3400"/>
                                  </p:stCondLst>
                                  <p:childTnLst>
                                    <p:set>
                                      <p:cBhvr>
                                        <p:cTn id="126" dur="1" fill="hold">
                                          <p:stCondLst>
                                            <p:cond delay="0"/>
                                          </p:stCondLst>
                                        </p:cTn>
                                        <p:tgtEl>
                                          <p:spTgt spid="4144"/>
                                        </p:tgtEl>
                                        <p:attrNameLst>
                                          <p:attrName>style.visibility</p:attrName>
                                        </p:attrNameLst>
                                      </p:cBhvr>
                                      <p:to>
                                        <p:strVal val="visible"/>
                                      </p:to>
                                    </p:set>
                                    <p:anim calcmode="lin" valueType="num">
                                      <p:cBhvr>
                                        <p:cTn id="127" dur="2000" fill="hold"/>
                                        <p:tgtEl>
                                          <p:spTgt spid="4144"/>
                                        </p:tgtEl>
                                        <p:attrNameLst>
                                          <p:attrName>ppt_w</p:attrName>
                                        </p:attrNameLst>
                                      </p:cBhvr>
                                      <p:tavLst>
                                        <p:tav tm="0">
                                          <p:val>
                                            <p:fltVal val="0.000000"/>
                                          </p:val>
                                        </p:tav>
                                        <p:tav tm="100000">
                                          <p:val>
                                            <p:strVal val="#ppt_w"/>
                                          </p:val>
                                        </p:tav>
                                      </p:tavLst>
                                    </p:anim>
                                    <p:anim calcmode="lin" valueType="num">
                                      <p:cBhvr>
                                        <p:cTn id="128" dur="2000" fill="hold"/>
                                        <p:tgtEl>
                                          <p:spTgt spid="4144"/>
                                        </p:tgtEl>
                                        <p:attrNameLst>
                                          <p:attrName>ppt_h</p:attrName>
                                        </p:attrNameLst>
                                      </p:cBhvr>
                                      <p:tavLst>
                                        <p:tav tm="0">
                                          <p:val>
                                            <p:fltVal val="0.000000"/>
                                          </p:val>
                                        </p:tav>
                                        <p:tav tm="100000">
                                          <p:val>
                                            <p:strVal val="#ppt_h"/>
                                          </p:val>
                                        </p:tav>
                                      </p:tavLst>
                                    </p:anim>
                                    <p:animEffect transition="in" filter="fade">
                                      <p:cBhvr>
                                        <p:cTn id="129" dur="2000"/>
                                        <p:tgtEl>
                                          <p:spTgt spid="4144"/>
                                        </p:tgtEl>
                                      </p:cBhvr>
                                    </p:animEffect>
                                  </p:childTnLst>
                                </p:cTn>
                              </p:par>
                              <p:par>
                                <p:cTn id="130" presetID="53" presetClass="entr" presetSubtype="16" fill="hold" grpId="0" nodeType="withEffect">
                                  <p:stCondLst>
                                    <p:cond delay="4000"/>
                                  </p:stCondLst>
                                  <p:childTnLst>
                                    <p:set>
                                      <p:cBhvr>
                                        <p:cTn id="131" dur="1" fill="hold">
                                          <p:stCondLst>
                                            <p:cond delay="0"/>
                                          </p:stCondLst>
                                        </p:cTn>
                                        <p:tgtEl>
                                          <p:spTgt spid="4149"/>
                                        </p:tgtEl>
                                        <p:attrNameLst>
                                          <p:attrName>style.visibility</p:attrName>
                                        </p:attrNameLst>
                                      </p:cBhvr>
                                      <p:to>
                                        <p:strVal val="visible"/>
                                      </p:to>
                                    </p:set>
                                    <p:anim calcmode="lin" valueType="num">
                                      <p:cBhvr>
                                        <p:cTn id="132" dur="2000" fill="hold"/>
                                        <p:tgtEl>
                                          <p:spTgt spid="4149"/>
                                        </p:tgtEl>
                                        <p:attrNameLst>
                                          <p:attrName>ppt_w</p:attrName>
                                        </p:attrNameLst>
                                      </p:cBhvr>
                                      <p:tavLst>
                                        <p:tav tm="0">
                                          <p:val>
                                            <p:fltVal val="0.000000"/>
                                          </p:val>
                                        </p:tav>
                                        <p:tav tm="100000">
                                          <p:val>
                                            <p:strVal val="#ppt_w"/>
                                          </p:val>
                                        </p:tav>
                                      </p:tavLst>
                                    </p:anim>
                                    <p:anim calcmode="lin" valueType="num">
                                      <p:cBhvr>
                                        <p:cTn id="133" dur="2000" fill="hold"/>
                                        <p:tgtEl>
                                          <p:spTgt spid="4149"/>
                                        </p:tgtEl>
                                        <p:attrNameLst>
                                          <p:attrName>ppt_h</p:attrName>
                                        </p:attrNameLst>
                                      </p:cBhvr>
                                      <p:tavLst>
                                        <p:tav tm="0">
                                          <p:val>
                                            <p:fltVal val="0.000000"/>
                                          </p:val>
                                        </p:tav>
                                        <p:tav tm="100000">
                                          <p:val>
                                            <p:strVal val="#ppt_h"/>
                                          </p:val>
                                        </p:tav>
                                      </p:tavLst>
                                    </p:anim>
                                    <p:animEffect transition="in" filter="fade">
                                      <p:cBhvr>
                                        <p:cTn id="134" dur="2000"/>
                                        <p:tgtEl>
                                          <p:spTgt spid="4149"/>
                                        </p:tgtEl>
                                      </p:cBhvr>
                                    </p:animEffect>
                                  </p:childTnLst>
                                </p:cTn>
                              </p:par>
                              <p:par>
                                <p:cTn id="135" presetID="53" presetClass="entr" presetSubtype="16" fill="hold" grpId="0" nodeType="withEffect">
                                  <p:stCondLst>
                                    <p:cond delay="3800"/>
                                  </p:stCondLst>
                                  <p:childTnLst>
                                    <p:set>
                                      <p:cBhvr>
                                        <p:cTn id="136" dur="1" fill="hold">
                                          <p:stCondLst>
                                            <p:cond delay="0"/>
                                          </p:stCondLst>
                                        </p:cTn>
                                        <p:tgtEl>
                                          <p:spTgt spid="4145"/>
                                        </p:tgtEl>
                                        <p:attrNameLst>
                                          <p:attrName>style.visibility</p:attrName>
                                        </p:attrNameLst>
                                      </p:cBhvr>
                                      <p:to>
                                        <p:strVal val="visible"/>
                                      </p:to>
                                    </p:set>
                                    <p:anim calcmode="lin" valueType="num">
                                      <p:cBhvr>
                                        <p:cTn id="137" dur="2000" fill="hold"/>
                                        <p:tgtEl>
                                          <p:spTgt spid="4145"/>
                                        </p:tgtEl>
                                        <p:attrNameLst>
                                          <p:attrName>ppt_w</p:attrName>
                                        </p:attrNameLst>
                                      </p:cBhvr>
                                      <p:tavLst>
                                        <p:tav tm="0">
                                          <p:val>
                                            <p:fltVal val="0.000000"/>
                                          </p:val>
                                        </p:tav>
                                        <p:tav tm="100000">
                                          <p:val>
                                            <p:strVal val="#ppt_w"/>
                                          </p:val>
                                        </p:tav>
                                      </p:tavLst>
                                    </p:anim>
                                    <p:anim calcmode="lin" valueType="num">
                                      <p:cBhvr>
                                        <p:cTn id="138" dur="2000" fill="hold"/>
                                        <p:tgtEl>
                                          <p:spTgt spid="4145"/>
                                        </p:tgtEl>
                                        <p:attrNameLst>
                                          <p:attrName>ppt_h</p:attrName>
                                        </p:attrNameLst>
                                      </p:cBhvr>
                                      <p:tavLst>
                                        <p:tav tm="0">
                                          <p:val>
                                            <p:fltVal val="0.000000"/>
                                          </p:val>
                                        </p:tav>
                                        <p:tav tm="100000">
                                          <p:val>
                                            <p:strVal val="#ppt_h"/>
                                          </p:val>
                                        </p:tav>
                                      </p:tavLst>
                                    </p:anim>
                                    <p:animEffect transition="in" filter="fade">
                                      <p:cBhvr>
                                        <p:cTn id="139" dur="2000"/>
                                        <p:tgtEl>
                                          <p:spTgt spid="4145"/>
                                        </p:tgtEl>
                                      </p:cBhvr>
                                    </p:animEffect>
                                  </p:childTnLst>
                                </p:cTn>
                              </p:par>
                              <p:par>
                                <p:cTn id="140" presetID="53" presetClass="entr" presetSubtype="16" fill="hold" grpId="0" nodeType="withEffect">
                                  <p:stCondLst>
                                    <p:cond delay="4200"/>
                                  </p:stCondLst>
                                  <p:childTnLst>
                                    <p:set>
                                      <p:cBhvr>
                                        <p:cTn id="141" dur="1" fill="hold">
                                          <p:stCondLst>
                                            <p:cond delay="0"/>
                                          </p:stCondLst>
                                        </p:cTn>
                                        <p:tgtEl>
                                          <p:spTgt spid="4150"/>
                                        </p:tgtEl>
                                        <p:attrNameLst>
                                          <p:attrName>style.visibility</p:attrName>
                                        </p:attrNameLst>
                                      </p:cBhvr>
                                      <p:to>
                                        <p:strVal val="visible"/>
                                      </p:to>
                                    </p:set>
                                    <p:anim calcmode="lin" valueType="num">
                                      <p:cBhvr>
                                        <p:cTn id="142" dur="2000" fill="hold"/>
                                        <p:tgtEl>
                                          <p:spTgt spid="4150"/>
                                        </p:tgtEl>
                                        <p:attrNameLst>
                                          <p:attrName>ppt_w</p:attrName>
                                        </p:attrNameLst>
                                      </p:cBhvr>
                                      <p:tavLst>
                                        <p:tav tm="0">
                                          <p:val>
                                            <p:fltVal val="0.000000"/>
                                          </p:val>
                                        </p:tav>
                                        <p:tav tm="100000">
                                          <p:val>
                                            <p:strVal val="#ppt_w"/>
                                          </p:val>
                                        </p:tav>
                                      </p:tavLst>
                                    </p:anim>
                                    <p:anim calcmode="lin" valueType="num">
                                      <p:cBhvr>
                                        <p:cTn id="143" dur="2000" fill="hold"/>
                                        <p:tgtEl>
                                          <p:spTgt spid="4150"/>
                                        </p:tgtEl>
                                        <p:attrNameLst>
                                          <p:attrName>ppt_h</p:attrName>
                                        </p:attrNameLst>
                                      </p:cBhvr>
                                      <p:tavLst>
                                        <p:tav tm="0">
                                          <p:val>
                                            <p:fltVal val="0.000000"/>
                                          </p:val>
                                        </p:tav>
                                        <p:tav tm="100000">
                                          <p:val>
                                            <p:strVal val="#ppt_h"/>
                                          </p:val>
                                        </p:tav>
                                      </p:tavLst>
                                    </p:anim>
                                    <p:animEffect transition="in" filter="fade">
                                      <p:cBhvr>
                                        <p:cTn id="144" dur="2000"/>
                                        <p:tgtEl>
                                          <p:spTgt spid="4150"/>
                                        </p:tgtEl>
                                      </p:cBhvr>
                                    </p:animEffect>
                                  </p:childTnLst>
                                </p:cTn>
                              </p:par>
                              <p:par>
                                <p:cTn id="145" presetID="53" presetClass="entr" presetSubtype="16" fill="hold" grpId="0" nodeType="withEffect">
                                  <p:stCondLst>
                                    <p:cond delay="4400"/>
                                  </p:stCondLst>
                                  <p:childTnLst>
                                    <p:set>
                                      <p:cBhvr>
                                        <p:cTn id="146" dur="1" fill="hold">
                                          <p:stCondLst>
                                            <p:cond delay="0"/>
                                          </p:stCondLst>
                                        </p:cTn>
                                        <p:tgtEl>
                                          <p:spTgt spid="4151"/>
                                        </p:tgtEl>
                                        <p:attrNameLst>
                                          <p:attrName>style.visibility</p:attrName>
                                        </p:attrNameLst>
                                      </p:cBhvr>
                                      <p:to>
                                        <p:strVal val="visible"/>
                                      </p:to>
                                    </p:set>
                                    <p:anim calcmode="lin" valueType="num">
                                      <p:cBhvr>
                                        <p:cTn id="147" dur="2000" fill="hold"/>
                                        <p:tgtEl>
                                          <p:spTgt spid="4151"/>
                                        </p:tgtEl>
                                        <p:attrNameLst>
                                          <p:attrName>ppt_w</p:attrName>
                                        </p:attrNameLst>
                                      </p:cBhvr>
                                      <p:tavLst>
                                        <p:tav tm="0">
                                          <p:val>
                                            <p:fltVal val="0.000000"/>
                                          </p:val>
                                        </p:tav>
                                        <p:tav tm="100000">
                                          <p:val>
                                            <p:strVal val="#ppt_w"/>
                                          </p:val>
                                        </p:tav>
                                      </p:tavLst>
                                    </p:anim>
                                    <p:anim calcmode="lin" valueType="num">
                                      <p:cBhvr>
                                        <p:cTn id="148" dur="2000" fill="hold"/>
                                        <p:tgtEl>
                                          <p:spTgt spid="4151"/>
                                        </p:tgtEl>
                                        <p:attrNameLst>
                                          <p:attrName>ppt_h</p:attrName>
                                        </p:attrNameLst>
                                      </p:cBhvr>
                                      <p:tavLst>
                                        <p:tav tm="0">
                                          <p:val>
                                            <p:fltVal val="0.000000"/>
                                          </p:val>
                                        </p:tav>
                                        <p:tav tm="100000">
                                          <p:val>
                                            <p:strVal val="#ppt_h"/>
                                          </p:val>
                                        </p:tav>
                                      </p:tavLst>
                                    </p:anim>
                                    <p:animEffect transition="in" filter="fade">
                                      <p:cBhvr>
                                        <p:cTn id="149" dur="2000"/>
                                        <p:tgtEl>
                                          <p:spTgt spid="4151"/>
                                        </p:tgtEl>
                                      </p:cBhvr>
                                    </p:animEffect>
                                  </p:childTnLst>
                                </p:cTn>
                              </p:par>
                              <p:par>
                                <p:cTn id="150" presetID="53" presetClass="entr" presetSubtype="16" fill="hold" grpId="0" nodeType="withEffect">
                                  <p:stCondLst>
                                    <p:cond delay="5000"/>
                                  </p:stCondLst>
                                  <p:childTnLst>
                                    <p:set>
                                      <p:cBhvr>
                                        <p:cTn id="151" dur="1" fill="hold">
                                          <p:stCondLst>
                                            <p:cond delay="0"/>
                                          </p:stCondLst>
                                        </p:cTn>
                                        <p:tgtEl>
                                          <p:spTgt spid="4161"/>
                                        </p:tgtEl>
                                        <p:attrNameLst>
                                          <p:attrName>style.visibility</p:attrName>
                                        </p:attrNameLst>
                                      </p:cBhvr>
                                      <p:to>
                                        <p:strVal val="visible"/>
                                      </p:to>
                                    </p:set>
                                    <p:anim calcmode="lin" valueType="num">
                                      <p:cBhvr>
                                        <p:cTn id="152" dur="500" fill="hold"/>
                                        <p:tgtEl>
                                          <p:spTgt spid="4161"/>
                                        </p:tgtEl>
                                        <p:attrNameLst>
                                          <p:attrName>ppt_w</p:attrName>
                                        </p:attrNameLst>
                                      </p:cBhvr>
                                      <p:tavLst>
                                        <p:tav tm="0">
                                          <p:val>
                                            <p:fltVal val="0.000000"/>
                                          </p:val>
                                        </p:tav>
                                        <p:tav tm="100000">
                                          <p:val>
                                            <p:strVal val="#ppt_w"/>
                                          </p:val>
                                        </p:tav>
                                      </p:tavLst>
                                    </p:anim>
                                    <p:anim calcmode="lin" valueType="num">
                                      <p:cBhvr>
                                        <p:cTn id="153" dur="500" fill="hold"/>
                                        <p:tgtEl>
                                          <p:spTgt spid="4161"/>
                                        </p:tgtEl>
                                        <p:attrNameLst>
                                          <p:attrName>ppt_h</p:attrName>
                                        </p:attrNameLst>
                                      </p:cBhvr>
                                      <p:tavLst>
                                        <p:tav tm="0">
                                          <p:val>
                                            <p:fltVal val="0.000000"/>
                                          </p:val>
                                        </p:tav>
                                        <p:tav tm="100000">
                                          <p:val>
                                            <p:strVal val="#ppt_h"/>
                                          </p:val>
                                        </p:tav>
                                      </p:tavLst>
                                    </p:anim>
                                    <p:animEffect transition="in" filter="fade">
                                      <p:cBhvr>
                                        <p:cTn id="154" dur="500"/>
                                        <p:tgtEl>
                                          <p:spTgt spid="4161"/>
                                        </p:tgtEl>
                                      </p:cBhvr>
                                    </p:animEffect>
                                  </p:childTnLst>
                                </p:cTn>
                              </p:par>
                              <p:par>
                                <p:cTn id="155" presetID="53" presetClass="entr" presetSubtype="16" fill="hold" grpId="0" nodeType="withEffect">
                                  <p:stCondLst>
                                    <p:cond delay="4500"/>
                                  </p:stCondLst>
                                  <p:childTnLst>
                                    <p:set>
                                      <p:cBhvr>
                                        <p:cTn id="156" dur="1" fill="hold">
                                          <p:stCondLst>
                                            <p:cond delay="0"/>
                                          </p:stCondLst>
                                        </p:cTn>
                                        <p:tgtEl>
                                          <p:spTgt spid="4160"/>
                                        </p:tgtEl>
                                        <p:attrNameLst>
                                          <p:attrName>style.visibility</p:attrName>
                                        </p:attrNameLst>
                                      </p:cBhvr>
                                      <p:to>
                                        <p:strVal val="visible"/>
                                      </p:to>
                                    </p:set>
                                    <p:anim calcmode="lin" valueType="num">
                                      <p:cBhvr>
                                        <p:cTn id="157" dur="2000" fill="hold"/>
                                        <p:tgtEl>
                                          <p:spTgt spid="4160"/>
                                        </p:tgtEl>
                                        <p:attrNameLst>
                                          <p:attrName>ppt_w</p:attrName>
                                        </p:attrNameLst>
                                      </p:cBhvr>
                                      <p:tavLst>
                                        <p:tav tm="0">
                                          <p:val>
                                            <p:fltVal val="0.000000"/>
                                          </p:val>
                                        </p:tav>
                                        <p:tav tm="100000">
                                          <p:val>
                                            <p:strVal val="#ppt_w"/>
                                          </p:val>
                                        </p:tav>
                                      </p:tavLst>
                                    </p:anim>
                                    <p:anim calcmode="lin" valueType="num">
                                      <p:cBhvr>
                                        <p:cTn id="158" dur="2000" fill="hold"/>
                                        <p:tgtEl>
                                          <p:spTgt spid="4160"/>
                                        </p:tgtEl>
                                        <p:attrNameLst>
                                          <p:attrName>ppt_h</p:attrName>
                                        </p:attrNameLst>
                                      </p:cBhvr>
                                      <p:tavLst>
                                        <p:tav tm="0">
                                          <p:val>
                                            <p:fltVal val="0.000000"/>
                                          </p:val>
                                        </p:tav>
                                        <p:tav tm="100000">
                                          <p:val>
                                            <p:strVal val="#ppt_h"/>
                                          </p:val>
                                        </p:tav>
                                      </p:tavLst>
                                    </p:anim>
                                    <p:animEffect transition="in" filter="fade">
                                      <p:cBhvr>
                                        <p:cTn id="159" dur="2000"/>
                                        <p:tgtEl>
                                          <p:spTgt spid="4160"/>
                                        </p:tgtEl>
                                      </p:cBhvr>
                                    </p:animEffect>
                                  </p:childTnLst>
                                </p:cTn>
                              </p:par>
                              <p:par>
                                <p:cTn id="160" presetID="53" presetClass="entr" presetSubtype="16" fill="hold" grpId="0" nodeType="withEffect">
                                  <p:stCondLst>
                                    <p:cond delay="4700"/>
                                  </p:stCondLst>
                                  <p:childTnLst>
                                    <p:set>
                                      <p:cBhvr>
                                        <p:cTn id="161" dur="1" fill="hold">
                                          <p:stCondLst>
                                            <p:cond delay="0"/>
                                          </p:stCondLst>
                                        </p:cTn>
                                        <p:tgtEl>
                                          <p:spTgt spid="4159"/>
                                        </p:tgtEl>
                                        <p:attrNameLst>
                                          <p:attrName>style.visibility</p:attrName>
                                        </p:attrNameLst>
                                      </p:cBhvr>
                                      <p:to>
                                        <p:strVal val="visible"/>
                                      </p:to>
                                    </p:set>
                                    <p:anim calcmode="lin" valueType="num">
                                      <p:cBhvr>
                                        <p:cTn id="162" dur="2000" fill="hold"/>
                                        <p:tgtEl>
                                          <p:spTgt spid="4159"/>
                                        </p:tgtEl>
                                        <p:attrNameLst>
                                          <p:attrName>ppt_w</p:attrName>
                                        </p:attrNameLst>
                                      </p:cBhvr>
                                      <p:tavLst>
                                        <p:tav tm="0">
                                          <p:val>
                                            <p:fltVal val="0.000000"/>
                                          </p:val>
                                        </p:tav>
                                        <p:tav tm="100000">
                                          <p:val>
                                            <p:strVal val="#ppt_w"/>
                                          </p:val>
                                        </p:tav>
                                      </p:tavLst>
                                    </p:anim>
                                    <p:anim calcmode="lin" valueType="num">
                                      <p:cBhvr>
                                        <p:cTn id="163" dur="2000" fill="hold"/>
                                        <p:tgtEl>
                                          <p:spTgt spid="4159"/>
                                        </p:tgtEl>
                                        <p:attrNameLst>
                                          <p:attrName>ppt_h</p:attrName>
                                        </p:attrNameLst>
                                      </p:cBhvr>
                                      <p:tavLst>
                                        <p:tav tm="0">
                                          <p:val>
                                            <p:fltVal val="0.000000"/>
                                          </p:val>
                                        </p:tav>
                                        <p:tav tm="100000">
                                          <p:val>
                                            <p:strVal val="#ppt_h"/>
                                          </p:val>
                                        </p:tav>
                                      </p:tavLst>
                                    </p:anim>
                                    <p:animEffect transition="in" filter="fade">
                                      <p:cBhvr>
                                        <p:cTn id="164" dur="2000"/>
                                        <p:tgtEl>
                                          <p:spTgt spid="4159"/>
                                        </p:tgtEl>
                                      </p:cBhvr>
                                    </p:animEffect>
                                  </p:childTnLst>
                                </p:cTn>
                              </p:par>
                              <p:par>
                                <p:cTn id="165" presetID="53" presetClass="entr" presetSubtype="16" fill="hold" grpId="0" nodeType="withEffect">
                                  <p:stCondLst>
                                    <p:cond delay="3700"/>
                                  </p:stCondLst>
                                  <p:childTnLst>
                                    <p:set>
                                      <p:cBhvr>
                                        <p:cTn id="166" dur="1" fill="hold">
                                          <p:stCondLst>
                                            <p:cond delay="0"/>
                                          </p:stCondLst>
                                        </p:cTn>
                                        <p:tgtEl>
                                          <p:spTgt spid="4147"/>
                                        </p:tgtEl>
                                        <p:attrNameLst>
                                          <p:attrName>style.visibility</p:attrName>
                                        </p:attrNameLst>
                                      </p:cBhvr>
                                      <p:to>
                                        <p:strVal val="visible"/>
                                      </p:to>
                                    </p:set>
                                    <p:anim calcmode="lin" valueType="num">
                                      <p:cBhvr>
                                        <p:cTn id="167" dur="2000" fill="hold"/>
                                        <p:tgtEl>
                                          <p:spTgt spid="4147"/>
                                        </p:tgtEl>
                                        <p:attrNameLst>
                                          <p:attrName>ppt_w</p:attrName>
                                        </p:attrNameLst>
                                      </p:cBhvr>
                                      <p:tavLst>
                                        <p:tav tm="0">
                                          <p:val>
                                            <p:fltVal val="0.000000"/>
                                          </p:val>
                                        </p:tav>
                                        <p:tav tm="100000">
                                          <p:val>
                                            <p:strVal val="#ppt_w"/>
                                          </p:val>
                                        </p:tav>
                                      </p:tavLst>
                                    </p:anim>
                                    <p:anim calcmode="lin" valueType="num">
                                      <p:cBhvr>
                                        <p:cTn id="168" dur="2000" fill="hold"/>
                                        <p:tgtEl>
                                          <p:spTgt spid="4147"/>
                                        </p:tgtEl>
                                        <p:attrNameLst>
                                          <p:attrName>ppt_h</p:attrName>
                                        </p:attrNameLst>
                                      </p:cBhvr>
                                      <p:tavLst>
                                        <p:tav tm="0">
                                          <p:val>
                                            <p:fltVal val="0.000000"/>
                                          </p:val>
                                        </p:tav>
                                        <p:tav tm="100000">
                                          <p:val>
                                            <p:strVal val="#ppt_h"/>
                                          </p:val>
                                        </p:tav>
                                      </p:tavLst>
                                    </p:anim>
                                    <p:animEffect transition="in" filter="fade">
                                      <p:cBhvr>
                                        <p:cTn id="169" dur="2000"/>
                                        <p:tgtEl>
                                          <p:spTgt spid="4147"/>
                                        </p:tgtEl>
                                      </p:cBhvr>
                                    </p:animEffect>
                                  </p:childTnLst>
                                </p:cTn>
                              </p:par>
                              <p:par>
                                <p:cTn id="170" presetID="53" presetClass="entr" presetSubtype="16" fill="hold" grpId="0" nodeType="withEffect">
                                  <p:stCondLst>
                                    <p:cond delay="3900"/>
                                  </p:stCondLst>
                                  <p:childTnLst>
                                    <p:set>
                                      <p:cBhvr>
                                        <p:cTn id="171" dur="1" fill="hold">
                                          <p:stCondLst>
                                            <p:cond delay="0"/>
                                          </p:stCondLst>
                                        </p:cTn>
                                        <p:tgtEl>
                                          <p:spTgt spid="4153"/>
                                        </p:tgtEl>
                                        <p:attrNameLst>
                                          <p:attrName>style.visibility</p:attrName>
                                        </p:attrNameLst>
                                      </p:cBhvr>
                                      <p:to>
                                        <p:strVal val="visible"/>
                                      </p:to>
                                    </p:set>
                                    <p:anim calcmode="lin" valueType="num">
                                      <p:cBhvr>
                                        <p:cTn id="172" dur="500" fill="hold"/>
                                        <p:tgtEl>
                                          <p:spTgt spid="4153"/>
                                        </p:tgtEl>
                                        <p:attrNameLst>
                                          <p:attrName>ppt_w</p:attrName>
                                        </p:attrNameLst>
                                      </p:cBhvr>
                                      <p:tavLst>
                                        <p:tav tm="0">
                                          <p:val>
                                            <p:fltVal val="0.000000"/>
                                          </p:val>
                                        </p:tav>
                                        <p:tav tm="100000">
                                          <p:val>
                                            <p:strVal val="#ppt_w"/>
                                          </p:val>
                                        </p:tav>
                                      </p:tavLst>
                                    </p:anim>
                                    <p:anim calcmode="lin" valueType="num">
                                      <p:cBhvr>
                                        <p:cTn id="173" dur="500" fill="hold"/>
                                        <p:tgtEl>
                                          <p:spTgt spid="4153"/>
                                        </p:tgtEl>
                                        <p:attrNameLst>
                                          <p:attrName>ppt_h</p:attrName>
                                        </p:attrNameLst>
                                      </p:cBhvr>
                                      <p:tavLst>
                                        <p:tav tm="0">
                                          <p:val>
                                            <p:fltVal val="0.000000"/>
                                          </p:val>
                                        </p:tav>
                                        <p:tav tm="100000">
                                          <p:val>
                                            <p:strVal val="#ppt_h"/>
                                          </p:val>
                                        </p:tav>
                                      </p:tavLst>
                                    </p:anim>
                                    <p:animEffect transition="in" filter="fade">
                                      <p:cBhvr>
                                        <p:cTn id="174" dur="500"/>
                                        <p:tgtEl>
                                          <p:spTgt spid="4153"/>
                                        </p:tgtEl>
                                      </p:cBhvr>
                                    </p:animEffect>
                                  </p:childTnLst>
                                </p:cTn>
                              </p:par>
                              <p:par>
                                <p:cTn id="175" presetID="53" presetClass="entr" presetSubtype="16" fill="hold" grpId="0" nodeType="withEffect">
                                  <p:stCondLst>
                                    <p:cond delay="4100"/>
                                  </p:stCondLst>
                                  <p:childTnLst>
                                    <p:set>
                                      <p:cBhvr>
                                        <p:cTn id="176" dur="1" fill="hold">
                                          <p:stCondLst>
                                            <p:cond delay="0"/>
                                          </p:stCondLst>
                                        </p:cTn>
                                        <p:tgtEl>
                                          <p:spTgt spid="4163"/>
                                        </p:tgtEl>
                                        <p:attrNameLst>
                                          <p:attrName>style.visibility</p:attrName>
                                        </p:attrNameLst>
                                      </p:cBhvr>
                                      <p:to>
                                        <p:strVal val="visible"/>
                                      </p:to>
                                    </p:set>
                                    <p:anim calcmode="lin" valueType="num">
                                      <p:cBhvr>
                                        <p:cTn id="177" dur="2000" fill="hold"/>
                                        <p:tgtEl>
                                          <p:spTgt spid="4163"/>
                                        </p:tgtEl>
                                        <p:attrNameLst>
                                          <p:attrName>ppt_w</p:attrName>
                                        </p:attrNameLst>
                                      </p:cBhvr>
                                      <p:tavLst>
                                        <p:tav tm="0">
                                          <p:val>
                                            <p:fltVal val="0.000000"/>
                                          </p:val>
                                        </p:tav>
                                        <p:tav tm="100000">
                                          <p:val>
                                            <p:strVal val="#ppt_w"/>
                                          </p:val>
                                        </p:tav>
                                      </p:tavLst>
                                    </p:anim>
                                    <p:anim calcmode="lin" valueType="num">
                                      <p:cBhvr>
                                        <p:cTn id="178" dur="2000" fill="hold"/>
                                        <p:tgtEl>
                                          <p:spTgt spid="4163"/>
                                        </p:tgtEl>
                                        <p:attrNameLst>
                                          <p:attrName>ppt_h</p:attrName>
                                        </p:attrNameLst>
                                      </p:cBhvr>
                                      <p:tavLst>
                                        <p:tav tm="0">
                                          <p:val>
                                            <p:fltVal val="0.000000"/>
                                          </p:val>
                                        </p:tav>
                                        <p:tav tm="100000">
                                          <p:val>
                                            <p:strVal val="#ppt_h"/>
                                          </p:val>
                                        </p:tav>
                                      </p:tavLst>
                                    </p:anim>
                                    <p:animEffect transition="in" filter="fade">
                                      <p:cBhvr>
                                        <p:cTn id="179" dur="2000"/>
                                        <p:tgtEl>
                                          <p:spTgt spid="4163"/>
                                        </p:tgtEl>
                                      </p:cBhvr>
                                    </p:animEffect>
                                  </p:childTnLst>
                                </p:cTn>
                              </p:par>
                              <p:par>
                                <p:cTn id="180" presetID="53" presetClass="entr" presetSubtype="16" fill="hold" grpId="0" nodeType="withEffect">
                                  <p:stCondLst>
                                    <p:cond delay="4000"/>
                                  </p:stCondLst>
                                  <p:childTnLst>
                                    <p:set>
                                      <p:cBhvr>
                                        <p:cTn id="181" dur="1" fill="hold">
                                          <p:stCondLst>
                                            <p:cond delay="0"/>
                                          </p:stCondLst>
                                        </p:cTn>
                                        <p:tgtEl>
                                          <p:spTgt spid="4148"/>
                                        </p:tgtEl>
                                        <p:attrNameLst>
                                          <p:attrName>style.visibility</p:attrName>
                                        </p:attrNameLst>
                                      </p:cBhvr>
                                      <p:to>
                                        <p:strVal val="visible"/>
                                      </p:to>
                                    </p:set>
                                    <p:anim calcmode="lin" valueType="num">
                                      <p:cBhvr>
                                        <p:cTn id="182" dur="2000" fill="hold"/>
                                        <p:tgtEl>
                                          <p:spTgt spid="4148"/>
                                        </p:tgtEl>
                                        <p:attrNameLst>
                                          <p:attrName>ppt_w</p:attrName>
                                        </p:attrNameLst>
                                      </p:cBhvr>
                                      <p:tavLst>
                                        <p:tav tm="0">
                                          <p:val>
                                            <p:fltVal val="0.000000"/>
                                          </p:val>
                                        </p:tav>
                                        <p:tav tm="100000">
                                          <p:val>
                                            <p:strVal val="#ppt_w"/>
                                          </p:val>
                                        </p:tav>
                                      </p:tavLst>
                                    </p:anim>
                                    <p:anim calcmode="lin" valueType="num">
                                      <p:cBhvr>
                                        <p:cTn id="183" dur="2000" fill="hold"/>
                                        <p:tgtEl>
                                          <p:spTgt spid="4148"/>
                                        </p:tgtEl>
                                        <p:attrNameLst>
                                          <p:attrName>ppt_h</p:attrName>
                                        </p:attrNameLst>
                                      </p:cBhvr>
                                      <p:tavLst>
                                        <p:tav tm="0">
                                          <p:val>
                                            <p:fltVal val="0.000000"/>
                                          </p:val>
                                        </p:tav>
                                        <p:tav tm="100000">
                                          <p:val>
                                            <p:strVal val="#ppt_h"/>
                                          </p:val>
                                        </p:tav>
                                      </p:tavLst>
                                    </p:anim>
                                    <p:animEffect transition="in" filter="fade">
                                      <p:cBhvr>
                                        <p:cTn id="184" dur="2000"/>
                                        <p:tgtEl>
                                          <p:spTgt spid="4148"/>
                                        </p:tgtEl>
                                      </p:cBhvr>
                                    </p:animEffect>
                                  </p:childTnLst>
                                </p:cTn>
                              </p:par>
                              <p:par>
                                <p:cTn id="185" presetID="53" presetClass="entr" presetSubtype="16" fill="hold" grpId="0" nodeType="withEffect">
                                  <p:stCondLst>
                                    <p:cond delay="4300"/>
                                  </p:stCondLst>
                                  <p:childTnLst>
                                    <p:set>
                                      <p:cBhvr>
                                        <p:cTn id="186" dur="1" fill="hold">
                                          <p:stCondLst>
                                            <p:cond delay="0"/>
                                          </p:stCondLst>
                                        </p:cTn>
                                        <p:tgtEl>
                                          <p:spTgt spid="4152"/>
                                        </p:tgtEl>
                                        <p:attrNameLst>
                                          <p:attrName>style.visibility</p:attrName>
                                        </p:attrNameLst>
                                      </p:cBhvr>
                                      <p:to>
                                        <p:strVal val="visible"/>
                                      </p:to>
                                    </p:set>
                                    <p:anim calcmode="lin" valueType="num">
                                      <p:cBhvr>
                                        <p:cTn id="187" dur="2000" fill="hold"/>
                                        <p:tgtEl>
                                          <p:spTgt spid="4152"/>
                                        </p:tgtEl>
                                        <p:attrNameLst>
                                          <p:attrName>ppt_w</p:attrName>
                                        </p:attrNameLst>
                                      </p:cBhvr>
                                      <p:tavLst>
                                        <p:tav tm="0">
                                          <p:val>
                                            <p:fltVal val="0.000000"/>
                                          </p:val>
                                        </p:tav>
                                        <p:tav tm="100000">
                                          <p:val>
                                            <p:strVal val="#ppt_w"/>
                                          </p:val>
                                        </p:tav>
                                      </p:tavLst>
                                    </p:anim>
                                    <p:anim calcmode="lin" valueType="num">
                                      <p:cBhvr>
                                        <p:cTn id="188" dur="2000" fill="hold"/>
                                        <p:tgtEl>
                                          <p:spTgt spid="4152"/>
                                        </p:tgtEl>
                                        <p:attrNameLst>
                                          <p:attrName>ppt_h</p:attrName>
                                        </p:attrNameLst>
                                      </p:cBhvr>
                                      <p:tavLst>
                                        <p:tav tm="0">
                                          <p:val>
                                            <p:fltVal val="0.000000"/>
                                          </p:val>
                                        </p:tav>
                                        <p:tav tm="100000">
                                          <p:val>
                                            <p:strVal val="#ppt_h"/>
                                          </p:val>
                                        </p:tav>
                                      </p:tavLst>
                                    </p:anim>
                                    <p:animEffect transition="in" filter="fade">
                                      <p:cBhvr>
                                        <p:cTn id="189" dur="2000"/>
                                        <p:tgtEl>
                                          <p:spTgt spid="4152"/>
                                        </p:tgtEl>
                                      </p:cBhvr>
                                    </p:animEffect>
                                  </p:childTnLst>
                                </p:cTn>
                              </p:par>
                              <p:par>
                                <p:cTn id="190" presetID="53" presetClass="entr" presetSubtype="16" fill="hold" grpId="0" nodeType="withEffect">
                                  <p:stCondLst>
                                    <p:cond delay="4500"/>
                                  </p:stCondLst>
                                  <p:childTnLst>
                                    <p:set>
                                      <p:cBhvr>
                                        <p:cTn id="191" dur="1" fill="hold">
                                          <p:stCondLst>
                                            <p:cond delay="0"/>
                                          </p:stCondLst>
                                        </p:cTn>
                                        <p:tgtEl>
                                          <p:spTgt spid="4162"/>
                                        </p:tgtEl>
                                        <p:attrNameLst>
                                          <p:attrName>style.visibility</p:attrName>
                                        </p:attrNameLst>
                                      </p:cBhvr>
                                      <p:to>
                                        <p:strVal val="visible"/>
                                      </p:to>
                                    </p:set>
                                    <p:anim calcmode="lin" valueType="num">
                                      <p:cBhvr>
                                        <p:cTn id="192" dur="2000" fill="hold"/>
                                        <p:tgtEl>
                                          <p:spTgt spid="4162"/>
                                        </p:tgtEl>
                                        <p:attrNameLst>
                                          <p:attrName>ppt_w</p:attrName>
                                        </p:attrNameLst>
                                      </p:cBhvr>
                                      <p:tavLst>
                                        <p:tav tm="0">
                                          <p:val>
                                            <p:fltVal val="0.000000"/>
                                          </p:val>
                                        </p:tav>
                                        <p:tav tm="100000">
                                          <p:val>
                                            <p:strVal val="#ppt_w"/>
                                          </p:val>
                                        </p:tav>
                                      </p:tavLst>
                                    </p:anim>
                                    <p:anim calcmode="lin" valueType="num">
                                      <p:cBhvr>
                                        <p:cTn id="193" dur="2000" fill="hold"/>
                                        <p:tgtEl>
                                          <p:spTgt spid="4162"/>
                                        </p:tgtEl>
                                        <p:attrNameLst>
                                          <p:attrName>ppt_h</p:attrName>
                                        </p:attrNameLst>
                                      </p:cBhvr>
                                      <p:tavLst>
                                        <p:tav tm="0">
                                          <p:val>
                                            <p:fltVal val="0.000000"/>
                                          </p:val>
                                        </p:tav>
                                        <p:tav tm="100000">
                                          <p:val>
                                            <p:strVal val="#ppt_h"/>
                                          </p:val>
                                        </p:tav>
                                      </p:tavLst>
                                    </p:anim>
                                    <p:animEffect transition="in" filter="fade">
                                      <p:cBhvr>
                                        <p:cTn id="194" dur="2000"/>
                                        <p:tgtEl>
                                          <p:spTgt spid="4162"/>
                                        </p:tgtEl>
                                      </p:cBhvr>
                                    </p:animEffect>
                                  </p:childTnLst>
                                </p:cTn>
                              </p:par>
                              <p:par>
                                <p:cTn id="195" presetID="63" presetClass="path" presetSubtype="0" accel="50000" decel="50000" fill="hold" grpId="0" nodeType="withEffect">
                                  <p:stCondLst>
                                    <p:cond delay="4200"/>
                                  </p:stCondLst>
                                  <p:childTnLst>
                                    <p:animMotion origin="layout" path="M 2.22222E-6 -1.85185E-6 L 0.85816 0.00255 " pathEditMode="relative" rAng="0" ptsTypes="AA">
                                      <p:cBhvr>
                                        <p:cTn id="196" dur="1000" fill="hold"/>
                                        <p:tgtEl>
                                          <p:spTgt spid="4131"/>
                                        </p:tgtEl>
                                        <p:attrNameLst>
                                          <p:attrName>ppt_x</p:attrName>
                                          <p:attrName>ppt_y</p:attrName>
                                        </p:attrNameLst>
                                      </p:cBhvr>
                                      <p:rCtr x="42900" y="100"/>
                                    </p:animMotion>
                                  </p:childTnLst>
                                </p:cTn>
                              </p:par>
                              <p:par>
                                <p:cTn id="197" presetID="63" presetClass="path" presetSubtype="0" accel="50000" decel="50000" fill="hold" grpId="0" nodeType="withEffect">
                                  <p:stCondLst>
                                    <p:cond delay="4300"/>
                                  </p:stCondLst>
                                  <p:childTnLst>
                                    <p:animMotion origin="layout" path="M -2.77778E-7 3.7037E-6 L 0.82483 3.7037E-6 " pathEditMode="relative" rAng="0" ptsTypes="AA">
                                      <p:cBhvr>
                                        <p:cTn id="198" dur="1000" fill="hold"/>
                                        <p:tgtEl>
                                          <p:spTgt spid="4174"/>
                                        </p:tgtEl>
                                        <p:attrNameLst>
                                          <p:attrName>ppt_x</p:attrName>
                                          <p:attrName>ppt_y</p:attrName>
                                        </p:attrNameLst>
                                      </p:cBhvr>
                                      <p:rCtr x="41200" y="0"/>
                                    </p:animMotion>
                                  </p:childTnLst>
                                </p:cTn>
                              </p:par>
                              <p:par>
                                <p:cTn id="199" presetID="63" presetClass="path" presetSubtype="0" accel="50000" decel="50000" fill="hold" grpId="0" nodeType="withEffect">
                                  <p:stCondLst>
                                    <p:cond delay="4500"/>
                                  </p:stCondLst>
                                  <p:childTnLst>
                                    <p:animMotion origin="layout" path="M 1.94444E-6 3.33333E-6 L 0.55503 -0.00023 " pathEditMode="relative" rAng="0" ptsTypes="AA">
                                      <p:cBhvr>
                                        <p:cTn id="200" dur="1000" fill="hold"/>
                                        <p:tgtEl>
                                          <p:spTgt spid="4125"/>
                                        </p:tgtEl>
                                        <p:attrNameLst>
                                          <p:attrName>ppt_x</p:attrName>
                                          <p:attrName>ppt_y</p:attrName>
                                        </p:attrNameLst>
                                      </p:cBhvr>
                                      <p:rCtr x="27700" y="0"/>
                                    </p:animMotion>
                                  </p:childTnLst>
                                </p:cTn>
                              </p:par>
                              <p:par>
                                <p:cTn id="201" presetID="53" presetClass="entr" presetSubtype="16" fill="hold" nodeType="withEffect">
                                  <p:stCondLst>
                                    <p:cond delay="4500"/>
                                  </p:stCondLst>
                                  <p:childTnLst>
                                    <p:set>
                                      <p:cBhvr>
                                        <p:cTn id="202" dur="1" fill="hold">
                                          <p:stCondLst>
                                            <p:cond delay="0"/>
                                          </p:stCondLst>
                                        </p:cTn>
                                        <p:tgtEl>
                                          <p:spTgt spid="4126"/>
                                        </p:tgtEl>
                                        <p:attrNameLst>
                                          <p:attrName>style.visibility</p:attrName>
                                        </p:attrNameLst>
                                      </p:cBhvr>
                                      <p:to>
                                        <p:strVal val="visible"/>
                                      </p:to>
                                    </p:set>
                                    <p:anim calcmode="lin" valueType="num">
                                      <p:cBhvr>
                                        <p:cTn id="203" dur="2000" fill="hold"/>
                                        <p:tgtEl>
                                          <p:spTgt spid="4126"/>
                                        </p:tgtEl>
                                        <p:attrNameLst>
                                          <p:attrName>ppt_w</p:attrName>
                                        </p:attrNameLst>
                                      </p:cBhvr>
                                      <p:tavLst>
                                        <p:tav tm="0">
                                          <p:val>
                                            <p:fltVal val="0.000000"/>
                                          </p:val>
                                        </p:tav>
                                        <p:tav tm="100000">
                                          <p:val>
                                            <p:strVal val="#ppt_w"/>
                                          </p:val>
                                        </p:tav>
                                      </p:tavLst>
                                    </p:anim>
                                    <p:anim calcmode="lin" valueType="num">
                                      <p:cBhvr>
                                        <p:cTn id="204" dur="2000" fill="hold"/>
                                        <p:tgtEl>
                                          <p:spTgt spid="4126"/>
                                        </p:tgtEl>
                                        <p:attrNameLst>
                                          <p:attrName>ppt_h</p:attrName>
                                        </p:attrNameLst>
                                      </p:cBhvr>
                                      <p:tavLst>
                                        <p:tav tm="0">
                                          <p:val>
                                            <p:fltVal val="0.000000"/>
                                          </p:val>
                                        </p:tav>
                                        <p:tav tm="100000">
                                          <p:val>
                                            <p:strVal val="#ppt_h"/>
                                          </p:val>
                                        </p:tav>
                                      </p:tavLst>
                                    </p:anim>
                                    <p:animEffect transition="in" filter="fade">
                                      <p:cBhvr>
                                        <p:cTn id="205" dur="2000"/>
                                        <p:tgtEl>
                                          <p:spTgt spid="4126"/>
                                        </p:tgtEl>
                                      </p:cBhvr>
                                    </p:animEffect>
                                  </p:childTnLst>
                                </p:cTn>
                              </p:par>
                              <p:par>
                                <p:cTn id="206" presetID="53" presetClass="entr" presetSubtype="16" fill="hold" nodeType="withEffect">
                                  <p:stCondLst>
                                    <p:cond delay="4700"/>
                                  </p:stCondLst>
                                  <p:childTnLst>
                                    <p:set>
                                      <p:cBhvr>
                                        <p:cTn id="207" dur="1" fill="hold">
                                          <p:stCondLst>
                                            <p:cond delay="0"/>
                                          </p:stCondLst>
                                        </p:cTn>
                                        <p:tgtEl>
                                          <p:spTgt spid="4109"/>
                                        </p:tgtEl>
                                        <p:attrNameLst>
                                          <p:attrName>style.visibility</p:attrName>
                                        </p:attrNameLst>
                                      </p:cBhvr>
                                      <p:to>
                                        <p:strVal val="visible"/>
                                      </p:to>
                                    </p:set>
                                    <p:anim calcmode="lin" valueType="num">
                                      <p:cBhvr>
                                        <p:cTn id="208" dur="2000" fill="hold"/>
                                        <p:tgtEl>
                                          <p:spTgt spid="4109"/>
                                        </p:tgtEl>
                                        <p:attrNameLst>
                                          <p:attrName>ppt_w</p:attrName>
                                        </p:attrNameLst>
                                      </p:cBhvr>
                                      <p:tavLst>
                                        <p:tav tm="0">
                                          <p:val>
                                            <p:fltVal val="0.000000"/>
                                          </p:val>
                                        </p:tav>
                                        <p:tav tm="100000">
                                          <p:val>
                                            <p:strVal val="#ppt_w"/>
                                          </p:val>
                                        </p:tav>
                                      </p:tavLst>
                                    </p:anim>
                                    <p:anim calcmode="lin" valueType="num">
                                      <p:cBhvr>
                                        <p:cTn id="209" dur="2000" fill="hold"/>
                                        <p:tgtEl>
                                          <p:spTgt spid="4109"/>
                                        </p:tgtEl>
                                        <p:attrNameLst>
                                          <p:attrName>ppt_h</p:attrName>
                                        </p:attrNameLst>
                                      </p:cBhvr>
                                      <p:tavLst>
                                        <p:tav tm="0">
                                          <p:val>
                                            <p:fltVal val="0.000000"/>
                                          </p:val>
                                        </p:tav>
                                        <p:tav tm="100000">
                                          <p:val>
                                            <p:strVal val="#ppt_h"/>
                                          </p:val>
                                        </p:tav>
                                      </p:tavLst>
                                    </p:anim>
                                    <p:animEffect transition="in" filter="fade">
                                      <p:cBhvr>
                                        <p:cTn id="210" dur="2000"/>
                                        <p:tgtEl>
                                          <p:spTgt spid="4109"/>
                                        </p:tgtEl>
                                      </p:cBhvr>
                                    </p:animEffect>
                                  </p:childTnLst>
                                </p:cTn>
                              </p:par>
                              <p:par>
                                <p:cTn id="211" presetID="53" presetClass="entr" presetSubtype="16" fill="hold" nodeType="withEffect">
                                  <p:stCondLst>
                                    <p:cond delay="4900"/>
                                  </p:stCondLst>
                                  <p:childTnLst>
                                    <p:set>
                                      <p:cBhvr>
                                        <p:cTn id="212" dur="1" fill="hold">
                                          <p:stCondLst>
                                            <p:cond delay="0"/>
                                          </p:stCondLst>
                                        </p:cTn>
                                        <p:tgtEl>
                                          <p:spTgt spid="4105"/>
                                        </p:tgtEl>
                                        <p:attrNameLst>
                                          <p:attrName>style.visibility</p:attrName>
                                        </p:attrNameLst>
                                      </p:cBhvr>
                                      <p:to>
                                        <p:strVal val="visible"/>
                                      </p:to>
                                    </p:set>
                                    <p:anim calcmode="lin" valueType="num">
                                      <p:cBhvr>
                                        <p:cTn id="213" dur="2000" fill="hold"/>
                                        <p:tgtEl>
                                          <p:spTgt spid="4105"/>
                                        </p:tgtEl>
                                        <p:attrNameLst>
                                          <p:attrName>ppt_w</p:attrName>
                                        </p:attrNameLst>
                                      </p:cBhvr>
                                      <p:tavLst>
                                        <p:tav tm="0">
                                          <p:val>
                                            <p:fltVal val="0.000000"/>
                                          </p:val>
                                        </p:tav>
                                        <p:tav tm="100000">
                                          <p:val>
                                            <p:strVal val="#ppt_w"/>
                                          </p:val>
                                        </p:tav>
                                      </p:tavLst>
                                    </p:anim>
                                    <p:anim calcmode="lin" valueType="num">
                                      <p:cBhvr>
                                        <p:cTn id="214" dur="2000" fill="hold"/>
                                        <p:tgtEl>
                                          <p:spTgt spid="4105"/>
                                        </p:tgtEl>
                                        <p:attrNameLst>
                                          <p:attrName>ppt_h</p:attrName>
                                        </p:attrNameLst>
                                      </p:cBhvr>
                                      <p:tavLst>
                                        <p:tav tm="0">
                                          <p:val>
                                            <p:fltVal val="0.000000"/>
                                          </p:val>
                                        </p:tav>
                                        <p:tav tm="100000">
                                          <p:val>
                                            <p:strVal val="#ppt_h"/>
                                          </p:val>
                                        </p:tav>
                                      </p:tavLst>
                                    </p:anim>
                                    <p:animEffect transition="in" filter="fade">
                                      <p:cBhvr>
                                        <p:cTn id="215" dur="2000"/>
                                        <p:tgtEl>
                                          <p:spTgt spid="4105"/>
                                        </p:tgtEl>
                                      </p:cBhvr>
                                    </p:animEffect>
                                  </p:childTnLst>
                                </p:cTn>
                              </p:par>
                              <p:par>
                                <p:cTn id="216" presetID="53" presetClass="entr" presetSubtype="16" fill="hold" nodeType="withEffect">
                                  <p:stCondLst>
                                    <p:cond delay="5000"/>
                                  </p:stCondLst>
                                  <p:childTnLst>
                                    <p:set>
                                      <p:cBhvr>
                                        <p:cTn id="217" dur="1" fill="hold">
                                          <p:stCondLst>
                                            <p:cond delay="0"/>
                                          </p:stCondLst>
                                        </p:cTn>
                                        <p:tgtEl>
                                          <p:spTgt spid="4117"/>
                                        </p:tgtEl>
                                        <p:attrNameLst>
                                          <p:attrName>style.visibility</p:attrName>
                                        </p:attrNameLst>
                                      </p:cBhvr>
                                      <p:to>
                                        <p:strVal val="visible"/>
                                      </p:to>
                                    </p:set>
                                    <p:anim calcmode="lin" valueType="num">
                                      <p:cBhvr>
                                        <p:cTn id="218" dur="2000" fill="hold"/>
                                        <p:tgtEl>
                                          <p:spTgt spid="4117"/>
                                        </p:tgtEl>
                                        <p:attrNameLst>
                                          <p:attrName>ppt_w</p:attrName>
                                        </p:attrNameLst>
                                      </p:cBhvr>
                                      <p:tavLst>
                                        <p:tav tm="0">
                                          <p:val>
                                            <p:fltVal val="0.000000"/>
                                          </p:val>
                                        </p:tav>
                                        <p:tav tm="100000">
                                          <p:val>
                                            <p:strVal val="#ppt_w"/>
                                          </p:val>
                                        </p:tav>
                                      </p:tavLst>
                                    </p:anim>
                                    <p:anim calcmode="lin" valueType="num">
                                      <p:cBhvr>
                                        <p:cTn id="219" dur="2000" fill="hold"/>
                                        <p:tgtEl>
                                          <p:spTgt spid="4117"/>
                                        </p:tgtEl>
                                        <p:attrNameLst>
                                          <p:attrName>ppt_h</p:attrName>
                                        </p:attrNameLst>
                                      </p:cBhvr>
                                      <p:tavLst>
                                        <p:tav tm="0">
                                          <p:val>
                                            <p:fltVal val="0.000000"/>
                                          </p:val>
                                        </p:tav>
                                        <p:tav tm="100000">
                                          <p:val>
                                            <p:strVal val="#ppt_h"/>
                                          </p:val>
                                        </p:tav>
                                      </p:tavLst>
                                    </p:anim>
                                    <p:animEffect transition="in" filter="fade">
                                      <p:cBhvr>
                                        <p:cTn id="220" dur="2000"/>
                                        <p:tgtEl>
                                          <p:spTgt spid="4117"/>
                                        </p:tgtEl>
                                      </p:cBhvr>
                                    </p:animEffect>
                                  </p:childTnLst>
                                </p:cTn>
                              </p:par>
                              <p:par>
                                <p:cTn id="221" presetID="53" presetClass="entr" presetSubtype="16" fill="hold" nodeType="withEffect">
                                  <p:stCondLst>
                                    <p:cond delay="5200"/>
                                  </p:stCondLst>
                                  <p:childTnLst>
                                    <p:set>
                                      <p:cBhvr>
                                        <p:cTn id="222" dur="1" fill="hold">
                                          <p:stCondLst>
                                            <p:cond delay="0"/>
                                          </p:stCondLst>
                                        </p:cTn>
                                        <p:tgtEl>
                                          <p:spTgt spid="4113"/>
                                        </p:tgtEl>
                                        <p:attrNameLst>
                                          <p:attrName>style.visibility</p:attrName>
                                        </p:attrNameLst>
                                      </p:cBhvr>
                                      <p:to>
                                        <p:strVal val="visible"/>
                                      </p:to>
                                    </p:set>
                                    <p:anim calcmode="lin" valueType="num">
                                      <p:cBhvr>
                                        <p:cTn id="223" dur="2000" fill="hold"/>
                                        <p:tgtEl>
                                          <p:spTgt spid="4113"/>
                                        </p:tgtEl>
                                        <p:attrNameLst>
                                          <p:attrName>ppt_w</p:attrName>
                                        </p:attrNameLst>
                                      </p:cBhvr>
                                      <p:tavLst>
                                        <p:tav tm="0">
                                          <p:val>
                                            <p:fltVal val="0.000000"/>
                                          </p:val>
                                        </p:tav>
                                        <p:tav tm="100000">
                                          <p:val>
                                            <p:strVal val="#ppt_w"/>
                                          </p:val>
                                        </p:tav>
                                      </p:tavLst>
                                    </p:anim>
                                    <p:anim calcmode="lin" valueType="num">
                                      <p:cBhvr>
                                        <p:cTn id="224" dur="2000" fill="hold"/>
                                        <p:tgtEl>
                                          <p:spTgt spid="4113"/>
                                        </p:tgtEl>
                                        <p:attrNameLst>
                                          <p:attrName>ppt_h</p:attrName>
                                        </p:attrNameLst>
                                      </p:cBhvr>
                                      <p:tavLst>
                                        <p:tav tm="0">
                                          <p:val>
                                            <p:fltVal val="0.000000"/>
                                          </p:val>
                                        </p:tav>
                                        <p:tav tm="100000">
                                          <p:val>
                                            <p:strVal val="#ppt_h"/>
                                          </p:val>
                                        </p:tav>
                                      </p:tavLst>
                                    </p:anim>
                                    <p:animEffect transition="in" filter="fade">
                                      <p:cBhvr>
                                        <p:cTn id="225" dur="2000"/>
                                        <p:tgtEl>
                                          <p:spTgt spid="4113"/>
                                        </p:tgtEl>
                                      </p:cBhvr>
                                    </p:animEffect>
                                  </p:childTnLst>
                                </p:cTn>
                              </p:par>
                              <p:par>
                                <p:cTn id="226" presetID="53" presetClass="entr" presetSubtype="16" fill="hold" nodeType="withEffect">
                                  <p:stCondLst>
                                    <p:cond delay="5400"/>
                                  </p:stCondLst>
                                  <p:childTnLst>
                                    <p:set>
                                      <p:cBhvr>
                                        <p:cTn id="227" dur="1" fill="hold">
                                          <p:stCondLst>
                                            <p:cond delay="0"/>
                                          </p:stCondLst>
                                        </p:cTn>
                                        <p:tgtEl>
                                          <p:spTgt spid="4121"/>
                                        </p:tgtEl>
                                        <p:attrNameLst>
                                          <p:attrName>style.visibility</p:attrName>
                                        </p:attrNameLst>
                                      </p:cBhvr>
                                      <p:to>
                                        <p:strVal val="visible"/>
                                      </p:to>
                                    </p:set>
                                    <p:anim calcmode="lin" valueType="num">
                                      <p:cBhvr>
                                        <p:cTn id="228" dur="2000" fill="hold"/>
                                        <p:tgtEl>
                                          <p:spTgt spid="4121"/>
                                        </p:tgtEl>
                                        <p:attrNameLst>
                                          <p:attrName>ppt_w</p:attrName>
                                        </p:attrNameLst>
                                      </p:cBhvr>
                                      <p:tavLst>
                                        <p:tav tm="0">
                                          <p:val>
                                            <p:fltVal val="0.000000"/>
                                          </p:val>
                                        </p:tav>
                                        <p:tav tm="100000">
                                          <p:val>
                                            <p:strVal val="#ppt_w"/>
                                          </p:val>
                                        </p:tav>
                                      </p:tavLst>
                                    </p:anim>
                                    <p:anim calcmode="lin" valueType="num">
                                      <p:cBhvr>
                                        <p:cTn id="229" dur="2000" fill="hold"/>
                                        <p:tgtEl>
                                          <p:spTgt spid="4121"/>
                                        </p:tgtEl>
                                        <p:attrNameLst>
                                          <p:attrName>ppt_h</p:attrName>
                                        </p:attrNameLst>
                                      </p:cBhvr>
                                      <p:tavLst>
                                        <p:tav tm="0">
                                          <p:val>
                                            <p:fltVal val="0.000000"/>
                                          </p:val>
                                        </p:tav>
                                        <p:tav tm="100000">
                                          <p:val>
                                            <p:strVal val="#ppt_h"/>
                                          </p:val>
                                        </p:tav>
                                      </p:tavLst>
                                    </p:anim>
                                    <p:animEffect transition="in" filter="fade">
                                      <p:cBhvr>
                                        <p:cTn id="230" dur="2000"/>
                                        <p:tgtEl>
                                          <p:spTgt spid="4121"/>
                                        </p:tgtEl>
                                      </p:cBhvr>
                                    </p:animEffect>
                                  </p:childTnLst>
                                </p:cTn>
                              </p:par>
                              <p:par>
                                <p:cTn id="231" presetID="53" presetClass="entr" presetSubtype="16" fill="hold" nodeType="withEffect">
                                  <p:stCondLst>
                                    <p:cond delay="5600"/>
                                  </p:stCondLst>
                                  <p:childTnLst>
                                    <p:set>
                                      <p:cBhvr>
                                        <p:cTn id="232" dur="1" fill="hold">
                                          <p:stCondLst>
                                            <p:cond delay="0"/>
                                          </p:stCondLst>
                                        </p:cTn>
                                        <p:tgtEl>
                                          <p:spTgt spid="4102"/>
                                        </p:tgtEl>
                                        <p:attrNameLst>
                                          <p:attrName>style.visibility</p:attrName>
                                        </p:attrNameLst>
                                      </p:cBhvr>
                                      <p:to>
                                        <p:strVal val="visible"/>
                                      </p:to>
                                    </p:set>
                                    <p:anim calcmode="lin" valueType="num">
                                      <p:cBhvr>
                                        <p:cTn id="233" dur="2000" fill="hold"/>
                                        <p:tgtEl>
                                          <p:spTgt spid="4102"/>
                                        </p:tgtEl>
                                        <p:attrNameLst>
                                          <p:attrName>ppt_w</p:attrName>
                                        </p:attrNameLst>
                                      </p:cBhvr>
                                      <p:tavLst>
                                        <p:tav tm="0">
                                          <p:val>
                                            <p:fltVal val="0.000000"/>
                                          </p:val>
                                        </p:tav>
                                        <p:tav tm="100000">
                                          <p:val>
                                            <p:strVal val="#ppt_w"/>
                                          </p:val>
                                        </p:tav>
                                      </p:tavLst>
                                    </p:anim>
                                    <p:anim calcmode="lin" valueType="num">
                                      <p:cBhvr>
                                        <p:cTn id="234" dur="2000" fill="hold"/>
                                        <p:tgtEl>
                                          <p:spTgt spid="4102"/>
                                        </p:tgtEl>
                                        <p:attrNameLst>
                                          <p:attrName>ppt_h</p:attrName>
                                        </p:attrNameLst>
                                      </p:cBhvr>
                                      <p:tavLst>
                                        <p:tav tm="0">
                                          <p:val>
                                            <p:fltVal val="0.000000"/>
                                          </p:val>
                                        </p:tav>
                                        <p:tav tm="100000">
                                          <p:val>
                                            <p:strVal val="#ppt_h"/>
                                          </p:val>
                                        </p:tav>
                                      </p:tavLst>
                                    </p:anim>
                                    <p:animEffect transition="in" filter="fade">
                                      <p:cBhvr>
                                        <p:cTn id="235" dur="2000"/>
                                        <p:tgtEl>
                                          <p:spTgt spid="4102"/>
                                        </p:tgtEl>
                                      </p:cBhvr>
                                    </p:animEffect>
                                  </p:childTnLst>
                                </p:cTn>
                              </p:par>
                              <p:par>
                                <p:cTn id="236" presetID="53" presetClass="entr" presetSubtype="16" fill="hold" nodeType="withEffect">
                                  <p:stCondLst>
                                    <p:cond delay="5800"/>
                                  </p:stCondLst>
                                  <p:childTnLst>
                                    <p:set>
                                      <p:cBhvr>
                                        <p:cTn id="237" dur="1" fill="hold">
                                          <p:stCondLst>
                                            <p:cond delay="0"/>
                                          </p:stCondLst>
                                        </p:cTn>
                                        <p:tgtEl>
                                          <p:spTgt spid="4099"/>
                                        </p:tgtEl>
                                        <p:attrNameLst>
                                          <p:attrName>style.visibility</p:attrName>
                                        </p:attrNameLst>
                                      </p:cBhvr>
                                      <p:to>
                                        <p:strVal val="visible"/>
                                      </p:to>
                                    </p:set>
                                    <p:anim calcmode="lin" valueType="num">
                                      <p:cBhvr>
                                        <p:cTn id="238" dur="2000" fill="hold"/>
                                        <p:tgtEl>
                                          <p:spTgt spid="4099"/>
                                        </p:tgtEl>
                                        <p:attrNameLst>
                                          <p:attrName>ppt_w</p:attrName>
                                        </p:attrNameLst>
                                      </p:cBhvr>
                                      <p:tavLst>
                                        <p:tav tm="0">
                                          <p:val>
                                            <p:fltVal val="0.000000"/>
                                          </p:val>
                                        </p:tav>
                                        <p:tav tm="100000">
                                          <p:val>
                                            <p:strVal val="#ppt_w"/>
                                          </p:val>
                                        </p:tav>
                                      </p:tavLst>
                                    </p:anim>
                                    <p:anim calcmode="lin" valueType="num">
                                      <p:cBhvr>
                                        <p:cTn id="239" dur="2000" fill="hold"/>
                                        <p:tgtEl>
                                          <p:spTgt spid="4099"/>
                                        </p:tgtEl>
                                        <p:attrNameLst>
                                          <p:attrName>ppt_h</p:attrName>
                                        </p:attrNameLst>
                                      </p:cBhvr>
                                      <p:tavLst>
                                        <p:tav tm="0">
                                          <p:val>
                                            <p:fltVal val="0.000000"/>
                                          </p:val>
                                        </p:tav>
                                        <p:tav tm="100000">
                                          <p:val>
                                            <p:strVal val="#ppt_h"/>
                                          </p:val>
                                        </p:tav>
                                      </p:tavLst>
                                    </p:anim>
                                    <p:animEffect transition="in" filter="fade">
                                      <p:cBhvr>
                                        <p:cTn id="240" dur="2000"/>
                                        <p:tgtEl>
                                          <p:spTgt spid="4099"/>
                                        </p:tgtEl>
                                      </p:cBhvr>
                                    </p:animEffect>
                                  </p:childTnLst>
                                </p:cTn>
                              </p:par>
                            </p:childTnLst>
                          </p:cTn>
                        </p:par>
                        <p:par>
                          <p:cTn id="241" fill="hold">
                            <p:stCondLst>
                              <p:cond delay="2000"/>
                            </p:stCondLst>
                            <p:childTnLst>
                              <p:par>
                                <p:cTn id="242" presetID="9" presetClass="entr" presetSubtype="0" fill="hold" nodeType="afterEffect">
                                  <p:stCondLst>
                                    <p:cond delay="0"/>
                                  </p:stCondLst>
                                  <p:childTnLst>
                                    <p:set>
                                      <p:cBhvr>
                                        <p:cTn id="243" dur="1" fill="hold">
                                          <p:stCondLst>
                                            <p:cond delay="0"/>
                                          </p:stCondLst>
                                        </p:cTn>
                                        <p:tgtEl>
                                          <p:spTgt spid="4098"/>
                                        </p:tgtEl>
                                        <p:attrNameLst>
                                          <p:attrName>style.visibility</p:attrName>
                                        </p:attrNameLst>
                                      </p:cBhvr>
                                      <p:to>
                                        <p:strVal val="visible"/>
                                      </p:to>
                                    </p:set>
                                    <p:animEffect transition="in" filter="dissolve">
                                      <p:cBhvr>
                                        <p:cTn id="244"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5" grpId="0" animBg="1"/>
      <p:bldP spid="4130" grpId="0" animBg="1"/>
      <p:bldP spid="4131" grpId="0" animBg="1"/>
      <p:bldP spid="4132" grpId="0" animBg="1"/>
      <p:bldP spid="4133" grpId="0" animBg="1"/>
      <p:bldP spid="4134" grpId="0" animBg="1"/>
      <p:bldP spid="4135" grpId="0" animBg="1"/>
      <p:bldP spid="4136" grpId="0" animBg="1"/>
      <p:bldP spid="4137" grpId="0" animBg="1"/>
      <p:bldP spid="4138" grpId="0" animBg="1"/>
      <p:bldP spid="4139" grpId="0" animBg="1"/>
      <p:bldP spid="4140" grpId="0" animBg="1"/>
      <p:bldP spid="4141" grpId="0" animBg="1"/>
      <p:bldP spid="4142" grpId="0" animBg="1"/>
      <p:bldP spid="4143" grpId="0" animBg="1"/>
      <p:bldP spid="4144" grpId="0" animBg="1"/>
      <p:bldP spid="4145" grpId="0" animBg="1"/>
      <p:bldP spid="4146" grpId="0" animBg="1"/>
      <p:bldP spid="4147" grpId="0" animBg="1"/>
      <p:bldP spid="4148" grpId="0" animBg="1"/>
      <p:bldP spid="4149" grpId="0" animBg="1"/>
      <p:bldP spid="4150" grpId="0" animBg="1"/>
      <p:bldP spid="4151" grpId="0" animBg="1"/>
      <p:bldP spid="4152" grpId="0" animBg="1"/>
      <p:bldP spid="4153" grpId="0" animBg="1"/>
      <p:bldP spid="4154" grpId="0" animBg="1"/>
      <p:bldP spid="4155" grpId="0" animBg="1"/>
      <p:bldP spid="4156" grpId="0" animBg="1"/>
      <p:bldP spid="4157" grpId="0" animBg="1"/>
      <p:bldP spid="4158" grpId="0" animBg="1"/>
      <p:bldP spid="4159" grpId="0" animBg="1"/>
      <p:bldP spid="4160" grpId="0" animBg="1"/>
      <p:bldP spid="4161" grpId="0" animBg="1"/>
      <p:bldP spid="4162" grpId="0" animBg="1"/>
      <p:bldP spid="4163" grpId="0" animBg="1"/>
      <p:bldP spid="4172" grpId="0" animBg="1"/>
      <p:bldP spid="4173" grpId="0" animBg="1"/>
      <p:bldP spid="4174" grpId="0" animBg="1"/>
      <p:bldP spid="4175" grpId="0" animBg="1"/>
      <p:bldP spid="4176" grpId="0" animBg="1"/>
      <p:bldP spid="417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0"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78851"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78852"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78853"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78854" name="Oval 6"/>
          <p:cNvSpPr/>
          <p:nvPr/>
        </p:nvSpPr>
        <p:spPr>
          <a:xfrm>
            <a:off x="-396875" y="5995988"/>
            <a:ext cx="9540875" cy="457200"/>
          </a:xfrm>
          <a:prstGeom prst="ellipse">
            <a:avLst/>
          </a:prstGeom>
          <a:gradFill rotWithShape="1">
            <a:gsLst>
              <a:gs pos="0">
                <a:srgbClr val="007400"/>
              </a:gs>
              <a:gs pos="100000">
                <a:srgbClr val="003600">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78855" name="Group 7"/>
          <p:cNvGrpSpPr/>
          <p:nvPr/>
        </p:nvGrpSpPr>
        <p:grpSpPr>
          <a:xfrm>
            <a:off x="323850" y="1196975"/>
            <a:ext cx="935038" cy="935038"/>
            <a:chOff x="1701" y="346"/>
            <a:chExt cx="1179" cy="1179"/>
          </a:xfrm>
        </p:grpSpPr>
        <p:sp>
          <p:nvSpPr>
            <p:cNvPr id="8200"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1"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2"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3"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4"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5"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8856" name="Group 21"/>
          <p:cNvGrpSpPr/>
          <p:nvPr/>
        </p:nvGrpSpPr>
        <p:grpSpPr>
          <a:xfrm>
            <a:off x="1979613" y="979488"/>
            <a:ext cx="433387" cy="433387"/>
            <a:chOff x="1701" y="346"/>
            <a:chExt cx="1179" cy="1179"/>
          </a:xfrm>
        </p:grpSpPr>
        <p:sp>
          <p:nvSpPr>
            <p:cNvPr id="8214"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5"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6"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7"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8"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9"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8857" name="Group 28"/>
          <p:cNvGrpSpPr/>
          <p:nvPr/>
        </p:nvGrpSpPr>
        <p:grpSpPr>
          <a:xfrm>
            <a:off x="8243888" y="908050"/>
            <a:ext cx="647700" cy="647700"/>
            <a:chOff x="1701" y="346"/>
            <a:chExt cx="1179" cy="1179"/>
          </a:xfrm>
        </p:grpSpPr>
        <p:sp>
          <p:nvSpPr>
            <p:cNvPr id="8221"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2"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3"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4"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5"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6"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8858" name="Group 35"/>
          <p:cNvGrpSpPr/>
          <p:nvPr/>
        </p:nvGrpSpPr>
        <p:grpSpPr>
          <a:xfrm>
            <a:off x="6948488" y="1773238"/>
            <a:ext cx="433387" cy="433387"/>
            <a:chOff x="1701" y="346"/>
            <a:chExt cx="1179" cy="1179"/>
          </a:xfrm>
        </p:grpSpPr>
        <p:sp>
          <p:nvSpPr>
            <p:cNvPr id="8228"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9"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0"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1"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2"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3"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8859" name="Group 42"/>
          <p:cNvGrpSpPr/>
          <p:nvPr/>
        </p:nvGrpSpPr>
        <p:grpSpPr>
          <a:xfrm>
            <a:off x="7091363" y="1844675"/>
            <a:ext cx="433387" cy="433388"/>
            <a:chOff x="1701" y="346"/>
            <a:chExt cx="1179" cy="1179"/>
          </a:xfrm>
        </p:grpSpPr>
        <p:sp>
          <p:nvSpPr>
            <p:cNvPr id="8235"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6"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7"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8"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9"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40"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78860"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78861"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78862" name="Group 70"/>
          <p:cNvGrpSpPr/>
          <p:nvPr/>
        </p:nvGrpSpPr>
        <p:grpSpPr>
          <a:xfrm>
            <a:off x="7948613" y="5986463"/>
            <a:ext cx="871537" cy="871537"/>
            <a:chOff x="335" y="3565"/>
            <a:chExt cx="957" cy="957"/>
          </a:xfrm>
        </p:grpSpPr>
        <p:grpSp>
          <p:nvGrpSpPr>
            <p:cNvPr id="78901" name="Group 71"/>
            <p:cNvGrpSpPr/>
            <p:nvPr/>
          </p:nvGrpSpPr>
          <p:grpSpPr>
            <a:xfrm>
              <a:off x="335" y="3565"/>
              <a:ext cx="957" cy="957"/>
              <a:chOff x="3739" y="2021"/>
              <a:chExt cx="1680" cy="1680"/>
            </a:xfrm>
          </p:grpSpPr>
          <p:grpSp>
            <p:nvGrpSpPr>
              <p:cNvPr id="78903" name="Group 72"/>
              <p:cNvGrpSpPr/>
              <p:nvPr/>
            </p:nvGrpSpPr>
            <p:grpSpPr>
              <a:xfrm>
                <a:off x="3739" y="2021"/>
                <a:ext cx="1679" cy="1679"/>
                <a:chOff x="3604" y="1886"/>
                <a:chExt cx="1679" cy="1679"/>
              </a:xfrm>
            </p:grpSpPr>
            <p:grpSp>
              <p:nvGrpSpPr>
                <p:cNvPr id="78911"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3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66" y="1685"/>
                    <a:ext cx="233" cy="1827"/>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8912"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78904" name="Group 79"/>
              <p:cNvGrpSpPr/>
              <p:nvPr/>
            </p:nvGrpSpPr>
            <p:grpSpPr>
              <a:xfrm rot="1320000">
                <a:off x="3740" y="2022"/>
                <a:ext cx="1679" cy="1679"/>
                <a:chOff x="3604" y="1886"/>
                <a:chExt cx="1679" cy="1679"/>
              </a:xfrm>
            </p:grpSpPr>
            <p:grpSp>
              <p:nvGrpSpPr>
                <p:cNvPr id="78905"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78906"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30" y="1674"/>
                    <a:ext cx="266" cy="179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78902"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nvGrpSpPr>
          <p:cNvPr id="78863" name="Group 89"/>
          <p:cNvGrpSpPr/>
          <p:nvPr/>
        </p:nvGrpSpPr>
        <p:grpSpPr>
          <a:xfrm>
            <a:off x="873125" y="5516563"/>
            <a:ext cx="1389063" cy="1349375"/>
            <a:chOff x="1701" y="346"/>
            <a:chExt cx="1179" cy="1179"/>
          </a:xfrm>
        </p:grpSpPr>
        <p:sp>
          <p:nvSpPr>
            <p:cNvPr id="8282" name="Oval 90"/>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83" name="AutoShape 91"/>
            <p:cNvSpPr>
              <a:spLocks noChangeArrowheads="1"/>
            </p:cNvSpPr>
            <p:nvPr/>
          </p:nvSpPr>
          <p:spPr bwMode="auto">
            <a:xfrm>
              <a:off x="1719" y="483"/>
              <a:ext cx="253" cy="846"/>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84" name="AutoShape 92"/>
            <p:cNvSpPr>
              <a:spLocks noChangeArrowheads="1"/>
            </p:cNvSpPr>
            <p:nvPr/>
          </p:nvSpPr>
          <p:spPr bwMode="auto">
            <a:xfrm rot="20824793" flipH="1">
              <a:off x="2561" y="407"/>
              <a:ext cx="279"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85" name="AutoShape 93"/>
            <p:cNvSpPr>
              <a:spLocks noChangeArrowheads="1"/>
            </p:cNvSpPr>
            <p:nvPr/>
          </p:nvSpPr>
          <p:spPr bwMode="auto">
            <a:xfrm rot="5285890" flipH="1">
              <a:off x="2192" y="1024"/>
              <a:ext cx="184" cy="768"/>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86" name="Oval 94"/>
            <p:cNvSpPr>
              <a:spLocks noChangeArrowheads="1"/>
            </p:cNvSpPr>
            <p:nvPr/>
          </p:nvSpPr>
          <p:spPr bwMode="auto">
            <a:xfrm>
              <a:off x="1799" y="1245"/>
              <a:ext cx="183"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87" name="Oval 95"/>
            <p:cNvSpPr>
              <a:spLocks noChangeArrowheads="1"/>
            </p:cNvSpPr>
            <p:nvPr/>
          </p:nvSpPr>
          <p:spPr bwMode="auto">
            <a:xfrm rot="20049586" flipH="1">
              <a:off x="1710" y="393"/>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78864" name="AutoShape 96"/>
          <p:cNvSpPr/>
          <p:nvPr/>
        </p:nvSpPr>
        <p:spPr>
          <a:xfrm>
            <a:off x="107950" y="862013"/>
            <a:ext cx="8924925" cy="6142037"/>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78865" name="Picture 70"/>
          <p:cNvPicPr>
            <a:picLocks noChangeAspect="1"/>
          </p:cNvPicPr>
          <p:nvPr/>
        </p:nvPicPr>
        <p:blipFill>
          <a:blip r:embed="rId1"/>
          <a:stretch>
            <a:fillRect/>
          </a:stretch>
        </p:blipFill>
        <p:spPr>
          <a:xfrm>
            <a:off x="814388" y="5622925"/>
            <a:ext cx="1414462" cy="1370013"/>
          </a:xfrm>
          <a:prstGeom prst="rect">
            <a:avLst/>
          </a:prstGeom>
          <a:noFill/>
          <a:ln w="9525">
            <a:noFill/>
          </a:ln>
        </p:spPr>
      </p:pic>
      <p:sp>
        <p:nvSpPr>
          <p:cNvPr id="78866" name="TextBox 1">
            <a:hlinkClick r:id="rId2" action="ppaction://hlinksldjump"/>
          </p:cNvPr>
          <p:cNvSpPr txBox="1"/>
          <p:nvPr/>
        </p:nvSpPr>
        <p:spPr>
          <a:xfrm>
            <a:off x="1620838" y="260350"/>
            <a:ext cx="4679950"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FFC000"/>
                </a:solidFill>
                <a:latin typeface="黑体" panose="02010609060101010101" pitchFamily="49" charset="-122"/>
                <a:ea typeface="黑体" panose="02010609060101010101" pitchFamily="49" charset="-122"/>
              </a:rPr>
              <a:t>1.1 </a:t>
            </a:r>
            <a:r>
              <a:rPr lang="zh-CN" altLang="en-US" sz="3600" b="1" dirty="0">
                <a:solidFill>
                  <a:srgbClr val="FFC000"/>
                </a:solidFill>
                <a:latin typeface="黑体" panose="02010609060101010101" pitchFamily="49" charset="-122"/>
                <a:ea typeface="黑体" panose="02010609060101010101" pitchFamily="49" charset="-122"/>
              </a:rPr>
              <a:t>教学主题工作坊</a:t>
            </a:r>
            <a:endParaRPr lang="zh-CN" altLang="en-US" sz="3600" b="1" dirty="0">
              <a:solidFill>
                <a:srgbClr val="FFC000"/>
              </a:solidFill>
              <a:latin typeface="黑体" panose="02010609060101010101" pitchFamily="49" charset="-122"/>
              <a:ea typeface="黑体" panose="02010609060101010101" pitchFamily="49" charset="-122"/>
            </a:endParaRPr>
          </a:p>
        </p:txBody>
      </p:sp>
      <p:graphicFrame>
        <p:nvGraphicFramePr>
          <p:cNvPr id="72" name="表格 71"/>
          <p:cNvGraphicFramePr>
            <a:graphicFrameLocks noGrp="1"/>
          </p:cNvGraphicFramePr>
          <p:nvPr/>
        </p:nvGraphicFramePr>
        <p:xfrm>
          <a:off x="573088" y="981075"/>
          <a:ext cx="8031163" cy="4965700"/>
        </p:xfrm>
        <a:graphic>
          <a:graphicData uri="http://schemas.openxmlformats.org/drawingml/2006/table">
            <a:tbl>
              <a:tblPr firstRow="1" firstCol="1" bandRow="1"/>
              <a:tblGrid>
                <a:gridCol w="1180433"/>
                <a:gridCol w="5817837"/>
                <a:gridCol w="1032892"/>
              </a:tblGrid>
              <a:tr h="543776">
                <a:tc>
                  <a:txBody>
                    <a:bodyPr/>
                    <a:lstStyle/>
                    <a:p>
                      <a:pPr algn="ctr">
                        <a:lnSpc>
                          <a:spcPts val="2300"/>
                        </a:lnSpc>
                        <a:spcAft>
                          <a:spcPts val="0"/>
                        </a:spcAft>
                      </a:pPr>
                      <a:r>
                        <a:rPr lang="zh-CN" sz="1600" b="1" kern="100" dirty="0">
                          <a:effectLst/>
                          <a:latin typeface="Calibri" panose="020F0502020204030204"/>
                          <a:ea typeface="宋体" panose="02010600030101010101" pitchFamily="2" charset="-122"/>
                          <a:cs typeface="Times New Roman" panose="02020603050405020304"/>
                        </a:rPr>
                        <a:t>早慧坊</a:t>
                      </a:r>
                      <a:endParaRPr lang="zh-CN" sz="1600" kern="100" dirty="0">
                        <a:effectLst/>
                        <a:latin typeface="Calibri" panose="020F0502020204030204"/>
                        <a:ea typeface="宋体" panose="02010600030101010101" pitchFamily="2" charset="-122"/>
                        <a:cs typeface="Times New Roman" panose="02020603050405020304"/>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304800" algn="just">
                        <a:lnSpc>
                          <a:spcPts val="2300"/>
                        </a:lnSpc>
                        <a:spcAft>
                          <a:spcPts val="0"/>
                        </a:spcAft>
                      </a:pPr>
                      <a:r>
                        <a:rPr lang="en-US" altLang="zh-CN" sz="1600" kern="100" dirty="0" smtClean="0">
                          <a:effectLst/>
                          <a:latin typeface="Calibri" panose="020F0502020204030204"/>
                          <a:ea typeface="宋体" panose="02010600030101010101" pitchFamily="2" charset="-122"/>
                          <a:cs typeface="Times New Roman" panose="02020603050405020304"/>
                        </a:rPr>
                        <a:t>   </a:t>
                      </a:r>
                      <a:r>
                        <a:rPr lang="zh-CN" sz="1600" kern="100" dirty="0" smtClean="0">
                          <a:effectLst/>
                          <a:latin typeface="Calibri" panose="020F0502020204030204"/>
                          <a:ea typeface="宋体" panose="02010600030101010101" pitchFamily="2" charset="-122"/>
                          <a:cs typeface="Times New Roman" panose="02020603050405020304"/>
                        </a:rPr>
                        <a:t>结合</a:t>
                      </a:r>
                      <a:r>
                        <a:rPr lang="zh-CN" sz="1600" kern="100" dirty="0">
                          <a:effectLst/>
                          <a:latin typeface="Calibri" panose="020F0502020204030204"/>
                          <a:ea typeface="宋体" panose="02010600030101010101" pitchFamily="2" charset="-122"/>
                          <a:cs typeface="Times New Roman" panose="02020603050405020304"/>
                        </a:rPr>
                        <a:t>“理解性”教育实践，开展对我校青年老师的成长培训，不断促进青年教师整体素质的提高。</a:t>
                      </a:r>
                      <a:endParaRPr lang="zh-CN" sz="1600" kern="100" dirty="0">
                        <a:effectLst/>
                        <a:latin typeface="Calibri" panose="020F0502020204030204"/>
                        <a:ea typeface="宋体" panose="02010600030101010101" pitchFamily="2" charset="-122"/>
                        <a:cs typeface="Times New Roman" panose="02020603050405020304"/>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ts val="2300"/>
                        </a:lnSpc>
                        <a:spcAft>
                          <a:spcPts val="0"/>
                        </a:spcAft>
                      </a:pPr>
                      <a:r>
                        <a:rPr lang="zh-CN" sz="1600" b="1" kern="100">
                          <a:effectLst/>
                          <a:latin typeface="Calibri" panose="020F0502020204030204"/>
                          <a:ea typeface="宋体" panose="02010600030101010101" pitchFamily="2" charset="-122"/>
                          <a:cs typeface="Times New Roman" panose="02020603050405020304"/>
                        </a:rPr>
                        <a:t>“理解性”教师发展</a:t>
                      </a:r>
                      <a:endParaRPr lang="zh-CN" sz="1600" b="1" kern="100">
                        <a:effectLst/>
                        <a:latin typeface="Calibri" panose="020F0502020204030204"/>
                        <a:ea typeface="宋体" panose="02010600030101010101" pitchFamily="2" charset="-122"/>
                        <a:cs typeface="Times New Roman" panose="02020603050405020304"/>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2088">
                <a:tc>
                  <a:txBody>
                    <a:bodyPr/>
                    <a:lstStyle/>
                    <a:p>
                      <a:pPr algn="ctr">
                        <a:lnSpc>
                          <a:spcPts val="2300"/>
                        </a:lnSpc>
                        <a:spcAft>
                          <a:spcPts val="0"/>
                        </a:spcAft>
                      </a:pPr>
                      <a:r>
                        <a:rPr lang="zh-CN" sz="1600" b="1" kern="100">
                          <a:effectLst/>
                          <a:latin typeface="Calibri" panose="020F0502020204030204"/>
                          <a:ea typeface="宋体" panose="02010600030101010101" pitchFamily="2" charset="-122"/>
                          <a:cs typeface="Times New Roman" panose="02020603050405020304"/>
                        </a:rPr>
                        <a:t>启慧坊</a:t>
                      </a:r>
                      <a:endParaRPr lang="zh-CN" sz="1600" kern="100">
                        <a:effectLst/>
                        <a:latin typeface="Calibri" panose="020F0502020204030204"/>
                        <a:ea typeface="宋体" panose="02010600030101010101" pitchFamily="2" charset="-122"/>
                        <a:cs typeface="Times New Roman" panose="02020603050405020304"/>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304800" algn="just">
                        <a:lnSpc>
                          <a:spcPts val="2300"/>
                        </a:lnSpc>
                        <a:spcAft>
                          <a:spcPts val="0"/>
                        </a:spcAft>
                      </a:pPr>
                      <a:r>
                        <a:rPr lang="en-US" altLang="zh-CN" sz="1600" kern="100" dirty="0" smtClean="0">
                          <a:effectLst/>
                          <a:latin typeface="Calibri" panose="020F0502020204030204"/>
                          <a:ea typeface="宋体" panose="02010600030101010101" pitchFamily="2" charset="-122"/>
                          <a:cs typeface="Times New Roman" panose="02020603050405020304"/>
                        </a:rPr>
                        <a:t>   </a:t>
                      </a:r>
                      <a:r>
                        <a:rPr lang="zh-CN" sz="1600" kern="100" dirty="0" smtClean="0">
                          <a:effectLst/>
                          <a:latin typeface="Calibri" panose="020F0502020204030204"/>
                          <a:ea typeface="宋体" panose="02010600030101010101" pitchFamily="2" charset="-122"/>
                          <a:cs typeface="Times New Roman" panose="02020603050405020304"/>
                        </a:rPr>
                        <a:t>聘请</a:t>
                      </a:r>
                      <a:r>
                        <a:rPr lang="zh-CN" sz="1600" kern="100" dirty="0">
                          <a:effectLst/>
                          <a:latin typeface="Calibri" panose="020F0502020204030204"/>
                          <a:ea typeface="宋体" panose="02010600030101010101" pitchFamily="2" charset="-122"/>
                          <a:cs typeface="Times New Roman" panose="02020603050405020304"/>
                        </a:rPr>
                        <a:t>优秀教师、资深教师对青年教师给予学术指导，且督导毕业班老师加强对中考的研究，认清形势、把握方向，制定毕业班科学有效的备考策略。</a:t>
                      </a:r>
                      <a:endParaRPr lang="zh-CN" sz="1600" kern="100" dirty="0">
                        <a:effectLst/>
                        <a:latin typeface="Calibri" panose="020F0502020204030204"/>
                        <a:ea typeface="宋体" panose="02010600030101010101" pitchFamily="2" charset="-122"/>
                        <a:cs typeface="Times New Roman" panose="02020603050405020304"/>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a:tc>
              </a:tr>
              <a:tr h="792088">
                <a:tc>
                  <a:txBody>
                    <a:bodyPr/>
                    <a:lstStyle/>
                    <a:p>
                      <a:pPr algn="ctr">
                        <a:lnSpc>
                          <a:spcPts val="2300"/>
                        </a:lnSpc>
                        <a:spcAft>
                          <a:spcPts val="0"/>
                        </a:spcAft>
                      </a:pPr>
                      <a:r>
                        <a:rPr lang="zh-CN" sz="1600" b="1" kern="100">
                          <a:effectLst/>
                          <a:latin typeface="Calibri" panose="020F0502020204030204"/>
                          <a:ea typeface="宋体" panose="02010600030101010101" pitchFamily="2" charset="-122"/>
                          <a:cs typeface="Times New Roman" panose="02020603050405020304"/>
                        </a:rPr>
                        <a:t>理慧坊</a:t>
                      </a:r>
                      <a:endParaRPr lang="zh-CN" sz="1600" kern="100">
                        <a:effectLst/>
                        <a:latin typeface="Calibri" panose="020F0502020204030204"/>
                        <a:ea typeface="宋体" panose="02010600030101010101" pitchFamily="2" charset="-122"/>
                        <a:cs typeface="Times New Roman" panose="02020603050405020304"/>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304800" algn="just">
                        <a:lnSpc>
                          <a:spcPts val="2300"/>
                        </a:lnSpc>
                        <a:spcAft>
                          <a:spcPts val="0"/>
                        </a:spcAft>
                      </a:pPr>
                      <a:r>
                        <a:rPr lang="en-US" altLang="zh-CN" sz="1600" kern="100" dirty="0" smtClean="0">
                          <a:effectLst/>
                          <a:latin typeface="Calibri" panose="020F0502020204030204"/>
                          <a:ea typeface="宋体" panose="02010600030101010101" pitchFamily="2" charset="-122"/>
                          <a:cs typeface="Times New Roman" panose="02020603050405020304"/>
                        </a:rPr>
                        <a:t>  </a:t>
                      </a:r>
                      <a:r>
                        <a:rPr lang="zh-CN" sz="1600" kern="100" dirty="0" smtClean="0">
                          <a:effectLst/>
                          <a:latin typeface="Calibri" panose="020F0502020204030204"/>
                          <a:ea typeface="宋体" panose="02010600030101010101" pitchFamily="2" charset="-122"/>
                          <a:cs typeface="Times New Roman" panose="02020603050405020304"/>
                        </a:rPr>
                        <a:t>以</a:t>
                      </a:r>
                      <a:r>
                        <a:rPr lang="zh-CN" sz="1600" kern="100" dirty="0">
                          <a:effectLst/>
                          <a:latin typeface="Calibri" panose="020F0502020204030204"/>
                          <a:ea typeface="宋体" panose="02010600030101010101" pitchFamily="2" charset="-122"/>
                          <a:cs typeface="Times New Roman" panose="02020603050405020304"/>
                        </a:rPr>
                        <a:t>“以学定教”、“持续改进”为研究载体，加强对常态课堂的理解性教学及有效性教学的研究与反思，努力创新教学方式和学习方式，提高课堂教学效率。</a:t>
                      </a:r>
                      <a:endParaRPr lang="zh-CN" sz="1600" kern="100" dirty="0">
                        <a:effectLst/>
                        <a:latin typeface="Calibri" panose="020F0502020204030204"/>
                        <a:ea typeface="宋体" panose="02010600030101010101" pitchFamily="2" charset="-122"/>
                        <a:cs typeface="Times New Roman" panose="02020603050405020304"/>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ts val="2300"/>
                        </a:lnSpc>
                        <a:spcAft>
                          <a:spcPts val="0"/>
                        </a:spcAft>
                      </a:pPr>
                      <a:r>
                        <a:rPr lang="zh-CN" sz="1600" b="1" kern="100">
                          <a:effectLst/>
                          <a:latin typeface="Calibri" panose="020F0502020204030204"/>
                          <a:ea typeface="宋体" panose="02010600030101010101" pitchFamily="2" charset="-122"/>
                          <a:cs typeface="Times New Roman" panose="02020603050405020304"/>
                        </a:rPr>
                        <a:t>“理解性”课程教学</a:t>
                      </a:r>
                      <a:endParaRPr lang="zh-CN" sz="1600" b="1" kern="100">
                        <a:effectLst/>
                        <a:latin typeface="Calibri" panose="020F0502020204030204"/>
                        <a:ea typeface="宋体" panose="02010600030101010101" pitchFamily="2" charset="-122"/>
                        <a:cs typeface="Times New Roman" panose="02020603050405020304"/>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2088">
                <a:tc>
                  <a:txBody>
                    <a:bodyPr/>
                    <a:lstStyle/>
                    <a:p>
                      <a:pPr algn="ctr">
                        <a:lnSpc>
                          <a:spcPts val="2300"/>
                        </a:lnSpc>
                        <a:spcAft>
                          <a:spcPts val="0"/>
                        </a:spcAft>
                      </a:pPr>
                      <a:r>
                        <a:rPr lang="zh-CN" sz="1600" b="1" kern="100">
                          <a:effectLst/>
                          <a:latin typeface="Calibri" panose="020F0502020204030204"/>
                          <a:ea typeface="宋体" panose="02010600030101010101" pitchFamily="2" charset="-122"/>
                          <a:cs typeface="Times New Roman" panose="02020603050405020304"/>
                        </a:rPr>
                        <a:t>觅慧坊</a:t>
                      </a:r>
                      <a:endParaRPr lang="zh-CN" sz="1600" kern="100">
                        <a:effectLst/>
                        <a:latin typeface="Calibri" panose="020F0502020204030204"/>
                        <a:ea typeface="宋体" panose="02010600030101010101" pitchFamily="2" charset="-122"/>
                        <a:cs typeface="Times New Roman" panose="02020603050405020304"/>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2300"/>
                        </a:lnSpc>
                        <a:spcAft>
                          <a:spcPts val="0"/>
                        </a:spcAft>
                      </a:pPr>
                      <a:r>
                        <a:rPr lang="en-US" altLang="zh-CN" sz="1600" kern="100" dirty="0" smtClean="0">
                          <a:effectLst/>
                          <a:latin typeface="Calibri" panose="020F0502020204030204"/>
                          <a:ea typeface="宋体" panose="02010600030101010101" pitchFamily="2" charset="-122"/>
                          <a:cs typeface="Times New Roman" panose="02020603050405020304"/>
                        </a:rPr>
                        <a:t>         </a:t>
                      </a:r>
                      <a:r>
                        <a:rPr lang="zh-CN" sz="1600" kern="100" dirty="0" smtClean="0">
                          <a:effectLst/>
                          <a:latin typeface="Calibri" panose="020F0502020204030204"/>
                          <a:ea typeface="宋体" panose="02010600030101010101" pitchFamily="2" charset="-122"/>
                          <a:cs typeface="Times New Roman" panose="02020603050405020304"/>
                        </a:rPr>
                        <a:t>拟定</a:t>
                      </a:r>
                      <a:r>
                        <a:rPr lang="zh-CN" sz="1600" kern="100" dirty="0">
                          <a:effectLst/>
                          <a:latin typeface="Calibri" panose="020F0502020204030204"/>
                          <a:ea typeface="宋体" panose="02010600030101010101" pitchFamily="2" charset="-122"/>
                          <a:cs typeface="Times New Roman" panose="02020603050405020304"/>
                        </a:rPr>
                        <a:t>北郊课程规划和特色学科建设方案，并加强对国家课程校本化的研究，初步形成特色课程和校本教材，立足校本课程的开发与实施，借助微课程，促进学生自主学习的意识。</a:t>
                      </a:r>
                      <a:endParaRPr lang="zh-CN" sz="1600" kern="100" dirty="0">
                        <a:effectLst/>
                        <a:latin typeface="Calibri" panose="020F0502020204030204"/>
                        <a:ea typeface="宋体" panose="02010600030101010101" pitchFamily="2" charset="-122"/>
                        <a:cs typeface="Times New Roman" panose="02020603050405020304"/>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cPr/>
                </a:tc>
              </a:tr>
              <a:tr h="1026370">
                <a:tc>
                  <a:txBody>
                    <a:bodyPr/>
                    <a:lstStyle/>
                    <a:p>
                      <a:pPr algn="ctr">
                        <a:lnSpc>
                          <a:spcPts val="2300"/>
                        </a:lnSpc>
                        <a:spcAft>
                          <a:spcPts val="0"/>
                        </a:spcAft>
                      </a:pPr>
                      <a:r>
                        <a:rPr lang="zh-CN" sz="1600" b="1" kern="100">
                          <a:effectLst/>
                          <a:latin typeface="Calibri" panose="020F0502020204030204"/>
                          <a:ea typeface="宋体" panose="02010600030101010101" pitchFamily="2" charset="-122"/>
                          <a:cs typeface="Times New Roman" panose="02020603050405020304"/>
                        </a:rPr>
                        <a:t>明慧坊</a:t>
                      </a:r>
                      <a:endParaRPr lang="zh-CN" sz="1600" kern="100">
                        <a:effectLst/>
                        <a:latin typeface="Calibri" panose="020F0502020204030204"/>
                        <a:ea typeface="宋体" panose="02010600030101010101" pitchFamily="2" charset="-122"/>
                        <a:cs typeface="Times New Roman" panose="02020603050405020304"/>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304800" algn="just">
                        <a:lnSpc>
                          <a:spcPts val="2300"/>
                        </a:lnSpc>
                        <a:spcAft>
                          <a:spcPts val="0"/>
                        </a:spcAft>
                      </a:pPr>
                      <a:r>
                        <a:rPr lang="en-US" altLang="zh-CN" sz="1600" kern="100" dirty="0" smtClean="0">
                          <a:effectLst/>
                          <a:latin typeface="Calibri" panose="020F0502020204030204"/>
                          <a:ea typeface="宋体" panose="02010600030101010101" pitchFamily="2" charset="-122"/>
                          <a:cs typeface="Times New Roman" panose="02020603050405020304"/>
                        </a:rPr>
                        <a:t>   </a:t>
                      </a:r>
                      <a:r>
                        <a:rPr lang="zh-CN" sz="1600" kern="100" dirty="0" smtClean="0">
                          <a:effectLst/>
                          <a:latin typeface="Calibri" panose="020F0502020204030204"/>
                          <a:ea typeface="宋体" panose="02010600030101010101" pitchFamily="2" charset="-122"/>
                          <a:cs typeface="Times New Roman" panose="02020603050405020304"/>
                        </a:rPr>
                        <a:t>加强</a:t>
                      </a:r>
                      <a:r>
                        <a:rPr lang="zh-CN" sz="1600" kern="100" dirty="0">
                          <a:effectLst/>
                          <a:latin typeface="Calibri" panose="020F0502020204030204"/>
                          <a:ea typeface="宋体" panose="02010600030101010101" pitchFamily="2" charset="-122"/>
                          <a:cs typeface="Times New Roman" panose="02020603050405020304"/>
                        </a:rPr>
                        <a:t>对“初中学科基于审美渗透的教学设计与实践”专项课题研究针对性的细化和落实，并带动和督促校级课题的研究进程，不断改善研究方式，提高研究效果，提升教科研能力与水平。</a:t>
                      </a:r>
                      <a:endParaRPr lang="zh-CN" sz="1600" kern="100" dirty="0">
                        <a:effectLst/>
                        <a:latin typeface="Calibri" panose="020F0502020204030204"/>
                        <a:ea typeface="宋体" panose="02010600030101010101" pitchFamily="2" charset="-122"/>
                        <a:cs typeface="Times New Roman" panose="02020603050405020304"/>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pPr>
                      <a:r>
                        <a:rPr lang="zh-CN" sz="1600" b="1" kern="100">
                          <a:effectLst/>
                          <a:latin typeface="Calibri" panose="020F0502020204030204"/>
                          <a:ea typeface="宋体" panose="02010600030101010101" pitchFamily="2" charset="-122"/>
                          <a:cs typeface="Times New Roman" panose="02020603050405020304"/>
                        </a:rPr>
                        <a:t>“理解性”课题研究</a:t>
                      </a:r>
                      <a:endParaRPr lang="zh-CN" sz="1600" b="1" kern="100">
                        <a:effectLst/>
                        <a:latin typeface="Calibri" panose="020F0502020204030204"/>
                        <a:ea typeface="宋体" panose="02010600030101010101" pitchFamily="2" charset="-122"/>
                        <a:cs typeface="Times New Roman" panose="02020603050405020304"/>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3185">
                <a:tc>
                  <a:txBody>
                    <a:bodyPr/>
                    <a:lstStyle/>
                    <a:p>
                      <a:pPr algn="ctr">
                        <a:lnSpc>
                          <a:spcPts val="2300"/>
                        </a:lnSpc>
                        <a:spcAft>
                          <a:spcPts val="0"/>
                        </a:spcAft>
                      </a:pPr>
                      <a:r>
                        <a:rPr lang="zh-CN" sz="1600" b="1" kern="100" dirty="0">
                          <a:effectLst/>
                          <a:latin typeface="Calibri" panose="020F0502020204030204"/>
                          <a:ea typeface="宋体" panose="02010600030101010101" pitchFamily="2" charset="-122"/>
                          <a:cs typeface="Times New Roman" panose="02020603050405020304"/>
                        </a:rPr>
                        <a:t>聚慧坊</a:t>
                      </a:r>
                      <a:endParaRPr lang="zh-CN" sz="1600" kern="100" dirty="0">
                        <a:effectLst/>
                        <a:latin typeface="Calibri" panose="020F0502020204030204"/>
                        <a:ea typeface="宋体" panose="02010600030101010101" pitchFamily="2" charset="-122"/>
                        <a:cs typeface="Times New Roman" panose="02020603050405020304"/>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304800" algn="just">
                        <a:lnSpc>
                          <a:spcPts val="2300"/>
                        </a:lnSpc>
                        <a:spcAft>
                          <a:spcPts val="0"/>
                        </a:spcAft>
                      </a:pPr>
                      <a:r>
                        <a:rPr lang="en-US" altLang="zh-CN" sz="1600" kern="100" dirty="0" smtClean="0">
                          <a:effectLst/>
                          <a:latin typeface="Calibri" panose="020F0502020204030204"/>
                          <a:ea typeface="宋体" panose="02010600030101010101" pitchFamily="2" charset="-122"/>
                          <a:cs typeface="Times New Roman" panose="02020603050405020304"/>
                        </a:rPr>
                        <a:t>   </a:t>
                      </a:r>
                      <a:r>
                        <a:rPr lang="zh-CN" sz="1600" kern="100" dirty="0" smtClean="0">
                          <a:effectLst/>
                          <a:latin typeface="Calibri" panose="020F0502020204030204"/>
                          <a:ea typeface="宋体" panose="02010600030101010101" pitchFamily="2" charset="-122"/>
                          <a:cs typeface="Times New Roman" panose="02020603050405020304"/>
                        </a:rPr>
                        <a:t>加强</a:t>
                      </a:r>
                      <a:r>
                        <a:rPr lang="zh-CN" sz="1600" kern="100" dirty="0">
                          <a:effectLst/>
                          <a:latin typeface="Calibri" panose="020F0502020204030204"/>
                          <a:ea typeface="宋体" panose="02010600030101010101" pitchFamily="2" charset="-122"/>
                          <a:cs typeface="Times New Roman" panose="02020603050405020304"/>
                        </a:rPr>
                        <a:t>对课程资源的开发和利用，形成学科资源库，做到共享资源、</a:t>
                      </a:r>
                      <a:r>
                        <a:rPr lang="zh-CN" sz="1600" kern="100" dirty="0" smtClean="0">
                          <a:effectLst/>
                          <a:latin typeface="Calibri" panose="020F0502020204030204"/>
                          <a:ea typeface="宋体" panose="02010600030101010101" pitchFamily="2" charset="-122"/>
                          <a:cs typeface="Times New Roman" panose="02020603050405020304"/>
                        </a:rPr>
                        <a:t>分享智慧</a:t>
                      </a:r>
                      <a:r>
                        <a:rPr lang="zh-CN" sz="1600" kern="100" dirty="0">
                          <a:effectLst/>
                          <a:latin typeface="Calibri" panose="020F0502020204030204"/>
                          <a:ea typeface="宋体" panose="02010600030101010101" pitchFamily="2" charset="-122"/>
                          <a:cs typeface="Times New Roman" panose="02020603050405020304"/>
                        </a:rPr>
                        <a:t>。</a:t>
                      </a:r>
                      <a:endParaRPr lang="zh-CN" sz="1600" kern="100" dirty="0">
                        <a:effectLst/>
                        <a:latin typeface="Calibri" panose="020F0502020204030204"/>
                        <a:ea typeface="宋体" panose="02010600030101010101" pitchFamily="2" charset="-122"/>
                        <a:cs typeface="Times New Roman" panose="02020603050405020304"/>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pPr>
                      <a:r>
                        <a:rPr lang="zh-CN" sz="1600" b="1" kern="100" dirty="0">
                          <a:effectLst/>
                          <a:latin typeface="Calibri" panose="020F0502020204030204"/>
                          <a:ea typeface="宋体" panose="02010600030101010101" pitchFamily="2" charset="-122"/>
                          <a:cs typeface="Times New Roman" panose="02020603050405020304"/>
                        </a:rPr>
                        <a:t>“理解性”资源管理</a:t>
                      </a:r>
                      <a:endParaRPr lang="zh-CN" sz="1600" b="1" kern="100" dirty="0">
                        <a:effectLst/>
                        <a:latin typeface="Calibri" panose="020F0502020204030204"/>
                        <a:ea typeface="宋体" panose="02010600030101010101" pitchFamily="2" charset="-122"/>
                        <a:cs typeface="Times New Roman" panose="02020603050405020304"/>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Rectangle 2"/>
          <p:cNvSpPr/>
          <p:nvPr/>
        </p:nvSpPr>
        <p:spPr>
          <a:xfrm>
            <a:off x="-9525" y="969963"/>
            <a:ext cx="9144000" cy="5876925"/>
          </a:xfrm>
          <a:prstGeom prst="rect">
            <a:avLst/>
          </a:prstGeom>
          <a:gradFill rotWithShape="1">
            <a:gsLst>
              <a:gs pos="0">
                <a:srgbClr val="3399FF"/>
              </a:gs>
              <a:gs pos="100000">
                <a:srgbClr val="FFFF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80899" name="Oval 3"/>
          <p:cNvSpPr/>
          <p:nvPr/>
        </p:nvSpPr>
        <p:spPr>
          <a:xfrm>
            <a:off x="-2989262" y="5373688"/>
            <a:ext cx="14330362"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80900" name="Rectangle 4"/>
          <p:cNvSpPr/>
          <p:nvPr/>
        </p:nvSpPr>
        <p:spPr>
          <a:xfrm>
            <a:off x="0" y="0"/>
            <a:ext cx="9144000" cy="981075"/>
          </a:xfrm>
          <a:prstGeom prst="rect">
            <a:avLst/>
          </a:prstGeom>
          <a:gradFill rotWithShape="1">
            <a:gsLst>
              <a:gs pos="0">
                <a:srgbClr val="184776"/>
              </a:gs>
              <a:gs pos="100000">
                <a:srgbClr val="3399FF"/>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80901" name="Rectangle 5"/>
          <p:cNvSpPr/>
          <p:nvPr/>
        </p:nvSpPr>
        <p:spPr>
          <a:xfrm>
            <a:off x="0" y="5516563"/>
            <a:ext cx="9144000" cy="1441450"/>
          </a:xfrm>
          <a:prstGeom prst="rect">
            <a:avLst/>
          </a:prstGeom>
          <a:gradFill rotWithShape="1">
            <a:gsLst>
              <a:gs pos="0">
                <a:srgbClr val="CCFF33"/>
              </a:gs>
              <a:gs pos="100000">
                <a:srgbClr val="009900"/>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80902" name="Oval 6"/>
          <p:cNvSpPr/>
          <p:nvPr/>
        </p:nvSpPr>
        <p:spPr>
          <a:xfrm>
            <a:off x="-396875" y="5995988"/>
            <a:ext cx="9540875" cy="457200"/>
          </a:xfrm>
          <a:prstGeom prst="ellipse">
            <a:avLst/>
          </a:prstGeom>
          <a:gradFill rotWithShape="1">
            <a:gsLst>
              <a:gs pos="0">
                <a:srgbClr val="007400"/>
              </a:gs>
              <a:gs pos="100000">
                <a:srgbClr val="003600">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80903" name="Group 7"/>
          <p:cNvGrpSpPr/>
          <p:nvPr/>
        </p:nvGrpSpPr>
        <p:grpSpPr>
          <a:xfrm>
            <a:off x="323850" y="1196975"/>
            <a:ext cx="935038" cy="935038"/>
            <a:chOff x="1701" y="346"/>
            <a:chExt cx="1179" cy="1179"/>
          </a:xfrm>
        </p:grpSpPr>
        <p:sp>
          <p:nvSpPr>
            <p:cNvPr id="8200" name="Oval 8"/>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1" name="AutoShape 9"/>
            <p:cNvSpPr>
              <a:spLocks noChangeArrowheads="1"/>
            </p:cNvSpPr>
            <p:nvPr/>
          </p:nvSpPr>
          <p:spPr bwMode="auto">
            <a:xfrm>
              <a:off x="1719"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2" name="AutoShape 10"/>
            <p:cNvSpPr>
              <a:spLocks noChangeArrowheads="1"/>
            </p:cNvSpPr>
            <p:nvPr/>
          </p:nvSpPr>
          <p:spPr bwMode="auto">
            <a:xfrm rot="20824793" flipH="1">
              <a:off x="2562" y="406"/>
              <a:ext cx="280" cy="849"/>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3" name="AutoShape 11"/>
            <p:cNvSpPr>
              <a:spLocks noChangeArrowheads="1"/>
            </p:cNvSpPr>
            <p:nvPr/>
          </p:nvSpPr>
          <p:spPr bwMode="auto">
            <a:xfrm rot="5285890" flipH="1">
              <a:off x="2179" y="1038"/>
              <a:ext cx="112" cy="865"/>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4" name="Oval 12"/>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05" name="Oval 13"/>
            <p:cNvSpPr>
              <a:spLocks noChangeArrowheads="1"/>
            </p:cNvSpPr>
            <p:nvPr/>
          </p:nvSpPr>
          <p:spPr bwMode="auto">
            <a:xfrm rot="20049586" flipH="1">
              <a:off x="1709" y="392"/>
              <a:ext cx="809"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0904" name="Group 21"/>
          <p:cNvGrpSpPr/>
          <p:nvPr/>
        </p:nvGrpSpPr>
        <p:grpSpPr>
          <a:xfrm>
            <a:off x="1979613" y="979488"/>
            <a:ext cx="433387" cy="433387"/>
            <a:chOff x="1701" y="346"/>
            <a:chExt cx="1179" cy="1179"/>
          </a:xfrm>
        </p:grpSpPr>
        <p:sp>
          <p:nvSpPr>
            <p:cNvPr id="8214" name="Oval 22"/>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5" name="AutoShape 23"/>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6" name="AutoShape 24"/>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7" name="AutoShape 25"/>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8" name="Oval 26"/>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19" name="Oval 27"/>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0905" name="Group 28"/>
          <p:cNvGrpSpPr/>
          <p:nvPr/>
        </p:nvGrpSpPr>
        <p:grpSpPr>
          <a:xfrm>
            <a:off x="8243888" y="908050"/>
            <a:ext cx="647700" cy="647700"/>
            <a:chOff x="1701" y="346"/>
            <a:chExt cx="1179" cy="1179"/>
          </a:xfrm>
        </p:grpSpPr>
        <p:sp>
          <p:nvSpPr>
            <p:cNvPr id="8221" name="Oval 29"/>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2" name="AutoShape 30"/>
            <p:cNvSpPr>
              <a:spLocks noChangeArrowheads="1"/>
            </p:cNvSpPr>
            <p:nvPr/>
          </p:nvSpPr>
          <p:spPr bwMode="auto">
            <a:xfrm>
              <a:off x="1718" y="482"/>
              <a:ext cx="254" cy="847"/>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3" name="AutoShape 31"/>
            <p:cNvSpPr>
              <a:spLocks noChangeArrowheads="1"/>
            </p:cNvSpPr>
            <p:nvPr/>
          </p:nvSpPr>
          <p:spPr bwMode="auto">
            <a:xfrm rot="20824793" flipH="1">
              <a:off x="2562" y="407"/>
              <a:ext cx="280"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4" name="AutoShape 32"/>
            <p:cNvSpPr>
              <a:spLocks noChangeArrowheads="1"/>
            </p:cNvSpPr>
            <p:nvPr/>
          </p:nvSpPr>
          <p:spPr bwMode="auto">
            <a:xfrm rot="5285890" flipH="1">
              <a:off x="2194" y="1025"/>
              <a:ext cx="182"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5" name="Oval 33"/>
            <p:cNvSpPr>
              <a:spLocks noChangeArrowheads="1"/>
            </p:cNvSpPr>
            <p:nvPr/>
          </p:nvSpPr>
          <p:spPr bwMode="auto">
            <a:xfrm>
              <a:off x="1799" y="1245"/>
              <a:ext cx="182"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6" name="Oval 34"/>
            <p:cNvSpPr>
              <a:spLocks noChangeArrowheads="1"/>
            </p:cNvSpPr>
            <p:nvPr/>
          </p:nvSpPr>
          <p:spPr bwMode="auto">
            <a:xfrm rot="20049586" flipH="1">
              <a:off x="1710" y="392"/>
              <a:ext cx="806" cy="468"/>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0906" name="Group 35"/>
          <p:cNvGrpSpPr/>
          <p:nvPr/>
        </p:nvGrpSpPr>
        <p:grpSpPr>
          <a:xfrm>
            <a:off x="6948488" y="1773238"/>
            <a:ext cx="433387" cy="433387"/>
            <a:chOff x="1701" y="346"/>
            <a:chExt cx="1179" cy="1179"/>
          </a:xfrm>
        </p:grpSpPr>
        <p:sp>
          <p:nvSpPr>
            <p:cNvPr id="8228" name="Oval 36"/>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29" name="AutoShape 37"/>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0" name="AutoShape 38"/>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1" name="AutoShape 39"/>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2" name="Oval 40"/>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3" name="Oval 41"/>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0907" name="Group 42"/>
          <p:cNvGrpSpPr/>
          <p:nvPr/>
        </p:nvGrpSpPr>
        <p:grpSpPr>
          <a:xfrm>
            <a:off x="7091363" y="1844675"/>
            <a:ext cx="433387" cy="433388"/>
            <a:chOff x="1701" y="346"/>
            <a:chExt cx="1179" cy="1179"/>
          </a:xfrm>
        </p:grpSpPr>
        <p:sp>
          <p:nvSpPr>
            <p:cNvPr id="8235" name="Oval 43"/>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6" name="AutoShape 44"/>
            <p:cNvSpPr>
              <a:spLocks noChangeArrowheads="1"/>
            </p:cNvSpPr>
            <p:nvPr/>
          </p:nvSpPr>
          <p:spPr bwMode="auto">
            <a:xfrm>
              <a:off x="1718" y="480"/>
              <a:ext cx="255" cy="851"/>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7" name="AutoShape 45"/>
            <p:cNvSpPr>
              <a:spLocks noChangeArrowheads="1"/>
            </p:cNvSpPr>
            <p:nvPr/>
          </p:nvSpPr>
          <p:spPr bwMode="auto">
            <a:xfrm rot="20824793" flipH="1">
              <a:off x="2560" y="406"/>
              <a:ext cx="281" cy="846"/>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8" name="AutoShape 46"/>
            <p:cNvSpPr>
              <a:spLocks noChangeArrowheads="1"/>
            </p:cNvSpPr>
            <p:nvPr/>
          </p:nvSpPr>
          <p:spPr bwMode="auto">
            <a:xfrm rot="5285890" flipH="1">
              <a:off x="2193" y="1024"/>
              <a:ext cx="181" cy="769"/>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39" name="Oval 47"/>
            <p:cNvSpPr>
              <a:spLocks noChangeArrowheads="1"/>
            </p:cNvSpPr>
            <p:nvPr/>
          </p:nvSpPr>
          <p:spPr bwMode="auto">
            <a:xfrm>
              <a:off x="1800" y="1244"/>
              <a:ext cx="181" cy="181"/>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40" name="Oval 48"/>
            <p:cNvSpPr>
              <a:spLocks noChangeArrowheads="1"/>
            </p:cNvSpPr>
            <p:nvPr/>
          </p:nvSpPr>
          <p:spPr bwMode="auto">
            <a:xfrm rot="20049586" flipH="1">
              <a:off x="1710" y="394"/>
              <a:ext cx="808" cy="466"/>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80908" name="Oval 49"/>
          <p:cNvSpPr/>
          <p:nvPr/>
        </p:nvSpPr>
        <p:spPr>
          <a:xfrm>
            <a:off x="1476375" y="5300663"/>
            <a:ext cx="10656888"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sp>
        <p:nvSpPr>
          <p:cNvPr id="80909" name="Oval 50"/>
          <p:cNvSpPr/>
          <p:nvPr/>
        </p:nvSpPr>
        <p:spPr>
          <a:xfrm>
            <a:off x="-2916237" y="5229225"/>
            <a:ext cx="10656887" cy="720725"/>
          </a:xfrm>
          <a:prstGeom prst="ellipse">
            <a:avLst/>
          </a:prstGeom>
          <a:gradFill rotWithShape="1">
            <a:gsLst>
              <a:gs pos="0">
                <a:srgbClr val="CCFF33"/>
              </a:gs>
              <a:gs pos="100000">
                <a:srgbClr val="5E7618">
                  <a:alpha val="0"/>
                </a:srgbClr>
              </a:gs>
            </a:gsLst>
            <a:path path="shape">
              <a:fillToRect l="50000" t="50000" r="50000" b="50000"/>
            </a:path>
            <a:tileRect/>
          </a:gra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grpSp>
        <p:nvGrpSpPr>
          <p:cNvPr id="80910" name="Group 70"/>
          <p:cNvGrpSpPr/>
          <p:nvPr/>
        </p:nvGrpSpPr>
        <p:grpSpPr>
          <a:xfrm>
            <a:off x="7948613" y="5986463"/>
            <a:ext cx="871537" cy="871537"/>
            <a:chOff x="335" y="3565"/>
            <a:chExt cx="957" cy="957"/>
          </a:xfrm>
        </p:grpSpPr>
        <p:grpSp>
          <p:nvGrpSpPr>
            <p:cNvPr id="80923" name="Group 71"/>
            <p:cNvGrpSpPr/>
            <p:nvPr/>
          </p:nvGrpSpPr>
          <p:grpSpPr>
            <a:xfrm>
              <a:off x="335" y="3565"/>
              <a:ext cx="957" cy="957"/>
              <a:chOff x="3739" y="2021"/>
              <a:chExt cx="1680" cy="1680"/>
            </a:xfrm>
          </p:grpSpPr>
          <p:grpSp>
            <p:nvGrpSpPr>
              <p:cNvPr id="80925" name="Group 72"/>
              <p:cNvGrpSpPr/>
              <p:nvPr/>
            </p:nvGrpSpPr>
            <p:grpSpPr>
              <a:xfrm>
                <a:off x="3739" y="2021"/>
                <a:ext cx="1679" cy="1679"/>
                <a:chOff x="3604" y="1886"/>
                <a:chExt cx="1679" cy="1679"/>
              </a:xfrm>
            </p:grpSpPr>
            <p:grpSp>
              <p:nvGrpSpPr>
                <p:cNvPr id="80933" name="Group 73"/>
                <p:cNvGrpSpPr/>
                <p:nvPr/>
              </p:nvGrpSpPr>
              <p:grpSpPr>
                <a:xfrm>
                  <a:off x="3604" y="1886"/>
                  <a:ext cx="1678" cy="1678"/>
                  <a:chOff x="3469" y="1751"/>
                  <a:chExt cx="1678" cy="1678"/>
                </a:xfrm>
              </p:grpSpPr>
              <p:sp>
                <p:nvSpPr>
                  <p:cNvPr id="8266" name="Oval 74"/>
                  <p:cNvSpPr>
                    <a:spLocks noChangeArrowheads="1"/>
                  </p:cNvSpPr>
                  <p:nvPr/>
                </p:nvSpPr>
                <p:spPr bwMode="auto">
                  <a:xfrm>
                    <a:off x="4194" y="1751"/>
                    <a:ext cx="230" cy="183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67" name="Oval 75"/>
                  <p:cNvSpPr>
                    <a:spLocks noChangeArrowheads="1"/>
                  </p:cNvSpPr>
                  <p:nvPr/>
                </p:nvSpPr>
                <p:spPr bwMode="auto">
                  <a:xfrm rot="-5400000">
                    <a:off x="4266" y="1685"/>
                    <a:ext cx="233" cy="1827"/>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0934" name="Group 76"/>
                <p:cNvGrpSpPr/>
                <p:nvPr/>
              </p:nvGrpSpPr>
              <p:grpSpPr>
                <a:xfrm rot="2700000">
                  <a:off x="3605" y="1887"/>
                  <a:ext cx="1678" cy="1678"/>
                  <a:chOff x="3469" y="1751"/>
                  <a:chExt cx="1678" cy="1678"/>
                </a:xfrm>
              </p:grpSpPr>
              <p:sp>
                <p:nvSpPr>
                  <p:cNvPr id="8269" name="Oval 77"/>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0" name="Oval 78"/>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nvGrpSpPr>
              <p:cNvPr id="80926" name="Group 79"/>
              <p:cNvGrpSpPr/>
              <p:nvPr/>
            </p:nvGrpSpPr>
            <p:grpSpPr>
              <a:xfrm rot="1320000">
                <a:off x="3740" y="2022"/>
                <a:ext cx="1679" cy="1679"/>
                <a:chOff x="3604" y="1886"/>
                <a:chExt cx="1679" cy="1679"/>
              </a:xfrm>
            </p:grpSpPr>
            <p:grpSp>
              <p:nvGrpSpPr>
                <p:cNvPr id="80927" name="Group 80"/>
                <p:cNvGrpSpPr/>
                <p:nvPr/>
              </p:nvGrpSpPr>
              <p:grpSpPr>
                <a:xfrm>
                  <a:off x="3604" y="1886"/>
                  <a:ext cx="1678" cy="1678"/>
                  <a:chOff x="3469" y="1751"/>
                  <a:chExt cx="1678" cy="1678"/>
                </a:xfrm>
              </p:grpSpPr>
              <p:sp>
                <p:nvSpPr>
                  <p:cNvPr id="8273" name="Oval 81"/>
                  <p:cNvSpPr>
                    <a:spLocks noChangeArrowheads="1"/>
                  </p:cNvSpPr>
                  <p:nvPr/>
                </p:nvSpPr>
                <p:spPr bwMode="auto">
                  <a:xfrm>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4" name="Oval 82"/>
                  <p:cNvSpPr>
                    <a:spLocks noChangeArrowheads="1"/>
                  </p:cNvSpPr>
                  <p:nvPr/>
                </p:nvSpPr>
                <p:spPr bwMode="auto">
                  <a:xfrm rot="-5400000">
                    <a:off x="4193"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80928" name="Group 83"/>
                <p:cNvGrpSpPr/>
                <p:nvPr/>
              </p:nvGrpSpPr>
              <p:grpSpPr>
                <a:xfrm rot="2700000">
                  <a:off x="3605" y="1887"/>
                  <a:ext cx="1678" cy="1678"/>
                  <a:chOff x="3469" y="1751"/>
                  <a:chExt cx="1678" cy="1678"/>
                </a:xfrm>
              </p:grpSpPr>
              <p:sp>
                <p:nvSpPr>
                  <p:cNvPr id="8276" name="Oval 84"/>
                  <p:cNvSpPr>
                    <a:spLocks noChangeArrowheads="1"/>
                  </p:cNvSpPr>
                  <p:nvPr/>
                </p:nvSpPr>
                <p:spPr bwMode="auto">
                  <a:xfrm>
                    <a:off x="4192" y="1750"/>
                    <a:ext cx="230" cy="168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77" name="Oval 85"/>
                  <p:cNvSpPr>
                    <a:spLocks noChangeArrowheads="1"/>
                  </p:cNvSpPr>
                  <p:nvPr/>
                </p:nvSpPr>
                <p:spPr bwMode="auto">
                  <a:xfrm rot="-5400000">
                    <a:off x="4030" y="1674"/>
                    <a:ext cx="266" cy="1790"/>
                  </a:xfrm>
                  <a:prstGeom prst="ellipse">
                    <a:avLst/>
                  </a:prstGeom>
                  <a:gradFill rotWithShape="1">
                    <a:gsLst>
                      <a:gs pos="0">
                        <a:schemeClr val="bg1"/>
                      </a:gs>
                      <a:gs pos="50000">
                        <a:schemeClr val="bg1">
                          <a:gamma/>
                          <a:shade val="95294"/>
                          <a:invGamma/>
                        </a:schemeClr>
                      </a:gs>
                      <a:gs pos="100000">
                        <a:schemeClr val="bg1"/>
                      </a:gs>
                    </a:gsLst>
                    <a:lin ang="5400000" scaled="1"/>
                  </a:gradFill>
                  <a:ln w="9525">
                    <a:noFill/>
                    <a:round/>
                  </a:ln>
                  <a:effectLst/>
                  <a:scene3d>
                    <a:camera prst="legacyObliqueTopRight">
                      <a:rot lat="18000000" lon="19499999" rev="0"/>
                    </a:camera>
                    <a:lightRig rig="legacyFlat2" dir="t"/>
                  </a:scene3d>
                  <a:sp3d extrusionH="100000" prstMaterial="legacyMatte">
                    <a:bevelT w="13500" h="13500" prst="angle"/>
                    <a:bevelB w="13500" h="13500" prst="angle"/>
                    <a:extrusionClr>
                      <a:schemeClr val="bg1"/>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grpSp>
        <p:sp>
          <p:nvSpPr>
            <p:cNvPr id="80924" name="Oval 86" descr="球体"/>
            <p:cNvSpPr/>
            <p:nvPr/>
          </p:nvSpPr>
          <p:spPr>
            <a:xfrm>
              <a:off x="612" y="3792"/>
              <a:ext cx="406" cy="443"/>
            </a:xfrm>
            <a:prstGeom prst="ellipse">
              <a:avLst/>
            </a:prstGeom>
            <a:pattFill prst="sphere">
              <a:fgClr>
                <a:srgbClr val="FF9900"/>
              </a:fgClr>
              <a:bgClr>
                <a:srgbClr val="FFFF00"/>
              </a:bgClr>
            </a:pattFill>
            <a:ln w="9525" cap="flat" cmpd="sng">
              <a:prstDash val="solid"/>
              <a:headEnd type="none" w="med" len="med"/>
              <a:tailEnd type="none" w="med" len="med"/>
            </a:ln>
            <a:scene3d>
              <a:camera prst="legacyObliqueTopRight">
                <a:rot lat="18000000" lon="20700000" rev="0"/>
              </a:camera>
              <a:lightRig rig="legacyFlat3" dir="b"/>
            </a:scene3d>
            <a:sp3d extrusionH="74600" prstMaterial="legacyMatte">
              <a:bevelT w="13500" h="13500" prst="angle"/>
              <a:bevelB w="13500" h="13500" prst="angle"/>
              <a:extrusionClr>
                <a:srgbClr val="FF9900"/>
              </a:extrusionClr>
            </a:sp3d>
          </p:spPr>
          <p:txBody>
            <a:bodyPr wrap="none" anchor="ctr" anchorCtr="0">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endParaRPr lang="zh-CN" altLang="en-US" sz="1800" dirty="0"/>
            </a:p>
          </p:txBody>
        </p:sp>
      </p:grpSp>
      <p:grpSp>
        <p:nvGrpSpPr>
          <p:cNvPr id="80911" name="Group 89"/>
          <p:cNvGrpSpPr/>
          <p:nvPr/>
        </p:nvGrpSpPr>
        <p:grpSpPr>
          <a:xfrm>
            <a:off x="873125" y="5516563"/>
            <a:ext cx="1389063" cy="1349375"/>
            <a:chOff x="1701" y="346"/>
            <a:chExt cx="1179" cy="1179"/>
          </a:xfrm>
        </p:grpSpPr>
        <p:sp>
          <p:nvSpPr>
            <p:cNvPr id="8282" name="Oval 90"/>
            <p:cNvSpPr>
              <a:spLocks noChangeArrowheads="1"/>
            </p:cNvSpPr>
            <p:nvPr/>
          </p:nvSpPr>
          <p:spPr bwMode="auto">
            <a:xfrm>
              <a:off x="1701" y="346"/>
              <a:ext cx="1179" cy="1179"/>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83" name="AutoShape 91"/>
            <p:cNvSpPr>
              <a:spLocks noChangeArrowheads="1"/>
            </p:cNvSpPr>
            <p:nvPr/>
          </p:nvSpPr>
          <p:spPr bwMode="auto">
            <a:xfrm>
              <a:off x="1719" y="483"/>
              <a:ext cx="253" cy="846"/>
            </a:xfrm>
            <a:prstGeom prst="moon">
              <a:avLst>
                <a:gd name="adj" fmla="val 84644"/>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84" name="AutoShape 92"/>
            <p:cNvSpPr>
              <a:spLocks noChangeArrowheads="1"/>
            </p:cNvSpPr>
            <p:nvPr/>
          </p:nvSpPr>
          <p:spPr bwMode="auto">
            <a:xfrm rot="20824793" flipH="1">
              <a:off x="2561" y="407"/>
              <a:ext cx="279" cy="847"/>
            </a:xfrm>
            <a:prstGeom prst="moon">
              <a:avLst>
                <a:gd name="adj" fmla="val 78153"/>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85" name="AutoShape 93"/>
            <p:cNvSpPr>
              <a:spLocks noChangeArrowheads="1"/>
            </p:cNvSpPr>
            <p:nvPr/>
          </p:nvSpPr>
          <p:spPr bwMode="auto">
            <a:xfrm rot="5285890" flipH="1">
              <a:off x="2192" y="1024"/>
              <a:ext cx="184" cy="768"/>
            </a:xfrm>
            <a:prstGeom prst="moon">
              <a:avLst>
                <a:gd name="adj" fmla="val 33148"/>
              </a:avLst>
            </a:prstGeom>
            <a:gradFill rotWithShape="1">
              <a:gsLst>
                <a:gs pos="0">
                  <a:schemeClr val="bg1">
                    <a:alpha val="64999"/>
                  </a:schemeClr>
                </a:gs>
                <a:gs pos="100000">
                  <a:schemeClr val="bg1">
                    <a:gamma/>
                    <a:shade val="46275"/>
                    <a:invGamma/>
                    <a:alpha val="0"/>
                  </a:schemeClr>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86" name="Oval 94"/>
            <p:cNvSpPr>
              <a:spLocks noChangeArrowheads="1"/>
            </p:cNvSpPr>
            <p:nvPr/>
          </p:nvSpPr>
          <p:spPr bwMode="auto">
            <a:xfrm>
              <a:off x="1799" y="1245"/>
              <a:ext cx="183" cy="182"/>
            </a:xfrm>
            <a:prstGeom prst="ellipse">
              <a:avLst/>
            </a:prstGeom>
            <a:gradFill rotWithShape="1">
              <a:gsLst>
                <a:gs pos="0">
                  <a:schemeClr val="bg1">
                    <a:gamma/>
                    <a:shade val="46275"/>
                    <a:invGamma/>
                    <a:alpha val="0"/>
                  </a:schemeClr>
                </a:gs>
                <a:gs pos="100000">
                  <a:schemeClr val="bg1">
                    <a:alpha val="49001"/>
                  </a:schemeClr>
                </a:gs>
              </a:gsLst>
              <a:path path="shape">
                <a:fillToRect l="50000" t="50000" r="50000" b="50000"/>
              </a:path>
            </a:gradFill>
            <a:ln w="12700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87" name="Oval 95"/>
            <p:cNvSpPr>
              <a:spLocks noChangeArrowheads="1"/>
            </p:cNvSpPr>
            <p:nvPr/>
          </p:nvSpPr>
          <p:spPr bwMode="auto">
            <a:xfrm rot="20049586" flipH="1">
              <a:off x="1710" y="393"/>
              <a:ext cx="807" cy="467"/>
            </a:xfrm>
            <a:prstGeom prst="ellipse">
              <a:avLst/>
            </a:prstGeom>
            <a:gradFill rotWithShape="1">
              <a:gsLst>
                <a:gs pos="0">
                  <a:schemeClr val="bg1">
                    <a:alpha val="64999"/>
                  </a:schemeClr>
                </a:gs>
                <a:gs pos="100000">
                  <a:schemeClr val="bg1">
                    <a:gamma/>
                    <a:shade val="46275"/>
                    <a:invGamma/>
                    <a:alpha val="0"/>
                  </a:schemeClr>
                </a:gs>
              </a:gsLst>
              <a:path path="shape">
                <a:fillToRect l="50000" t="50000" r="50000" b="50000"/>
              </a:path>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80912" name="AutoShape 96"/>
          <p:cNvSpPr/>
          <p:nvPr/>
        </p:nvSpPr>
        <p:spPr>
          <a:xfrm>
            <a:off x="107950" y="862013"/>
            <a:ext cx="8924925" cy="6142037"/>
          </a:xfrm>
          <a:prstGeom prst="roundRect">
            <a:avLst>
              <a:gd name="adj" fmla="val 4940"/>
            </a:avLst>
          </a:prstGeom>
          <a:solidFill>
            <a:srgbClr val="FFFFFF">
              <a:alpha val="58038"/>
            </a:srgbClr>
          </a:solidFill>
          <a:ln w="9525">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ct val="0"/>
              </a:spcBef>
              <a:buNone/>
            </a:pPr>
            <a:endParaRPr lang="zh-CN" altLang="zh-CN" sz="1800" dirty="0"/>
          </a:p>
        </p:txBody>
      </p:sp>
      <p:pic>
        <p:nvPicPr>
          <p:cNvPr id="80913" name="Picture 70"/>
          <p:cNvPicPr>
            <a:picLocks noChangeAspect="1"/>
          </p:cNvPicPr>
          <p:nvPr/>
        </p:nvPicPr>
        <p:blipFill>
          <a:blip r:embed="rId1"/>
          <a:stretch>
            <a:fillRect/>
          </a:stretch>
        </p:blipFill>
        <p:spPr>
          <a:xfrm>
            <a:off x="814388" y="5622925"/>
            <a:ext cx="1414462" cy="1370013"/>
          </a:xfrm>
          <a:prstGeom prst="rect">
            <a:avLst/>
          </a:prstGeom>
          <a:noFill/>
          <a:ln w="9525">
            <a:noFill/>
          </a:ln>
        </p:spPr>
      </p:pic>
      <p:pic>
        <p:nvPicPr>
          <p:cNvPr id="7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749" y="1106934"/>
            <a:ext cx="8406456" cy="3682202"/>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71" name="图片 7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8511" y="3591373"/>
            <a:ext cx="6155978" cy="3077989"/>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0916" name="TextBox 1"/>
          <p:cNvSpPr txBox="1"/>
          <p:nvPr/>
        </p:nvSpPr>
        <p:spPr>
          <a:xfrm>
            <a:off x="1455738" y="260350"/>
            <a:ext cx="5348287" cy="646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3600" b="1" dirty="0">
                <a:solidFill>
                  <a:srgbClr val="FFC000"/>
                </a:solidFill>
                <a:latin typeface="黑体" panose="02010609060101010101" pitchFamily="49" charset="-122"/>
                <a:ea typeface="黑体" panose="02010609060101010101" pitchFamily="49" charset="-122"/>
              </a:rPr>
              <a:t>1.2 </a:t>
            </a:r>
            <a:r>
              <a:rPr lang="zh-CN" altLang="en-US" sz="3600" b="1" dirty="0">
                <a:solidFill>
                  <a:srgbClr val="FFC000"/>
                </a:solidFill>
                <a:latin typeface="黑体" panose="02010609060101010101" pitchFamily="49" charset="-122"/>
                <a:ea typeface="黑体" panose="02010609060101010101" pitchFamily="49" charset="-122"/>
              </a:rPr>
              <a:t>学科专业研修团队</a:t>
            </a:r>
            <a:endParaRPr lang="zh-CN" altLang="en-US" sz="3600" b="1" dirty="0">
              <a:solidFill>
                <a:srgbClr val="FFC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1750"/>
                                  </p:stCondLst>
                                  <p:childTnLst>
                                    <p:set>
                                      <p:cBhvr>
                                        <p:cTn id="6" dur="1" fill="hold">
                                          <p:stCondLst>
                                            <p:cond delay="0"/>
                                          </p:stCondLst>
                                        </p:cTn>
                                        <p:tgtEl>
                                          <p:spTgt spid="70"/>
                                        </p:tgtEl>
                                        <p:attrNameLst>
                                          <p:attrName>style.visibility</p:attrName>
                                        </p:attrNameLst>
                                      </p:cBhvr>
                                      <p:to>
                                        <p:strVal val="visible"/>
                                      </p:to>
                                    </p:set>
                                    <p:animEffect transition="in" filter="wheel(1)">
                                      <p:cBhvr>
                                        <p:cTn id="7" dur="2000"/>
                                        <p:tgtEl>
                                          <p:spTgt spid="70"/>
                                        </p:tgtEl>
                                      </p:cBhvr>
                                    </p:animEffect>
                                  </p:childTnLst>
                                </p:cTn>
                              </p:par>
                            </p:childTnLst>
                          </p:cTn>
                        </p:par>
                        <p:par>
                          <p:cTn id="8" fill="hold">
                            <p:stCondLst>
                              <p:cond delay="3750"/>
                            </p:stCondLst>
                            <p:childTnLst>
                              <p:par>
                                <p:cTn id="9" presetID="53" presetClass="entr" presetSubtype="16" fill="hold" nodeType="afterEffect">
                                  <p:stCondLst>
                                    <p:cond delay="1000"/>
                                  </p:stCondLst>
                                  <p:childTnLst>
                                    <p:set>
                                      <p:cBhvr>
                                        <p:cTn id="10" dur="1" fill="hold">
                                          <p:stCondLst>
                                            <p:cond delay="0"/>
                                          </p:stCondLst>
                                        </p:cTn>
                                        <p:tgtEl>
                                          <p:spTgt spid="71"/>
                                        </p:tgtEl>
                                        <p:attrNameLst>
                                          <p:attrName>style.visibility</p:attrName>
                                        </p:attrNameLst>
                                      </p:cBhvr>
                                      <p:to>
                                        <p:strVal val="visible"/>
                                      </p:to>
                                    </p:set>
                                    <p:anim calcmode="lin" valueType="num">
                                      <p:cBhvr>
                                        <p:cTn id="11" dur="500" fill="hold"/>
                                        <p:tgtEl>
                                          <p:spTgt spid="71"/>
                                        </p:tgtEl>
                                        <p:attrNameLst>
                                          <p:attrName>ppt_w</p:attrName>
                                        </p:attrNameLst>
                                      </p:cBhvr>
                                      <p:tavLst>
                                        <p:tav tm="0">
                                          <p:val>
                                            <p:fltVal val="0.000000"/>
                                          </p:val>
                                        </p:tav>
                                        <p:tav tm="100000">
                                          <p:val>
                                            <p:strVal val="#ppt_w"/>
                                          </p:val>
                                        </p:tav>
                                      </p:tavLst>
                                    </p:anim>
                                    <p:anim calcmode="lin" valueType="num">
                                      <p:cBhvr>
                                        <p:cTn id="12" dur="500" fill="hold"/>
                                        <p:tgtEl>
                                          <p:spTgt spid="71"/>
                                        </p:tgtEl>
                                        <p:attrNameLst>
                                          <p:attrName>ppt_h</p:attrName>
                                        </p:attrNameLst>
                                      </p:cBhvr>
                                      <p:tavLst>
                                        <p:tav tm="0">
                                          <p:val>
                                            <p:fltVal val="0.000000"/>
                                          </p:val>
                                        </p:tav>
                                        <p:tav tm="100000">
                                          <p:val>
                                            <p:strVal val="#ppt_h"/>
                                          </p:val>
                                        </p:tav>
                                      </p:tavLst>
                                    </p:anim>
                                    <p:animEffect transition="in" filter="fade">
                                      <p:cBhvr>
                                        <p:cTn id="1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TIMING" val="|0.8"/>
</p:tagLst>
</file>

<file path=ppt/tags/tag2.xml><?xml version="1.0" encoding="utf-8"?>
<p:tagLst xmlns:p="http://schemas.openxmlformats.org/presentationml/2006/main">
  <p:tag name="TIMING" val="|0.8"/>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5434</Words>
  <Application>WPS 演示</Application>
  <PresentationFormat/>
  <Paragraphs>928</Paragraphs>
  <Slides>71</Slides>
  <Notes>61</Notes>
  <HiddenSlides>0</HiddenSlides>
  <MMClips>1</MMClips>
  <ScaleCrop>false</ScaleCrop>
  <HeadingPairs>
    <vt:vector size="6" baseType="variant">
      <vt:variant>
        <vt:lpstr>已用的字体</vt:lpstr>
      </vt:variant>
      <vt:variant>
        <vt:i4>22</vt:i4>
      </vt:variant>
      <vt:variant>
        <vt:lpstr>主题</vt:lpstr>
      </vt:variant>
      <vt:variant>
        <vt:i4>10</vt:i4>
      </vt:variant>
      <vt:variant>
        <vt:lpstr>幻灯片标题</vt:lpstr>
      </vt:variant>
      <vt:variant>
        <vt:i4>71</vt:i4>
      </vt:variant>
    </vt:vector>
  </HeadingPairs>
  <TitlesOfParts>
    <vt:vector size="103" baseType="lpstr">
      <vt:lpstr>Arial</vt:lpstr>
      <vt:lpstr>宋体</vt:lpstr>
      <vt:lpstr>Wingdings</vt:lpstr>
      <vt:lpstr>Calibri</vt:lpstr>
      <vt:lpstr>Franklin Gothic Book</vt:lpstr>
      <vt:lpstr>黑体</vt:lpstr>
      <vt:lpstr>华文隶书</vt:lpstr>
      <vt:lpstr>微软雅黑</vt:lpstr>
      <vt:lpstr>华文新魏</vt:lpstr>
      <vt:lpstr>华文行楷</vt:lpstr>
      <vt:lpstr>Times New Roman</vt:lpstr>
      <vt:lpstr>Segoe UI</vt:lpstr>
      <vt:lpstr>方正静蕾简体</vt:lpstr>
      <vt:lpstr>Segoe Print</vt:lpstr>
      <vt:lpstr>Verdana</vt:lpstr>
      <vt:lpstr>华文琥珀</vt:lpstr>
      <vt:lpstr>华文细黑</vt:lpstr>
      <vt:lpstr>Calibri</vt:lpstr>
      <vt:lpstr>Times New Roman</vt:lpstr>
      <vt:lpstr>Arial Unicode MS</vt:lpstr>
      <vt:lpstr>Verdana</vt:lpstr>
      <vt:lpstr>华文楷体</vt:lpstr>
      <vt:lpstr>默认设计模板</vt:lpstr>
      <vt:lpstr>Office 主题​​</vt:lpstr>
      <vt:lpstr>2_默认设计模板</vt:lpstr>
      <vt:lpstr>3_默认设计模板</vt:lpstr>
      <vt:lpstr>4_默认设计模板</vt:lpstr>
      <vt:lpstr>7_默认设计模板</vt:lpstr>
      <vt:lpstr>5_默认设计模板</vt:lpstr>
      <vt:lpstr>6_默认设计模板</vt:lpstr>
      <vt:lpstr>10_默认设计模板</vt:lpstr>
      <vt:lpstr>9_默认设计模板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ppt.glzy8.com提供海量PPT模板免费下载！</dc:title>
  <dc:creator>ZY</dc:creator>
  <cp:lastModifiedBy>Lenovo</cp:lastModifiedBy>
  <cp:revision>184</cp:revision>
  <dcterms:created xsi:type="dcterms:W3CDTF">2010-05-23T10:00:23Z</dcterms:created>
  <dcterms:modified xsi:type="dcterms:W3CDTF">2021-05-06T01:14:00Z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7BFF3E8A2FD542C38F3C49321654146D</vt:lpwstr>
  </property>
</Properties>
</file>