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9" r:id="rId3"/>
    <p:sldId id="410" r:id="rId5"/>
    <p:sldId id="411" r:id="rId6"/>
    <p:sldId id="414" r:id="rId7"/>
    <p:sldId id="418" r:id="rId8"/>
    <p:sldId id="419" r:id="rId9"/>
    <p:sldId id="412" r:id="rId10"/>
    <p:sldId id="434" r:id="rId11"/>
    <p:sldId id="413" r:id="rId12"/>
    <p:sldId id="436" r:id="rId13"/>
    <p:sldId id="421" r:id="rId14"/>
    <p:sldId id="446" r:id="rId15"/>
    <p:sldId id="437" r:id="rId16"/>
    <p:sldId id="425" r:id="rId17"/>
    <p:sldId id="429" r:id="rId18"/>
    <p:sldId id="426" r:id="rId19"/>
    <p:sldId id="430" r:id="rId20"/>
    <p:sldId id="427" r:id="rId21"/>
    <p:sldId id="428" r:id="rId22"/>
    <p:sldId id="44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602df26-81b9-4cf2-b912-f72ba8120469}">
          <p14:sldIdLst>
            <p14:sldId id="409"/>
            <p14:sldId id="410"/>
            <p14:sldId id="411"/>
            <p14:sldId id="414"/>
            <p14:sldId id="418"/>
            <p14:sldId id="419"/>
            <p14:sldId id="412"/>
            <p14:sldId id="434"/>
            <p14:sldId id="413"/>
          </p14:sldIdLst>
        </p14:section>
        <p14:section name="无标题节" id="{93df0833-d8cb-468f-813a-146ded23a72a}">
          <p14:sldIdLst>
            <p14:sldId id="436"/>
            <p14:sldId id="421"/>
            <p14:sldId id="446"/>
            <p14:sldId id="437"/>
            <p14:sldId id="425"/>
            <p14:sldId id="429"/>
            <p14:sldId id="426"/>
            <p14:sldId id="430"/>
            <p14:sldId id="427"/>
            <p14:sldId id="428"/>
            <p14:sldId id="44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7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310.xml"/><Relationship Id="rId8" Type="http://schemas.openxmlformats.org/officeDocument/2006/relationships/tags" Target="../tags/tag309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7" Type="http://schemas.openxmlformats.org/officeDocument/2006/relationships/tags" Target="../tags/tag328.xml"/><Relationship Id="rId26" Type="http://schemas.openxmlformats.org/officeDocument/2006/relationships/tags" Target="../tags/tag327.xml"/><Relationship Id="rId25" Type="http://schemas.openxmlformats.org/officeDocument/2006/relationships/tags" Target="../tags/tag326.xml"/><Relationship Id="rId24" Type="http://schemas.openxmlformats.org/officeDocument/2006/relationships/tags" Target="../tags/tag325.xml"/><Relationship Id="rId23" Type="http://schemas.openxmlformats.org/officeDocument/2006/relationships/tags" Target="../tags/tag324.xml"/><Relationship Id="rId22" Type="http://schemas.openxmlformats.org/officeDocument/2006/relationships/tags" Target="../tags/tag323.xml"/><Relationship Id="rId21" Type="http://schemas.openxmlformats.org/officeDocument/2006/relationships/tags" Target="../tags/tag322.xml"/><Relationship Id="rId20" Type="http://schemas.openxmlformats.org/officeDocument/2006/relationships/tags" Target="../tags/tag321.xml"/><Relationship Id="rId2" Type="http://schemas.openxmlformats.org/officeDocument/2006/relationships/tags" Target="../tags/tag303.xml"/><Relationship Id="rId19" Type="http://schemas.openxmlformats.org/officeDocument/2006/relationships/tags" Target="../tags/tag320.xml"/><Relationship Id="rId18" Type="http://schemas.openxmlformats.org/officeDocument/2006/relationships/tags" Target="../tags/tag319.xml"/><Relationship Id="rId17" Type="http://schemas.openxmlformats.org/officeDocument/2006/relationships/tags" Target="../tags/tag318.xml"/><Relationship Id="rId16" Type="http://schemas.openxmlformats.org/officeDocument/2006/relationships/tags" Target="../tags/tag317.xml"/><Relationship Id="rId15" Type="http://schemas.openxmlformats.org/officeDocument/2006/relationships/tags" Target="../tags/tag316.xml"/><Relationship Id="rId14" Type="http://schemas.openxmlformats.org/officeDocument/2006/relationships/tags" Target="../tags/tag315.xml"/><Relationship Id="rId13" Type="http://schemas.openxmlformats.org/officeDocument/2006/relationships/tags" Target="../tags/tag314.xml"/><Relationship Id="rId12" Type="http://schemas.openxmlformats.org/officeDocument/2006/relationships/tags" Target="../tags/tag313.xml"/><Relationship Id="rId11" Type="http://schemas.openxmlformats.org/officeDocument/2006/relationships/tags" Target="../tags/tag312.xml"/><Relationship Id="rId10" Type="http://schemas.openxmlformats.org/officeDocument/2006/relationships/tags" Target="../tags/tag31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35.xml"/><Relationship Id="rId8" Type="http://schemas.openxmlformats.org/officeDocument/2006/relationships/tags" Target="../tags/tag334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4" Type="http://schemas.openxmlformats.org/officeDocument/2006/relationships/tags" Target="../tags/tag360.xml"/><Relationship Id="rId33" Type="http://schemas.openxmlformats.org/officeDocument/2006/relationships/tags" Target="../tags/tag359.xml"/><Relationship Id="rId32" Type="http://schemas.openxmlformats.org/officeDocument/2006/relationships/tags" Target="../tags/tag358.xml"/><Relationship Id="rId31" Type="http://schemas.openxmlformats.org/officeDocument/2006/relationships/tags" Target="../tags/tag357.xml"/><Relationship Id="rId30" Type="http://schemas.openxmlformats.org/officeDocument/2006/relationships/tags" Target="../tags/tag356.xml"/><Relationship Id="rId3" Type="http://schemas.openxmlformats.org/officeDocument/2006/relationships/image" Target="../media/image1.png"/><Relationship Id="rId29" Type="http://schemas.openxmlformats.org/officeDocument/2006/relationships/tags" Target="../tags/tag355.xml"/><Relationship Id="rId28" Type="http://schemas.openxmlformats.org/officeDocument/2006/relationships/tags" Target="../tags/tag354.xml"/><Relationship Id="rId27" Type="http://schemas.openxmlformats.org/officeDocument/2006/relationships/tags" Target="../tags/tag353.xml"/><Relationship Id="rId26" Type="http://schemas.openxmlformats.org/officeDocument/2006/relationships/tags" Target="../tags/tag352.xml"/><Relationship Id="rId25" Type="http://schemas.openxmlformats.org/officeDocument/2006/relationships/tags" Target="../tags/tag351.xml"/><Relationship Id="rId24" Type="http://schemas.openxmlformats.org/officeDocument/2006/relationships/tags" Target="../tags/tag350.xml"/><Relationship Id="rId23" Type="http://schemas.openxmlformats.org/officeDocument/2006/relationships/tags" Target="../tags/tag349.xml"/><Relationship Id="rId22" Type="http://schemas.openxmlformats.org/officeDocument/2006/relationships/tags" Target="../tags/tag348.xml"/><Relationship Id="rId21" Type="http://schemas.openxmlformats.org/officeDocument/2006/relationships/tags" Target="../tags/tag347.xml"/><Relationship Id="rId20" Type="http://schemas.openxmlformats.org/officeDocument/2006/relationships/tags" Target="../tags/tag346.xml"/><Relationship Id="rId2" Type="http://schemas.openxmlformats.org/officeDocument/2006/relationships/tags" Target="../tags/tag329.xml"/><Relationship Id="rId19" Type="http://schemas.openxmlformats.org/officeDocument/2006/relationships/tags" Target="../tags/tag345.xml"/><Relationship Id="rId18" Type="http://schemas.openxmlformats.org/officeDocument/2006/relationships/tags" Target="../tags/tag344.xml"/><Relationship Id="rId17" Type="http://schemas.openxmlformats.org/officeDocument/2006/relationships/tags" Target="../tags/tag343.xml"/><Relationship Id="rId16" Type="http://schemas.openxmlformats.org/officeDocument/2006/relationships/tags" Target="../tags/tag342.xml"/><Relationship Id="rId15" Type="http://schemas.openxmlformats.org/officeDocument/2006/relationships/tags" Target="../tags/tag341.xml"/><Relationship Id="rId14" Type="http://schemas.openxmlformats.org/officeDocument/2006/relationships/tags" Target="../tags/tag340.xml"/><Relationship Id="rId13" Type="http://schemas.openxmlformats.org/officeDocument/2006/relationships/tags" Target="../tags/tag339.xml"/><Relationship Id="rId12" Type="http://schemas.openxmlformats.org/officeDocument/2006/relationships/tags" Target="../tags/tag338.xml"/><Relationship Id="rId11" Type="http://schemas.openxmlformats.org/officeDocument/2006/relationships/tags" Target="../tags/tag337.xml"/><Relationship Id="rId10" Type="http://schemas.openxmlformats.org/officeDocument/2006/relationships/tags" Target="../tags/tag33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7" Type="http://schemas.openxmlformats.org/officeDocument/2006/relationships/tags" Target="../tags/tag386.xml"/><Relationship Id="rId26" Type="http://schemas.openxmlformats.org/officeDocument/2006/relationships/tags" Target="../tags/tag385.xml"/><Relationship Id="rId25" Type="http://schemas.openxmlformats.org/officeDocument/2006/relationships/tags" Target="../tags/tag384.xml"/><Relationship Id="rId24" Type="http://schemas.openxmlformats.org/officeDocument/2006/relationships/tags" Target="../tags/tag383.xml"/><Relationship Id="rId23" Type="http://schemas.openxmlformats.org/officeDocument/2006/relationships/tags" Target="../tags/tag382.xml"/><Relationship Id="rId22" Type="http://schemas.openxmlformats.org/officeDocument/2006/relationships/tags" Target="../tags/tag381.xml"/><Relationship Id="rId21" Type="http://schemas.openxmlformats.org/officeDocument/2006/relationships/tags" Target="../tags/tag380.xml"/><Relationship Id="rId20" Type="http://schemas.openxmlformats.org/officeDocument/2006/relationships/tags" Target="../tags/tag379.xml"/><Relationship Id="rId2" Type="http://schemas.openxmlformats.org/officeDocument/2006/relationships/tags" Target="../tags/tag361.xml"/><Relationship Id="rId19" Type="http://schemas.openxmlformats.org/officeDocument/2006/relationships/tags" Target="../tags/tag378.xml"/><Relationship Id="rId18" Type="http://schemas.openxmlformats.org/officeDocument/2006/relationships/tags" Target="../tags/tag377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94.xml"/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9" Type="http://schemas.openxmlformats.org/officeDocument/2006/relationships/tags" Target="../tags/tag414.xml"/><Relationship Id="rId28" Type="http://schemas.openxmlformats.org/officeDocument/2006/relationships/tags" Target="../tags/tag413.xml"/><Relationship Id="rId27" Type="http://schemas.openxmlformats.org/officeDocument/2006/relationships/tags" Target="../tags/tag412.xml"/><Relationship Id="rId26" Type="http://schemas.openxmlformats.org/officeDocument/2006/relationships/tags" Target="../tags/tag411.xml"/><Relationship Id="rId25" Type="http://schemas.openxmlformats.org/officeDocument/2006/relationships/tags" Target="../tags/tag410.xml"/><Relationship Id="rId24" Type="http://schemas.openxmlformats.org/officeDocument/2006/relationships/tags" Target="../tags/tag409.xml"/><Relationship Id="rId23" Type="http://schemas.openxmlformats.org/officeDocument/2006/relationships/tags" Target="../tags/tag408.xml"/><Relationship Id="rId22" Type="http://schemas.openxmlformats.org/officeDocument/2006/relationships/tags" Target="../tags/tag407.xml"/><Relationship Id="rId21" Type="http://schemas.openxmlformats.org/officeDocument/2006/relationships/tags" Target="../tags/tag406.xml"/><Relationship Id="rId20" Type="http://schemas.openxmlformats.org/officeDocument/2006/relationships/tags" Target="../tags/tag405.xml"/><Relationship Id="rId2" Type="http://schemas.openxmlformats.org/officeDocument/2006/relationships/tags" Target="../tags/tag387.xml"/><Relationship Id="rId19" Type="http://schemas.openxmlformats.org/officeDocument/2006/relationships/tags" Target="../tags/tag404.xml"/><Relationship Id="rId18" Type="http://schemas.openxmlformats.org/officeDocument/2006/relationships/tags" Target="../tags/tag403.xml"/><Relationship Id="rId17" Type="http://schemas.openxmlformats.org/officeDocument/2006/relationships/tags" Target="../tags/tag402.xml"/><Relationship Id="rId16" Type="http://schemas.openxmlformats.org/officeDocument/2006/relationships/tags" Target="../tags/tag401.xml"/><Relationship Id="rId15" Type="http://schemas.openxmlformats.org/officeDocument/2006/relationships/tags" Target="../tags/tag400.xml"/><Relationship Id="rId14" Type="http://schemas.openxmlformats.org/officeDocument/2006/relationships/tags" Target="../tags/tag399.xml"/><Relationship Id="rId13" Type="http://schemas.openxmlformats.org/officeDocument/2006/relationships/tags" Target="../tags/tag398.xml"/><Relationship Id="rId12" Type="http://schemas.openxmlformats.org/officeDocument/2006/relationships/tags" Target="../tags/tag397.xml"/><Relationship Id="rId11" Type="http://schemas.openxmlformats.org/officeDocument/2006/relationships/tags" Target="../tags/tag396.xml"/><Relationship Id="rId10" Type="http://schemas.openxmlformats.org/officeDocument/2006/relationships/tags" Target="../tags/tag39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0" Type="http://schemas.openxmlformats.org/officeDocument/2006/relationships/tags" Target="../tags/tag443.xml"/><Relationship Id="rId3" Type="http://schemas.openxmlformats.org/officeDocument/2006/relationships/tags" Target="../tags/tag416.xml"/><Relationship Id="rId29" Type="http://schemas.openxmlformats.org/officeDocument/2006/relationships/tags" Target="../tags/tag442.xml"/><Relationship Id="rId28" Type="http://schemas.openxmlformats.org/officeDocument/2006/relationships/tags" Target="../tags/tag441.xml"/><Relationship Id="rId27" Type="http://schemas.openxmlformats.org/officeDocument/2006/relationships/tags" Target="../tags/tag440.xml"/><Relationship Id="rId26" Type="http://schemas.openxmlformats.org/officeDocument/2006/relationships/tags" Target="../tags/tag439.xml"/><Relationship Id="rId25" Type="http://schemas.openxmlformats.org/officeDocument/2006/relationships/tags" Target="../tags/tag438.xml"/><Relationship Id="rId24" Type="http://schemas.openxmlformats.org/officeDocument/2006/relationships/tags" Target="../tags/tag437.xml"/><Relationship Id="rId23" Type="http://schemas.openxmlformats.org/officeDocument/2006/relationships/tags" Target="../tags/tag436.xml"/><Relationship Id="rId22" Type="http://schemas.openxmlformats.org/officeDocument/2006/relationships/tags" Target="../tags/tag435.xml"/><Relationship Id="rId21" Type="http://schemas.openxmlformats.org/officeDocument/2006/relationships/tags" Target="../tags/tag434.xml"/><Relationship Id="rId20" Type="http://schemas.openxmlformats.org/officeDocument/2006/relationships/tags" Target="../tags/tag433.xml"/><Relationship Id="rId2" Type="http://schemas.openxmlformats.org/officeDocument/2006/relationships/tags" Target="../tags/tag415.xml"/><Relationship Id="rId19" Type="http://schemas.openxmlformats.org/officeDocument/2006/relationships/tags" Target="../tags/tag432.xml"/><Relationship Id="rId18" Type="http://schemas.openxmlformats.org/officeDocument/2006/relationships/tags" Target="../tags/tag431.xml"/><Relationship Id="rId17" Type="http://schemas.openxmlformats.org/officeDocument/2006/relationships/tags" Target="../tags/tag430.xml"/><Relationship Id="rId16" Type="http://schemas.openxmlformats.org/officeDocument/2006/relationships/tags" Target="../tags/tag429.xml"/><Relationship Id="rId15" Type="http://schemas.openxmlformats.org/officeDocument/2006/relationships/tags" Target="../tags/tag428.xml"/><Relationship Id="rId14" Type="http://schemas.openxmlformats.org/officeDocument/2006/relationships/tags" Target="../tags/tag427.xml"/><Relationship Id="rId13" Type="http://schemas.openxmlformats.org/officeDocument/2006/relationships/tags" Target="../tags/tag426.xml"/><Relationship Id="rId12" Type="http://schemas.openxmlformats.org/officeDocument/2006/relationships/tags" Target="../tags/tag425.xml"/><Relationship Id="rId11" Type="http://schemas.openxmlformats.org/officeDocument/2006/relationships/tags" Target="../tags/tag424.xml"/><Relationship Id="rId10" Type="http://schemas.openxmlformats.org/officeDocument/2006/relationships/tags" Target="../tags/tag42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51.xml"/><Relationship Id="rId8" Type="http://schemas.openxmlformats.org/officeDocument/2006/relationships/tags" Target="../tags/tag450.xml"/><Relationship Id="rId7" Type="http://schemas.openxmlformats.org/officeDocument/2006/relationships/tags" Target="../tags/tag449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4" Type="http://schemas.openxmlformats.org/officeDocument/2006/relationships/tags" Target="../tags/tag446.xml"/><Relationship Id="rId30" Type="http://schemas.openxmlformats.org/officeDocument/2006/relationships/tags" Target="../tags/tag472.xml"/><Relationship Id="rId3" Type="http://schemas.openxmlformats.org/officeDocument/2006/relationships/tags" Target="../tags/tag445.xml"/><Relationship Id="rId29" Type="http://schemas.openxmlformats.org/officeDocument/2006/relationships/tags" Target="../tags/tag471.xml"/><Relationship Id="rId28" Type="http://schemas.openxmlformats.org/officeDocument/2006/relationships/tags" Target="../tags/tag470.xml"/><Relationship Id="rId27" Type="http://schemas.openxmlformats.org/officeDocument/2006/relationships/tags" Target="../tags/tag469.xml"/><Relationship Id="rId26" Type="http://schemas.openxmlformats.org/officeDocument/2006/relationships/tags" Target="../tags/tag468.xml"/><Relationship Id="rId25" Type="http://schemas.openxmlformats.org/officeDocument/2006/relationships/tags" Target="../tags/tag467.xml"/><Relationship Id="rId24" Type="http://schemas.openxmlformats.org/officeDocument/2006/relationships/tags" Target="../tags/tag466.xml"/><Relationship Id="rId23" Type="http://schemas.openxmlformats.org/officeDocument/2006/relationships/tags" Target="../tags/tag465.xml"/><Relationship Id="rId22" Type="http://schemas.openxmlformats.org/officeDocument/2006/relationships/tags" Target="../tags/tag464.xml"/><Relationship Id="rId21" Type="http://schemas.openxmlformats.org/officeDocument/2006/relationships/tags" Target="../tags/tag463.xml"/><Relationship Id="rId20" Type="http://schemas.openxmlformats.org/officeDocument/2006/relationships/tags" Target="../tags/tag462.xml"/><Relationship Id="rId2" Type="http://schemas.openxmlformats.org/officeDocument/2006/relationships/tags" Target="../tags/tag444.xml"/><Relationship Id="rId19" Type="http://schemas.openxmlformats.org/officeDocument/2006/relationships/tags" Target="../tags/tag461.xml"/><Relationship Id="rId18" Type="http://schemas.openxmlformats.org/officeDocument/2006/relationships/tags" Target="../tags/tag460.xml"/><Relationship Id="rId17" Type="http://schemas.openxmlformats.org/officeDocument/2006/relationships/tags" Target="../tags/tag459.xml"/><Relationship Id="rId16" Type="http://schemas.openxmlformats.org/officeDocument/2006/relationships/tags" Target="../tags/tag458.xml"/><Relationship Id="rId15" Type="http://schemas.openxmlformats.org/officeDocument/2006/relationships/tags" Target="../tags/tag457.xml"/><Relationship Id="rId14" Type="http://schemas.openxmlformats.org/officeDocument/2006/relationships/tags" Target="../tags/tag456.xml"/><Relationship Id="rId13" Type="http://schemas.openxmlformats.org/officeDocument/2006/relationships/tags" Target="../tags/tag455.xml"/><Relationship Id="rId12" Type="http://schemas.openxmlformats.org/officeDocument/2006/relationships/tags" Target="../tags/tag454.xml"/><Relationship Id="rId11" Type="http://schemas.openxmlformats.org/officeDocument/2006/relationships/tags" Target="../tags/tag453.xml"/><Relationship Id="rId10" Type="http://schemas.openxmlformats.org/officeDocument/2006/relationships/tags" Target="../tags/tag45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80.xml"/><Relationship Id="rId8" Type="http://schemas.openxmlformats.org/officeDocument/2006/relationships/tags" Target="../tags/tag479.xml"/><Relationship Id="rId7" Type="http://schemas.openxmlformats.org/officeDocument/2006/relationships/tags" Target="../tags/tag478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tags" Target="../tags/tag475.xml"/><Relationship Id="rId30" Type="http://schemas.openxmlformats.org/officeDocument/2006/relationships/tags" Target="../tags/tag501.xml"/><Relationship Id="rId3" Type="http://schemas.openxmlformats.org/officeDocument/2006/relationships/tags" Target="../tags/tag474.xml"/><Relationship Id="rId29" Type="http://schemas.openxmlformats.org/officeDocument/2006/relationships/tags" Target="../tags/tag500.xml"/><Relationship Id="rId28" Type="http://schemas.openxmlformats.org/officeDocument/2006/relationships/tags" Target="../tags/tag499.xml"/><Relationship Id="rId27" Type="http://schemas.openxmlformats.org/officeDocument/2006/relationships/tags" Target="../tags/tag498.xml"/><Relationship Id="rId26" Type="http://schemas.openxmlformats.org/officeDocument/2006/relationships/tags" Target="../tags/tag497.xml"/><Relationship Id="rId25" Type="http://schemas.openxmlformats.org/officeDocument/2006/relationships/tags" Target="../tags/tag496.xml"/><Relationship Id="rId24" Type="http://schemas.openxmlformats.org/officeDocument/2006/relationships/tags" Target="../tags/tag495.xml"/><Relationship Id="rId23" Type="http://schemas.openxmlformats.org/officeDocument/2006/relationships/tags" Target="../tags/tag494.xml"/><Relationship Id="rId22" Type="http://schemas.openxmlformats.org/officeDocument/2006/relationships/tags" Target="../tags/tag493.xml"/><Relationship Id="rId21" Type="http://schemas.openxmlformats.org/officeDocument/2006/relationships/tags" Target="../tags/tag492.xml"/><Relationship Id="rId20" Type="http://schemas.openxmlformats.org/officeDocument/2006/relationships/tags" Target="../tags/tag491.xml"/><Relationship Id="rId2" Type="http://schemas.openxmlformats.org/officeDocument/2006/relationships/tags" Target="../tags/tag473.xml"/><Relationship Id="rId19" Type="http://schemas.openxmlformats.org/officeDocument/2006/relationships/tags" Target="../tags/tag490.xml"/><Relationship Id="rId18" Type="http://schemas.openxmlformats.org/officeDocument/2006/relationships/tags" Target="../tags/tag489.xml"/><Relationship Id="rId17" Type="http://schemas.openxmlformats.org/officeDocument/2006/relationships/tags" Target="../tags/tag488.xml"/><Relationship Id="rId16" Type="http://schemas.openxmlformats.org/officeDocument/2006/relationships/tags" Target="../tags/tag487.xml"/><Relationship Id="rId15" Type="http://schemas.openxmlformats.org/officeDocument/2006/relationships/tags" Target="../tags/tag486.xml"/><Relationship Id="rId14" Type="http://schemas.openxmlformats.org/officeDocument/2006/relationships/tags" Target="../tags/tag485.xml"/><Relationship Id="rId13" Type="http://schemas.openxmlformats.org/officeDocument/2006/relationships/tags" Target="../tags/tag484.xml"/><Relationship Id="rId12" Type="http://schemas.openxmlformats.org/officeDocument/2006/relationships/tags" Target="../tags/tag483.xml"/><Relationship Id="rId11" Type="http://schemas.openxmlformats.org/officeDocument/2006/relationships/tags" Target="../tags/tag482.xml"/><Relationship Id="rId10" Type="http://schemas.openxmlformats.org/officeDocument/2006/relationships/tags" Target="../tags/tag48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09.xml"/><Relationship Id="rId8" Type="http://schemas.openxmlformats.org/officeDocument/2006/relationships/tags" Target="../tags/tag508.xml"/><Relationship Id="rId7" Type="http://schemas.openxmlformats.org/officeDocument/2006/relationships/tags" Target="../tags/tag507.xml"/><Relationship Id="rId6" Type="http://schemas.openxmlformats.org/officeDocument/2006/relationships/tags" Target="../tags/tag506.xml"/><Relationship Id="rId5" Type="http://schemas.openxmlformats.org/officeDocument/2006/relationships/tags" Target="../tags/tag505.xml"/><Relationship Id="rId4" Type="http://schemas.openxmlformats.org/officeDocument/2006/relationships/tags" Target="../tags/tag504.xml"/><Relationship Id="rId32" Type="http://schemas.openxmlformats.org/officeDocument/2006/relationships/tags" Target="../tags/tag532.xml"/><Relationship Id="rId31" Type="http://schemas.openxmlformats.org/officeDocument/2006/relationships/tags" Target="../tags/tag531.xml"/><Relationship Id="rId30" Type="http://schemas.openxmlformats.org/officeDocument/2006/relationships/tags" Target="../tags/tag530.xml"/><Relationship Id="rId3" Type="http://schemas.openxmlformats.org/officeDocument/2006/relationships/tags" Target="../tags/tag503.xml"/><Relationship Id="rId29" Type="http://schemas.openxmlformats.org/officeDocument/2006/relationships/tags" Target="../tags/tag529.xml"/><Relationship Id="rId28" Type="http://schemas.openxmlformats.org/officeDocument/2006/relationships/tags" Target="../tags/tag528.xml"/><Relationship Id="rId27" Type="http://schemas.openxmlformats.org/officeDocument/2006/relationships/tags" Target="../tags/tag527.xml"/><Relationship Id="rId26" Type="http://schemas.openxmlformats.org/officeDocument/2006/relationships/tags" Target="../tags/tag526.xml"/><Relationship Id="rId25" Type="http://schemas.openxmlformats.org/officeDocument/2006/relationships/tags" Target="../tags/tag525.xml"/><Relationship Id="rId24" Type="http://schemas.openxmlformats.org/officeDocument/2006/relationships/tags" Target="../tags/tag524.xml"/><Relationship Id="rId23" Type="http://schemas.openxmlformats.org/officeDocument/2006/relationships/tags" Target="../tags/tag523.xml"/><Relationship Id="rId22" Type="http://schemas.openxmlformats.org/officeDocument/2006/relationships/tags" Target="../tags/tag522.xml"/><Relationship Id="rId21" Type="http://schemas.openxmlformats.org/officeDocument/2006/relationships/tags" Target="../tags/tag521.xml"/><Relationship Id="rId20" Type="http://schemas.openxmlformats.org/officeDocument/2006/relationships/tags" Target="../tags/tag520.xml"/><Relationship Id="rId2" Type="http://schemas.openxmlformats.org/officeDocument/2006/relationships/tags" Target="../tags/tag502.xml"/><Relationship Id="rId19" Type="http://schemas.openxmlformats.org/officeDocument/2006/relationships/tags" Target="../tags/tag519.xml"/><Relationship Id="rId18" Type="http://schemas.openxmlformats.org/officeDocument/2006/relationships/tags" Target="../tags/tag518.xml"/><Relationship Id="rId17" Type="http://schemas.openxmlformats.org/officeDocument/2006/relationships/tags" Target="../tags/tag517.xml"/><Relationship Id="rId16" Type="http://schemas.openxmlformats.org/officeDocument/2006/relationships/tags" Target="../tags/tag516.xml"/><Relationship Id="rId15" Type="http://schemas.openxmlformats.org/officeDocument/2006/relationships/tags" Target="../tags/tag515.xml"/><Relationship Id="rId14" Type="http://schemas.openxmlformats.org/officeDocument/2006/relationships/tags" Target="../tags/tag514.xml"/><Relationship Id="rId13" Type="http://schemas.openxmlformats.org/officeDocument/2006/relationships/tags" Target="../tags/tag513.xml"/><Relationship Id="rId12" Type="http://schemas.openxmlformats.org/officeDocument/2006/relationships/tags" Target="../tags/tag512.xml"/><Relationship Id="rId11" Type="http://schemas.openxmlformats.org/officeDocument/2006/relationships/tags" Target="../tags/tag511.xml"/><Relationship Id="rId10" Type="http://schemas.openxmlformats.org/officeDocument/2006/relationships/tags" Target="../tags/tag51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40.xml"/><Relationship Id="rId8" Type="http://schemas.openxmlformats.org/officeDocument/2006/relationships/tags" Target="../tags/tag539.xml"/><Relationship Id="rId7" Type="http://schemas.openxmlformats.org/officeDocument/2006/relationships/tags" Target="../tags/tag538.xml"/><Relationship Id="rId6" Type="http://schemas.openxmlformats.org/officeDocument/2006/relationships/tags" Target="../tags/tag537.xml"/><Relationship Id="rId5" Type="http://schemas.openxmlformats.org/officeDocument/2006/relationships/tags" Target="../tags/tag536.xml"/><Relationship Id="rId4" Type="http://schemas.openxmlformats.org/officeDocument/2006/relationships/tags" Target="../tags/tag535.xml"/><Relationship Id="rId3" Type="http://schemas.openxmlformats.org/officeDocument/2006/relationships/tags" Target="../tags/tag534.xml"/><Relationship Id="rId29" Type="http://schemas.openxmlformats.org/officeDocument/2006/relationships/tags" Target="../tags/tag560.xml"/><Relationship Id="rId28" Type="http://schemas.openxmlformats.org/officeDocument/2006/relationships/tags" Target="../tags/tag559.xml"/><Relationship Id="rId27" Type="http://schemas.openxmlformats.org/officeDocument/2006/relationships/tags" Target="../tags/tag558.xml"/><Relationship Id="rId26" Type="http://schemas.openxmlformats.org/officeDocument/2006/relationships/tags" Target="../tags/tag557.xml"/><Relationship Id="rId25" Type="http://schemas.openxmlformats.org/officeDocument/2006/relationships/tags" Target="../tags/tag556.xml"/><Relationship Id="rId24" Type="http://schemas.openxmlformats.org/officeDocument/2006/relationships/tags" Target="../tags/tag555.xml"/><Relationship Id="rId23" Type="http://schemas.openxmlformats.org/officeDocument/2006/relationships/tags" Target="../tags/tag554.xml"/><Relationship Id="rId22" Type="http://schemas.openxmlformats.org/officeDocument/2006/relationships/tags" Target="../tags/tag553.xml"/><Relationship Id="rId21" Type="http://schemas.openxmlformats.org/officeDocument/2006/relationships/tags" Target="../tags/tag552.xml"/><Relationship Id="rId20" Type="http://schemas.openxmlformats.org/officeDocument/2006/relationships/tags" Target="../tags/tag551.xml"/><Relationship Id="rId2" Type="http://schemas.openxmlformats.org/officeDocument/2006/relationships/tags" Target="../tags/tag533.xml"/><Relationship Id="rId19" Type="http://schemas.openxmlformats.org/officeDocument/2006/relationships/tags" Target="../tags/tag550.xml"/><Relationship Id="rId18" Type="http://schemas.openxmlformats.org/officeDocument/2006/relationships/tags" Target="../tags/tag549.xml"/><Relationship Id="rId17" Type="http://schemas.openxmlformats.org/officeDocument/2006/relationships/tags" Target="../tags/tag548.xml"/><Relationship Id="rId16" Type="http://schemas.openxmlformats.org/officeDocument/2006/relationships/tags" Target="../tags/tag547.xml"/><Relationship Id="rId15" Type="http://schemas.openxmlformats.org/officeDocument/2006/relationships/tags" Target="../tags/tag546.xml"/><Relationship Id="rId14" Type="http://schemas.openxmlformats.org/officeDocument/2006/relationships/tags" Target="../tags/tag545.xml"/><Relationship Id="rId13" Type="http://schemas.openxmlformats.org/officeDocument/2006/relationships/tags" Target="../tags/tag544.xml"/><Relationship Id="rId12" Type="http://schemas.openxmlformats.org/officeDocument/2006/relationships/tags" Target="../tags/tag543.xml"/><Relationship Id="rId11" Type="http://schemas.openxmlformats.org/officeDocument/2006/relationships/tags" Target="../tags/tag542.xml"/><Relationship Id="rId10" Type="http://schemas.openxmlformats.org/officeDocument/2006/relationships/tags" Target="../tags/tag54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8" Type="http://schemas.openxmlformats.org/officeDocument/2006/relationships/tags" Target="../tags/tag45.xml"/><Relationship Id="rId27" Type="http://schemas.openxmlformats.org/officeDocument/2006/relationships/tags" Target="../tags/tag44.xml"/><Relationship Id="rId26" Type="http://schemas.openxmlformats.org/officeDocument/2006/relationships/tags" Target="../tags/tag43.xml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tags" Target="../tags/tag40.xml"/><Relationship Id="rId22" Type="http://schemas.openxmlformats.org/officeDocument/2006/relationships/tags" Target="../tags/tag39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0" Type="http://schemas.openxmlformats.org/officeDocument/2006/relationships/image" Target="../media/image1.svg"/><Relationship Id="rId6" Type="http://schemas.openxmlformats.org/officeDocument/2006/relationships/tags" Target="../tags/tag49.xml"/><Relationship Id="rId59" Type="http://schemas.openxmlformats.org/officeDocument/2006/relationships/image" Target="../media/image3.png"/><Relationship Id="rId58" Type="http://schemas.openxmlformats.org/officeDocument/2006/relationships/tags" Target="../tags/tag100.xml"/><Relationship Id="rId57" Type="http://schemas.openxmlformats.org/officeDocument/2006/relationships/image" Target="../media/image2.png"/><Relationship Id="rId56" Type="http://schemas.openxmlformats.org/officeDocument/2006/relationships/tags" Target="../tags/tag99.xml"/><Relationship Id="rId55" Type="http://schemas.openxmlformats.org/officeDocument/2006/relationships/tags" Target="../tags/tag98.xml"/><Relationship Id="rId54" Type="http://schemas.openxmlformats.org/officeDocument/2006/relationships/tags" Target="../tags/tag97.xml"/><Relationship Id="rId53" Type="http://schemas.openxmlformats.org/officeDocument/2006/relationships/tags" Target="../tags/tag96.xml"/><Relationship Id="rId52" Type="http://schemas.openxmlformats.org/officeDocument/2006/relationships/tags" Target="../tags/tag95.xml"/><Relationship Id="rId51" Type="http://schemas.openxmlformats.org/officeDocument/2006/relationships/tags" Target="../tags/tag94.xml"/><Relationship Id="rId50" Type="http://schemas.openxmlformats.org/officeDocument/2006/relationships/tags" Target="../tags/tag93.xml"/><Relationship Id="rId5" Type="http://schemas.openxmlformats.org/officeDocument/2006/relationships/tags" Target="../tags/tag48.xml"/><Relationship Id="rId49" Type="http://schemas.openxmlformats.org/officeDocument/2006/relationships/tags" Target="../tags/tag92.xml"/><Relationship Id="rId48" Type="http://schemas.openxmlformats.org/officeDocument/2006/relationships/tags" Target="../tags/tag91.xml"/><Relationship Id="rId47" Type="http://schemas.openxmlformats.org/officeDocument/2006/relationships/tags" Target="../tags/tag90.xml"/><Relationship Id="rId46" Type="http://schemas.openxmlformats.org/officeDocument/2006/relationships/tags" Target="../tags/tag89.xml"/><Relationship Id="rId45" Type="http://schemas.openxmlformats.org/officeDocument/2006/relationships/tags" Target="../tags/tag88.xml"/><Relationship Id="rId44" Type="http://schemas.openxmlformats.org/officeDocument/2006/relationships/tags" Target="../tags/tag87.xml"/><Relationship Id="rId43" Type="http://schemas.openxmlformats.org/officeDocument/2006/relationships/tags" Target="../tags/tag86.xml"/><Relationship Id="rId42" Type="http://schemas.openxmlformats.org/officeDocument/2006/relationships/tags" Target="../tags/tag85.xml"/><Relationship Id="rId41" Type="http://schemas.openxmlformats.org/officeDocument/2006/relationships/tags" Target="../tags/tag84.xml"/><Relationship Id="rId40" Type="http://schemas.openxmlformats.org/officeDocument/2006/relationships/tags" Target="../tags/tag83.xml"/><Relationship Id="rId4" Type="http://schemas.openxmlformats.org/officeDocument/2006/relationships/tags" Target="../tags/tag47.xml"/><Relationship Id="rId39" Type="http://schemas.openxmlformats.org/officeDocument/2006/relationships/tags" Target="../tags/tag82.xml"/><Relationship Id="rId38" Type="http://schemas.openxmlformats.org/officeDocument/2006/relationships/tags" Target="../tags/tag81.xml"/><Relationship Id="rId37" Type="http://schemas.openxmlformats.org/officeDocument/2006/relationships/tags" Target="../tags/tag80.xml"/><Relationship Id="rId36" Type="http://schemas.openxmlformats.org/officeDocument/2006/relationships/tags" Target="../tags/tag79.xml"/><Relationship Id="rId35" Type="http://schemas.openxmlformats.org/officeDocument/2006/relationships/tags" Target="../tags/tag78.xml"/><Relationship Id="rId34" Type="http://schemas.openxmlformats.org/officeDocument/2006/relationships/tags" Target="../tags/tag77.xml"/><Relationship Id="rId33" Type="http://schemas.openxmlformats.org/officeDocument/2006/relationships/tags" Target="../tags/tag76.xml"/><Relationship Id="rId32" Type="http://schemas.openxmlformats.org/officeDocument/2006/relationships/tags" Target="../tags/tag75.xml"/><Relationship Id="rId31" Type="http://schemas.openxmlformats.org/officeDocument/2006/relationships/tags" Target="../tags/tag74.xml"/><Relationship Id="rId30" Type="http://schemas.openxmlformats.org/officeDocument/2006/relationships/tags" Target="../tags/tag73.xml"/><Relationship Id="rId3" Type="http://schemas.openxmlformats.org/officeDocument/2006/relationships/image" Target="../media/image1.png"/><Relationship Id="rId29" Type="http://schemas.openxmlformats.org/officeDocument/2006/relationships/tags" Target="../tags/tag72.xml"/><Relationship Id="rId28" Type="http://schemas.openxmlformats.org/officeDocument/2006/relationships/tags" Target="../tags/tag71.xml"/><Relationship Id="rId27" Type="http://schemas.openxmlformats.org/officeDocument/2006/relationships/tags" Target="../tags/tag70.xml"/><Relationship Id="rId26" Type="http://schemas.openxmlformats.org/officeDocument/2006/relationships/tags" Target="../tags/tag69.xml"/><Relationship Id="rId25" Type="http://schemas.openxmlformats.org/officeDocument/2006/relationships/tags" Target="../tags/tag68.xml"/><Relationship Id="rId24" Type="http://schemas.openxmlformats.org/officeDocument/2006/relationships/tags" Target="../tags/tag67.xml"/><Relationship Id="rId23" Type="http://schemas.openxmlformats.org/officeDocument/2006/relationships/tags" Target="../tags/tag66.xml"/><Relationship Id="rId22" Type="http://schemas.openxmlformats.org/officeDocument/2006/relationships/tags" Target="../tags/tag65.xml"/><Relationship Id="rId21" Type="http://schemas.openxmlformats.org/officeDocument/2006/relationships/tags" Target="../tags/tag64.xml"/><Relationship Id="rId20" Type="http://schemas.openxmlformats.org/officeDocument/2006/relationships/tags" Target="../tags/tag63.xml"/><Relationship Id="rId2" Type="http://schemas.openxmlformats.org/officeDocument/2006/relationships/tags" Target="../tags/tag46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9" Type="http://schemas.openxmlformats.org/officeDocument/2006/relationships/tags" Target="../tags/tag128.xml"/><Relationship Id="rId28" Type="http://schemas.openxmlformats.org/officeDocument/2006/relationships/tags" Target="../tags/tag127.xml"/><Relationship Id="rId27" Type="http://schemas.openxmlformats.org/officeDocument/2006/relationships/tags" Target="../tags/tag126.xml"/><Relationship Id="rId26" Type="http://schemas.openxmlformats.org/officeDocument/2006/relationships/tags" Target="../tags/tag125.xml"/><Relationship Id="rId25" Type="http://schemas.openxmlformats.org/officeDocument/2006/relationships/tags" Target="../tags/tag124.xml"/><Relationship Id="rId24" Type="http://schemas.openxmlformats.org/officeDocument/2006/relationships/tags" Target="../tags/tag123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tags" Target="../tags/tag101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1" Type="http://schemas.openxmlformats.org/officeDocument/2006/relationships/tags" Target="../tags/tag158.xml"/><Relationship Id="rId30" Type="http://schemas.openxmlformats.org/officeDocument/2006/relationships/tags" Target="../tags/tag157.xml"/><Relationship Id="rId3" Type="http://schemas.openxmlformats.org/officeDocument/2006/relationships/tags" Target="../tags/tag130.xml"/><Relationship Id="rId29" Type="http://schemas.openxmlformats.org/officeDocument/2006/relationships/tags" Target="../tags/tag156.xml"/><Relationship Id="rId28" Type="http://schemas.openxmlformats.org/officeDocument/2006/relationships/tags" Target="../tags/tag155.xml"/><Relationship Id="rId27" Type="http://schemas.openxmlformats.org/officeDocument/2006/relationships/tags" Target="../tags/tag154.xml"/><Relationship Id="rId26" Type="http://schemas.openxmlformats.org/officeDocument/2006/relationships/tags" Target="../tags/tag15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tags" Target="../tags/tag129.xml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8" Type="http://schemas.openxmlformats.org/officeDocument/2006/relationships/tags" Target="../tags/tag244.xml"/><Relationship Id="rId87" Type="http://schemas.openxmlformats.org/officeDocument/2006/relationships/tags" Target="../tags/tag243.xml"/><Relationship Id="rId86" Type="http://schemas.openxmlformats.org/officeDocument/2006/relationships/tags" Target="../tags/tag242.xml"/><Relationship Id="rId85" Type="http://schemas.openxmlformats.org/officeDocument/2006/relationships/tags" Target="../tags/tag241.xml"/><Relationship Id="rId84" Type="http://schemas.openxmlformats.org/officeDocument/2006/relationships/tags" Target="../tags/tag240.xml"/><Relationship Id="rId83" Type="http://schemas.openxmlformats.org/officeDocument/2006/relationships/tags" Target="../tags/tag239.xml"/><Relationship Id="rId82" Type="http://schemas.openxmlformats.org/officeDocument/2006/relationships/tags" Target="../tags/tag238.xml"/><Relationship Id="rId81" Type="http://schemas.openxmlformats.org/officeDocument/2006/relationships/tags" Target="../tags/tag237.xml"/><Relationship Id="rId80" Type="http://schemas.openxmlformats.org/officeDocument/2006/relationships/tags" Target="../tags/tag236.xml"/><Relationship Id="rId8" Type="http://schemas.openxmlformats.org/officeDocument/2006/relationships/tags" Target="../tags/tag164.xml"/><Relationship Id="rId79" Type="http://schemas.openxmlformats.org/officeDocument/2006/relationships/tags" Target="../tags/tag235.xml"/><Relationship Id="rId78" Type="http://schemas.openxmlformats.org/officeDocument/2006/relationships/tags" Target="../tags/tag234.xml"/><Relationship Id="rId77" Type="http://schemas.openxmlformats.org/officeDocument/2006/relationships/tags" Target="../tags/tag233.xml"/><Relationship Id="rId76" Type="http://schemas.openxmlformats.org/officeDocument/2006/relationships/tags" Target="../tags/tag232.xml"/><Relationship Id="rId75" Type="http://schemas.openxmlformats.org/officeDocument/2006/relationships/tags" Target="../tags/tag231.xml"/><Relationship Id="rId74" Type="http://schemas.openxmlformats.org/officeDocument/2006/relationships/tags" Target="../tags/tag230.xml"/><Relationship Id="rId73" Type="http://schemas.openxmlformats.org/officeDocument/2006/relationships/tags" Target="../tags/tag229.xml"/><Relationship Id="rId72" Type="http://schemas.openxmlformats.org/officeDocument/2006/relationships/tags" Target="../tags/tag228.xml"/><Relationship Id="rId71" Type="http://schemas.openxmlformats.org/officeDocument/2006/relationships/tags" Target="../tags/tag227.xml"/><Relationship Id="rId70" Type="http://schemas.openxmlformats.org/officeDocument/2006/relationships/tags" Target="../tags/tag226.xml"/><Relationship Id="rId7" Type="http://schemas.openxmlformats.org/officeDocument/2006/relationships/tags" Target="../tags/tag163.xml"/><Relationship Id="rId69" Type="http://schemas.openxmlformats.org/officeDocument/2006/relationships/tags" Target="../tags/tag225.xml"/><Relationship Id="rId68" Type="http://schemas.openxmlformats.org/officeDocument/2006/relationships/tags" Target="../tags/tag224.xml"/><Relationship Id="rId67" Type="http://schemas.openxmlformats.org/officeDocument/2006/relationships/tags" Target="../tags/tag223.xml"/><Relationship Id="rId66" Type="http://schemas.openxmlformats.org/officeDocument/2006/relationships/tags" Target="../tags/tag222.xml"/><Relationship Id="rId65" Type="http://schemas.openxmlformats.org/officeDocument/2006/relationships/tags" Target="../tags/tag221.xml"/><Relationship Id="rId64" Type="http://schemas.openxmlformats.org/officeDocument/2006/relationships/tags" Target="../tags/tag220.xml"/><Relationship Id="rId63" Type="http://schemas.openxmlformats.org/officeDocument/2006/relationships/tags" Target="../tags/tag219.xml"/><Relationship Id="rId62" Type="http://schemas.openxmlformats.org/officeDocument/2006/relationships/tags" Target="../tags/tag218.xml"/><Relationship Id="rId61" Type="http://schemas.openxmlformats.org/officeDocument/2006/relationships/tags" Target="../tags/tag217.xml"/><Relationship Id="rId60" Type="http://schemas.openxmlformats.org/officeDocument/2006/relationships/tags" Target="../tags/tag216.xml"/><Relationship Id="rId6" Type="http://schemas.openxmlformats.org/officeDocument/2006/relationships/tags" Target="../tags/tag162.xml"/><Relationship Id="rId59" Type="http://schemas.openxmlformats.org/officeDocument/2006/relationships/tags" Target="../tags/tag215.xml"/><Relationship Id="rId58" Type="http://schemas.openxmlformats.org/officeDocument/2006/relationships/tags" Target="../tags/tag214.xml"/><Relationship Id="rId57" Type="http://schemas.openxmlformats.org/officeDocument/2006/relationships/tags" Target="../tags/tag213.xml"/><Relationship Id="rId56" Type="http://schemas.openxmlformats.org/officeDocument/2006/relationships/tags" Target="../tags/tag212.xml"/><Relationship Id="rId55" Type="http://schemas.openxmlformats.org/officeDocument/2006/relationships/tags" Target="../tags/tag211.xml"/><Relationship Id="rId54" Type="http://schemas.openxmlformats.org/officeDocument/2006/relationships/tags" Target="../tags/tag210.xml"/><Relationship Id="rId53" Type="http://schemas.openxmlformats.org/officeDocument/2006/relationships/tags" Target="../tags/tag209.xml"/><Relationship Id="rId52" Type="http://schemas.openxmlformats.org/officeDocument/2006/relationships/tags" Target="../tags/tag208.xml"/><Relationship Id="rId51" Type="http://schemas.openxmlformats.org/officeDocument/2006/relationships/tags" Target="../tags/tag207.xml"/><Relationship Id="rId50" Type="http://schemas.openxmlformats.org/officeDocument/2006/relationships/tags" Target="../tags/tag206.xml"/><Relationship Id="rId5" Type="http://schemas.openxmlformats.org/officeDocument/2006/relationships/tags" Target="../tags/tag161.xml"/><Relationship Id="rId49" Type="http://schemas.openxmlformats.org/officeDocument/2006/relationships/tags" Target="../tags/tag205.xml"/><Relationship Id="rId48" Type="http://schemas.openxmlformats.org/officeDocument/2006/relationships/tags" Target="../tags/tag204.xml"/><Relationship Id="rId47" Type="http://schemas.openxmlformats.org/officeDocument/2006/relationships/tags" Target="../tags/tag203.xml"/><Relationship Id="rId46" Type="http://schemas.openxmlformats.org/officeDocument/2006/relationships/tags" Target="../tags/tag202.xml"/><Relationship Id="rId45" Type="http://schemas.openxmlformats.org/officeDocument/2006/relationships/tags" Target="../tags/tag201.xml"/><Relationship Id="rId44" Type="http://schemas.openxmlformats.org/officeDocument/2006/relationships/tags" Target="../tags/tag200.xml"/><Relationship Id="rId43" Type="http://schemas.openxmlformats.org/officeDocument/2006/relationships/tags" Target="../tags/tag199.xml"/><Relationship Id="rId42" Type="http://schemas.openxmlformats.org/officeDocument/2006/relationships/tags" Target="../tags/tag198.xml"/><Relationship Id="rId41" Type="http://schemas.openxmlformats.org/officeDocument/2006/relationships/tags" Target="../tags/tag197.xml"/><Relationship Id="rId40" Type="http://schemas.openxmlformats.org/officeDocument/2006/relationships/tags" Target="../tags/tag196.xml"/><Relationship Id="rId4" Type="http://schemas.openxmlformats.org/officeDocument/2006/relationships/tags" Target="../tags/tag160.xml"/><Relationship Id="rId39" Type="http://schemas.openxmlformats.org/officeDocument/2006/relationships/tags" Target="../tags/tag195.xml"/><Relationship Id="rId38" Type="http://schemas.openxmlformats.org/officeDocument/2006/relationships/tags" Target="../tags/tag194.xml"/><Relationship Id="rId37" Type="http://schemas.openxmlformats.org/officeDocument/2006/relationships/tags" Target="../tags/tag193.xml"/><Relationship Id="rId36" Type="http://schemas.openxmlformats.org/officeDocument/2006/relationships/tags" Target="../tags/tag192.xml"/><Relationship Id="rId35" Type="http://schemas.openxmlformats.org/officeDocument/2006/relationships/tags" Target="../tags/tag191.xml"/><Relationship Id="rId34" Type="http://schemas.openxmlformats.org/officeDocument/2006/relationships/tags" Target="../tags/tag190.xml"/><Relationship Id="rId33" Type="http://schemas.openxmlformats.org/officeDocument/2006/relationships/tags" Target="../tags/tag189.xml"/><Relationship Id="rId32" Type="http://schemas.openxmlformats.org/officeDocument/2006/relationships/tags" Target="../tags/tag188.xml"/><Relationship Id="rId31" Type="http://schemas.openxmlformats.org/officeDocument/2006/relationships/tags" Target="../tags/tag187.xml"/><Relationship Id="rId30" Type="http://schemas.openxmlformats.org/officeDocument/2006/relationships/tags" Target="../tags/tag186.xml"/><Relationship Id="rId3" Type="http://schemas.openxmlformats.org/officeDocument/2006/relationships/image" Target="../media/image1.png"/><Relationship Id="rId29" Type="http://schemas.openxmlformats.org/officeDocument/2006/relationships/tags" Target="../tags/tag185.xml"/><Relationship Id="rId28" Type="http://schemas.openxmlformats.org/officeDocument/2006/relationships/tags" Target="../tags/tag184.xml"/><Relationship Id="rId27" Type="http://schemas.openxmlformats.org/officeDocument/2006/relationships/tags" Target="../tags/tag183.xml"/><Relationship Id="rId26" Type="http://schemas.openxmlformats.org/officeDocument/2006/relationships/tags" Target="../tags/tag182.xml"/><Relationship Id="rId25" Type="http://schemas.openxmlformats.org/officeDocument/2006/relationships/tags" Target="../tags/tag181.xml"/><Relationship Id="rId24" Type="http://schemas.openxmlformats.org/officeDocument/2006/relationships/tags" Target="../tags/tag180.xml"/><Relationship Id="rId23" Type="http://schemas.openxmlformats.org/officeDocument/2006/relationships/tags" Target="../tags/tag179.xml"/><Relationship Id="rId22" Type="http://schemas.openxmlformats.org/officeDocument/2006/relationships/tags" Target="../tags/tag178.xml"/><Relationship Id="rId21" Type="http://schemas.openxmlformats.org/officeDocument/2006/relationships/tags" Target="../tags/tag177.xml"/><Relationship Id="rId20" Type="http://schemas.openxmlformats.org/officeDocument/2006/relationships/tags" Target="../tags/tag176.xml"/><Relationship Id="rId2" Type="http://schemas.openxmlformats.org/officeDocument/2006/relationships/tags" Target="../tags/tag159.xml"/><Relationship Id="rId19" Type="http://schemas.openxmlformats.org/officeDocument/2006/relationships/tags" Target="../tags/tag175.xml"/><Relationship Id="rId18" Type="http://schemas.openxmlformats.org/officeDocument/2006/relationships/tags" Target="../tags/tag174.xml"/><Relationship Id="rId17" Type="http://schemas.openxmlformats.org/officeDocument/2006/relationships/tags" Target="../tags/tag173.xml"/><Relationship Id="rId16" Type="http://schemas.openxmlformats.org/officeDocument/2006/relationships/tags" Target="../tags/tag172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9" Type="http://schemas.openxmlformats.org/officeDocument/2006/relationships/tags" Target="../tags/tag275.xml"/><Relationship Id="rId28" Type="http://schemas.openxmlformats.org/officeDocument/2006/relationships/tags" Target="../tags/tag274.xml"/><Relationship Id="rId27" Type="http://schemas.openxmlformats.org/officeDocument/2006/relationships/tags" Target="../tags/tag273.xml"/><Relationship Id="rId26" Type="http://schemas.openxmlformats.org/officeDocument/2006/relationships/tags" Target="../tags/tag272.xml"/><Relationship Id="rId25" Type="http://schemas.openxmlformats.org/officeDocument/2006/relationships/tags" Target="../tags/tag271.xml"/><Relationship Id="rId24" Type="http://schemas.openxmlformats.org/officeDocument/2006/relationships/tags" Target="../tags/tag270.xml"/><Relationship Id="rId23" Type="http://schemas.openxmlformats.org/officeDocument/2006/relationships/tags" Target="../tags/tag269.xml"/><Relationship Id="rId22" Type="http://schemas.openxmlformats.org/officeDocument/2006/relationships/tags" Target="../tags/tag268.xml"/><Relationship Id="rId21" Type="http://schemas.openxmlformats.org/officeDocument/2006/relationships/tags" Target="../tags/tag267.xml"/><Relationship Id="rId20" Type="http://schemas.openxmlformats.org/officeDocument/2006/relationships/tags" Target="../tags/tag266.xml"/><Relationship Id="rId2" Type="http://schemas.openxmlformats.org/officeDocument/2006/relationships/tags" Target="../tags/tag248.xml"/><Relationship Id="rId19" Type="http://schemas.openxmlformats.org/officeDocument/2006/relationships/tags" Target="../tags/tag265.xml"/><Relationship Id="rId18" Type="http://schemas.openxmlformats.org/officeDocument/2006/relationships/tags" Target="../tags/tag264.xml"/><Relationship Id="rId17" Type="http://schemas.openxmlformats.org/officeDocument/2006/relationships/tags" Target="../tags/tag263.xml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8" Type="http://schemas.openxmlformats.org/officeDocument/2006/relationships/tags" Target="../tags/tag302.xml"/><Relationship Id="rId27" Type="http://schemas.openxmlformats.org/officeDocument/2006/relationships/tags" Target="../tags/tag301.xml"/><Relationship Id="rId26" Type="http://schemas.openxmlformats.org/officeDocument/2006/relationships/tags" Target="../tags/tag300.xml"/><Relationship Id="rId25" Type="http://schemas.openxmlformats.org/officeDocument/2006/relationships/tags" Target="../tags/tag299.xml"/><Relationship Id="rId24" Type="http://schemas.openxmlformats.org/officeDocument/2006/relationships/tags" Target="../tags/tag298.xml"/><Relationship Id="rId23" Type="http://schemas.openxmlformats.org/officeDocument/2006/relationships/tags" Target="../tags/tag297.xml"/><Relationship Id="rId22" Type="http://schemas.openxmlformats.org/officeDocument/2006/relationships/tags" Target="../tags/tag296.xml"/><Relationship Id="rId21" Type="http://schemas.openxmlformats.org/officeDocument/2006/relationships/tags" Target="../tags/tag295.xml"/><Relationship Id="rId20" Type="http://schemas.openxmlformats.org/officeDocument/2006/relationships/tags" Target="../tags/tag294.xml"/><Relationship Id="rId2" Type="http://schemas.openxmlformats.org/officeDocument/2006/relationships/tags" Target="../tags/tag276.xml"/><Relationship Id="rId19" Type="http://schemas.openxmlformats.org/officeDocument/2006/relationships/tags" Target="../tags/tag293.xml"/><Relationship Id="rId18" Type="http://schemas.openxmlformats.org/officeDocument/2006/relationships/tags" Target="../tags/tag292.xml"/><Relationship Id="rId17" Type="http://schemas.openxmlformats.org/officeDocument/2006/relationships/tags" Target="../tags/tag291.xml"/><Relationship Id="rId16" Type="http://schemas.openxmlformats.org/officeDocument/2006/relationships/tags" Target="../tags/tag290.xml"/><Relationship Id="rId15" Type="http://schemas.openxmlformats.org/officeDocument/2006/relationships/tags" Target="../tags/tag289.xml"/><Relationship Id="rId14" Type="http://schemas.openxmlformats.org/officeDocument/2006/relationships/tags" Target="../tags/tag288.xml"/><Relationship Id="rId13" Type="http://schemas.openxmlformats.org/officeDocument/2006/relationships/tags" Target="../tags/tag287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0795"/>
            <a:ext cx="12192000" cy="6925310"/>
          </a:xfrm>
          <a:prstGeom prst="rect">
            <a:avLst/>
          </a:prstGeom>
        </p:spPr>
      </p:pic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955762" y="1113240"/>
            <a:ext cx="760095" cy="76009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椭圆 20"/>
          <p:cNvSpPr/>
          <p:nvPr>
            <p:custDataLst>
              <p:tags r:id="rId5"/>
            </p:custDataLst>
          </p:nvPr>
        </p:nvSpPr>
        <p:spPr>
          <a:xfrm>
            <a:off x="5926455" y="4786630"/>
            <a:ext cx="363855" cy="36385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4" name="等腰三角形 123"/>
          <p:cNvSpPr/>
          <p:nvPr>
            <p:custDataLst>
              <p:tags r:id="rId6"/>
            </p:custDataLst>
          </p:nvPr>
        </p:nvSpPr>
        <p:spPr>
          <a:xfrm rot="18532536" flipH="1">
            <a:off x="7615555" y="2829560"/>
            <a:ext cx="501015" cy="273685"/>
          </a:xfrm>
          <a:prstGeom prst="triangle">
            <a:avLst>
              <a:gd name="adj" fmla="val 85088"/>
            </a:avLst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5" name="椭圆 124"/>
          <p:cNvSpPr/>
          <p:nvPr>
            <p:custDataLst>
              <p:tags r:id="rId7"/>
            </p:custDataLst>
          </p:nvPr>
        </p:nvSpPr>
        <p:spPr>
          <a:xfrm>
            <a:off x="7865745" y="2379980"/>
            <a:ext cx="128270" cy="12827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0" name="矩形 139"/>
          <p:cNvSpPr/>
          <p:nvPr>
            <p:custDataLst>
              <p:tags r:id="rId11"/>
            </p:custDataLst>
          </p:nvPr>
        </p:nvSpPr>
        <p:spPr>
          <a:xfrm>
            <a:off x="1096429" y="1544955"/>
            <a:ext cx="10009505" cy="417385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等腰三角形 10"/>
          <p:cNvSpPr/>
          <p:nvPr>
            <p:custDataLst>
              <p:tags r:id="rId12"/>
            </p:custDataLst>
          </p:nvPr>
        </p:nvSpPr>
        <p:spPr>
          <a:xfrm rot="3891175">
            <a:off x="9565640" y="1680210"/>
            <a:ext cx="824865" cy="711200"/>
          </a:xfrm>
          <a:prstGeom prst="triangle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7" name="椭圆 56"/>
          <p:cNvSpPr/>
          <p:nvPr>
            <p:custDataLst>
              <p:tags r:id="rId13"/>
            </p:custDataLst>
          </p:nvPr>
        </p:nvSpPr>
        <p:spPr>
          <a:xfrm>
            <a:off x="3250362" y="5181067"/>
            <a:ext cx="231140" cy="23114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6" name="任意多边形 65"/>
          <p:cNvSpPr/>
          <p:nvPr>
            <p:custDataLst>
              <p:tags r:id="rId14"/>
            </p:custDataLst>
          </p:nvPr>
        </p:nvSpPr>
        <p:spPr>
          <a:xfrm>
            <a:off x="1441450" y="1569720"/>
            <a:ext cx="1099185" cy="1189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1" h="1873">
                <a:moveTo>
                  <a:pt x="0" y="0"/>
                </a:moveTo>
                <a:lnTo>
                  <a:pt x="183" y="0"/>
                </a:lnTo>
                <a:lnTo>
                  <a:pt x="183" y="1873"/>
                </a:lnTo>
                <a:lnTo>
                  <a:pt x="0" y="1873"/>
                </a:lnTo>
                <a:lnTo>
                  <a:pt x="0" y="0"/>
                </a:lnTo>
                <a:close/>
                <a:moveTo>
                  <a:pt x="377" y="0"/>
                </a:moveTo>
                <a:lnTo>
                  <a:pt x="560" y="0"/>
                </a:lnTo>
                <a:lnTo>
                  <a:pt x="560" y="1873"/>
                </a:lnTo>
                <a:lnTo>
                  <a:pt x="377" y="1873"/>
                </a:lnTo>
                <a:lnTo>
                  <a:pt x="377" y="0"/>
                </a:lnTo>
                <a:close/>
                <a:moveTo>
                  <a:pt x="778" y="0"/>
                </a:moveTo>
                <a:lnTo>
                  <a:pt x="961" y="0"/>
                </a:lnTo>
                <a:lnTo>
                  <a:pt x="961" y="1873"/>
                </a:lnTo>
                <a:lnTo>
                  <a:pt x="778" y="1873"/>
                </a:lnTo>
                <a:lnTo>
                  <a:pt x="778" y="0"/>
                </a:lnTo>
                <a:close/>
                <a:moveTo>
                  <a:pt x="1155" y="0"/>
                </a:moveTo>
                <a:lnTo>
                  <a:pt x="1338" y="0"/>
                </a:lnTo>
                <a:lnTo>
                  <a:pt x="1338" y="1873"/>
                </a:lnTo>
                <a:lnTo>
                  <a:pt x="1155" y="1873"/>
                </a:lnTo>
                <a:lnTo>
                  <a:pt x="1155" y="0"/>
                </a:lnTo>
                <a:close/>
                <a:moveTo>
                  <a:pt x="1548" y="0"/>
                </a:moveTo>
                <a:lnTo>
                  <a:pt x="1731" y="0"/>
                </a:lnTo>
                <a:lnTo>
                  <a:pt x="1731" y="1873"/>
                </a:lnTo>
                <a:lnTo>
                  <a:pt x="1548" y="1873"/>
                </a:lnTo>
                <a:lnTo>
                  <a:pt x="154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7" name="任意多边形 106"/>
          <p:cNvSpPr/>
          <p:nvPr>
            <p:custDataLst>
              <p:tags r:id="rId15"/>
            </p:custDataLst>
          </p:nvPr>
        </p:nvSpPr>
        <p:spPr>
          <a:xfrm>
            <a:off x="8011795" y="5029193"/>
            <a:ext cx="1529087" cy="25718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408" h="405">
                <a:moveTo>
                  <a:pt x="0" y="46"/>
                </a:moveTo>
                <a:cubicBezTo>
                  <a:pt x="0" y="20"/>
                  <a:pt x="20" y="0"/>
                  <a:pt x="46" y="0"/>
                </a:cubicBezTo>
                <a:cubicBezTo>
                  <a:pt x="71" y="0"/>
                  <a:pt x="91" y="20"/>
                  <a:pt x="91" y="46"/>
                </a:cubicBezTo>
                <a:cubicBezTo>
                  <a:pt x="91" y="71"/>
                  <a:pt x="71" y="91"/>
                  <a:pt x="46" y="91"/>
                </a:cubicBezTo>
                <a:cubicBezTo>
                  <a:pt x="20" y="91"/>
                  <a:pt x="0" y="71"/>
                  <a:pt x="0" y="46"/>
                </a:cubicBezTo>
                <a:close/>
                <a:moveTo>
                  <a:pt x="142" y="46"/>
                </a:moveTo>
                <a:cubicBezTo>
                  <a:pt x="142" y="20"/>
                  <a:pt x="162" y="0"/>
                  <a:pt x="188" y="0"/>
                </a:cubicBezTo>
                <a:cubicBezTo>
                  <a:pt x="213" y="0"/>
                  <a:pt x="233" y="20"/>
                  <a:pt x="233" y="46"/>
                </a:cubicBezTo>
                <a:cubicBezTo>
                  <a:pt x="233" y="71"/>
                  <a:pt x="213" y="91"/>
                  <a:pt x="188" y="91"/>
                </a:cubicBezTo>
                <a:cubicBezTo>
                  <a:pt x="162" y="91"/>
                  <a:pt x="142" y="71"/>
                  <a:pt x="142" y="46"/>
                </a:cubicBezTo>
                <a:close/>
                <a:moveTo>
                  <a:pt x="286" y="46"/>
                </a:moveTo>
                <a:cubicBezTo>
                  <a:pt x="286" y="20"/>
                  <a:pt x="306" y="0"/>
                  <a:pt x="332" y="0"/>
                </a:cubicBezTo>
                <a:cubicBezTo>
                  <a:pt x="357" y="0"/>
                  <a:pt x="377" y="20"/>
                  <a:pt x="377" y="46"/>
                </a:cubicBezTo>
                <a:cubicBezTo>
                  <a:pt x="377" y="71"/>
                  <a:pt x="357" y="91"/>
                  <a:pt x="332" y="91"/>
                </a:cubicBezTo>
                <a:cubicBezTo>
                  <a:pt x="306" y="91"/>
                  <a:pt x="286" y="71"/>
                  <a:pt x="286" y="46"/>
                </a:cubicBezTo>
                <a:close/>
                <a:moveTo>
                  <a:pt x="430" y="46"/>
                </a:moveTo>
                <a:cubicBezTo>
                  <a:pt x="430" y="20"/>
                  <a:pt x="450" y="0"/>
                  <a:pt x="476" y="0"/>
                </a:cubicBezTo>
                <a:cubicBezTo>
                  <a:pt x="501" y="0"/>
                  <a:pt x="521" y="20"/>
                  <a:pt x="521" y="46"/>
                </a:cubicBezTo>
                <a:cubicBezTo>
                  <a:pt x="521" y="71"/>
                  <a:pt x="501" y="91"/>
                  <a:pt x="476" y="91"/>
                </a:cubicBezTo>
                <a:cubicBezTo>
                  <a:pt x="450" y="91"/>
                  <a:pt x="430" y="71"/>
                  <a:pt x="430" y="46"/>
                </a:cubicBezTo>
                <a:close/>
                <a:moveTo>
                  <a:pt x="576" y="34"/>
                </a:moveTo>
                <a:cubicBezTo>
                  <a:pt x="582" y="9"/>
                  <a:pt x="607" y="-5"/>
                  <a:pt x="631" y="2"/>
                </a:cubicBezTo>
                <a:cubicBezTo>
                  <a:pt x="656" y="8"/>
                  <a:pt x="670" y="33"/>
                  <a:pt x="663" y="57"/>
                </a:cubicBezTo>
                <a:cubicBezTo>
                  <a:pt x="657" y="82"/>
                  <a:pt x="632" y="96"/>
                  <a:pt x="608" y="89"/>
                </a:cubicBezTo>
                <a:cubicBezTo>
                  <a:pt x="583" y="83"/>
                  <a:pt x="569" y="58"/>
                  <a:pt x="576" y="34"/>
                </a:cubicBezTo>
                <a:close/>
                <a:moveTo>
                  <a:pt x="734" y="34"/>
                </a:moveTo>
                <a:cubicBezTo>
                  <a:pt x="740" y="9"/>
                  <a:pt x="765" y="-5"/>
                  <a:pt x="789" y="2"/>
                </a:cubicBezTo>
                <a:cubicBezTo>
                  <a:pt x="814" y="8"/>
                  <a:pt x="828" y="33"/>
                  <a:pt x="821" y="57"/>
                </a:cubicBezTo>
                <a:cubicBezTo>
                  <a:pt x="815" y="82"/>
                  <a:pt x="790" y="96"/>
                  <a:pt x="766" y="89"/>
                </a:cubicBezTo>
                <a:cubicBezTo>
                  <a:pt x="741" y="83"/>
                  <a:pt x="727" y="58"/>
                  <a:pt x="734" y="34"/>
                </a:cubicBezTo>
                <a:close/>
                <a:moveTo>
                  <a:pt x="889" y="34"/>
                </a:moveTo>
                <a:cubicBezTo>
                  <a:pt x="895" y="9"/>
                  <a:pt x="920" y="-5"/>
                  <a:pt x="944" y="2"/>
                </a:cubicBezTo>
                <a:cubicBezTo>
                  <a:pt x="969" y="8"/>
                  <a:pt x="983" y="33"/>
                  <a:pt x="976" y="57"/>
                </a:cubicBezTo>
                <a:cubicBezTo>
                  <a:pt x="970" y="82"/>
                  <a:pt x="945" y="96"/>
                  <a:pt x="921" y="89"/>
                </a:cubicBezTo>
                <a:cubicBezTo>
                  <a:pt x="896" y="83"/>
                  <a:pt x="882" y="58"/>
                  <a:pt x="889" y="34"/>
                </a:cubicBezTo>
                <a:close/>
                <a:moveTo>
                  <a:pt x="1042" y="34"/>
                </a:moveTo>
                <a:cubicBezTo>
                  <a:pt x="1048" y="9"/>
                  <a:pt x="1073" y="-5"/>
                  <a:pt x="1097" y="2"/>
                </a:cubicBezTo>
                <a:cubicBezTo>
                  <a:pt x="1122" y="8"/>
                  <a:pt x="1136" y="33"/>
                  <a:pt x="1129" y="57"/>
                </a:cubicBezTo>
                <a:cubicBezTo>
                  <a:pt x="1123" y="82"/>
                  <a:pt x="1098" y="96"/>
                  <a:pt x="1074" y="89"/>
                </a:cubicBezTo>
                <a:cubicBezTo>
                  <a:pt x="1049" y="83"/>
                  <a:pt x="1035" y="58"/>
                  <a:pt x="1042" y="34"/>
                </a:cubicBezTo>
                <a:close/>
                <a:moveTo>
                  <a:pt x="1192" y="34"/>
                </a:moveTo>
                <a:cubicBezTo>
                  <a:pt x="1198" y="9"/>
                  <a:pt x="1223" y="-5"/>
                  <a:pt x="1247" y="2"/>
                </a:cubicBezTo>
                <a:cubicBezTo>
                  <a:pt x="1272" y="8"/>
                  <a:pt x="1286" y="33"/>
                  <a:pt x="1279" y="57"/>
                </a:cubicBezTo>
                <a:cubicBezTo>
                  <a:pt x="1273" y="82"/>
                  <a:pt x="1248" y="96"/>
                  <a:pt x="1224" y="89"/>
                </a:cubicBezTo>
                <a:cubicBezTo>
                  <a:pt x="1199" y="83"/>
                  <a:pt x="1185" y="58"/>
                  <a:pt x="1192" y="34"/>
                </a:cubicBezTo>
                <a:close/>
                <a:moveTo>
                  <a:pt x="1347" y="34"/>
                </a:moveTo>
                <a:cubicBezTo>
                  <a:pt x="1353" y="9"/>
                  <a:pt x="1378" y="-5"/>
                  <a:pt x="1402" y="2"/>
                </a:cubicBezTo>
                <a:cubicBezTo>
                  <a:pt x="1427" y="8"/>
                  <a:pt x="1441" y="33"/>
                  <a:pt x="1434" y="57"/>
                </a:cubicBezTo>
                <a:cubicBezTo>
                  <a:pt x="1428" y="82"/>
                  <a:pt x="1403" y="96"/>
                  <a:pt x="1379" y="89"/>
                </a:cubicBezTo>
                <a:cubicBezTo>
                  <a:pt x="1354" y="83"/>
                  <a:pt x="1340" y="58"/>
                  <a:pt x="1347" y="34"/>
                </a:cubicBezTo>
                <a:close/>
                <a:moveTo>
                  <a:pt x="1502" y="34"/>
                </a:moveTo>
                <a:cubicBezTo>
                  <a:pt x="1508" y="9"/>
                  <a:pt x="1533" y="-5"/>
                  <a:pt x="1557" y="2"/>
                </a:cubicBezTo>
                <a:cubicBezTo>
                  <a:pt x="1582" y="8"/>
                  <a:pt x="1596" y="33"/>
                  <a:pt x="1589" y="57"/>
                </a:cubicBezTo>
                <a:cubicBezTo>
                  <a:pt x="1583" y="82"/>
                  <a:pt x="1558" y="96"/>
                  <a:pt x="1534" y="89"/>
                </a:cubicBezTo>
                <a:cubicBezTo>
                  <a:pt x="1509" y="83"/>
                  <a:pt x="1495" y="58"/>
                  <a:pt x="1502" y="34"/>
                </a:cubicBezTo>
                <a:close/>
                <a:moveTo>
                  <a:pt x="1658" y="34"/>
                </a:moveTo>
                <a:cubicBezTo>
                  <a:pt x="1664" y="9"/>
                  <a:pt x="1689" y="-5"/>
                  <a:pt x="1713" y="2"/>
                </a:cubicBezTo>
                <a:cubicBezTo>
                  <a:pt x="1738" y="8"/>
                  <a:pt x="1752" y="33"/>
                  <a:pt x="1745" y="57"/>
                </a:cubicBezTo>
                <a:cubicBezTo>
                  <a:pt x="1739" y="82"/>
                  <a:pt x="1714" y="96"/>
                  <a:pt x="1690" y="89"/>
                </a:cubicBezTo>
                <a:cubicBezTo>
                  <a:pt x="1665" y="83"/>
                  <a:pt x="1651" y="58"/>
                  <a:pt x="1658" y="34"/>
                </a:cubicBezTo>
                <a:close/>
                <a:moveTo>
                  <a:pt x="1817" y="34"/>
                </a:moveTo>
                <a:cubicBezTo>
                  <a:pt x="1823" y="9"/>
                  <a:pt x="1848" y="-5"/>
                  <a:pt x="1872" y="2"/>
                </a:cubicBezTo>
                <a:cubicBezTo>
                  <a:pt x="1897" y="8"/>
                  <a:pt x="1911" y="33"/>
                  <a:pt x="1904" y="57"/>
                </a:cubicBezTo>
                <a:cubicBezTo>
                  <a:pt x="1898" y="82"/>
                  <a:pt x="1873" y="96"/>
                  <a:pt x="1849" y="89"/>
                </a:cubicBezTo>
                <a:cubicBezTo>
                  <a:pt x="1824" y="83"/>
                  <a:pt x="1810" y="58"/>
                  <a:pt x="1817" y="34"/>
                </a:cubicBezTo>
                <a:close/>
                <a:moveTo>
                  <a:pt x="1974" y="34"/>
                </a:moveTo>
                <a:cubicBezTo>
                  <a:pt x="1980" y="9"/>
                  <a:pt x="2005" y="-5"/>
                  <a:pt x="2029" y="2"/>
                </a:cubicBezTo>
                <a:cubicBezTo>
                  <a:pt x="2054" y="8"/>
                  <a:pt x="2068" y="33"/>
                  <a:pt x="2061" y="57"/>
                </a:cubicBezTo>
                <a:cubicBezTo>
                  <a:pt x="2055" y="82"/>
                  <a:pt x="2030" y="96"/>
                  <a:pt x="2006" y="89"/>
                </a:cubicBezTo>
                <a:cubicBezTo>
                  <a:pt x="1981" y="83"/>
                  <a:pt x="1967" y="58"/>
                  <a:pt x="1974" y="34"/>
                </a:cubicBezTo>
                <a:close/>
                <a:moveTo>
                  <a:pt x="2147" y="34"/>
                </a:moveTo>
                <a:cubicBezTo>
                  <a:pt x="2153" y="9"/>
                  <a:pt x="2178" y="-5"/>
                  <a:pt x="2202" y="2"/>
                </a:cubicBezTo>
                <a:cubicBezTo>
                  <a:pt x="2227" y="8"/>
                  <a:pt x="2241" y="33"/>
                  <a:pt x="2234" y="57"/>
                </a:cubicBezTo>
                <a:cubicBezTo>
                  <a:pt x="2228" y="82"/>
                  <a:pt x="2203" y="96"/>
                  <a:pt x="2179" y="89"/>
                </a:cubicBezTo>
                <a:cubicBezTo>
                  <a:pt x="2154" y="83"/>
                  <a:pt x="2140" y="58"/>
                  <a:pt x="2147" y="34"/>
                </a:cubicBezTo>
                <a:close/>
                <a:moveTo>
                  <a:pt x="2319" y="34"/>
                </a:moveTo>
                <a:cubicBezTo>
                  <a:pt x="2325" y="9"/>
                  <a:pt x="2350" y="-5"/>
                  <a:pt x="2374" y="2"/>
                </a:cubicBezTo>
                <a:cubicBezTo>
                  <a:pt x="2399" y="8"/>
                  <a:pt x="2413" y="33"/>
                  <a:pt x="2406" y="57"/>
                </a:cubicBezTo>
                <a:cubicBezTo>
                  <a:pt x="2400" y="82"/>
                  <a:pt x="2375" y="96"/>
                  <a:pt x="2351" y="89"/>
                </a:cubicBezTo>
                <a:cubicBezTo>
                  <a:pt x="2326" y="83"/>
                  <a:pt x="2312" y="58"/>
                  <a:pt x="2319" y="34"/>
                </a:cubicBezTo>
                <a:close/>
                <a:moveTo>
                  <a:pt x="0" y="192"/>
                </a:moveTo>
                <a:cubicBezTo>
                  <a:pt x="0" y="166"/>
                  <a:pt x="20" y="146"/>
                  <a:pt x="46" y="146"/>
                </a:cubicBezTo>
                <a:cubicBezTo>
                  <a:pt x="71" y="146"/>
                  <a:pt x="91" y="166"/>
                  <a:pt x="91" y="192"/>
                </a:cubicBezTo>
                <a:cubicBezTo>
                  <a:pt x="91" y="217"/>
                  <a:pt x="71" y="237"/>
                  <a:pt x="46" y="237"/>
                </a:cubicBezTo>
                <a:cubicBezTo>
                  <a:pt x="20" y="237"/>
                  <a:pt x="0" y="217"/>
                  <a:pt x="0" y="192"/>
                </a:cubicBezTo>
                <a:close/>
                <a:moveTo>
                  <a:pt x="142" y="192"/>
                </a:moveTo>
                <a:cubicBezTo>
                  <a:pt x="142" y="166"/>
                  <a:pt x="162" y="146"/>
                  <a:pt x="188" y="146"/>
                </a:cubicBezTo>
                <a:cubicBezTo>
                  <a:pt x="213" y="146"/>
                  <a:pt x="233" y="166"/>
                  <a:pt x="233" y="192"/>
                </a:cubicBezTo>
                <a:cubicBezTo>
                  <a:pt x="233" y="217"/>
                  <a:pt x="213" y="237"/>
                  <a:pt x="188" y="237"/>
                </a:cubicBezTo>
                <a:cubicBezTo>
                  <a:pt x="162" y="237"/>
                  <a:pt x="142" y="217"/>
                  <a:pt x="142" y="192"/>
                </a:cubicBezTo>
                <a:close/>
                <a:moveTo>
                  <a:pt x="286" y="192"/>
                </a:moveTo>
                <a:cubicBezTo>
                  <a:pt x="286" y="166"/>
                  <a:pt x="306" y="146"/>
                  <a:pt x="332" y="146"/>
                </a:cubicBezTo>
                <a:cubicBezTo>
                  <a:pt x="357" y="146"/>
                  <a:pt x="377" y="166"/>
                  <a:pt x="377" y="192"/>
                </a:cubicBezTo>
                <a:cubicBezTo>
                  <a:pt x="377" y="217"/>
                  <a:pt x="357" y="237"/>
                  <a:pt x="332" y="237"/>
                </a:cubicBezTo>
                <a:cubicBezTo>
                  <a:pt x="306" y="237"/>
                  <a:pt x="286" y="217"/>
                  <a:pt x="286" y="192"/>
                </a:cubicBezTo>
                <a:close/>
                <a:moveTo>
                  <a:pt x="430" y="192"/>
                </a:moveTo>
                <a:cubicBezTo>
                  <a:pt x="430" y="166"/>
                  <a:pt x="450" y="146"/>
                  <a:pt x="476" y="146"/>
                </a:cubicBezTo>
                <a:cubicBezTo>
                  <a:pt x="501" y="146"/>
                  <a:pt x="521" y="166"/>
                  <a:pt x="521" y="192"/>
                </a:cubicBezTo>
                <a:cubicBezTo>
                  <a:pt x="521" y="217"/>
                  <a:pt x="501" y="237"/>
                  <a:pt x="476" y="237"/>
                </a:cubicBezTo>
                <a:cubicBezTo>
                  <a:pt x="450" y="237"/>
                  <a:pt x="430" y="217"/>
                  <a:pt x="430" y="192"/>
                </a:cubicBezTo>
                <a:close/>
                <a:moveTo>
                  <a:pt x="576" y="180"/>
                </a:moveTo>
                <a:cubicBezTo>
                  <a:pt x="582" y="155"/>
                  <a:pt x="607" y="141"/>
                  <a:pt x="631" y="148"/>
                </a:cubicBezTo>
                <a:cubicBezTo>
                  <a:pt x="656" y="154"/>
                  <a:pt x="670" y="179"/>
                  <a:pt x="663" y="203"/>
                </a:cubicBezTo>
                <a:cubicBezTo>
                  <a:pt x="657" y="228"/>
                  <a:pt x="632" y="242"/>
                  <a:pt x="608" y="235"/>
                </a:cubicBezTo>
                <a:cubicBezTo>
                  <a:pt x="583" y="229"/>
                  <a:pt x="569" y="204"/>
                  <a:pt x="576" y="180"/>
                </a:cubicBezTo>
                <a:close/>
                <a:moveTo>
                  <a:pt x="734" y="180"/>
                </a:moveTo>
                <a:cubicBezTo>
                  <a:pt x="740" y="155"/>
                  <a:pt x="765" y="141"/>
                  <a:pt x="789" y="148"/>
                </a:cubicBezTo>
                <a:cubicBezTo>
                  <a:pt x="814" y="154"/>
                  <a:pt x="828" y="179"/>
                  <a:pt x="821" y="203"/>
                </a:cubicBezTo>
                <a:cubicBezTo>
                  <a:pt x="815" y="228"/>
                  <a:pt x="790" y="242"/>
                  <a:pt x="766" y="235"/>
                </a:cubicBezTo>
                <a:cubicBezTo>
                  <a:pt x="741" y="229"/>
                  <a:pt x="727" y="204"/>
                  <a:pt x="734" y="180"/>
                </a:cubicBezTo>
                <a:close/>
                <a:moveTo>
                  <a:pt x="889" y="180"/>
                </a:moveTo>
                <a:cubicBezTo>
                  <a:pt x="895" y="155"/>
                  <a:pt x="920" y="141"/>
                  <a:pt x="944" y="148"/>
                </a:cubicBezTo>
                <a:cubicBezTo>
                  <a:pt x="969" y="154"/>
                  <a:pt x="983" y="179"/>
                  <a:pt x="976" y="203"/>
                </a:cubicBezTo>
                <a:cubicBezTo>
                  <a:pt x="970" y="228"/>
                  <a:pt x="945" y="242"/>
                  <a:pt x="921" y="235"/>
                </a:cubicBezTo>
                <a:cubicBezTo>
                  <a:pt x="896" y="229"/>
                  <a:pt x="882" y="204"/>
                  <a:pt x="889" y="180"/>
                </a:cubicBezTo>
                <a:close/>
                <a:moveTo>
                  <a:pt x="1042" y="180"/>
                </a:moveTo>
                <a:cubicBezTo>
                  <a:pt x="1048" y="155"/>
                  <a:pt x="1073" y="141"/>
                  <a:pt x="1097" y="148"/>
                </a:cubicBezTo>
                <a:cubicBezTo>
                  <a:pt x="1122" y="154"/>
                  <a:pt x="1136" y="179"/>
                  <a:pt x="1129" y="203"/>
                </a:cubicBezTo>
                <a:cubicBezTo>
                  <a:pt x="1123" y="228"/>
                  <a:pt x="1098" y="242"/>
                  <a:pt x="1074" y="235"/>
                </a:cubicBezTo>
                <a:cubicBezTo>
                  <a:pt x="1049" y="229"/>
                  <a:pt x="1035" y="204"/>
                  <a:pt x="1042" y="180"/>
                </a:cubicBezTo>
                <a:close/>
                <a:moveTo>
                  <a:pt x="1192" y="180"/>
                </a:moveTo>
                <a:cubicBezTo>
                  <a:pt x="1198" y="155"/>
                  <a:pt x="1223" y="141"/>
                  <a:pt x="1247" y="148"/>
                </a:cubicBezTo>
                <a:cubicBezTo>
                  <a:pt x="1272" y="154"/>
                  <a:pt x="1286" y="179"/>
                  <a:pt x="1279" y="203"/>
                </a:cubicBezTo>
                <a:cubicBezTo>
                  <a:pt x="1273" y="228"/>
                  <a:pt x="1248" y="242"/>
                  <a:pt x="1224" y="235"/>
                </a:cubicBezTo>
                <a:cubicBezTo>
                  <a:pt x="1199" y="229"/>
                  <a:pt x="1185" y="204"/>
                  <a:pt x="1192" y="180"/>
                </a:cubicBezTo>
                <a:close/>
                <a:moveTo>
                  <a:pt x="1347" y="180"/>
                </a:moveTo>
                <a:cubicBezTo>
                  <a:pt x="1353" y="155"/>
                  <a:pt x="1378" y="141"/>
                  <a:pt x="1402" y="148"/>
                </a:cubicBezTo>
                <a:cubicBezTo>
                  <a:pt x="1427" y="154"/>
                  <a:pt x="1441" y="179"/>
                  <a:pt x="1434" y="203"/>
                </a:cubicBezTo>
                <a:cubicBezTo>
                  <a:pt x="1428" y="228"/>
                  <a:pt x="1403" y="242"/>
                  <a:pt x="1379" y="235"/>
                </a:cubicBezTo>
                <a:cubicBezTo>
                  <a:pt x="1354" y="229"/>
                  <a:pt x="1340" y="204"/>
                  <a:pt x="1347" y="180"/>
                </a:cubicBezTo>
                <a:close/>
                <a:moveTo>
                  <a:pt x="1502" y="180"/>
                </a:moveTo>
                <a:cubicBezTo>
                  <a:pt x="1508" y="155"/>
                  <a:pt x="1533" y="141"/>
                  <a:pt x="1557" y="148"/>
                </a:cubicBezTo>
                <a:cubicBezTo>
                  <a:pt x="1582" y="154"/>
                  <a:pt x="1596" y="179"/>
                  <a:pt x="1589" y="203"/>
                </a:cubicBezTo>
                <a:cubicBezTo>
                  <a:pt x="1583" y="228"/>
                  <a:pt x="1558" y="242"/>
                  <a:pt x="1534" y="235"/>
                </a:cubicBezTo>
                <a:cubicBezTo>
                  <a:pt x="1509" y="229"/>
                  <a:pt x="1495" y="204"/>
                  <a:pt x="1502" y="180"/>
                </a:cubicBezTo>
                <a:close/>
                <a:moveTo>
                  <a:pt x="1658" y="180"/>
                </a:moveTo>
                <a:cubicBezTo>
                  <a:pt x="1664" y="155"/>
                  <a:pt x="1689" y="141"/>
                  <a:pt x="1713" y="148"/>
                </a:cubicBezTo>
                <a:cubicBezTo>
                  <a:pt x="1738" y="154"/>
                  <a:pt x="1752" y="179"/>
                  <a:pt x="1745" y="203"/>
                </a:cubicBezTo>
                <a:cubicBezTo>
                  <a:pt x="1739" y="228"/>
                  <a:pt x="1714" y="242"/>
                  <a:pt x="1690" y="235"/>
                </a:cubicBezTo>
                <a:cubicBezTo>
                  <a:pt x="1665" y="229"/>
                  <a:pt x="1651" y="204"/>
                  <a:pt x="1658" y="180"/>
                </a:cubicBezTo>
                <a:close/>
                <a:moveTo>
                  <a:pt x="1817" y="180"/>
                </a:moveTo>
                <a:cubicBezTo>
                  <a:pt x="1823" y="155"/>
                  <a:pt x="1848" y="141"/>
                  <a:pt x="1872" y="148"/>
                </a:cubicBezTo>
                <a:cubicBezTo>
                  <a:pt x="1897" y="154"/>
                  <a:pt x="1911" y="179"/>
                  <a:pt x="1904" y="203"/>
                </a:cubicBezTo>
                <a:cubicBezTo>
                  <a:pt x="1898" y="228"/>
                  <a:pt x="1873" y="242"/>
                  <a:pt x="1849" y="235"/>
                </a:cubicBezTo>
                <a:cubicBezTo>
                  <a:pt x="1824" y="229"/>
                  <a:pt x="1810" y="204"/>
                  <a:pt x="1817" y="180"/>
                </a:cubicBezTo>
                <a:close/>
                <a:moveTo>
                  <a:pt x="1974" y="180"/>
                </a:moveTo>
                <a:cubicBezTo>
                  <a:pt x="1980" y="155"/>
                  <a:pt x="2005" y="141"/>
                  <a:pt x="2029" y="148"/>
                </a:cubicBezTo>
                <a:cubicBezTo>
                  <a:pt x="2054" y="154"/>
                  <a:pt x="2068" y="179"/>
                  <a:pt x="2061" y="203"/>
                </a:cubicBezTo>
                <a:cubicBezTo>
                  <a:pt x="2055" y="228"/>
                  <a:pt x="2030" y="242"/>
                  <a:pt x="2006" y="235"/>
                </a:cubicBezTo>
                <a:cubicBezTo>
                  <a:pt x="1981" y="229"/>
                  <a:pt x="1967" y="204"/>
                  <a:pt x="1974" y="180"/>
                </a:cubicBezTo>
                <a:close/>
                <a:moveTo>
                  <a:pt x="2147" y="180"/>
                </a:moveTo>
                <a:cubicBezTo>
                  <a:pt x="2153" y="155"/>
                  <a:pt x="2178" y="141"/>
                  <a:pt x="2202" y="148"/>
                </a:cubicBezTo>
                <a:cubicBezTo>
                  <a:pt x="2227" y="154"/>
                  <a:pt x="2241" y="179"/>
                  <a:pt x="2234" y="203"/>
                </a:cubicBezTo>
                <a:cubicBezTo>
                  <a:pt x="2228" y="228"/>
                  <a:pt x="2203" y="242"/>
                  <a:pt x="2179" y="235"/>
                </a:cubicBezTo>
                <a:cubicBezTo>
                  <a:pt x="2154" y="229"/>
                  <a:pt x="2140" y="204"/>
                  <a:pt x="2147" y="180"/>
                </a:cubicBezTo>
                <a:close/>
                <a:moveTo>
                  <a:pt x="2319" y="180"/>
                </a:moveTo>
                <a:cubicBezTo>
                  <a:pt x="2325" y="155"/>
                  <a:pt x="2350" y="141"/>
                  <a:pt x="2374" y="148"/>
                </a:cubicBezTo>
                <a:cubicBezTo>
                  <a:pt x="2399" y="154"/>
                  <a:pt x="2413" y="179"/>
                  <a:pt x="2406" y="203"/>
                </a:cubicBezTo>
                <a:cubicBezTo>
                  <a:pt x="2400" y="228"/>
                  <a:pt x="2375" y="242"/>
                  <a:pt x="2351" y="235"/>
                </a:cubicBezTo>
                <a:cubicBezTo>
                  <a:pt x="2326" y="229"/>
                  <a:pt x="2312" y="204"/>
                  <a:pt x="2319" y="180"/>
                </a:cubicBezTo>
                <a:close/>
                <a:moveTo>
                  <a:pt x="0" y="360"/>
                </a:moveTo>
                <a:cubicBezTo>
                  <a:pt x="0" y="334"/>
                  <a:pt x="20" y="314"/>
                  <a:pt x="46" y="314"/>
                </a:cubicBezTo>
                <a:cubicBezTo>
                  <a:pt x="71" y="314"/>
                  <a:pt x="91" y="334"/>
                  <a:pt x="91" y="360"/>
                </a:cubicBezTo>
                <a:cubicBezTo>
                  <a:pt x="91" y="385"/>
                  <a:pt x="71" y="405"/>
                  <a:pt x="46" y="405"/>
                </a:cubicBezTo>
                <a:cubicBezTo>
                  <a:pt x="20" y="405"/>
                  <a:pt x="0" y="385"/>
                  <a:pt x="0" y="360"/>
                </a:cubicBezTo>
                <a:close/>
                <a:moveTo>
                  <a:pt x="142" y="360"/>
                </a:moveTo>
                <a:cubicBezTo>
                  <a:pt x="142" y="334"/>
                  <a:pt x="162" y="314"/>
                  <a:pt x="188" y="314"/>
                </a:cubicBezTo>
                <a:cubicBezTo>
                  <a:pt x="213" y="314"/>
                  <a:pt x="233" y="334"/>
                  <a:pt x="233" y="360"/>
                </a:cubicBezTo>
                <a:cubicBezTo>
                  <a:pt x="233" y="385"/>
                  <a:pt x="213" y="405"/>
                  <a:pt x="188" y="405"/>
                </a:cubicBezTo>
                <a:cubicBezTo>
                  <a:pt x="162" y="405"/>
                  <a:pt x="142" y="385"/>
                  <a:pt x="142" y="360"/>
                </a:cubicBezTo>
                <a:close/>
                <a:moveTo>
                  <a:pt x="286" y="360"/>
                </a:moveTo>
                <a:cubicBezTo>
                  <a:pt x="286" y="334"/>
                  <a:pt x="306" y="314"/>
                  <a:pt x="332" y="314"/>
                </a:cubicBezTo>
                <a:cubicBezTo>
                  <a:pt x="357" y="314"/>
                  <a:pt x="377" y="334"/>
                  <a:pt x="377" y="360"/>
                </a:cubicBezTo>
                <a:cubicBezTo>
                  <a:pt x="377" y="385"/>
                  <a:pt x="357" y="405"/>
                  <a:pt x="332" y="405"/>
                </a:cubicBezTo>
                <a:cubicBezTo>
                  <a:pt x="306" y="405"/>
                  <a:pt x="286" y="385"/>
                  <a:pt x="286" y="360"/>
                </a:cubicBezTo>
                <a:close/>
                <a:moveTo>
                  <a:pt x="430" y="360"/>
                </a:moveTo>
                <a:cubicBezTo>
                  <a:pt x="430" y="334"/>
                  <a:pt x="450" y="314"/>
                  <a:pt x="476" y="314"/>
                </a:cubicBezTo>
                <a:cubicBezTo>
                  <a:pt x="501" y="314"/>
                  <a:pt x="521" y="334"/>
                  <a:pt x="521" y="360"/>
                </a:cubicBezTo>
                <a:cubicBezTo>
                  <a:pt x="521" y="385"/>
                  <a:pt x="501" y="405"/>
                  <a:pt x="476" y="405"/>
                </a:cubicBezTo>
                <a:cubicBezTo>
                  <a:pt x="450" y="405"/>
                  <a:pt x="430" y="385"/>
                  <a:pt x="430" y="360"/>
                </a:cubicBezTo>
                <a:close/>
                <a:moveTo>
                  <a:pt x="576" y="348"/>
                </a:moveTo>
                <a:cubicBezTo>
                  <a:pt x="582" y="323"/>
                  <a:pt x="607" y="309"/>
                  <a:pt x="631" y="316"/>
                </a:cubicBezTo>
                <a:cubicBezTo>
                  <a:pt x="656" y="322"/>
                  <a:pt x="670" y="347"/>
                  <a:pt x="663" y="371"/>
                </a:cubicBezTo>
                <a:cubicBezTo>
                  <a:pt x="657" y="396"/>
                  <a:pt x="632" y="410"/>
                  <a:pt x="608" y="403"/>
                </a:cubicBezTo>
                <a:cubicBezTo>
                  <a:pt x="583" y="397"/>
                  <a:pt x="569" y="372"/>
                  <a:pt x="576" y="348"/>
                </a:cubicBezTo>
                <a:close/>
                <a:moveTo>
                  <a:pt x="734" y="348"/>
                </a:moveTo>
                <a:cubicBezTo>
                  <a:pt x="740" y="323"/>
                  <a:pt x="765" y="309"/>
                  <a:pt x="789" y="316"/>
                </a:cubicBezTo>
                <a:cubicBezTo>
                  <a:pt x="814" y="322"/>
                  <a:pt x="828" y="347"/>
                  <a:pt x="821" y="371"/>
                </a:cubicBezTo>
                <a:cubicBezTo>
                  <a:pt x="815" y="396"/>
                  <a:pt x="790" y="410"/>
                  <a:pt x="766" y="403"/>
                </a:cubicBezTo>
                <a:cubicBezTo>
                  <a:pt x="741" y="397"/>
                  <a:pt x="727" y="372"/>
                  <a:pt x="734" y="348"/>
                </a:cubicBezTo>
                <a:close/>
                <a:moveTo>
                  <a:pt x="889" y="348"/>
                </a:moveTo>
                <a:cubicBezTo>
                  <a:pt x="895" y="323"/>
                  <a:pt x="920" y="309"/>
                  <a:pt x="944" y="316"/>
                </a:cubicBezTo>
                <a:cubicBezTo>
                  <a:pt x="969" y="322"/>
                  <a:pt x="983" y="347"/>
                  <a:pt x="976" y="371"/>
                </a:cubicBezTo>
                <a:cubicBezTo>
                  <a:pt x="970" y="396"/>
                  <a:pt x="945" y="410"/>
                  <a:pt x="921" y="403"/>
                </a:cubicBezTo>
                <a:cubicBezTo>
                  <a:pt x="896" y="397"/>
                  <a:pt x="882" y="372"/>
                  <a:pt x="889" y="348"/>
                </a:cubicBezTo>
                <a:close/>
                <a:moveTo>
                  <a:pt x="1042" y="348"/>
                </a:moveTo>
                <a:cubicBezTo>
                  <a:pt x="1048" y="323"/>
                  <a:pt x="1073" y="309"/>
                  <a:pt x="1097" y="316"/>
                </a:cubicBezTo>
                <a:cubicBezTo>
                  <a:pt x="1122" y="322"/>
                  <a:pt x="1136" y="347"/>
                  <a:pt x="1129" y="371"/>
                </a:cubicBezTo>
                <a:cubicBezTo>
                  <a:pt x="1123" y="396"/>
                  <a:pt x="1098" y="410"/>
                  <a:pt x="1074" y="403"/>
                </a:cubicBezTo>
                <a:cubicBezTo>
                  <a:pt x="1049" y="397"/>
                  <a:pt x="1035" y="372"/>
                  <a:pt x="1042" y="348"/>
                </a:cubicBezTo>
                <a:close/>
                <a:moveTo>
                  <a:pt x="1192" y="348"/>
                </a:moveTo>
                <a:cubicBezTo>
                  <a:pt x="1198" y="323"/>
                  <a:pt x="1223" y="309"/>
                  <a:pt x="1247" y="316"/>
                </a:cubicBezTo>
                <a:cubicBezTo>
                  <a:pt x="1272" y="322"/>
                  <a:pt x="1286" y="347"/>
                  <a:pt x="1279" y="371"/>
                </a:cubicBezTo>
                <a:cubicBezTo>
                  <a:pt x="1273" y="396"/>
                  <a:pt x="1248" y="410"/>
                  <a:pt x="1224" y="403"/>
                </a:cubicBezTo>
                <a:cubicBezTo>
                  <a:pt x="1199" y="397"/>
                  <a:pt x="1185" y="372"/>
                  <a:pt x="1192" y="348"/>
                </a:cubicBezTo>
                <a:close/>
                <a:moveTo>
                  <a:pt x="1347" y="348"/>
                </a:moveTo>
                <a:cubicBezTo>
                  <a:pt x="1353" y="323"/>
                  <a:pt x="1378" y="309"/>
                  <a:pt x="1402" y="316"/>
                </a:cubicBezTo>
                <a:cubicBezTo>
                  <a:pt x="1427" y="322"/>
                  <a:pt x="1441" y="347"/>
                  <a:pt x="1434" y="371"/>
                </a:cubicBezTo>
                <a:cubicBezTo>
                  <a:pt x="1428" y="396"/>
                  <a:pt x="1403" y="410"/>
                  <a:pt x="1379" y="403"/>
                </a:cubicBezTo>
                <a:cubicBezTo>
                  <a:pt x="1354" y="397"/>
                  <a:pt x="1340" y="372"/>
                  <a:pt x="1347" y="348"/>
                </a:cubicBezTo>
                <a:close/>
                <a:moveTo>
                  <a:pt x="1502" y="348"/>
                </a:moveTo>
                <a:cubicBezTo>
                  <a:pt x="1508" y="323"/>
                  <a:pt x="1533" y="309"/>
                  <a:pt x="1557" y="316"/>
                </a:cubicBezTo>
                <a:cubicBezTo>
                  <a:pt x="1582" y="322"/>
                  <a:pt x="1596" y="347"/>
                  <a:pt x="1589" y="371"/>
                </a:cubicBezTo>
                <a:cubicBezTo>
                  <a:pt x="1583" y="396"/>
                  <a:pt x="1558" y="410"/>
                  <a:pt x="1534" y="403"/>
                </a:cubicBezTo>
                <a:cubicBezTo>
                  <a:pt x="1509" y="397"/>
                  <a:pt x="1495" y="372"/>
                  <a:pt x="1502" y="348"/>
                </a:cubicBezTo>
                <a:close/>
                <a:moveTo>
                  <a:pt x="1658" y="348"/>
                </a:moveTo>
                <a:cubicBezTo>
                  <a:pt x="1664" y="323"/>
                  <a:pt x="1689" y="309"/>
                  <a:pt x="1713" y="316"/>
                </a:cubicBezTo>
                <a:cubicBezTo>
                  <a:pt x="1738" y="322"/>
                  <a:pt x="1752" y="347"/>
                  <a:pt x="1745" y="371"/>
                </a:cubicBezTo>
                <a:cubicBezTo>
                  <a:pt x="1739" y="396"/>
                  <a:pt x="1714" y="410"/>
                  <a:pt x="1690" y="403"/>
                </a:cubicBezTo>
                <a:cubicBezTo>
                  <a:pt x="1665" y="397"/>
                  <a:pt x="1651" y="372"/>
                  <a:pt x="1658" y="348"/>
                </a:cubicBezTo>
                <a:close/>
                <a:moveTo>
                  <a:pt x="1817" y="348"/>
                </a:moveTo>
                <a:cubicBezTo>
                  <a:pt x="1823" y="323"/>
                  <a:pt x="1848" y="309"/>
                  <a:pt x="1872" y="316"/>
                </a:cubicBezTo>
                <a:cubicBezTo>
                  <a:pt x="1897" y="322"/>
                  <a:pt x="1911" y="347"/>
                  <a:pt x="1904" y="371"/>
                </a:cubicBezTo>
                <a:cubicBezTo>
                  <a:pt x="1898" y="396"/>
                  <a:pt x="1873" y="410"/>
                  <a:pt x="1849" y="403"/>
                </a:cubicBezTo>
                <a:cubicBezTo>
                  <a:pt x="1824" y="397"/>
                  <a:pt x="1810" y="372"/>
                  <a:pt x="1817" y="348"/>
                </a:cubicBezTo>
                <a:close/>
                <a:moveTo>
                  <a:pt x="1974" y="348"/>
                </a:moveTo>
                <a:cubicBezTo>
                  <a:pt x="1980" y="323"/>
                  <a:pt x="2005" y="309"/>
                  <a:pt x="2029" y="316"/>
                </a:cubicBezTo>
                <a:cubicBezTo>
                  <a:pt x="2054" y="322"/>
                  <a:pt x="2068" y="347"/>
                  <a:pt x="2061" y="371"/>
                </a:cubicBezTo>
                <a:cubicBezTo>
                  <a:pt x="2055" y="396"/>
                  <a:pt x="2030" y="410"/>
                  <a:pt x="2006" y="403"/>
                </a:cubicBezTo>
                <a:cubicBezTo>
                  <a:pt x="1981" y="397"/>
                  <a:pt x="1967" y="372"/>
                  <a:pt x="1974" y="348"/>
                </a:cubicBezTo>
                <a:close/>
                <a:moveTo>
                  <a:pt x="2147" y="348"/>
                </a:moveTo>
                <a:cubicBezTo>
                  <a:pt x="2153" y="323"/>
                  <a:pt x="2178" y="309"/>
                  <a:pt x="2202" y="316"/>
                </a:cubicBezTo>
                <a:cubicBezTo>
                  <a:pt x="2227" y="322"/>
                  <a:pt x="2241" y="347"/>
                  <a:pt x="2234" y="371"/>
                </a:cubicBezTo>
                <a:cubicBezTo>
                  <a:pt x="2228" y="396"/>
                  <a:pt x="2203" y="410"/>
                  <a:pt x="2179" y="403"/>
                </a:cubicBezTo>
                <a:cubicBezTo>
                  <a:pt x="2154" y="397"/>
                  <a:pt x="2140" y="372"/>
                  <a:pt x="2147" y="348"/>
                </a:cubicBezTo>
                <a:close/>
                <a:moveTo>
                  <a:pt x="2319" y="348"/>
                </a:moveTo>
                <a:cubicBezTo>
                  <a:pt x="2325" y="323"/>
                  <a:pt x="2350" y="309"/>
                  <a:pt x="2374" y="316"/>
                </a:cubicBezTo>
                <a:cubicBezTo>
                  <a:pt x="2399" y="322"/>
                  <a:pt x="2413" y="347"/>
                  <a:pt x="2406" y="371"/>
                </a:cubicBezTo>
                <a:cubicBezTo>
                  <a:pt x="2400" y="396"/>
                  <a:pt x="2375" y="410"/>
                  <a:pt x="2351" y="403"/>
                </a:cubicBezTo>
                <a:cubicBezTo>
                  <a:pt x="2326" y="397"/>
                  <a:pt x="2312" y="372"/>
                  <a:pt x="2319" y="3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2" name="文本框 141"/>
          <p:cNvSpPr txBox="1"/>
          <p:nvPr>
            <p:custDataLst>
              <p:tags r:id="rId16"/>
            </p:custDataLst>
          </p:nvPr>
        </p:nvSpPr>
        <p:spPr>
          <a:xfrm>
            <a:off x="1272389" y="2665790"/>
            <a:ext cx="1040130" cy="221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“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3" name="文本框 142"/>
          <p:cNvSpPr txBox="1"/>
          <p:nvPr>
            <p:custDataLst>
              <p:tags r:id="rId17"/>
            </p:custDataLst>
          </p:nvPr>
        </p:nvSpPr>
        <p:spPr>
          <a:xfrm>
            <a:off x="10039350" y="2667134"/>
            <a:ext cx="1033145" cy="221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”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2330451" y="2275500"/>
            <a:ext cx="7531100" cy="1707226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7200" spc="0" baseline="0">
                <a:solidFill>
                  <a:schemeClr val="tx1">
                    <a:lumMod val="85000"/>
                    <a:lumOff val="15000"/>
                  </a:schemeClr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2330451" y="4081214"/>
            <a:ext cx="7531100" cy="806859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8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等腰三角形 6"/>
          <p:cNvSpPr/>
          <p:nvPr>
            <p:custDataLst>
              <p:tags r:id="rId20"/>
            </p:custDataLst>
          </p:nvPr>
        </p:nvSpPr>
        <p:spPr>
          <a:xfrm rot="17471140">
            <a:off x="1876213" y="4730991"/>
            <a:ext cx="635635" cy="548005"/>
          </a:xfrm>
          <a:prstGeom prst="triangle">
            <a:avLst>
              <a:gd name="adj" fmla="val 0"/>
            </a:avLst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>
            <p:custDataLst>
              <p:tags r:id="rId2"/>
            </p:custDataLst>
          </p:nvPr>
        </p:nvGrpSpPr>
        <p:grpSpPr>
          <a:xfrm>
            <a:off x="106605" y="-15735"/>
            <a:ext cx="11950114" cy="6769452"/>
            <a:chOff x="106605" y="-15735"/>
            <a:chExt cx="11950114" cy="6769452"/>
          </a:xfrm>
        </p:grpSpPr>
        <p:grpSp>
          <p:nvGrpSpPr>
            <p:cNvPr id="59" name="组合 58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443909" y="4857426"/>
              <a:ext cx="612810" cy="1896291"/>
              <a:chOff x="17265" y="6303"/>
              <a:chExt cx="1218" cy="3769"/>
            </a:xfrm>
          </p:grpSpPr>
          <p:sp>
            <p:nvSpPr>
              <p:cNvPr id="64" name="等腰三角形 63"/>
              <p:cNvSpPr/>
              <p:nvPr userDrawn="1">
                <p:custDataLst>
                  <p:tags r:id="rId4"/>
                </p:custDataLst>
              </p:nvPr>
            </p:nvSpPr>
            <p:spPr>
              <a:xfrm rot="1461703">
                <a:off x="17265" y="9024"/>
                <a:ext cx="1218" cy="1049"/>
              </a:xfrm>
              <a:prstGeom prst="triangle">
                <a:avLst>
                  <a:gd name="adj" fmla="val 9271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grpSp>
            <p:nvGrpSpPr>
              <p:cNvPr id="65" name="组合 64"/>
              <p:cNvGrpSpPr/>
              <p:nvPr userDrawn="1"/>
            </p:nvGrpSpPr>
            <p:grpSpPr>
              <a:xfrm rot="17916736">
                <a:off x="17610" y="9129"/>
                <a:ext cx="1246" cy="140"/>
                <a:chOff x="8840335" y="-2017486"/>
                <a:chExt cx="865192" cy="96620"/>
              </a:xfrm>
            </p:grpSpPr>
            <p:cxnSp>
              <p:nvCxnSpPr>
                <p:cNvPr id="70" name="直接连接符 69"/>
                <p:cNvCxnSpPr/>
                <p:nvPr>
                  <p:custDataLst>
                    <p:tags r:id="rId5"/>
                  </p:custDataLst>
                </p:nvPr>
              </p:nvCxnSpPr>
              <p:spPr>
                <a:xfrm flipV="1">
                  <a:off x="8840335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8910050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>
                  <p:custDataLst>
                    <p:tags r:id="rId7"/>
                  </p:custDataLst>
                </p:nvPr>
              </p:nvCxnSpPr>
              <p:spPr>
                <a:xfrm flipV="1">
                  <a:off x="8984404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9058758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>
                  <p:custDataLst>
                    <p:tags r:id="rId9"/>
                  </p:custDataLst>
                </p:nvPr>
              </p:nvCxnSpPr>
              <p:spPr>
                <a:xfrm flipV="1">
                  <a:off x="9128473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9202827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>
                  <p:custDataLst>
                    <p:tags r:id="rId11"/>
                  </p:custDataLst>
                </p:nvPr>
              </p:nvCxnSpPr>
              <p:spPr>
                <a:xfrm flipV="1">
                  <a:off x="9273320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9347674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>
                  <p:custDataLst>
                    <p:tags r:id="rId13"/>
                  </p:custDataLst>
                </p:nvPr>
              </p:nvCxnSpPr>
              <p:spPr>
                <a:xfrm flipV="1">
                  <a:off x="9417389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9491743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>
                  <p:custDataLst>
                    <p:tags r:id="rId15"/>
                  </p:custDataLst>
                </p:nvPr>
              </p:nvCxnSpPr>
              <p:spPr>
                <a:xfrm flipV="1">
                  <a:off x="9561458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9635812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椭圆 65"/>
              <p:cNvSpPr/>
              <p:nvPr userDrawn="1">
                <p:custDataLst>
                  <p:tags r:id="rId17"/>
                </p:custDataLst>
              </p:nvPr>
            </p:nvSpPr>
            <p:spPr>
              <a:xfrm>
                <a:off x="17683" y="8343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7" name="椭圆 66"/>
              <p:cNvSpPr/>
              <p:nvPr userDrawn="1">
                <p:custDataLst>
                  <p:tags r:id="rId18"/>
                </p:custDataLst>
              </p:nvPr>
            </p:nvSpPr>
            <p:spPr>
              <a:xfrm>
                <a:off x="18243" y="7177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8" name="椭圆 67"/>
              <p:cNvSpPr/>
              <p:nvPr userDrawn="1">
                <p:custDataLst>
                  <p:tags r:id="rId19"/>
                </p:custDataLst>
              </p:nvPr>
            </p:nvSpPr>
            <p:spPr>
              <a:xfrm>
                <a:off x="17319" y="7379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9" name="椭圆 68"/>
              <p:cNvSpPr/>
              <p:nvPr userDrawn="1">
                <p:custDataLst>
                  <p:tags r:id="rId20"/>
                </p:custDataLst>
              </p:nvPr>
            </p:nvSpPr>
            <p:spPr>
              <a:xfrm>
                <a:off x="17906" y="6303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60" name="组合 59"/>
            <p:cNvGrpSpPr/>
            <p:nvPr userDrawn="1"/>
          </p:nvGrpSpPr>
          <p:grpSpPr>
            <a:xfrm>
              <a:off x="106605" y="-15735"/>
              <a:ext cx="387234" cy="723600"/>
              <a:chOff x="2868565" y="1534795"/>
              <a:chExt cx="609963" cy="3938905"/>
            </a:xfrm>
            <a:solidFill>
              <a:schemeClr val="accent1"/>
            </a:solidFill>
          </p:grpSpPr>
          <p:sp>
            <p:nvSpPr>
              <p:cNvPr id="61" name="矩形 60"/>
              <p:cNvSpPr/>
              <p:nvPr userDrawn="1">
                <p:custDataLst>
                  <p:tags r:id="rId21"/>
                </p:custDataLst>
              </p:nvPr>
            </p:nvSpPr>
            <p:spPr>
              <a:xfrm>
                <a:off x="2868565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2" name="矩形 61"/>
              <p:cNvSpPr/>
              <p:nvPr userDrawn="1">
                <p:custDataLst>
                  <p:tags r:id="rId22"/>
                </p:custDataLst>
              </p:nvPr>
            </p:nvSpPr>
            <p:spPr>
              <a:xfrm>
                <a:off x="3108069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3" name="矩形 62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3362406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9525" y="-1905"/>
            <a:ext cx="12192000" cy="6925310"/>
          </a:xfrm>
          <a:prstGeom prst="rect">
            <a:avLst/>
          </a:prstGeom>
        </p:spPr>
      </p:pic>
      <p:sp>
        <p:nvSpPr>
          <p:cNvPr id="6" name="等腰三角形 5"/>
          <p:cNvSpPr/>
          <p:nvPr>
            <p:custDataLst>
              <p:tags r:id="rId4"/>
            </p:custDataLst>
          </p:nvPr>
        </p:nvSpPr>
        <p:spPr>
          <a:xfrm rot="17471140">
            <a:off x="3698875" y="3422650"/>
            <a:ext cx="635635" cy="548005"/>
          </a:xfrm>
          <a:prstGeom prst="triangle">
            <a:avLst>
              <a:gd name="adj" fmla="val 0"/>
            </a:avLst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6482715" y="1130935"/>
            <a:ext cx="760095" cy="76009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>
            <p:custDataLst>
              <p:tags r:id="rId6"/>
            </p:custDataLst>
          </p:nvPr>
        </p:nvSpPr>
        <p:spPr>
          <a:xfrm>
            <a:off x="11250295" y="4508500"/>
            <a:ext cx="231140" cy="23114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8" name="椭圆 47"/>
          <p:cNvSpPr/>
          <p:nvPr>
            <p:custDataLst>
              <p:tags r:id="rId7"/>
            </p:custDataLst>
          </p:nvPr>
        </p:nvSpPr>
        <p:spPr>
          <a:xfrm>
            <a:off x="742315" y="3630930"/>
            <a:ext cx="363855" cy="36385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3" name="椭圆 52"/>
          <p:cNvSpPr/>
          <p:nvPr>
            <p:custDataLst>
              <p:tags r:id="rId8"/>
            </p:custDataLst>
          </p:nvPr>
        </p:nvSpPr>
        <p:spPr>
          <a:xfrm>
            <a:off x="2003425" y="3052445"/>
            <a:ext cx="231140" cy="23114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2" name="矩形 61"/>
          <p:cNvSpPr/>
          <p:nvPr>
            <p:custDataLst>
              <p:tags r:id="rId9"/>
            </p:custDataLst>
          </p:nvPr>
        </p:nvSpPr>
        <p:spPr>
          <a:xfrm>
            <a:off x="2769235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3" name="矩形 62"/>
          <p:cNvSpPr/>
          <p:nvPr>
            <p:custDataLst>
              <p:tags r:id="rId10"/>
            </p:custDataLst>
          </p:nvPr>
        </p:nvSpPr>
        <p:spPr>
          <a:xfrm>
            <a:off x="3008736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4" name="矩形 63"/>
          <p:cNvSpPr/>
          <p:nvPr>
            <p:custDataLst>
              <p:tags r:id="rId11"/>
            </p:custDataLst>
          </p:nvPr>
        </p:nvSpPr>
        <p:spPr>
          <a:xfrm>
            <a:off x="3263074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5" name="矩形 64"/>
          <p:cNvSpPr/>
          <p:nvPr>
            <p:custDataLst>
              <p:tags r:id="rId12"/>
            </p:custDataLst>
          </p:nvPr>
        </p:nvSpPr>
        <p:spPr>
          <a:xfrm>
            <a:off x="3502575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6" name="矩形 65"/>
          <p:cNvSpPr/>
          <p:nvPr>
            <p:custDataLst>
              <p:tags r:id="rId13"/>
            </p:custDataLst>
          </p:nvPr>
        </p:nvSpPr>
        <p:spPr>
          <a:xfrm>
            <a:off x="3752298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9" name="等腰三角形 118"/>
          <p:cNvSpPr/>
          <p:nvPr>
            <p:custDataLst>
              <p:tags r:id="rId14"/>
            </p:custDataLst>
          </p:nvPr>
        </p:nvSpPr>
        <p:spPr>
          <a:xfrm rot="5841703">
            <a:off x="5126990" y="2024380"/>
            <a:ext cx="2185670" cy="1884045"/>
          </a:xfrm>
          <a:prstGeom prst="triangle">
            <a:avLst>
              <a:gd name="adj" fmla="val 9271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24" name="直接连接符 123"/>
          <p:cNvCxnSpPr/>
          <p:nvPr>
            <p:custDataLst>
              <p:tags r:id="rId15"/>
            </p:custDataLst>
          </p:nvPr>
        </p:nvCxnSpPr>
        <p:spPr>
          <a:xfrm rot="696736" flipV="1">
            <a:off x="5902596" y="3176025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>
            <p:custDataLst>
              <p:tags r:id="rId16"/>
            </p:custDataLst>
          </p:nvPr>
        </p:nvCxnSpPr>
        <p:spPr>
          <a:xfrm rot="696736">
            <a:off x="5996034" y="3194574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>
            <p:custDataLst>
              <p:tags r:id="rId17"/>
            </p:custDataLst>
          </p:nvPr>
        </p:nvCxnSpPr>
        <p:spPr>
          <a:xfrm rot="696736" flipV="1">
            <a:off x="6095555" y="3215677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>
            <p:custDataLst>
              <p:tags r:id="rId18"/>
            </p:custDataLst>
          </p:nvPr>
        </p:nvCxnSpPr>
        <p:spPr>
          <a:xfrm rot="696736">
            <a:off x="6195205" y="3235503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>
            <p:custDataLst>
              <p:tags r:id="rId19"/>
            </p:custDataLst>
          </p:nvPr>
        </p:nvCxnSpPr>
        <p:spPr>
          <a:xfrm rot="696736" flipV="1">
            <a:off x="6288513" y="3255328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>
            <p:custDataLst>
              <p:tags r:id="rId20"/>
            </p:custDataLst>
          </p:nvPr>
        </p:nvCxnSpPr>
        <p:spPr>
          <a:xfrm rot="696736">
            <a:off x="6388163" y="3275154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>
            <p:custDataLst>
              <p:tags r:id="rId21"/>
            </p:custDataLst>
          </p:nvPr>
        </p:nvCxnSpPr>
        <p:spPr>
          <a:xfrm rot="696736" flipV="1">
            <a:off x="6482513" y="3295194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>
            <p:custDataLst>
              <p:tags r:id="rId22"/>
            </p:custDataLst>
          </p:nvPr>
        </p:nvCxnSpPr>
        <p:spPr>
          <a:xfrm rot="696736">
            <a:off x="6582164" y="3315020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>
            <p:custDataLst>
              <p:tags r:id="rId23"/>
            </p:custDataLst>
          </p:nvPr>
        </p:nvCxnSpPr>
        <p:spPr>
          <a:xfrm rot="696736" flipV="1">
            <a:off x="6675471" y="3334846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>
            <p:custDataLst>
              <p:tags r:id="rId24"/>
            </p:custDataLst>
          </p:nvPr>
        </p:nvCxnSpPr>
        <p:spPr>
          <a:xfrm rot="696736">
            <a:off x="6775122" y="3354672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>
            <p:custDataLst>
              <p:tags r:id="rId25"/>
            </p:custDataLst>
          </p:nvPr>
        </p:nvCxnSpPr>
        <p:spPr>
          <a:xfrm rot="696736" flipV="1">
            <a:off x="6868430" y="3374498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>
            <p:custDataLst>
              <p:tags r:id="rId26"/>
            </p:custDataLst>
          </p:nvPr>
        </p:nvCxnSpPr>
        <p:spPr>
          <a:xfrm rot="696736">
            <a:off x="6968080" y="3394323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矩形 135"/>
          <p:cNvSpPr/>
          <p:nvPr>
            <p:custDataLst>
              <p:tags r:id="rId27"/>
            </p:custDataLst>
          </p:nvPr>
        </p:nvSpPr>
        <p:spPr>
          <a:xfrm>
            <a:off x="280035" y="1544955"/>
            <a:ext cx="11597005" cy="417385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8" name="文本框 137"/>
          <p:cNvSpPr txBox="1"/>
          <p:nvPr>
            <p:custDataLst>
              <p:tags r:id="rId28"/>
            </p:custDataLst>
          </p:nvPr>
        </p:nvSpPr>
        <p:spPr>
          <a:xfrm>
            <a:off x="631489" y="1775683"/>
            <a:ext cx="1040130" cy="22161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“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9" name="文本框 138"/>
          <p:cNvSpPr txBox="1"/>
          <p:nvPr>
            <p:custDataLst>
              <p:tags r:id="rId29"/>
            </p:custDataLst>
          </p:nvPr>
        </p:nvSpPr>
        <p:spPr>
          <a:xfrm>
            <a:off x="10736034" y="3182256"/>
            <a:ext cx="1033145" cy="22161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”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1378857" y="2619364"/>
            <a:ext cx="9434286" cy="1325282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4" name="文本占位符 143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378857" y="4035079"/>
            <a:ext cx="9434286" cy="605516"/>
          </a:xfrm>
        </p:spPr>
        <p:txBody>
          <a:bodyPr lIns="900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800" b="1" spc="0"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1454765" y="4872990"/>
            <a:ext cx="612140" cy="1896110"/>
            <a:chOff x="18039" y="7674"/>
            <a:chExt cx="964" cy="2986"/>
          </a:xfrm>
        </p:grpSpPr>
        <p:sp>
          <p:nvSpPr>
            <p:cNvPr id="49" name="等腰三角形 48"/>
            <p:cNvSpPr/>
            <p:nvPr userDrawn="1">
              <p:custDataLst>
                <p:tags r:id="rId3"/>
              </p:custDataLst>
            </p:nvPr>
          </p:nvSpPr>
          <p:spPr>
            <a:xfrm rot="1461703">
              <a:off x="18039" y="9830"/>
              <a:ext cx="965" cy="831"/>
            </a:xfrm>
            <a:prstGeom prst="triangle">
              <a:avLst>
                <a:gd name="adj" fmla="val 92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50" name="组合 49"/>
            <p:cNvGrpSpPr/>
            <p:nvPr userDrawn="1"/>
          </p:nvGrpSpPr>
          <p:grpSpPr>
            <a:xfrm rot="17916736">
              <a:off x="18312" y="9913"/>
              <a:ext cx="987" cy="111"/>
              <a:chOff x="8840335" y="-2017486"/>
              <a:chExt cx="865192" cy="96620"/>
            </a:xfrm>
          </p:grpSpPr>
          <p:cxnSp>
            <p:nvCxnSpPr>
              <p:cNvPr id="55" name="直接连接符 54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8840335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8910050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6"/>
                </p:custDataLst>
              </p:nvPr>
            </p:nvCxnSpPr>
            <p:spPr>
              <a:xfrm flipV="1">
                <a:off x="8984404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9058758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9128473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9202827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10"/>
                </p:custDataLst>
              </p:nvPr>
            </p:nvCxnSpPr>
            <p:spPr>
              <a:xfrm flipV="1">
                <a:off x="9273320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9347674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9417389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9491743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9561458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9635812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椭圆 50"/>
            <p:cNvSpPr/>
            <p:nvPr userDrawn="1">
              <p:custDataLst>
                <p:tags r:id="rId16"/>
              </p:custDataLst>
            </p:nvPr>
          </p:nvSpPr>
          <p:spPr>
            <a:xfrm>
              <a:off x="18370" y="9290"/>
              <a:ext cx="288" cy="288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椭圆 51"/>
            <p:cNvSpPr/>
            <p:nvPr userDrawn="1">
              <p:custDataLst>
                <p:tags r:id="rId17"/>
              </p:custDataLst>
            </p:nvPr>
          </p:nvSpPr>
          <p:spPr>
            <a:xfrm>
              <a:off x="18814" y="8366"/>
              <a:ext cx="160" cy="160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椭圆 52"/>
            <p:cNvSpPr/>
            <p:nvPr userDrawn="1">
              <p:custDataLst>
                <p:tags r:id="rId18"/>
              </p:custDataLst>
            </p:nvPr>
          </p:nvSpPr>
          <p:spPr>
            <a:xfrm>
              <a:off x="18082" y="8526"/>
              <a:ext cx="288" cy="288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椭圆 53"/>
            <p:cNvSpPr/>
            <p:nvPr userDrawn="1">
              <p:custDataLst>
                <p:tags r:id="rId19"/>
              </p:custDataLst>
            </p:nvPr>
          </p:nvSpPr>
          <p:spPr>
            <a:xfrm>
              <a:off x="18547" y="7674"/>
              <a:ext cx="160" cy="160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20"/>
            </p:custDataLst>
          </p:nvPr>
        </p:nvGrpSpPr>
        <p:grpSpPr>
          <a:xfrm rot="0">
            <a:off x="117475" y="0"/>
            <a:ext cx="387350" cy="723900"/>
            <a:chOff x="2868565" y="1534795"/>
            <a:chExt cx="609963" cy="3938905"/>
          </a:xfrm>
          <a:solidFill>
            <a:schemeClr val="accent1"/>
          </a:solidFill>
        </p:grpSpPr>
        <p:sp>
          <p:nvSpPr>
            <p:cNvPr id="46" name="矩形 45"/>
            <p:cNvSpPr/>
            <p:nvPr userDrawn="1">
              <p:custDataLst>
                <p:tags r:id="rId21"/>
              </p:custDataLst>
            </p:nvPr>
          </p:nvSpPr>
          <p:spPr>
            <a:xfrm>
              <a:off x="2868565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矩形 46"/>
            <p:cNvSpPr/>
            <p:nvPr userDrawn="1">
              <p:custDataLst>
                <p:tags r:id="rId22"/>
              </p:custDataLst>
            </p:nvPr>
          </p:nvSpPr>
          <p:spPr>
            <a:xfrm>
              <a:off x="3108069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矩形 47"/>
            <p:cNvSpPr/>
            <p:nvPr userDrawn="1">
              <p:custDataLst>
                <p:tags r:id="rId23"/>
              </p:custDataLst>
            </p:nvPr>
          </p:nvSpPr>
          <p:spPr>
            <a:xfrm>
              <a:off x="3362406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 dirty="0">
              <a:latin typeface="微软雅黑" panose="020B0503020204020204" pitchFamily="34" charset="-122"/>
              <a:cs typeface="Viner Hand ITC" panose="03070502030502020203" charset="0"/>
              <a:sym typeface="+mn-ea"/>
            </a:endParaRPr>
          </a:p>
        </p:txBody>
      </p:sp>
      <p:grpSp>
        <p:nvGrpSpPr>
          <p:cNvPr id="35" name="组合 34"/>
          <p:cNvGrpSpPr/>
          <p:nvPr>
            <p:custDataLst>
              <p:tags r:id="rId3"/>
            </p:custDataLst>
          </p:nvPr>
        </p:nvGrpSpPr>
        <p:grpSpPr>
          <a:xfrm rot="0">
            <a:off x="11443970" y="4857115"/>
            <a:ext cx="612775" cy="1896110"/>
            <a:chOff x="17265" y="6303"/>
            <a:chExt cx="1218" cy="3769"/>
          </a:xfrm>
        </p:grpSpPr>
        <p:sp>
          <p:nvSpPr>
            <p:cNvPr id="42" name="等腰三角形 41"/>
            <p:cNvSpPr/>
            <p:nvPr userDrawn="1">
              <p:custDataLst>
                <p:tags r:id="rId4"/>
              </p:custDataLst>
            </p:nvPr>
          </p:nvSpPr>
          <p:spPr>
            <a:xfrm rot="1461703">
              <a:off x="17265" y="9024"/>
              <a:ext cx="1218" cy="1049"/>
            </a:xfrm>
            <a:prstGeom prst="triangle">
              <a:avLst>
                <a:gd name="adj" fmla="val 92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43" name="组合 42"/>
            <p:cNvGrpSpPr/>
            <p:nvPr userDrawn="1"/>
          </p:nvGrpSpPr>
          <p:grpSpPr>
            <a:xfrm rot="17916736">
              <a:off x="17610" y="9129"/>
              <a:ext cx="1246" cy="140"/>
              <a:chOff x="8840335" y="-2017486"/>
              <a:chExt cx="865192" cy="96620"/>
            </a:xfrm>
          </p:grpSpPr>
          <p:cxnSp>
            <p:nvCxnSpPr>
              <p:cNvPr id="48" name="直接连接符 47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8840335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8910050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8984404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9058758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9128473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9202827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9273320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9347674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9417389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9491743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9561458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9635812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椭圆 43"/>
            <p:cNvSpPr/>
            <p:nvPr userDrawn="1">
              <p:custDataLst>
                <p:tags r:id="rId17"/>
              </p:custDataLst>
            </p:nvPr>
          </p:nvSpPr>
          <p:spPr>
            <a:xfrm>
              <a:off x="17683" y="8343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椭圆 44"/>
            <p:cNvSpPr/>
            <p:nvPr userDrawn="1">
              <p:custDataLst>
                <p:tags r:id="rId18"/>
              </p:custDataLst>
            </p:nvPr>
          </p:nvSpPr>
          <p:spPr>
            <a:xfrm>
              <a:off x="18243" y="7177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椭圆 45"/>
            <p:cNvSpPr/>
            <p:nvPr userDrawn="1">
              <p:custDataLst>
                <p:tags r:id="rId19"/>
              </p:custDataLst>
            </p:nvPr>
          </p:nvSpPr>
          <p:spPr>
            <a:xfrm>
              <a:off x="17319" y="7379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椭圆 46"/>
            <p:cNvSpPr/>
            <p:nvPr userDrawn="1">
              <p:custDataLst>
                <p:tags r:id="rId20"/>
              </p:custDataLst>
            </p:nvPr>
          </p:nvSpPr>
          <p:spPr>
            <a:xfrm>
              <a:off x="17906" y="6303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21"/>
            </p:custDataLst>
          </p:nvPr>
        </p:nvGrpSpPr>
        <p:grpSpPr>
          <a:xfrm rot="0">
            <a:off x="106680" y="-15875"/>
            <a:ext cx="387350" cy="723900"/>
            <a:chOff x="2868565" y="1534795"/>
            <a:chExt cx="609963" cy="3938905"/>
          </a:xfrm>
          <a:solidFill>
            <a:schemeClr val="accent1"/>
          </a:solidFill>
        </p:grpSpPr>
        <p:sp>
          <p:nvSpPr>
            <p:cNvPr id="37" name="矩形 36"/>
            <p:cNvSpPr/>
            <p:nvPr userDrawn="1">
              <p:custDataLst>
                <p:tags r:id="rId22"/>
              </p:custDataLst>
            </p:nvPr>
          </p:nvSpPr>
          <p:spPr>
            <a:xfrm>
              <a:off x="2868565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矩形 37"/>
            <p:cNvSpPr/>
            <p:nvPr userDrawn="1">
              <p:custDataLst>
                <p:tags r:id="rId23"/>
              </p:custDataLst>
            </p:nvPr>
          </p:nvSpPr>
          <p:spPr>
            <a:xfrm>
              <a:off x="3108069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矩形 38"/>
            <p:cNvSpPr/>
            <p:nvPr userDrawn="1">
              <p:custDataLst>
                <p:tags r:id="rId24"/>
              </p:custDataLst>
            </p:nvPr>
          </p:nvSpPr>
          <p:spPr>
            <a:xfrm>
              <a:off x="3362406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5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6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baseline="0" dirty="0">
                <a:latin typeface="微软雅黑" panose="020B0503020204020204" pitchFamily="34" charset="-122"/>
                <a:sym typeface="+mn-ea"/>
              </a:rPr>
              <a:t>·</a:t>
            </a:r>
            <a:endParaRPr lang="en-US" altLang="zh-CN" baseline="0" dirty="0">
              <a:latin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 rot="0">
            <a:off x="11443970" y="4857115"/>
            <a:ext cx="612775" cy="1896110"/>
            <a:chOff x="17265" y="6303"/>
            <a:chExt cx="1218" cy="3769"/>
          </a:xfrm>
        </p:grpSpPr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1461703">
              <a:off x="17265" y="9024"/>
              <a:ext cx="1218" cy="1049"/>
            </a:xfrm>
            <a:prstGeom prst="triangle">
              <a:avLst>
                <a:gd name="adj" fmla="val 92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 rot="17916736">
              <a:off x="17610" y="9129"/>
              <a:ext cx="1246" cy="140"/>
              <a:chOff x="8840335" y="-2017486"/>
              <a:chExt cx="865192" cy="96620"/>
            </a:xfrm>
          </p:grpSpPr>
          <p:cxnSp>
            <p:nvCxnSpPr>
              <p:cNvPr id="24" name="直接连接符 23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8840335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8910050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8984404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9058758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9128473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9202827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9273320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9347674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9417389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9491743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9561458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9635812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椭圆 19"/>
            <p:cNvSpPr/>
            <p:nvPr userDrawn="1">
              <p:custDataLst>
                <p:tags r:id="rId17"/>
              </p:custDataLst>
            </p:nvPr>
          </p:nvSpPr>
          <p:spPr>
            <a:xfrm>
              <a:off x="17683" y="8343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椭圆 20"/>
            <p:cNvSpPr/>
            <p:nvPr userDrawn="1">
              <p:custDataLst>
                <p:tags r:id="rId18"/>
              </p:custDataLst>
            </p:nvPr>
          </p:nvSpPr>
          <p:spPr>
            <a:xfrm>
              <a:off x="18243" y="7177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椭圆 21"/>
            <p:cNvSpPr/>
            <p:nvPr userDrawn="1">
              <p:custDataLst>
                <p:tags r:id="rId19"/>
              </p:custDataLst>
            </p:nvPr>
          </p:nvSpPr>
          <p:spPr>
            <a:xfrm>
              <a:off x="17319" y="7379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椭圆 22"/>
            <p:cNvSpPr/>
            <p:nvPr userDrawn="1">
              <p:custDataLst>
                <p:tags r:id="rId20"/>
              </p:custDataLst>
            </p:nvPr>
          </p:nvSpPr>
          <p:spPr>
            <a:xfrm>
              <a:off x="17906" y="6303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1"/>
            </p:custDataLst>
          </p:nvPr>
        </p:nvGrpSpPr>
        <p:grpSpPr>
          <a:xfrm rot="0">
            <a:off x="106680" y="-15875"/>
            <a:ext cx="387350" cy="723900"/>
            <a:chOff x="2868565" y="1534795"/>
            <a:chExt cx="609963" cy="3938905"/>
          </a:xfrm>
          <a:solidFill>
            <a:schemeClr val="accent1"/>
          </a:solidFill>
        </p:grpSpPr>
        <p:sp>
          <p:nvSpPr>
            <p:cNvPr id="15" name="矩形 14"/>
            <p:cNvSpPr/>
            <p:nvPr userDrawn="1">
              <p:custDataLst>
                <p:tags r:id="rId22"/>
              </p:custDataLst>
            </p:nvPr>
          </p:nvSpPr>
          <p:spPr>
            <a:xfrm>
              <a:off x="2868565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矩形 15"/>
            <p:cNvSpPr/>
            <p:nvPr userDrawn="1">
              <p:custDataLst>
                <p:tags r:id="rId23"/>
              </p:custDataLst>
            </p:nvPr>
          </p:nvSpPr>
          <p:spPr>
            <a:xfrm>
              <a:off x="3108069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矩形 16"/>
            <p:cNvSpPr/>
            <p:nvPr userDrawn="1">
              <p:custDataLst>
                <p:tags r:id="rId24"/>
              </p:custDataLst>
            </p:nvPr>
          </p:nvSpPr>
          <p:spPr>
            <a:xfrm>
              <a:off x="3362406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5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9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30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微软雅黑" panose="020B0503020204020204" pitchFamily="34" charset="-122"/>
              <a:sym typeface="+mn-ea"/>
            </a:endParaRPr>
          </a:p>
        </p:txBody>
      </p:sp>
      <p:grpSp>
        <p:nvGrpSpPr>
          <p:cNvPr id="81" name="组合 80"/>
          <p:cNvGrpSpPr/>
          <p:nvPr>
            <p:custDataLst>
              <p:tags r:id="rId3"/>
            </p:custDataLst>
          </p:nvPr>
        </p:nvGrpSpPr>
        <p:grpSpPr>
          <a:xfrm rot="0">
            <a:off x="11443970" y="4857115"/>
            <a:ext cx="612775" cy="1896110"/>
            <a:chOff x="17265" y="6303"/>
            <a:chExt cx="1218" cy="3769"/>
          </a:xfrm>
        </p:grpSpPr>
        <p:sp>
          <p:nvSpPr>
            <p:cNvPr id="89" name="等腰三角形 88"/>
            <p:cNvSpPr/>
            <p:nvPr userDrawn="1">
              <p:custDataLst>
                <p:tags r:id="rId4"/>
              </p:custDataLst>
            </p:nvPr>
          </p:nvSpPr>
          <p:spPr>
            <a:xfrm rot="1461703">
              <a:off x="17265" y="9024"/>
              <a:ext cx="1218" cy="1049"/>
            </a:xfrm>
            <a:prstGeom prst="triangle">
              <a:avLst>
                <a:gd name="adj" fmla="val 92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90" name="组合 89"/>
            <p:cNvGrpSpPr/>
            <p:nvPr userDrawn="1"/>
          </p:nvGrpSpPr>
          <p:grpSpPr>
            <a:xfrm rot="17916736">
              <a:off x="17610" y="9129"/>
              <a:ext cx="1246" cy="140"/>
              <a:chOff x="8840335" y="-2017486"/>
              <a:chExt cx="865192" cy="96620"/>
            </a:xfrm>
          </p:grpSpPr>
          <p:cxnSp>
            <p:nvCxnSpPr>
              <p:cNvPr id="143" name="直接连接符 142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8840335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8910050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8984404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9058758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9128473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9202827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9273320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9347674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9417389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9491743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9561458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9635812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椭圆 90"/>
            <p:cNvSpPr/>
            <p:nvPr userDrawn="1">
              <p:custDataLst>
                <p:tags r:id="rId17"/>
              </p:custDataLst>
            </p:nvPr>
          </p:nvSpPr>
          <p:spPr>
            <a:xfrm>
              <a:off x="17683" y="8343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椭圆 91"/>
            <p:cNvSpPr/>
            <p:nvPr userDrawn="1">
              <p:custDataLst>
                <p:tags r:id="rId18"/>
              </p:custDataLst>
            </p:nvPr>
          </p:nvSpPr>
          <p:spPr>
            <a:xfrm>
              <a:off x="18243" y="7177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5" name="椭圆 94"/>
            <p:cNvSpPr/>
            <p:nvPr userDrawn="1">
              <p:custDataLst>
                <p:tags r:id="rId19"/>
              </p:custDataLst>
            </p:nvPr>
          </p:nvSpPr>
          <p:spPr>
            <a:xfrm>
              <a:off x="17319" y="7379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6" name="椭圆 95"/>
            <p:cNvSpPr/>
            <p:nvPr userDrawn="1">
              <p:custDataLst>
                <p:tags r:id="rId20"/>
              </p:custDataLst>
            </p:nvPr>
          </p:nvSpPr>
          <p:spPr>
            <a:xfrm>
              <a:off x="17906" y="6303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>
            <p:custDataLst>
              <p:tags r:id="rId21"/>
            </p:custDataLst>
          </p:nvPr>
        </p:nvGrpSpPr>
        <p:grpSpPr>
          <a:xfrm rot="0">
            <a:off x="106680" y="-15875"/>
            <a:ext cx="387350" cy="723900"/>
            <a:chOff x="2868565" y="1534795"/>
            <a:chExt cx="609963" cy="3938905"/>
          </a:xfrm>
          <a:solidFill>
            <a:schemeClr val="accent1"/>
          </a:solidFill>
        </p:grpSpPr>
        <p:sp>
          <p:nvSpPr>
            <p:cNvPr id="86" name="矩形 85"/>
            <p:cNvSpPr/>
            <p:nvPr userDrawn="1">
              <p:custDataLst>
                <p:tags r:id="rId22"/>
              </p:custDataLst>
            </p:nvPr>
          </p:nvSpPr>
          <p:spPr>
            <a:xfrm>
              <a:off x="2868565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7" name="矩形 86"/>
            <p:cNvSpPr/>
            <p:nvPr userDrawn="1">
              <p:custDataLst>
                <p:tags r:id="rId23"/>
              </p:custDataLst>
            </p:nvPr>
          </p:nvSpPr>
          <p:spPr>
            <a:xfrm>
              <a:off x="3108069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8" name="矩形 87"/>
            <p:cNvSpPr/>
            <p:nvPr userDrawn="1">
              <p:custDataLst>
                <p:tags r:id="rId24"/>
              </p:custDataLst>
            </p:nvPr>
          </p:nvSpPr>
          <p:spPr>
            <a:xfrm>
              <a:off x="3362406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9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30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3175" y="501904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83" name="组合 82"/>
          <p:cNvGrpSpPr/>
          <p:nvPr>
            <p:custDataLst>
              <p:tags r:id="rId9"/>
            </p:custDataLst>
          </p:nvPr>
        </p:nvGrpSpPr>
        <p:grpSpPr>
          <a:xfrm rot="0">
            <a:off x="11443970" y="4857115"/>
            <a:ext cx="612775" cy="1896110"/>
            <a:chOff x="17265" y="6303"/>
            <a:chExt cx="1218" cy="3769"/>
          </a:xfrm>
        </p:grpSpPr>
        <p:sp>
          <p:nvSpPr>
            <p:cNvPr id="88" name="等腰三角形 87"/>
            <p:cNvSpPr/>
            <p:nvPr userDrawn="1">
              <p:custDataLst>
                <p:tags r:id="rId10"/>
              </p:custDataLst>
            </p:nvPr>
          </p:nvSpPr>
          <p:spPr>
            <a:xfrm rot="1461703">
              <a:off x="17265" y="9024"/>
              <a:ext cx="1218" cy="1049"/>
            </a:xfrm>
            <a:prstGeom prst="triangle">
              <a:avLst>
                <a:gd name="adj" fmla="val 92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89" name="组合 88"/>
            <p:cNvGrpSpPr/>
            <p:nvPr userDrawn="1"/>
          </p:nvGrpSpPr>
          <p:grpSpPr>
            <a:xfrm rot="17916736">
              <a:off x="17610" y="9129"/>
              <a:ext cx="1246" cy="140"/>
              <a:chOff x="8840335" y="-2017486"/>
              <a:chExt cx="865192" cy="96620"/>
            </a:xfrm>
          </p:grpSpPr>
          <p:cxnSp>
            <p:nvCxnSpPr>
              <p:cNvPr id="94" name="直接连接符 93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8840335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8910050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8984404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9058758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9128473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9202827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9273320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9347674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9417389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9491743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9561458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9635812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椭圆 89"/>
            <p:cNvSpPr/>
            <p:nvPr userDrawn="1">
              <p:custDataLst>
                <p:tags r:id="rId23"/>
              </p:custDataLst>
            </p:nvPr>
          </p:nvSpPr>
          <p:spPr>
            <a:xfrm>
              <a:off x="17683" y="8343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1" name="椭圆 90"/>
            <p:cNvSpPr/>
            <p:nvPr userDrawn="1">
              <p:custDataLst>
                <p:tags r:id="rId24"/>
              </p:custDataLst>
            </p:nvPr>
          </p:nvSpPr>
          <p:spPr>
            <a:xfrm>
              <a:off x="18243" y="7177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椭圆 91"/>
            <p:cNvSpPr/>
            <p:nvPr userDrawn="1">
              <p:custDataLst>
                <p:tags r:id="rId25"/>
              </p:custDataLst>
            </p:nvPr>
          </p:nvSpPr>
          <p:spPr>
            <a:xfrm>
              <a:off x="17319" y="7379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" name="椭圆 92"/>
            <p:cNvSpPr/>
            <p:nvPr userDrawn="1">
              <p:custDataLst>
                <p:tags r:id="rId26"/>
              </p:custDataLst>
            </p:nvPr>
          </p:nvSpPr>
          <p:spPr>
            <a:xfrm>
              <a:off x="17906" y="6303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84" name="组合 83"/>
          <p:cNvGrpSpPr/>
          <p:nvPr>
            <p:custDataLst>
              <p:tags r:id="rId27"/>
            </p:custDataLst>
          </p:nvPr>
        </p:nvGrpSpPr>
        <p:grpSpPr>
          <a:xfrm rot="0">
            <a:off x="106680" y="-15875"/>
            <a:ext cx="387350" cy="723900"/>
            <a:chOff x="2868565" y="1534795"/>
            <a:chExt cx="609963" cy="3938905"/>
          </a:xfrm>
          <a:solidFill>
            <a:schemeClr val="accent1"/>
          </a:solidFill>
        </p:grpSpPr>
        <p:sp>
          <p:nvSpPr>
            <p:cNvPr id="85" name="矩形 84"/>
            <p:cNvSpPr/>
            <p:nvPr userDrawn="1">
              <p:custDataLst>
                <p:tags r:id="rId28"/>
              </p:custDataLst>
            </p:nvPr>
          </p:nvSpPr>
          <p:spPr>
            <a:xfrm>
              <a:off x="2868565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6" name="矩形 85"/>
            <p:cNvSpPr/>
            <p:nvPr userDrawn="1">
              <p:custDataLst>
                <p:tags r:id="rId29"/>
              </p:custDataLst>
            </p:nvPr>
          </p:nvSpPr>
          <p:spPr>
            <a:xfrm>
              <a:off x="3108069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7" name="矩形 86"/>
            <p:cNvSpPr/>
            <p:nvPr userDrawn="1">
              <p:custDataLst>
                <p:tags r:id="rId30"/>
              </p:custDataLst>
            </p:nvPr>
          </p:nvSpPr>
          <p:spPr>
            <a:xfrm>
              <a:off x="3362406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微软雅黑" panose="020B0503020204020204" pitchFamily="34" charset="-122"/>
              <a:cs typeface="Viner Hand ITC" panose="03070502030502020203" charset="0"/>
              <a:sym typeface="+mn-ea"/>
            </a:endParaRPr>
          </a:p>
        </p:txBody>
      </p:sp>
      <p:grpSp>
        <p:nvGrpSpPr>
          <p:cNvPr id="108" name="组合 107"/>
          <p:cNvGrpSpPr/>
          <p:nvPr>
            <p:custDataLst>
              <p:tags r:id="rId3"/>
            </p:custDataLst>
          </p:nvPr>
        </p:nvGrpSpPr>
        <p:grpSpPr>
          <a:xfrm rot="0">
            <a:off x="11443970" y="4857115"/>
            <a:ext cx="612775" cy="1896110"/>
            <a:chOff x="17265" y="6303"/>
            <a:chExt cx="1218" cy="3769"/>
          </a:xfrm>
        </p:grpSpPr>
        <p:sp>
          <p:nvSpPr>
            <p:cNvPr id="113" name="等腰三角形 112"/>
            <p:cNvSpPr/>
            <p:nvPr userDrawn="1">
              <p:custDataLst>
                <p:tags r:id="rId4"/>
              </p:custDataLst>
            </p:nvPr>
          </p:nvSpPr>
          <p:spPr>
            <a:xfrm rot="1461703">
              <a:off x="17265" y="9024"/>
              <a:ext cx="1218" cy="1049"/>
            </a:xfrm>
            <a:prstGeom prst="triangle">
              <a:avLst>
                <a:gd name="adj" fmla="val 92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14" name="组合 113"/>
            <p:cNvGrpSpPr/>
            <p:nvPr userDrawn="1"/>
          </p:nvGrpSpPr>
          <p:grpSpPr>
            <a:xfrm rot="17916736">
              <a:off x="17610" y="9129"/>
              <a:ext cx="1246" cy="140"/>
              <a:chOff x="8840335" y="-2017486"/>
              <a:chExt cx="865192" cy="96620"/>
            </a:xfrm>
          </p:grpSpPr>
          <p:cxnSp>
            <p:nvCxnSpPr>
              <p:cNvPr id="119" name="直接连接符 118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8840335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8910050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8984404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9058758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9128473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9202827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9273320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9347674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9417389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9491743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9561458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9635812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椭圆 114"/>
            <p:cNvSpPr/>
            <p:nvPr userDrawn="1">
              <p:custDataLst>
                <p:tags r:id="rId17"/>
              </p:custDataLst>
            </p:nvPr>
          </p:nvSpPr>
          <p:spPr>
            <a:xfrm>
              <a:off x="17683" y="8343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6" name="椭圆 115"/>
            <p:cNvSpPr/>
            <p:nvPr userDrawn="1">
              <p:custDataLst>
                <p:tags r:id="rId18"/>
              </p:custDataLst>
            </p:nvPr>
          </p:nvSpPr>
          <p:spPr>
            <a:xfrm>
              <a:off x="18243" y="7177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7" name="椭圆 116"/>
            <p:cNvSpPr/>
            <p:nvPr userDrawn="1">
              <p:custDataLst>
                <p:tags r:id="rId19"/>
              </p:custDataLst>
            </p:nvPr>
          </p:nvSpPr>
          <p:spPr>
            <a:xfrm>
              <a:off x="17319" y="7379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" name="椭圆 117"/>
            <p:cNvSpPr/>
            <p:nvPr userDrawn="1">
              <p:custDataLst>
                <p:tags r:id="rId20"/>
              </p:custDataLst>
            </p:nvPr>
          </p:nvSpPr>
          <p:spPr>
            <a:xfrm>
              <a:off x="17906" y="6303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09" name="组合 108"/>
          <p:cNvGrpSpPr/>
          <p:nvPr>
            <p:custDataLst>
              <p:tags r:id="rId21"/>
            </p:custDataLst>
          </p:nvPr>
        </p:nvGrpSpPr>
        <p:grpSpPr>
          <a:xfrm rot="0">
            <a:off x="106680" y="-15875"/>
            <a:ext cx="387350" cy="723900"/>
            <a:chOff x="2868565" y="1534795"/>
            <a:chExt cx="609963" cy="3938905"/>
          </a:xfrm>
          <a:solidFill>
            <a:schemeClr val="accent1"/>
          </a:solidFill>
        </p:grpSpPr>
        <p:sp>
          <p:nvSpPr>
            <p:cNvPr id="110" name="矩形 109"/>
            <p:cNvSpPr/>
            <p:nvPr userDrawn="1">
              <p:custDataLst>
                <p:tags r:id="rId22"/>
              </p:custDataLst>
            </p:nvPr>
          </p:nvSpPr>
          <p:spPr>
            <a:xfrm>
              <a:off x="2868565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1" name="矩形 110"/>
            <p:cNvSpPr/>
            <p:nvPr userDrawn="1">
              <p:custDataLst>
                <p:tags r:id="rId23"/>
              </p:custDataLst>
            </p:nvPr>
          </p:nvSpPr>
          <p:spPr>
            <a:xfrm>
              <a:off x="3108069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2" name="矩形 111"/>
            <p:cNvSpPr/>
            <p:nvPr userDrawn="1">
              <p:custDataLst>
                <p:tags r:id="rId24"/>
              </p:custDataLst>
            </p:nvPr>
          </p:nvSpPr>
          <p:spPr>
            <a:xfrm>
              <a:off x="3362406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63245" y="247982"/>
            <a:ext cx="11037570" cy="446276"/>
          </a:xfrm>
        </p:spPr>
        <p:txBody>
          <a:bodyPr lIns="90000" tIns="46800" rIns="90000" bIns="46800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9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30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31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32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/>
          <p:cNvGrpSpPr/>
          <p:nvPr>
            <p:custDataLst>
              <p:tags r:id="rId3"/>
            </p:custDataLst>
          </p:nvPr>
        </p:nvGrpSpPr>
        <p:grpSpPr>
          <a:xfrm rot="0">
            <a:off x="11443970" y="4857115"/>
            <a:ext cx="612775" cy="1896110"/>
            <a:chOff x="17265" y="6303"/>
            <a:chExt cx="1218" cy="3769"/>
          </a:xfrm>
        </p:grpSpPr>
        <p:sp>
          <p:nvSpPr>
            <p:cNvPr id="29" name="等腰三角形 28"/>
            <p:cNvSpPr/>
            <p:nvPr userDrawn="1">
              <p:custDataLst>
                <p:tags r:id="rId4"/>
              </p:custDataLst>
            </p:nvPr>
          </p:nvSpPr>
          <p:spPr>
            <a:xfrm rot="1461703">
              <a:off x="17265" y="9024"/>
              <a:ext cx="1218" cy="1049"/>
            </a:xfrm>
            <a:prstGeom prst="triangle">
              <a:avLst>
                <a:gd name="adj" fmla="val 92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30" name="组合 29"/>
            <p:cNvGrpSpPr/>
            <p:nvPr userDrawn="1"/>
          </p:nvGrpSpPr>
          <p:grpSpPr>
            <a:xfrm rot="17916736">
              <a:off x="17610" y="9129"/>
              <a:ext cx="1246" cy="140"/>
              <a:chOff x="8840335" y="-2017486"/>
              <a:chExt cx="865192" cy="96620"/>
            </a:xfrm>
          </p:grpSpPr>
          <p:cxnSp>
            <p:nvCxnSpPr>
              <p:cNvPr id="35" name="直接连接符 34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8840335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8910050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8984404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9058758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9128473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9202827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9273320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9347674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9417389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9491743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9561458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9635812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椭圆 30"/>
            <p:cNvSpPr/>
            <p:nvPr userDrawn="1">
              <p:custDataLst>
                <p:tags r:id="rId17"/>
              </p:custDataLst>
            </p:nvPr>
          </p:nvSpPr>
          <p:spPr>
            <a:xfrm>
              <a:off x="17683" y="8343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椭圆 31"/>
            <p:cNvSpPr/>
            <p:nvPr userDrawn="1">
              <p:custDataLst>
                <p:tags r:id="rId18"/>
              </p:custDataLst>
            </p:nvPr>
          </p:nvSpPr>
          <p:spPr>
            <a:xfrm>
              <a:off x="18243" y="7177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椭圆 32"/>
            <p:cNvSpPr/>
            <p:nvPr userDrawn="1">
              <p:custDataLst>
                <p:tags r:id="rId19"/>
              </p:custDataLst>
            </p:nvPr>
          </p:nvSpPr>
          <p:spPr>
            <a:xfrm>
              <a:off x="17319" y="7379"/>
              <a:ext cx="364" cy="364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椭圆 33"/>
            <p:cNvSpPr/>
            <p:nvPr userDrawn="1">
              <p:custDataLst>
                <p:tags r:id="rId20"/>
              </p:custDataLst>
            </p:nvPr>
          </p:nvSpPr>
          <p:spPr>
            <a:xfrm>
              <a:off x="17906" y="6303"/>
              <a:ext cx="202" cy="202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21"/>
            </p:custDataLst>
          </p:nvPr>
        </p:nvGrpSpPr>
        <p:grpSpPr>
          <a:xfrm rot="0">
            <a:off x="106680" y="-15875"/>
            <a:ext cx="387350" cy="723900"/>
            <a:chOff x="2868565" y="1534795"/>
            <a:chExt cx="609963" cy="3938905"/>
          </a:xfrm>
          <a:solidFill>
            <a:schemeClr val="accent1"/>
          </a:solidFill>
        </p:grpSpPr>
        <p:sp>
          <p:nvSpPr>
            <p:cNvPr id="26" name="矩形 25"/>
            <p:cNvSpPr/>
            <p:nvPr userDrawn="1">
              <p:custDataLst>
                <p:tags r:id="rId22"/>
              </p:custDataLst>
            </p:nvPr>
          </p:nvSpPr>
          <p:spPr>
            <a:xfrm>
              <a:off x="2868565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矩形 26"/>
            <p:cNvSpPr/>
            <p:nvPr userDrawn="1">
              <p:custDataLst>
                <p:tags r:id="rId23"/>
              </p:custDataLst>
            </p:nvPr>
          </p:nvSpPr>
          <p:spPr>
            <a:xfrm>
              <a:off x="3108069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矩形 27"/>
            <p:cNvSpPr/>
            <p:nvPr userDrawn="1">
              <p:custDataLst>
                <p:tags r:id="rId24"/>
              </p:custDataLst>
            </p:nvPr>
          </p:nvSpPr>
          <p:spPr>
            <a:xfrm>
              <a:off x="3362406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5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9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>
            <p:custDataLst>
              <p:tags r:id="rId2"/>
            </p:custDataLst>
          </p:nvPr>
        </p:nvGrpSpPr>
        <p:grpSpPr>
          <a:xfrm>
            <a:off x="106605" y="-15735"/>
            <a:ext cx="11950114" cy="6769452"/>
            <a:chOff x="106605" y="-15735"/>
            <a:chExt cx="11950114" cy="6769452"/>
          </a:xfrm>
        </p:grpSpPr>
        <p:grpSp>
          <p:nvGrpSpPr>
            <p:cNvPr id="34" name="组合 33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443909" y="4857426"/>
              <a:ext cx="612810" cy="1896291"/>
              <a:chOff x="17265" y="6303"/>
              <a:chExt cx="1218" cy="3769"/>
            </a:xfrm>
          </p:grpSpPr>
          <p:sp>
            <p:nvSpPr>
              <p:cNvPr id="39" name="等腰三角形 38"/>
              <p:cNvSpPr/>
              <p:nvPr userDrawn="1">
                <p:custDataLst>
                  <p:tags r:id="rId4"/>
                </p:custDataLst>
              </p:nvPr>
            </p:nvSpPr>
            <p:spPr>
              <a:xfrm rot="1461703">
                <a:off x="17265" y="9024"/>
                <a:ext cx="1218" cy="1049"/>
              </a:xfrm>
              <a:prstGeom prst="triangle">
                <a:avLst>
                  <a:gd name="adj" fmla="val 9271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grpSp>
            <p:nvGrpSpPr>
              <p:cNvPr id="40" name="组合 39"/>
              <p:cNvGrpSpPr/>
              <p:nvPr userDrawn="1"/>
            </p:nvGrpSpPr>
            <p:grpSpPr>
              <a:xfrm rot="17916736">
                <a:off x="17610" y="9129"/>
                <a:ext cx="1246" cy="140"/>
                <a:chOff x="8840335" y="-2017486"/>
                <a:chExt cx="865192" cy="96620"/>
              </a:xfrm>
            </p:grpSpPr>
            <p:cxnSp>
              <p:nvCxnSpPr>
                <p:cNvPr id="45" name="直接连接符 44"/>
                <p:cNvCxnSpPr/>
                <p:nvPr>
                  <p:custDataLst>
                    <p:tags r:id="rId5"/>
                  </p:custDataLst>
                </p:nvPr>
              </p:nvCxnSpPr>
              <p:spPr>
                <a:xfrm flipV="1">
                  <a:off x="8840335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8910050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>
                  <p:custDataLst>
                    <p:tags r:id="rId7"/>
                  </p:custDataLst>
                </p:nvPr>
              </p:nvCxnSpPr>
              <p:spPr>
                <a:xfrm flipV="1">
                  <a:off x="8984404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9058758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>
                  <p:custDataLst>
                    <p:tags r:id="rId9"/>
                  </p:custDataLst>
                </p:nvPr>
              </p:nvCxnSpPr>
              <p:spPr>
                <a:xfrm flipV="1">
                  <a:off x="9128473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9202827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>
                  <p:custDataLst>
                    <p:tags r:id="rId11"/>
                  </p:custDataLst>
                </p:nvPr>
              </p:nvCxnSpPr>
              <p:spPr>
                <a:xfrm flipV="1">
                  <a:off x="9273320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9347674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>
                  <p:custDataLst>
                    <p:tags r:id="rId13"/>
                  </p:custDataLst>
                </p:nvPr>
              </p:nvCxnSpPr>
              <p:spPr>
                <a:xfrm flipV="1">
                  <a:off x="9417389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9491743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>
                  <p:custDataLst>
                    <p:tags r:id="rId15"/>
                  </p:custDataLst>
                </p:nvPr>
              </p:nvCxnSpPr>
              <p:spPr>
                <a:xfrm flipV="1">
                  <a:off x="9561458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9635812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椭圆 40"/>
              <p:cNvSpPr/>
              <p:nvPr userDrawn="1">
                <p:custDataLst>
                  <p:tags r:id="rId17"/>
                </p:custDataLst>
              </p:nvPr>
            </p:nvSpPr>
            <p:spPr>
              <a:xfrm>
                <a:off x="17683" y="8343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 userDrawn="1">
                <p:custDataLst>
                  <p:tags r:id="rId18"/>
                </p:custDataLst>
              </p:nvPr>
            </p:nvSpPr>
            <p:spPr>
              <a:xfrm>
                <a:off x="18243" y="7177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43" name="椭圆 42"/>
              <p:cNvSpPr/>
              <p:nvPr userDrawn="1">
                <p:custDataLst>
                  <p:tags r:id="rId19"/>
                </p:custDataLst>
              </p:nvPr>
            </p:nvSpPr>
            <p:spPr>
              <a:xfrm>
                <a:off x="17319" y="7379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 userDrawn="1">
                <p:custDataLst>
                  <p:tags r:id="rId20"/>
                </p:custDataLst>
              </p:nvPr>
            </p:nvSpPr>
            <p:spPr>
              <a:xfrm>
                <a:off x="17906" y="6303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106605" y="-15735"/>
              <a:ext cx="387234" cy="723600"/>
              <a:chOff x="2868565" y="1534795"/>
              <a:chExt cx="609963" cy="3938905"/>
            </a:xfrm>
            <a:solidFill>
              <a:schemeClr val="accent1"/>
            </a:solidFill>
          </p:grpSpPr>
          <p:sp>
            <p:nvSpPr>
              <p:cNvPr id="36" name="矩形 35"/>
              <p:cNvSpPr/>
              <p:nvPr userDrawn="1">
                <p:custDataLst>
                  <p:tags r:id="rId21"/>
                </p:custDataLst>
              </p:nvPr>
            </p:nvSpPr>
            <p:spPr>
              <a:xfrm>
                <a:off x="2868565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 userDrawn="1">
                <p:custDataLst>
                  <p:tags r:id="rId22"/>
                </p:custDataLst>
              </p:nvPr>
            </p:nvSpPr>
            <p:spPr>
              <a:xfrm>
                <a:off x="3108069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3362406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0795"/>
            <a:ext cx="12192000" cy="6925310"/>
          </a:xfrm>
          <a:prstGeom prst="rect">
            <a:avLst/>
          </a:prstGeom>
        </p:spPr>
      </p:pic>
      <p:sp>
        <p:nvSpPr>
          <p:cNvPr id="37" name="等腰三角形 36"/>
          <p:cNvSpPr/>
          <p:nvPr>
            <p:custDataLst>
              <p:tags r:id="rId4"/>
            </p:custDataLst>
          </p:nvPr>
        </p:nvSpPr>
        <p:spPr>
          <a:xfrm rot="5841703">
            <a:off x="5127196" y="1968984"/>
            <a:ext cx="2185528" cy="1884076"/>
          </a:xfrm>
          <a:prstGeom prst="triangle">
            <a:avLst>
              <a:gd name="adj" fmla="val 9271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6482999" y="1075740"/>
            <a:ext cx="760141" cy="760141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椭圆 10"/>
          <p:cNvSpPr/>
          <p:nvPr>
            <p:custDataLst>
              <p:tags r:id="rId6"/>
            </p:custDataLst>
          </p:nvPr>
        </p:nvSpPr>
        <p:spPr>
          <a:xfrm flipH="1" flipV="1">
            <a:off x="3030639" y="1210110"/>
            <a:ext cx="199227" cy="199227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 rot="3891175">
            <a:off x="9565940" y="1624721"/>
            <a:ext cx="824992" cy="711200"/>
          </a:xfrm>
          <a:prstGeom prst="triangl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294588"/>
            <a:ext cx="2700000" cy="3168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294588"/>
            <a:ext cx="3960000" cy="3168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294588"/>
            <a:ext cx="2700000" cy="3168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2" name="矩形 141"/>
          <p:cNvSpPr/>
          <p:nvPr>
            <p:custDataLst>
              <p:tags r:id="rId11"/>
            </p:custDataLst>
          </p:nvPr>
        </p:nvSpPr>
        <p:spPr>
          <a:xfrm>
            <a:off x="1091248" y="1119599"/>
            <a:ext cx="10009505" cy="417385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>
            <a:off x="10484754" y="4654147"/>
            <a:ext cx="363707" cy="3637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等腰三角形 24"/>
          <p:cNvSpPr/>
          <p:nvPr>
            <p:custDataLst>
              <p:tags r:id="rId13"/>
            </p:custDataLst>
          </p:nvPr>
        </p:nvSpPr>
        <p:spPr>
          <a:xfrm rot="20061984">
            <a:off x="1297602" y="4610421"/>
            <a:ext cx="555537" cy="302134"/>
          </a:xfrm>
          <a:prstGeom prst="triangle">
            <a:avLst>
              <a:gd name="adj" fmla="val 85088"/>
            </a:avLst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椭圆 30"/>
          <p:cNvSpPr/>
          <p:nvPr>
            <p:custDataLst>
              <p:tags r:id="rId14"/>
            </p:custDataLst>
          </p:nvPr>
        </p:nvSpPr>
        <p:spPr>
          <a:xfrm>
            <a:off x="1650041" y="2910220"/>
            <a:ext cx="231101" cy="231101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4" name="组合 33"/>
          <p:cNvGrpSpPr/>
          <p:nvPr>
            <p:custDataLst>
              <p:tags r:id="rId15"/>
            </p:custDataLst>
          </p:nvPr>
        </p:nvGrpSpPr>
        <p:grpSpPr>
          <a:xfrm>
            <a:off x="8011483" y="4973956"/>
            <a:ext cx="1529291" cy="57551"/>
            <a:chOff x="8017271" y="4653232"/>
            <a:chExt cx="1529291" cy="57551"/>
          </a:xfrm>
        </p:grpSpPr>
        <p:sp>
          <p:nvSpPr>
            <p:cNvPr id="86" name="椭圆 85"/>
            <p:cNvSpPr/>
            <p:nvPr>
              <p:custDataLst>
                <p:tags r:id="rId16"/>
              </p:custDataLst>
            </p:nvPr>
          </p:nvSpPr>
          <p:spPr>
            <a:xfrm>
              <a:off x="8017271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7" name="椭圆 86"/>
            <p:cNvSpPr/>
            <p:nvPr>
              <p:custDataLst>
                <p:tags r:id="rId17"/>
              </p:custDataLst>
            </p:nvPr>
          </p:nvSpPr>
          <p:spPr>
            <a:xfrm>
              <a:off x="8107758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8" name="椭圆 87"/>
            <p:cNvSpPr/>
            <p:nvPr>
              <p:custDataLst>
                <p:tags r:id="rId18"/>
              </p:custDataLst>
            </p:nvPr>
          </p:nvSpPr>
          <p:spPr>
            <a:xfrm>
              <a:off x="8199209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9" name="椭圆 88"/>
            <p:cNvSpPr/>
            <p:nvPr>
              <p:custDataLst>
                <p:tags r:id="rId19"/>
              </p:custDataLst>
            </p:nvPr>
          </p:nvSpPr>
          <p:spPr>
            <a:xfrm>
              <a:off x="8290660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0" name="椭圆 89"/>
            <p:cNvSpPr/>
            <p:nvPr>
              <p:custDataLst>
                <p:tags r:id="rId20"/>
              </p:custDataLst>
            </p:nvPr>
          </p:nvSpPr>
          <p:spPr>
            <a:xfrm rot="900000">
              <a:off x="8382111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1" name="椭圆 90"/>
            <p:cNvSpPr/>
            <p:nvPr>
              <p:custDataLst>
                <p:tags r:id="rId21"/>
              </p:custDataLst>
            </p:nvPr>
          </p:nvSpPr>
          <p:spPr>
            <a:xfrm rot="900000">
              <a:off x="8482304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椭圆 91"/>
            <p:cNvSpPr/>
            <p:nvPr>
              <p:custDataLst>
                <p:tags r:id="rId22"/>
              </p:custDataLst>
            </p:nvPr>
          </p:nvSpPr>
          <p:spPr>
            <a:xfrm rot="900000">
              <a:off x="8580605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" name="椭圆 92"/>
            <p:cNvSpPr/>
            <p:nvPr>
              <p:custDataLst>
                <p:tags r:id="rId23"/>
              </p:custDataLst>
            </p:nvPr>
          </p:nvSpPr>
          <p:spPr>
            <a:xfrm rot="900000">
              <a:off x="8677684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4" name="椭圆 93"/>
            <p:cNvSpPr/>
            <p:nvPr>
              <p:custDataLst>
                <p:tags r:id="rId24"/>
              </p:custDataLst>
            </p:nvPr>
          </p:nvSpPr>
          <p:spPr>
            <a:xfrm rot="900000">
              <a:off x="8772992" y="4653234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5" name="椭圆 94"/>
            <p:cNvSpPr/>
            <p:nvPr>
              <p:custDataLst>
                <p:tags r:id="rId25"/>
              </p:custDataLst>
            </p:nvPr>
          </p:nvSpPr>
          <p:spPr>
            <a:xfrm rot="900000">
              <a:off x="8871769" y="4653233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6" name="椭圆 95"/>
            <p:cNvSpPr/>
            <p:nvPr>
              <p:custDataLst>
                <p:tags r:id="rId26"/>
              </p:custDataLst>
            </p:nvPr>
          </p:nvSpPr>
          <p:spPr>
            <a:xfrm rot="900000">
              <a:off x="8970070" y="4653233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7" name="椭圆 96"/>
            <p:cNvSpPr/>
            <p:nvPr>
              <p:custDataLst>
                <p:tags r:id="rId27"/>
              </p:custDataLst>
            </p:nvPr>
          </p:nvSpPr>
          <p:spPr>
            <a:xfrm rot="900000">
              <a:off x="9069001" y="4653233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8" name="椭圆 97"/>
            <p:cNvSpPr/>
            <p:nvPr>
              <p:custDataLst>
                <p:tags r:id="rId28"/>
              </p:custDataLst>
            </p:nvPr>
          </p:nvSpPr>
          <p:spPr>
            <a:xfrm rot="900000">
              <a:off x="9170112" y="4653233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9" name="椭圆 98"/>
            <p:cNvSpPr/>
            <p:nvPr>
              <p:custDataLst>
                <p:tags r:id="rId29"/>
              </p:custDataLst>
            </p:nvPr>
          </p:nvSpPr>
          <p:spPr>
            <a:xfrm rot="900000">
              <a:off x="9269627" y="4653232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0" name="椭圆 99"/>
            <p:cNvSpPr/>
            <p:nvPr>
              <p:custDataLst>
                <p:tags r:id="rId30"/>
              </p:custDataLst>
            </p:nvPr>
          </p:nvSpPr>
          <p:spPr>
            <a:xfrm rot="900000">
              <a:off x="9379320" y="4653232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1" name="椭圆 100"/>
            <p:cNvSpPr/>
            <p:nvPr>
              <p:custDataLst>
                <p:tags r:id="rId31"/>
              </p:custDataLst>
            </p:nvPr>
          </p:nvSpPr>
          <p:spPr>
            <a:xfrm rot="900000">
              <a:off x="9489014" y="4653232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32"/>
            </p:custDataLst>
          </p:nvPr>
        </p:nvGrpSpPr>
        <p:grpSpPr>
          <a:xfrm>
            <a:off x="8011483" y="5066541"/>
            <a:ext cx="1529291" cy="57551"/>
            <a:chOff x="8017271" y="4745817"/>
            <a:chExt cx="1529291" cy="57551"/>
          </a:xfrm>
        </p:grpSpPr>
        <p:sp>
          <p:nvSpPr>
            <p:cNvPr id="70" name="椭圆 69"/>
            <p:cNvSpPr/>
            <p:nvPr>
              <p:custDataLst>
                <p:tags r:id="rId33"/>
              </p:custDataLst>
            </p:nvPr>
          </p:nvSpPr>
          <p:spPr>
            <a:xfrm>
              <a:off x="8017271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1" name="椭圆 70"/>
            <p:cNvSpPr/>
            <p:nvPr>
              <p:custDataLst>
                <p:tags r:id="rId34"/>
              </p:custDataLst>
            </p:nvPr>
          </p:nvSpPr>
          <p:spPr>
            <a:xfrm>
              <a:off x="8107758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2" name="椭圆 71"/>
            <p:cNvSpPr/>
            <p:nvPr>
              <p:custDataLst>
                <p:tags r:id="rId35"/>
              </p:custDataLst>
            </p:nvPr>
          </p:nvSpPr>
          <p:spPr>
            <a:xfrm>
              <a:off x="8199209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3" name="椭圆 72"/>
            <p:cNvSpPr/>
            <p:nvPr>
              <p:custDataLst>
                <p:tags r:id="rId36"/>
              </p:custDataLst>
            </p:nvPr>
          </p:nvSpPr>
          <p:spPr>
            <a:xfrm>
              <a:off x="8290660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4" name="椭圆 73"/>
            <p:cNvSpPr/>
            <p:nvPr>
              <p:custDataLst>
                <p:tags r:id="rId37"/>
              </p:custDataLst>
            </p:nvPr>
          </p:nvSpPr>
          <p:spPr>
            <a:xfrm rot="900000">
              <a:off x="8382111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5" name="椭圆 74"/>
            <p:cNvSpPr/>
            <p:nvPr>
              <p:custDataLst>
                <p:tags r:id="rId38"/>
              </p:custDataLst>
            </p:nvPr>
          </p:nvSpPr>
          <p:spPr>
            <a:xfrm rot="900000">
              <a:off x="8482304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6" name="椭圆 75"/>
            <p:cNvSpPr/>
            <p:nvPr>
              <p:custDataLst>
                <p:tags r:id="rId39"/>
              </p:custDataLst>
            </p:nvPr>
          </p:nvSpPr>
          <p:spPr>
            <a:xfrm rot="900000">
              <a:off x="8580605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7" name="椭圆 76"/>
            <p:cNvSpPr/>
            <p:nvPr>
              <p:custDataLst>
                <p:tags r:id="rId40"/>
              </p:custDataLst>
            </p:nvPr>
          </p:nvSpPr>
          <p:spPr>
            <a:xfrm rot="900000">
              <a:off x="8677684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8" name="椭圆 77"/>
            <p:cNvSpPr/>
            <p:nvPr>
              <p:custDataLst>
                <p:tags r:id="rId41"/>
              </p:custDataLst>
            </p:nvPr>
          </p:nvSpPr>
          <p:spPr>
            <a:xfrm rot="900000">
              <a:off x="8772992" y="4745819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9" name="椭圆 78"/>
            <p:cNvSpPr/>
            <p:nvPr>
              <p:custDataLst>
                <p:tags r:id="rId42"/>
              </p:custDataLst>
            </p:nvPr>
          </p:nvSpPr>
          <p:spPr>
            <a:xfrm rot="900000">
              <a:off x="8871769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0" name="椭圆 79"/>
            <p:cNvSpPr/>
            <p:nvPr>
              <p:custDataLst>
                <p:tags r:id="rId43"/>
              </p:custDataLst>
            </p:nvPr>
          </p:nvSpPr>
          <p:spPr>
            <a:xfrm rot="900000">
              <a:off x="8970070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1" name="椭圆 80"/>
            <p:cNvSpPr/>
            <p:nvPr>
              <p:custDataLst>
                <p:tags r:id="rId44"/>
              </p:custDataLst>
            </p:nvPr>
          </p:nvSpPr>
          <p:spPr>
            <a:xfrm rot="900000">
              <a:off x="9069001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2" name="椭圆 81"/>
            <p:cNvSpPr/>
            <p:nvPr>
              <p:custDataLst>
                <p:tags r:id="rId45"/>
              </p:custDataLst>
            </p:nvPr>
          </p:nvSpPr>
          <p:spPr>
            <a:xfrm rot="900000">
              <a:off x="9170112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3" name="椭圆 82"/>
            <p:cNvSpPr/>
            <p:nvPr>
              <p:custDataLst>
                <p:tags r:id="rId46"/>
              </p:custDataLst>
            </p:nvPr>
          </p:nvSpPr>
          <p:spPr>
            <a:xfrm rot="900000">
              <a:off x="9269627" y="4745817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4" name="椭圆 83"/>
            <p:cNvSpPr/>
            <p:nvPr>
              <p:custDataLst>
                <p:tags r:id="rId47"/>
              </p:custDataLst>
            </p:nvPr>
          </p:nvSpPr>
          <p:spPr>
            <a:xfrm rot="900000">
              <a:off x="9379320" y="4745817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5" name="椭圆 84"/>
            <p:cNvSpPr/>
            <p:nvPr>
              <p:custDataLst>
                <p:tags r:id="rId48"/>
              </p:custDataLst>
            </p:nvPr>
          </p:nvSpPr>
          <p:spPr>
            <a:xfrm rot="900000">
              <a:off x="9489014" y="4745817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4" name="任意多边形 53"/>
          <p:cNvSpPr/>
          <p:nvPr>
            <p:custDataLst>
              <p:tags r:id="rId49"/>
            </p:custDataLst>
          </p:nvPr>
        </p:nvSpPr>
        <p:spPr>
          <a:xfrm>
            <a:off x="8011795" y="5173338"/>
            <a:ext cx="1529087" cy="5779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408" h="91">
                <a:moveTo>
                  <a:pt x="0" y="46"/>
                </a:moveTo>
                <a:cubicBezTo>
                  <a:pt x="0" y="20"/>
                  <a:pt x="20" y="0"/>
                  <a:pt x="46" y="0"/>
                </a:cubicBezTo>
                <a:cubicBezTo>
                  <a:pt x="71" y="0"/>
                  <a:pt x="91" y="20"/>
                  <a:pt x="91" y="46"/>
                </a:cubicBezTo>
                <a:cubicBezTo>
                  <a:pt x="91" y="71"/>
                  <a:pt x="71" y="91"/>
                  <a:pt x="46" y="91"/>
                </a:cubicBezTo>
                <a:cubicBezTo>
                  <a:pt x="20" y="91"/>
                  <a:pt x="0" y="71"/>
                  <a:pt x="0" y="46"/>
                </a:cubicBezTo>
                <a:close/>
                <a:moveTo>
                  <a:pt x="142" y="46"/>
                </a:moveTo>
                <a:cubicBezTo>
                  <a:pt x="142" y="20"/>
                  <a:pt x="162" y="0"/>
                  <a:pt x="188" y="0"/>
                </a:cubicBezTo>
                <a:cubicBezTo>
                  <a:pt x="213" y="0"/>
                  <a:pt x="233" y="20"/>
                  <a:pt x="233" y="46"/>
                </a:cubicBezTo>
                <a:cubicBezTo>
                  <a:pt x="233" y="71"/>
                  <a:pt x="213" y="91"/>
                  <a:pt x="188" y="91"/>
                </a:cubicBezTo>
                <a:cubicBezTo>
                  <a:pt x="162" y="91"/>
                  <a:pt x="142" y="71"/>
                  <a:pt x="142" y="46"/>
                </a:cubicBezTo>
                <a:close/>
                <a:moveTo>
                  <a:pt x="286" y="46"/>
                </a:moveTo>
                <a:cubicBezTo>
                  <a:pt x="286" y="20"/>
                  <a:pt x="306" y="0"/>
                  <a:pt x="332" y="0"/>
                </a:cubicBezTo>
                <a:cubicBezTo>
                  <a:pt x="357" y="0"/>
                  <a:pt x="377" y="20"/>
                  <a:pt x="377" y="46"/>
                </a:cubicBezTo>
                <a:cubicBezTo>
                  <a:pt x="377" y="71"/>
                  <a:pt x="357" y="91"/>
                  <a:pt x="332" y="91"/>
                </a:cubicBezTo>
                <a:cubicBezTo>
                  <a:pt x="306" y="91"/>
                  <a:pt x="286" y="71"/>
                  <a:pt x="286" y="46"/>
                </a:cubicBezTo>
                <a:close/>
                <a:moveTo>
                  <a:pt x="430" y="46"/>
                </a:moveTo>
                <a:cubicBezTo>
                  <a:pt x="430" y="20"/>
                  <a:pt x="450" y="0"/>
                  <a:pt x="476" y="0"/>
                </a:cubicBezTo>
                <a:cubicBezTo>
                  <a:pt x="501" y="0"/>
                  <a:pt x="521" y="20"/>
                  <a:pt x="521" y="46"/>
                </a:cubicBezTo>
                <a:cubicBezTo>
                  <a:pt x="521" y="71"/>
                  <a:pt x="501" y="91"/>
                  <a:pt x="476" y="91"/>
                </a:cubicBezTo>
                <a:cubicBezTo>
                  <a:pt x="450" y="91"/>
                  <a:pt x="430" y="71"/>
                  <a:pt x="430" y="46"/>
                </a:cubicBezTo>
                <a:close/>
                <a:moveTo>
                  <a:pt x="576" y="34"/>
                </a:moveTo>
                <a:cubicBezTo>
                  <a:pt x="582" y="9"/>
                  <a:pt x="607" y="-5"/>
                  <a:pt x="631" y="2"/>
                </a:cubicBezTo>
                <a:cubicBezTo>
                  <a:pt x="656" y="8"/>
                  <a:pt x="670" y="33"/>
                  <a:pt x="663" y="57"/>
                </a:cubicBezTo>
                <a:cubicBezTo>
                  <a:pt x="657" y="82"/>
                  <a:pt x="632" y="96"/>
                  <a:pt x="608" y="89"/>
                </a:cubicBezTo>
                <a:cubicBezTo>
                  <a:pt x="583" y="83"/>
                  <a:pt x="569" y="58"/>
                  <a:pt x="576" y="34"/>
                </a:cubicBezTo>
                <a:close/>
                <a:moveTo>
                  <a:pt x="734" y="34"/>
                </a:moveTo>
                <a:cubicBezTo>
                  <a:pt x="740" y="9"/>
                  <a:pt x="765" y="-5"/>
                  <a:pt x="789" y="2"/>
                </a:cubicBezTo>
                <a:cubicBezTo>
                  <a:pt x="814" y="8"/>
                  <a:pt x="828" y="33"/>
                  <a:pt x="821" y="57"/>
                </a:cubicBezTo>
                <a:cubicBezTo>
                  <a:pt x="815" y="82"/>
                  <a:pt x="790" y="96"/>
                  <a:pt x="766" y="89"/>
                </a:cubicBezTo>
                <a:cubicBezTo>
                  <a:pt x="741" y="83"/>
                  <a:pt x="727" y="58"/>
                  <a:pt x="734" y="34"/>
                </a:cubicBezTo>
                <a:close/>
                <a:moveTo>
                  <a:pt x="889" y="34"/>
                </a:moveTo>
                <a:cubicBezTo>
                  <a:pt x="895" y="9"/>
                  <a:pt x="920" y="-5"/>
                  <a:pt x="944" y="2"/>
                </a:cubicBezTo>
                <a:cubicBezTo>
                  <a:pt x="969" y="8"/>
                  <a:pt x="983" y="33"/>
                  <a:pt x="976" y="57"/>
                </a:cubicBezTo>
                <a:cubicBezTo>
                  <a:pt x="970" y="82"/>
                  <a:pt x="945" y="96"/>
                  <a:pt x="921" y="89"/>
                </a:cubicBezTo>
                <a:cubicBezTo>
                  <a:pt x="896" y="83"/>
                  <a:pt x="882" y="58"/>
                  <a:pt x="889" y="34"/>
                </a:cubicBezTo>
                <a:close/>
                <a:moveTo>
                  <a:pt x="1042" y="34"/>
                </a:moveTo>
                <a:cubicBezTo>
                  <a:pt x="1048" y="9"/>
                  <a:pt x="1073" y="-5"/>
                  <a:pt x="1097" y="2"/>
                </a:cubicBezTo>
                <a:cubicBezTo>
                  <a:pt x="1122" y="8"/>
                  <a:pt x="1136" y="33"/>
                  <a:pt x="1129" y="57"/>
                </a:cubicBezTo>
                <a:cubicBezTo>
                  <a:pt x="1123" y="82"/>
                  <a:pt x="1098" y="96"/>
                  <a:pt x="1074" y="89"/>
                </a:cubicBezTo>
                <a:cubicBezTo>
                  <a:pt x="1049" y="83"/>
                  <a:pt x="1035" y="58"/>
                  <a:pt x="1042" y="34"/>
                </a:cubicBezTo>
                <a:close/>
                <a:moveTo>
                  <a:pt x="1192" y="34"/>
                </a:moveTo>
                <a:cubicBezTo>
                  <a:pt x="1198" y="9"/>
                  <a:pt x="1223" y="-5"/>
                  <a:pt x="1247" y="2"/>
                </a:cubicBezTo>
                <a:cubicBezTo>
                  <a:pt x="1272" y="8"/>
                  <a:pt x="1286" y="33"/>
                  <a:pt x="1279" y="57"/>
                </a:cubicBezTo>
                <a:cubicBezTo>
                  <a:pt x="1273" y="82"/>
                  <a:pt x="1248" y="96"/>
                  <a:pt x="1224" y="89"/>
                </a:cubicBezTo>
                <a:cubicBezTo>
                  <a:pt x="1199" y="83"/>
                  <a:pt x="1185" y="58"/>
                  <a:pt x="1192" y="34"/>
                </a:cubicBezTo>
                <a:close/>
                <a:moveTo>
                  <a:pt x="1347" y="34"/>
                </a:moveTo>
                <a:cubicBezTo>
                  <a:pt x="1353" y="9"/>
                  <a:pt x="1378" y="-5"/>
                  <a:pt x="1402" y="2"/>
                </a:cubicBezTo>
                <a:cubicBezTo>
                  <a:pt x="1427" y="8"/>
                  <a:pt x="1441" y="33"/>
                  <a:pt x="1434" y="57"/>
                </a:cubicBezTo>
                <a:cubicBezTo>
                  <a:pt x="1428" y="82"/>
                  <a:pt x="1403" y="96"/>
                  <a:pt x="1379" y="89"/>
                </a:cubicBezTo>
                <a:cubicBezTo>
                  <a:pt x="1354" y="83"/>
                  <a:pt x="1340" y="58"/>
                  <a:pt x="1347" y="34"/>
                </a:cubicBezTo>
                <a:close/>
                <a:moveTo>
                  <a:pt x="1502" y="34"/>
                </a:moveTo>
                <a:cubicBezTo>
                  <a:pt x="1508" y="9"/>
                  <a:pt x="1533" y="-5"/>
                  <a:pt x="1557" y="2"/>
                </a:cubicBezTo>
                <a:cubicBezTo>
                  <a:pt x="1582" y="8"/>
                  <a:pt x="1596" y="33"/>
                  <a:pt x="1589" y="57"/>
                </a:cubicBezTo>
                <a:cubicBezTo>
                  <a:pt x="1583" y="82"/>
                  <a:pt x="1558" y="96"/>
                  <a:pt x="1534" y="89"/>
                </a:cubicBezTo>
                <a:cubicBezTo>
                  <a:pt x="1509" y="83"/>
                  <a:pt x="1495" y="58"/>
                  <a:pt x="1502" y="34"/>
                </a:cubicBezTo>
                <a:close/>
                <a:moveTo>
                  <a:pt x="1658" y="34"/>
                </a:moveTo>
                <a:cubicBezTo>
                  <a:pt x="1664" y="9"/>
                  <a:pt x="1689" y="-5"/>
                  <a:pt x="1713" y="2"/>
                </a:cubicBezTo>
                <a:cubicBezTo>
                  <a:pt x="1738" y="8"/>
                  <a:pt x="1752" y="33"/>
                  <a:pt x="1745" y="57"/>
                </a:cubicBezTo>
                <a:cubicBezTo>
                  <a:pt x="1739" y="82"/>
                  <a:pt x="1714" y="96"/>
                  <a:pt x="1690" y="89"/>
                </a:cubicBezTo>
                <a:cubicBezTo>
                  <a:pt x="1665" y="83"/>
                  <a:pt x="1651" y="58"/>
                  <a:pt x="1658" y="34"/>
                </a:cubicBezTo>
                <a:close/>
                <a:moveTo>
                  <a:pt x="1817" y="34"/>
                </a:moveTo>
                <a:cubicBezTo>
                  <a:pt x="1823" y="9"/>
                  <a:pt x="1848" y="-5"/>
                  <a:pt x="1872" y="2"/>
                </a:cubicBezTo>
                <a:cubicBezTo>
                  <a:pt x="1897" y="8"/>
                  <a:pt x="1911" y="33"/>
                  <a:pt x="1904" y="57"/>
                </a:cubicBezTo>
                <a:cubicBezTo>
                  <a:pt x="1898" y="82"/>
                  <a:pt x="1873" y="96"/>
                  <a:pt x="1849" y="89"/>
                </a:cubicBezTo>
                <a:cubicBezTo>
                  <a:pt x="1824" y="83"/>
                  <a:pt x="1810" y="58"/>
                  <a:pt x="1817" y="34"/>
                </a:cubicBezTo>
                <a:close/>
                <a:moveTo>
                  <a:pt x="1974" y="34"/>
                </a:moveTo>
                <a:cubicBezTo>
                  <a:pt x="1980" y="9"/>
                  <a:pt x="2005" y="-5"/>
                  <a:pt x="2029" y="2"/>
                </a:cubicBezTo>
                <a:cubicBezTo>
                  <a:pt x="2054" y="8"/>
                  <a:pt x="2068" y="33"/>
                  <a:pt x="2061" y="57"/>
                </a:cubicBezTo>
                <a:cubicBezTo>
                  <a:pt x="2055" y="82"/>
                  <a:pt x="2030" y="96"/>
                  <a:pt x="2006" y="89"/>
                </a:cubicBezTo>
                <a:cubicBezTo>
                  <a:pt x="1981" y="83"/>
                  <a:pt x="1967" y="58"/>
                  <a:pt x="1974" y="34"/>
                </a:cubicBezTo>
                <a:close/>
                <a:moveTo>
                  <a:pt x="2146" y="34"/>
                </a:moveTo>
                <a:cubicBezTo>
                  <a:pt x="2152" y="9"/>
                  <a:pt x="2177" y="-5"/>
                  <a:pt x="2201" y="2"/>
                </a:cubicBezTo>
                <a:cubicBezTo>
                  <a:pt x="2226" y="8"/>
                  <a:pt x="2240" y="33"/>
                  <a:pt x="2233" y="57"/>
                </a:cubicBezTo>
                <a:cubicBezTo>
                  <a:pt x="2227" y="82"/>
                  <a:pt x="2202" y="96"/>
                  <a:pt x="2178" y="89"/>
                </a:cubicBezTo>
                <a:cubicBezTo>
                  <a:pt x="2153" y="83"/>
                  <a:pt x="2139" y="58"/>
                  <a:pt x="2146" y="34"/>
                </a:cubicBezTo>
                <a:close/>
                <a:moveTo>
                  <a:pt x="2319" y="34"/>
                </a:moveTo>
                <a:cubicBezTo>
                  <a:pt x="2325" y="9"/>
                  <a:pt x="2350" y="-5"/>
                  <a:pt x="2374" y="2"/>
                </a:cubicBezTo>
                <a:cubicBezTo>
                  <a:pt x="2399" y="8"/>
                  <a:pt x="2413" y="33"/>
                  <a:pt x="2406" y="57"/>
                </a:cubicBezTo>
                <a:cubicBezTo>
                  <a:pt x="2400" y="82"/>
                  <a:pt x="2375" y="96"/>
                  <a:pt x="2351" y="89"/>
                </a:cubicBezTo>
                <a:cubicBezTo>
                  <a:pt x="2326" y="83"/>
                  <a:pt x="2312" y="58"/>
                  <a:pt x="2319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8" name="等腰三角形 37"/>
          <p:cNvSpPr/>
          <p:nvPr>
            <p:custDataLst>
              <p:tags r:id="rId50"/>
            </p:custDataLst>
          </p:nvPr>
        </p:nvSpPr>
        <p:spPr>
          <a:xfrm rot="18532536" flipH="1">
            <a:off x="10272814" y="1540595"/>
            <a:ext cx="500774" cy="273583"/>
          </a:xfrm>
          <a:prstGeom prst="triangle">
            <a:avLst>
              <a:gd name="adj" fmla="val 85088"/>
            </a:avLst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椭圆 38"/>
          <p:cNvSpPr/>
          <p:nvPr>
            <p:custDataLst>
              <p:tags r:id="rId51"/>
            </p:custDataLst>
          </p:nvPr>
        </p:nvSpPr>
        <p:spPr>
          <a:xfrm>
            <a:off x="3509379" y="1745163"/>
            <a:ext cx="128465" cy="12846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0" name="椭圆 39"/>
          <p:cNvSpPr/>
          <p:nvPr>
            <p:custDataLst>
              <p:tags r:id="rId52"/>
            </p:custDataLst>
          </p:nvPr>
        </p:nvSpPr>
        <p:spPr>
          <a:xfrm>
            <a:off x="9036258" y="2310055"/>
            <a:ext cx="128465" cy="12846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8" name="椭圆 137"/>
          <p:cNvSpPr/>
          <p:nvPr>
            <p:custDataLst>
              <p:tags r:id="rId53"/>
            </p:custDataLst>
          </p:nvPr>
        </p:nvSpPr>
        <p:spPr>
          <a:xfrm>
            <a:off x="5697703" y="2363570"/>
            <a:ext cx="417088" cy="417075"/>
          </a:xfrm>
          <a:prstGeom prst="ellipse">
            <a:avLst/>
          </a:prstGeom>
          <a:solidFill>
            <a:srgbClr val="FFCC0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4"/>
            </p:custDataLst>
          </p:nvPr>
        </p:nvSpPr>
        <p:spPr>
          <a:xfrm>
            <a:off x="1839686" y="3243762"/>
            <a:ext cx="8512630" cy="1787359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72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4" name="任意多边形 143"/>
          <p:cNvSpPr/>
          <p:nvPr>
            <p:custDataLst>
              <p:tags r:id="rId55"/>
            </p:custDataLst>
          </p:nvPr>
        </p:nvSpPr>
        <p:spPr>
          <a:xfrm>
            <a:off x="1441450" y="1153160"/>
            <a:ext cx="1099185" cy="11893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1" h="1873">
                <a:moveTo>
                  <a:pt x="0" y="0"/>
                </a:moveTo>
                <a:lnTo>
                  <a:pt x="183" y="0"/>
                </a:lnTo>
                <a:lnTo>
                  <a:pt x="183" y="1873"/>
                </a:lnTo>
                <a:lnTo>
                  <a:pt x="0" y="1873"/>
                </a:lnTo>
                <a:lnTo>
                  <a:pt x="0" y="0"/>
                </a:lnTo>
                <a:close/>
                <a:moveTo>
                  <a:pt x="377" y="0"/>
                </a:moveTo>
                <a:lnTo>
                  <a:pt x="560" y="0"/>
                </a:lnTo>
                <a:lnTo>
                  <a:pt x="560" y="1873"/>
                </a:lnTo>
                <a:lnTo>
                  <a:pt x="377" y="1873"/>
                </a:lnTo>
                <a:lnTo>
                  <a:pt x="377" y="0"/>
                </a:lnTo>
                <a:close/>
                <a:moveTo>
                  <a:pt x="778" y="0"/>
                </a:moveTo>
                <a:lnTo>
                  <a:pt x="961" y="0"/>
                </a:lnTo>
                <a:lnTo>
                  <a:pt x="961" y="1873"/>
                </a:lnTo>
                <a:lnTo>
                  <a:pt x="778" y="1873"/>
                </a:lnTo>
                <a:lnTo>
                  <a:pt x="778" y="0"/>
                </a:lnTo>
                <a:close/>
                <a:moveTo>
                  <a:pt x="1155" y="0"/>
                </a:moveTo>
                <a:lnTo>
                  <a:pt x="1338" y="0"/>
                </a:lnTo>
                <a:lnTo>
                  <a:pt x="1338" y="1873"/>
                </a:lnTo>
                <a:lnTo>
                  <a:pt x="1155" y="1873"/>
                </a:lnTo>
                <a:lnTo>
                  <a:pt x="1155" y="0"/>
                </a:lnTo>
                <a:close/>
                <a:moveTo>
                  <a:pt x="1548" y="0"/>
                </a:moveTo>
                <a:lnTo>
                  <a:pt x="1731" y="0"/>
                </a:lnTo>
                <a:lnTo>
                  <a:pt x="1731" y="1873"/>
                </a:lnTo>
                <a:lnTo>
                  <a:pt x="1548" y="1873"/>
                </a:lnTo>
                <a:lnTo>
                  <a:pt x="154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7"/>
          <a:stretch>
            <a:fillRect/>
          </a:stretch>
        </p:blipFill>
        <p:spPr>
          <a:xfrm>
            <a:off x="9534525" y="1975485"/>
            <a:ext cx="1209675" cy="400050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5467350" y="1826895"/>
            <a:ext cx="1257300" cy="1314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>
            <p:custDataLst>
              <p:tags r:id="rId2"/>
            </p:custDataLst>
          </p:nvPr>
        </p:nvGrpSpPr>
        <p:grpSpPr>
          <a:xfrm>
            <a:off x="106605" y="-15735"/>
            <a:ext cx="11950114" cy="6769452"/>
            <a:chOff x="106605" y="-15735"/>
            <a:chExt cx="11950114" cy="6769452"/>
          </a:xfrm>
        </p:grpSpPr>
        <p:grpSp>
          <p:nvGrpSpPr>
            <p:cNvPr id="61" name="组合 60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443909" y="4857426"/>
              <a:ext cx="612810" cy="1896291"/>
              <a:chOff x="17265" y="6303"/>
              <a:chExt cx="1218" cy="3769"/>
            </a:xfrm>
          </p:grpSpPr>
          <p:sp>
            <p:nvSpPr>
              <p:cNvPr id="66" name="等腰三角形 65"/>
              <p:cNvSpPr/>
              <p:nvPr userDrawn="1">
                <p:custDataLst>
                  <p:tags r:id="rId4"/>
                </p:custDataLst>
              </p:nvPr>
            </p:nvSpPr>
            <p:spPr>
              <a:xfrm rot="1461703">
                <a:off x="17265" y="9024"/>
                <a:ext cx="1218" cy="1049"/>
              </a:xfrm>
              <a:prstGeom prst="triangle">
                <a:avLst>
                  <a:gd name="adj" fmla="val 9271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grpSp>
            <p:nvGrpSpPr>
              <p:cNvPr id="67" name="组合 66"/>
              <p:cNvGrpSpPr/>
              <p:nvPr userDrawn="1"/>
            </p:nvGrpSpPr>
            <p:grpSpPr>
              <a:xfrm rot="17916736">
                <a:off x="17610" y="9129"/>
                <a:ext cx="1246" cy="140"/>
                <a:chOff x="8840335" y="-2017486"/>
                <a:chExt cx="865192" cy="96620"/>
              </a:xfrm>
            </p:grpSpPr>
            <p:cxnSp>
              <p:nvCxnSpPr>
                <p:cNvPr id="72" name="直接连接符 71"/>
                <p:cNvCxnSpPr/>
                <p:nvPr>
                  <p:custDataLst>
                    <p:tags r:id="rId5"/>
                  </p:custDataLst>
                </p:nvPr>
              </p:nvCxnSpPr>
              <p:spPr>
                <a:xfrm flipV="1">
                  <a:off x="8840335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8910050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>
                  <p:custDataLst>
                    <p:tags r:id="rId7"/>
                  </p:custDataLst>
                </p:nvPr>
              </p:nvCxnSpPr>
              <p:spPr>
                <a:xfrm flipV="1">
                  <a:off x="8984404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9058758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>
                  <p:custDataLst>
                    <p:tags r:id="rId9"/>
                  </p:custDataLst>
                </p:nvPr>
              </p:nvCxnSpPr>
              <p:spPr>
                <a:xfrm flipV="1">
                  <a:off x="9128473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9202827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>
                  <p:custDataLst>
                    <p:tags r:id="rId11"/>
                  </p:custDataLst>
                </p:nvPr>
              </p:nvCxnSpPr>
              <p:spPr>
                <a:xfrm flipV="1">
                  <a:off x="9273320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9347674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>
                  <p:custDataLst>
                    <p:tags r:id="rId13"/>
                  </p:custDataLst>
                </p:nvPr>
              </p:nvCxnSpPr>
              <p:spPr>
                <a:xfrm flipV="1">
                  <a:off x="9417389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9491743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>
                  <p:custDataLst>
                    <p:tags r:id="rId15"/>
                  </p:custDataLst>
                </p:nvPr>
              </p:nvCxnSpPr>
              <p:spPr>
                <a:xfrm flipV="1">
                  <a:off x="9561458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9635812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椭圆 67"/>
              <p:cNvSpPr/>
              <p:nvPr userDrawn="1">
                <p:custDataLst>
                  <p:tags r:id="rId17"/>
                </p:custDataLst>
              </p:nvPr>
            </p:nvSpPr>
            <p:spPr>
              <a:xfrm>
                <a:off x="17683" y="8343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9" name="椭圆 68"/>
              <p:cNvSpPr/>
              <p:nvPr userDrawn="1">
                <p:custDataLst>
                  <p:tags r:id="rId18"/>
                </p:custDataLst>
              </p:nvPr>
            </p:nvSpPr>
            <p:spPr>
              <a:xfrm>
                <a:off x="18243" y="7177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0" name="椭圆 69"/>
              <p:cNvSpPr/>
              <p:nvPr userDrawn="1">
                <p:custDataLst>
                  <p:tags r:id="rId19"/>
                </p:custDataLst>
              </p:nvPr>
            </p:nvSpPr>
            <p:spPr>
              <a:xfrm>
                <a:off x="17319" y="7379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1" name="椭圆 70"/>
              <p:cNvSpPr/>
              <p:nvPr userDrawn="1">
                <p:custDataLst>
                  <p:tags r:id="rId20"/>
                </p:custDataLst>
              </p:nvPr>
            </p:nvSpPr>
            <p:spPr>
              <a:xfrm>
                <a:off x="17906" y="6303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 userDrawn="1"/>
          </p:nvGrpSpPr>
          <p:grpSpPr>
            <a:xfrm>
              <a:off x="106605" y="-15735"/>
              <a:ext cx="387234" cy="723600"/>
              <a:chOff x="2868565" y="1534795"/>
              <a:chExt cx="609963" cy="3938905"/>
            </a:xfrm>
            <a:solidFill>
              <a:schemeClr val="accent1"/>
            </a:solidFill>
          </p:grpSpPr>
          <p:sp>
            <p:nvSpPr>
              <p:cNvPr id="63" name="矩形 62"/>
              <p:cNvSpPr/>
              <p:nvPr userDrawn="1">
                <p:custDataLst>
                  <p:tags r:id="rId21"/>
                </p:custDataLst>
              </p:nvPr>
            </p:nvSpPr>
            <p:spPr>
              <a:xfrm>
                <a:off x="2868565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 userDrawn="1">
                <p:custDataLst>
                  <p:tags r:id="rId22"/>
                </p:custDataLst>
              </p:nvPr>
            </p:nvSpPr>
            <p:spPr>
              <a:xfrm>
                <a:off x="3108069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3362406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>
            <p:custDataLst>
              <p:tags r:id="rId2"/>
            </p:custDataLst>
          </p:nvPr>
        </p:nvGrpSpPr>
        <p:grpSpPr>
          <a:xfrm>
            <a:off x="106605" y="-15735"/>
            <a:ext cx="11950114" cy="6769452"/>
            <a:chOff x="106605" y="-15735"/>
            <a:chExt cx="11950114" cy="6769452"/>
          </a:xfrm>
        </p:grpSpPr>
        <p:grpSp>
          <p:nvGrpSpPr>
            <p:cNvPr id="63" name="组合 62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443909" y="4857426"/>
              <a:ext cx="612810" cy="1896291"/>
              <a:chOff x="17265" y="6303"/>
              <a:chExt cx="1218" cy="3769"/>
            </a:xfrm>
          </p:grpSpPr>
          <p:sp>
            <p:nvSpPr>
              <p:cNvPr id="68" name="等腰三角形 67"/>
              <p:cNvSpPr/>
              <p:nvPr userDrawn="1">
                <p:custDataLst>
                  <p:tags r:id="rId4"/>
                </p:custDataLst>
              </p:nvPr>
            </p:nvSpPr>
            <p:spPr>
              <a:xfrm rot="1461703">
                <a:off x="17265" y="9024"/>
                <a:ext cx="1218" cy="1049"/>
              </a:xfrm>
              <a:prstGeom prst="triangle">
                <a:avLst>
                  <a:gd name="adj" fmla="val 9271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grpSp>
            <p:nvGrpSpPr>
              <p:cNvPr id="69" name="组合 68"/>
              <p:cNvGrpSpPr/>
              <p:nvPr userDrawn="1"/>
            </p:nvGrpSpPr>
            <p:grpSpPr>
              <a:xfrm rot="17916736">
                <a:off x="17610" y="9129"/>
                <a:ext cx="1246" cy="140"/>
                <a:chOff x="8840335" y="-2017486"/>
                <a:chExt cx="865192" cy="96620"/>
              </a:xfrm>
            </p:grpSpPr>
            <p:cxnSp>
              <p:nvCxnSpPr>
                <p:cNvPr id="74" name="直接连接符 73"/>
                <p:cNvCxnSpPr/>
                <p:nvPr>
                  <p:custDataLst>
                    <p:tags r:id="rId5"/>
                  </p:custDataLst>
                </p:nvPr>
              </p:nvCxnSpPr>
              <p:spPr>
                <a:xfrm flipV="1">
                  <a:off x="8840335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8910050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>
                  <p:custDataLst>
                    <p:tags r:id="rId7"/>
                  </p:custDataLst>
                </p:nvPr>
              </p:nvCxnSpPr>
              <p:spPr>
                <a:xfrm flipV="1">
                  <a:off x="8984404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9058758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>
                  <p:custDataLst>
                    <p:tags r:id="rId9"/>
                  </p:custDataLst>
                </p:nvPr>
              </p:nvCxnSpPr>
              <p:spPr>
                <a:xfrm flipV="1">
                  <a:off x="9128473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9202827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>
                  <p:custDataLst>
                    <p:tags r:id="rId11"/>
                  </p:custDataLst>
                </p:nvPr>
              </p:nvCxnSpPr>
              <p:spPr>
                <a:xfrm flipV="1">
                  <a:off x="9273320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9347674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>
                  <p:custDataLst>
                    <p:tags r:id="rId13"/>
                  </p:custDataLst>
                </p:nvPr>
              </p:nvCxnSpPr>
              <p:spPr>
                <a:xfrm flipV="1">
                  <a:off x="9417389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9491743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>
                  <p:custDataLst>
                    <p:tags r:id="rId15"/>
                  </p:custDataLst>
                </p:nvPr>
              </p:nvCxnSpPr>
              <p:spPr>
                <a:xfrm flipV="1">
                  <a:off x="9561458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9635812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椭圆 69"/>
              <p:cNvSpPr/>
              <p:nvPr userDrawn="1">
                <p:custDataLst>
                  <p:tags r:id="rId17"/>
                </p:custDataLst>
              </p:nvPr>
            </p:nvSpPr>
            <p:spPr>
              <a:xfrm>
                <a:off x="17683" y="8343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1" name="椭圆 70"/>
              <p:cNvSpPr/>
              <p:nvPr userDrawn="1">
                <p:custDataLst>
                  <p:tags r:id="rId18"/>
                </p:custDataLst>
              </p:nvPr>
            </p:nvSpPr>
            <p:spPr>
              <a:xfrm>
                <a:off x="18243" y="7177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2" name="椭圆 71"/>
              <p:cNvSpPr/>
              <p:nvPr userDrawn="1">
                <p:custDataLst>
                  <p:tags r:id="rId19"/>
                </p:custDataLst>
              </p:nvPr>
            </p:nvSpPr>
            <p:spPr>
              <a:xfrm>
                <a:off x="17319" y="7379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3" name="椭圆 72"/>
              <p:cNvSpPr/>
              <p:nvPr userDrawn="1">
                <p:custDataLst>
                  <p:tags r:id="rId20"/>
                </p:custDataLst>
              </p:nvPr>
            </p:nvSpPr>
            <p:spPr>
              <a:xfrm>
                <a:off x="17906" y="6303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64" name="组合 63"/>
            <p:cNvGrpSpPr/>
            <p:nvPr userDrawn="1"/>
          </p:nvGrpSpPr>
          <p:grpSpPr>
            <a:xfrm>
              <a:off x="106605" y="-15735"/>
              <a:ext cx="387234" cy="723600"/>
              <a:chOff x="2868565" y="1534795"/>
              <a:chExt cx="609963" cy="3938905"/>
            </a:xfrm>
            <a:solidFill>
              <a:schemeClr val="accent1"/>
            </a:solidFill>
          </p:grpSpPr>
          <p:sp>
            <p:nvSpPr>
              <p:cNvPr id="65" name="矩形 64"/>
              <p:cNvSpPr/>
              <p:nvPr userDrawn="1">
                <p:custDataLst>
                  <p:tags r:id="rId21"/>
                </p:custDataLst>
              </p:nvPr>
            </p:nvSpPr>
            <p:spPr>
              <a:xfrm>
                <a:off x="2868565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 userDrawn="1">
                <p:custDataLst>
                  <p:tags r:id="rId22"/>
                </p:custDataLst>
              </p:nvPr>
            </p:nvSpPr>
            <p:spPr>
              <a:xfrm>
                <a:off x="3108069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7" name="矩形 66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3362406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2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2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0795"/>
            <a:ext cx="12192000" cy="6925310"/>
          </a:xfrm>
          <a:prstGeom prst="rect">
            <a:avLst/>
          </a:prstGeom>
        </p:spPr>
      </p:pic>
      <p:sp>
        <p:nvSpPr>
          <p:cNvPr id="74" name="等腰三角形 73"/>
          <p:cNvSpPr/>
          <p:nvPr>
            <p:custDataLst>
              <p:tags r:id="rId4"/>
            </p:custDataLst>
          </p:nvPr>
        </p:nvSpPr>
        <p:spPr>
          <a:xfrm rot="17471140">
            <a:off x="3698875" y="3422650"/>
            <a:ext cx="635635" cy="548005"/>
          </a:xfrm>
          <a:prstGeom prst="triangle">
            <a:avLst>
              <a:gd name="adj" fmla="val 0"/>
            </a:avLst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6" name="椭圆 75"/>
          <p:cNvSpPr/>
          <p:nvPr>
            <p:custDataLst>
              <p:tags r:id="rId5"/>
            </p:custDataLst>
          </p:nvPr>
        </p:nvSpPr>
        <p:spPr>
          <a:xfrm>
            <a:off x="6482715" y="1130935"/>
            <a:ext cx="760095" cy="76009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8" name="等腰三角形 77"/>
          <p:cNvSpPr/>
          <p:nvPr>
            <p:custDataLst>
              <p:tags r:id="rId6"/>
            </p:custDataLst>
          </p:nvPr>
        </p:nvSpPr>
        <p:spPr>
          <a:xfrm rot="3891175">
            <a:off x="9565640" y="1680210"/>
            <a:ext cx="824865" cy="711200"/>
          </a:xfrm>
          <a:prstGeom prst="triangl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4" name="椭圆 83"/>
          <p:cNvSpPr/>
          <p:nvPr>
            <p:custDataLst>
              <p:tags r:id="rId7"/>
            </p:custDataLst>
          </p:nvPr>
        </p:nvSpPr>
        <p:spPr>
          <a:xfrm>
            <a:off x="11250295" y="4508500"/>
            <a:ext cx="231140" cy="23114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5" name="椭圆 84"/>
          <p:cNvSpPr/>
          <p:nvPr>
            <p:custDataLst>
              <p:tags r:id="rId8"/>
            </p:custDataLst>
          </p:nvPr>
        </p:nvSpPr>
        <p:spPr>
          <a:xfrm>
            <a:off x="5926455" y="4786630"/>
            <a:ext cx="363855" cy="36385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6" name="椭圆 85"/>
          <p:cNvSpPr/>
          <p:nvPr>
            <p:custDataLst>
              <p:tags r:id="rId9"/>
            </p:custDataLst>
          </p:nvPr>
        </p:nvSpPr>
        <p:spPr>
          <a:xfrm>
            <a:off x="11081385" y="2099310"/>
            <a:ext cx="128270" cy="12827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3" name="等腰三角形 112"/>
          <p:cNvSpPr/>
          <p:nvPr>
            <p:custDataLst>
              <p:tags r:id="rId10"/>
            </p:custDataLst>
          </p:nvPr>
        </p:nvSpPr>
        <p:spPr>
          <a:xfrm rot="20061984">
            <a:off x="1094105" y="5341620"/>
            <a:ext cx="555625" cy="302260"/>
          </a:xfrm>
          <a:prstGeom prst="triangle">
            <a:avLst>
              <a:gd name="adj" fmla="val 85088"/>
            </a:avLst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4" name="椭圆 113"/>
          <p:cNvSpPr/>
          <p:nvPr>
            <p:custDataLst>
              <p:tags r:id="rId11"/>
            </p:custDataLst>
          </p:nvPr>
        </p:nvSpPr>
        <p:spPr>
          <a:xfrm>
            <a:off x="742315" y="3630930"/>
            <a:ext cx="363855" cy="36385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5" name="矩形 124"/>
          <p:cNvSpPr/>
          <p:nvPr>
            <p:custDataLst>
              <p:tags r:id="rId12"/>
            </p:custDataLst>
          </p:nvPr>
        </p:nvSpPr>
        <p:spPr>
          <a:xfrm>
            <a:off x="2769235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6" name="矩形 125"/>
          <p:cNvSpPr/>
          <p:nvPr>
            <p:custDataLst>
              <p:tags r:id="rId13"/>
            </p:custDataLst>
          </p:nvPr>
        </p:nvSpPr>
        <p:spPr>
          <a:xfrm>
            <a:off x="3008736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7" name="矩形 126"/>
          <p:cNvSpPr/>
          <p:nvPr>
            <p:custDataLst>
              <p:tags r:id="rId14"/>
            </p:custDataLst>
          </p:nvPr>
        </p:nvSpPr>
        <p:spPr>
          <a:xfrm>
            <a:off x="3263074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8" name="矩形 127"/>
          <p:cNvSpPr/>
          <p:nvPr>
            <p:custDataLst>
              <p:tags r:id="rId15"/>
            </p:custDataLst>
          </p:nvPr>
        </p:nvSpPr>
        <p:spPr>
          <a:xfrm>
            <a:off x="3502575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9" name="矩形 128"/>
          <p:cNvSpPr/>
          <p:nvPr>
            <p:custDataLst>
              <p:tags r:id="rId16"/>
            </p:custDataLst>
          </p:nvPr>
        </p:nvSpPr>
        <p:spPr>
          <a:xfrm>
            <a:off x="3752298" y="1534795"/>
            <a:ext cx="116122" cy="3938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0" name="组合 129"/>
          <p:cNvGrpSpPr/>
          <p:nvPr>
            <p:custDataLst>
              <p:tags r:id="rId17"/>
            </p:custDataLst>
          </p:nvPr>
        </p:nvGrpSpPr>
        <p:grpSpPr>
          <a:xfrm>
            <a:off x="8011795" y="5029200"/>
            <a:ext cx="1529080" cy="57785"/>
            <a:chOff x="8017271" y="4653232"/>
            <a:chExt cx="1529291" cy="57551"/>
          </a:xfrm>
        </p:grpSpPr>
        <p:sp>
          <p:nvSpPr>
            <p:cNvPr id="131" name="椭圆 130"/>
            <p:cNvSpPr/>
            <p:nvPr>
              <p:custDataLst>
                <p:tags r:id="rId18"/>
              </p:custDataLst>
            </p:nvPr>
          </p:nvSpPr>
          <p:spPr>
            <a:xfrm>
              <a:off x="8017271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2" name="椭圆 131"/>
            <p:cNvSpPr/>
            <p:nvPr>
              <p:custDataLst>
                <p:tags r:id="rId19"/>
              </p:custDataLst>
            </p:nvPr>
          </p:nvSpPr>
          <p:spPr>
            <a:xfrm>
              <a:off x="8107758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3" name="椭圆 132"/>
            <p:cNvSpPr/>
            <p:nvPr>
              <p:custDataLst>
                <p:tags r:id="rId20"/>
              </p:custDataLst>
            </p:nvPr>
          </p:nvSpPr>
          <p:spPr>
            <a:xfrm>
              <a:off x="8199209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4" name="椭圆 133"/>
            <p:cNvSpPr/>
            <p:nvPr>
              <p:custDataLst>
                <p:tags r:id="rId21"/>
              </p:custDataLst>
            </p:nvPr>
          </p:nvSpPr>
          <p:spPr>
            <a:xfrm>
              <a:off x="8290660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5" name="椭圆 134"/>
            <p:cNvSpPr/>
            <p:nvPr>
              <p:custDataLst>
                <p:tags r:id="rId22"/>
              </p:custDataLst>
            </p:nvPr>
          </p:nvSpPr>
          <p:spPr>
            <a:xfrm rot="900000">
              <a:off x="8382111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6" name="椭圆 135"/>
            <p:cNvSpPr/>
            <p:nvPr>
              <p:custDataLst>
                <p:tags r:id="rId23"/>
              </p:custDataLst>
            </p:nvPr>
          </p:nvSpPr>
          <p:spPr>
            <a:xfrm rot="900000">
              <a:off x="8482304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7" name="椭圆 136"/>
            <p:cNvSpPr/>
            <p:nvPr>
              <p:custDataLst>
                <p:tags r:id="rId24"/>
              </p:custDataLst>
            </p:nvPr>
          </p:nvSpPr>
          <p:spPr>
            <a:xfrm rot="900000">
              <a:off x="8580605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8" name="椭圆 137"/>
            <p:cNvSpPr/>
            <p:nvPr>
              <p:custDataLst>
                <p:tags r:id="rId25"/>
              </p:custDataLst>
            </p:nvPr>
          </p:nvSpPr>
          <p:spPr>
            <a:xfrm rot="900000">
              <a:off x="8677684" y="4653235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9" name="椭圆 138"/>
            <p:cNvSpPr/>
            <p:nvPr>
              <p:custDataLst>
                <p:tags r:id="rId26"/>
              </p:custDataLst>
            </p:nvPr>
          </p:nvSpPr>
          <p:spPr>
            <a:xfrm rot="900000">
              <a:off x="8772992" y="4653234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0" name="椭圆 139"/>
            <p:cNvSpPr/>
            <p:nvPr>
              <p:custDataLst>
                <p:tags r:id="rId27"/>
              </p:custDataLst>
            </p:nvPr>
          </p:nvSpPr>
          <p:spPr>
            <a:xfrm rot="900000">
              <a:off x="8871769" y="4653233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1" name="椭圆 140"/>
            <p:cNvSpPr/>
            <p:nvPr>
              <p:custDataLst>
                <p:tags r:id="rId28"/>
              </p:custDataLst>
            </p:nvPr>
          </p:nvSpPr>
          <p:spPr>
            <a:xfrm rot="900000">
              <a:off x="8970070" y="4653233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2" name="椭圆 141"/>
            <p:cNvSpPr/>
            <p:nvPr>
              <p:custDataLst>
                <p:tags r:id="rId29"/>
              </p:custDataLst>
            </p:nvPr>
          </p:nvSpPr>
          <p:spPr>
            <a:xfrm rot="900000">
              <a:off x="9069001" y="4653233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3" name="椭圆 142"/>
            <p:cNvSpPr/>
            <p:nvPr>
              <p:custDataLst>
                <p:tags r:id="rId30"/>
              </p:custDataLst>
            </p:nvPr>
          </p:nvSpPr>
          <p:spPr>
            <a:xfrm rot="900000">
              <a:off x="9170112" y="4653233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4" name="椭圆 143"/>
            <p:cNvSpPr/>
            <p:nvPr>
              <p:custDataLst>
                <p:tags r:id="rId31"/>
              </p:custDataLst>
            </p:nvPr>
          </p:nvSpPr>
          <p:spPr>
            <a:xfrm rot="900000">
              <a:off x="9269627" y="4653232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5" name="椭圆 144"/>
            <p:cNvSpPr/>
            <p:nvPr>
              <p:custDataLst>
                <p:tags r:id="rId32"/>
              </p:custDataLst>
            </p:nvPr>
          </p:nvSpPr>
          <p:spPr>
            <a:xfrm rot="900000">
              <a:off x="9379320" y="4653232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6" name="椭圆 145"/>
            <p:cNvSpPr/>
            <p:nvPr>
              <p:custDataLst>
                <p:tags r:id="rId33"/>
              </p:custDataLst>
            </p:nvPr>
          </p:nvSpPr>
          <p:spPr>
            <a:xfrm rot="900000">
              <a:off x="9489014" y="4653232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47" name="组合 146"/>
          <p:cNvGrpSpPr/>
          <p:nvPr>
            <p:custDataLst>
              <p:tags r:id="rId34"/>
            </p:custDataLst>
          </p:nvPr>
        </p:nvGrpSpPr>
        <p:grpSpPr>
          <a:xfrm>
            <a:off x="8011795" y="5121910"/>
            <a:ext cx="1529080" cy="57785"/>
            <a:chOff x="8017271" y="4745817"/>
            <a:chExt cx="1529291" cy="57551"/>
          </a:xfrm>
        </p:grpSpPr>
        <p:sp>
          <p:nvSpPr>
            <p:cNvPr id="148" name="椭圆 147"/>
            <p:cNvSpPr/>
            <p:nvPr>
              <p:custDataLst>
                <p:tags r:id="rId35"/>
              </p:custDataLst>
            </p:nvPr>
          </p:nvSpPr>
          <p:spPr>
            <a:xfrm>
              <a:off x="8017271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9" name="椭圆 148"/>
            <p:cNvSpPr/>
            <p:nvPr>
              <p:custDataLst>
                <p:tags r:id="rId36"/>
              </p:custDataLst>
            </p:nvPr>
          </p:nvSpPr>
          <p:spPr>
            <a:xfrm>
              <a:off x="8107758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0" name="椭圆 149"/>
            <p:cNvSpPr/>
            <p:nvPr>
              <p:custDataLst>
                <p:tags r:id="rId37"/>
              </p:custDataLst>
            </p:nvPr>
          </p:nvSpPr>
          <p:spPr>
            <a:xfrm>
              <a:off x="8199209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1" name="椭圆 150"/>
            <p:cNvSpPr/>
            <p:nvPr>
              <p:custDataLst>
                <p:tags r:id="rId38"/>
              </p:custDataLst>
            </p:nvPr>
          </p:nvSpPr>
          <p:spPr>
            <a:xfrm>
              <a:off x="8290660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2" name="椭圆 151"/>
            <p:cNvSpPr/>
            <p:nvPr>
              <p:custDataLst>
                <p:tags r:id="rId39"/>
              </p:custDataLst>
            </p:nvPr>
          </p:nvSpPr>
          <p:spPr>
            <a:xfrm rot="900000">
              <a:off x="8382111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3" name="椭圆 152"/>
            <p:cNvSpPr/>
            <p:nvPr>
              <p:custDataLst>
                <p:tags r:id="rId40"/>
              </p:custDataLst>
            </p:nvPr>
          </p:nvSpPr>
          <p:spPr>
            <a:xfrm rot="900000">
              <a:off x="8482304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4" name="椭圆 153"/>
            <p:cNvSpPr/>
            <p:nvPr>
              <p:custDataLst>
                <p:tags r:id="rId41"/>
              </p:custDataLst>
            </p:nvPr>
          </p:nvSpPr>
          <p:spPr>
            <a:xfrm rot="900000">
              <a:off x="8580605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5" name="椭圆 154"/>
            <p:cNvSpPr/>
            <p:nvPr>
              <p:custDataLst>
                <p:tags r:id="rId42"/>
              </p:custDataLst>
            </p:nvPr>
          </p:nvSpPr>
          <p:spPr>
            <a:xfrm rot="900000">
              <a:off x="8677684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6" name="椭圆 155"/>
            <p:cNvSpPr/>
            <p:nvPr>
              <p:custDataLst>
                <p:tags r:id="rId43"/>
              </p:custDataLst>
            </p:nvPr>
          </p:nvSpPr>
          <p:spPr>
            <a:xfrm rot="900000">
              <a:off x="8772992" y="4745819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7" name="椭圆 156"/>
            <p:cNvSpPr/>
            <p:nvPr>
              <p:custDataLst>
                <p:tags r:id="rId44"/>
              </p:custDataLst>
            </p:nvPr>
          </p:nvSpPr>
          <p:spPr>
            <a:xfrm rot="900000">
              <a:off x="8871769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8" name="椭圆 157"/>
            <p:cNvSpPr/>
            <p:nvPr>
              <p:custDataLst>
                <p:tags r:id="rId45"/>
              </p:custDataLst>
            </p:nvPr>
          </p:nvSpPr>
          <p:spPr>
            <a:xfrm rot="900000">
              <a:off x="8970070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9" name="椭圆 158"/>
            <p:cNvSpPr/>
            <p:nvPr>
              <p:custDataLst>
                <p:tags r:id="rId46"/>
              </p:custDataLst>
            </p:nvPr>
          </p:nvSpPr>
          <p:spPr>
            <a:xfrm rot="900000">
              <a:off x="9069001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0" name="椭圆 159"/>
            <p:cNvSpPr/>
            <p:nvPr>
              <p:custDataLst>
                <p:tags r:id="rId47"/>
              </p:custDataLst>
            </p:nvPr>
          </p:nvSpPr>
          <p:spPr>
            <a:xfrm rot="900000">
              <a:off x="9170112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1" name="椭圆 160"/>
            <p:cNvSpPr/>
            <p:nvPr>
              <p:custDataLst>
                <p:tags r:id="rId48"/>
              </p:custDataLst>
            </p:nvPr>
          </p:nvSpPr>
          <p:spPr>
            <a:xfrm rot="900000">
              <a:off x="9269627" y="4745817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2" name="椭圆 161"/>
            <p:cNvSpPr/>
            <p:nvPr>
              <p:custDataLst>
                <p:tags r:id="rId49"/>
              </p:custDataLst>
            </p:nvPr>
          </p:nvSpPr>
          <p:spPr>
            <a:xfrm rot="900000">
              <a:off x="9379320" y="4745817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3" name="椭圆 162"/>
            <p:cNvSpPr/>
            <p:nvPr>
              <p:custDataLst>
                <p:tags r:id="rId50"/>
              </p:custDataLst>
            </p:nvPr>
          </p:nvSpPr>
          <p:spPr>
            <a:xfrm rot="900000">
              <a:off x="9489014" y="4745817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64" name="组合 163"/>
          <p:cNvGrpSpPr/>
          <p:nvPr>
            <p:custDataLst>
              <p:tags r:id="rId51"/>
            </p:custDataLst>
          </p:nvPr>
        </p:nvGrpSpPr>
        <p:grpSpPr>
          <a:xfrm>
            <a:off x="8011795" y="5228590"/>
            <a:ext cx="1529080" cy="57785"/>
            <a:chOff x="8017271" y="4745817"/>
            <a:chExt cx="1529291" cy="57551"/>
          </a:xfrm>
        </p:grpSpPr>
        <p:sp>
          <p:nvSpPr>
            <p:cNvPr id="165" name="椭圆 164"/>
            <p:cNvSpPr/>
            <p:nvPr>
              <p:custDataLst>
                <p:tags r:id="rId52"/>
              </p:custDataLst>
            </p:nvPr>
          </p:nvSpPr>
          <p:spPr>
            <a:xfrm>
              <a:off x="8017271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6" name="椭圆 165"/>
            <p:cNvSpPr/>
            <p:nvPr>
              <p:custDataLst>
                <p:tags r:id="rId53"/>
              </p:custDataLst>
            </p:nvPr>
          </p:nvSpPr>
          <p:spPr>
            <a:xfrm>
              <a:off x="8107758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7" name="椭圆 166"/>
            <p:cNvSpPr/>
            <p:nvPr>
              <p:custDataLst>
                <p:tags r:id="rId54"/>
              </p:custDataLst>
            </p:nvPr>
          </p:nvSpPr>
          <p:spPr>
            <a:xfrm>
              <a:off x="8199209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8" name="椭圆 167"/>
            <p:cNvSpPr/>
            <p:nvPr>
              <p:custDataLst>
                <p:tags r:id="rId55"/>
              </p:custDataLst>
            </p:nvPr>
          </p:nvSpPr>
          <p:spPr>
            <a:xfrm>
              <a:off x="8290660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9" name="椭圆 168"/>
            <p:cNvSpPr/>
            <p:nvPr>
              <p:custDataLst>
                <p:tags r:id="rId56"/>
              </p:custDataLst>
            </p:nvPr>
          </p:nvSpPr>
          <p:spPr>
            <a:xfrm rot="900000">
              <a:off x="8382111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0" name="椭圆 169"/>
            <p:cNvSpPr/>
            <p:nvPr>
              <p:custDataLst>
                <p:tags r:id="rId57"/>
              </p:custDataLst>
            </p:nvPr>
          </p:nvSpPr>
          <p:spPr>
            <a:xfrm rot="900000">
              <a:off x="8482304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1" name="椭圆 170"/>
            <p:cNvSpPr/>
            <p:nvPr>
              <p:custDataLst>
                <p:tags r:id="rId58"/>
              </p:custDataLst>
            </p:nvPr>
          </p:nvSpPr>
          <p:spPr>
            <a:xfrm rot="900000">
              <a:off x="8580605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2" name="椭圆 171"/>
            <p:cNvSpPr/>
            <p:nvPr>
              <p:custDataLst>
                <p:tags r:id="rId59"/>
              </p:custDataLst>
            </p:nvPr>
          </p:nvSpPr>
          <p:spPr>
            <a:xfrm rot="900000">
              <a:off x="8677684" y="4745820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3" name="椭圆 172"/>
            <p:cNvSpPr/>
            <p:nvPr>
              <p:custDataLst>
                <p:tags r:id="rId60"/>
              </p:custDataLst>
            </p:nvPr>
          </p:nvSpPr>
          <p:spPr>
            <a:xfrm rot="900000">
              <a:off x="8772992" y="4745819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4" name="椭圆 173"/>
            <p:cNvSpPr/>
            <p:nvPr>
              <p:custDataLst>
                <p:tags r:id="rId61"/>
              </p:custDataLst>
            </p:nvPr>
          </p:nvSpPr>
          <p:spPr>
            <a:xfrm rot="900000">
              <a:off x="8871769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5" name="椭圆 174"/>
            <p:cNvSpPr/>
            <p:nvPr>
              <p:custDataLst>
                <p:tags r:id="rId62"/>
              </p:custDataLst>
            </p:nvPr>
          </p:nvSpPr>
          <p:spPr>
            <a:xfrm rot="900000">
              <a:off x="8970070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6" name="椭圆 175"/>
            <p:cNvSpPr/>
            <p:nvPr>
              <p:custDataLst>
                <p:tags r:id="rId63"/>
              </p:custDataLst>
            </p:nvPr>
          </p:nvSpPr>
          <p:spPr>
            <a:xfrm rot="900000">
              <a:off x="9069001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7" name="椭圆 176"/>
            <p:cNvSpPr/>
            <p:nvPr>
              <p:custDataLst>
                <p:tags r:id="rId64"/>
              </p:custDataLst>
            </p:nvPr>
          </p:nvSpPr>
          <p:spPr>
            <a:xfrm rot="900000">
              <a:off x="9170112" y="4745818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8" name="椭圆 177"/>
            <p:cNvSpPr/>
            <p:nvPr>
              <p:custDataLst>
                <p:tags r:id="rId65"/>
              </p:custDataLst>
            </p:nvPr>
          </p:nvSpPr>
          <p:spPr>
            <a:xfrm rot="900000">
              <a:off x="9269627" y="4745817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9" name="椭圆 178"/>
            <p:cNvSpPr/>
            <p:nvPr>
              <p:custDataLst>
                <p:tags r:id="rId66"/>
              </p:custDataLst>
            </p:nvPr>
          </p:nvSpPr>
          <p:spPr>
            <a:xfrm rot="900000">
              <a:off x="9379320" y="4745817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0" name="椭圆 179"/>
            <p:cNvSpPr/>
            <p:nvPr>
              <p:custDataLst>
                <p:tags r:id="rId67"/>
              </p:custDataLst>
            </p:nvPr>
          </p:nvSpPr>
          <p:spPr>
            <a:xfrm rot="900000">
              <a:off x="9489014" y="4745817"/>
              <a:ext cx="57548" cy="57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1" name="等腰三角形 180"/>
          <p:cNvSpPr/>
          <p:nvPr>
            <p:custDataLst>
              <p:tags r:id="rId68"/>
            </p:custDataLst>
          </p:nvPr>
        </p:nvSpPr>
        <p:spPr>
          <a:xfrm rot="5841703">
            <a:off x="5126990" y="2024380"/>
            <a:ext cx="2185670" cy="1884045"/>
          </a:xfrm>
          <a:prstGeom prst="triangle">
            <a:avLst>
              <a:gd name="adj" fmla="val 9271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2" name="椭圆 181"/>
          <p:cNvSpPr/>
          <p:nvPr>
            <p:custDataLst>
              <p:tags r:id="rId69"/>
            </p:custDataLst>
          </p:nvPr>
        </p:nvSpPr>
        <p:spPr>
          <a:xfrm>
            <a:off x="7865745" y="2379980"/>
            <a:ext cx="128270" cy="12827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3" name="椭圆 182"/>
          <p:cNvSpPr/>
          <p:nvPr>
            <p:custDataLst>
              <p:tags r:id="rId70"/>
            </p:custDataLst>
          </p:nvPr>
        </p:nvSpPr>
        <p:spPr>
          <a:xfrm>
            <a:off x="8439785" y="3966845"/>
            <a:ext cx="128270" cy="12827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84" name="直接连接符 183"/>
          <p:cNvCxnSpPr/>
          <p:nvPr>
            <p:custDataLst>
              <p:tags r:id="rId71"/>
            </p:custDataLst>
          </p:nvPr>
        </p:nvCxnSpPr>
        <p:spPr>
          <a:xfrm rot="696736" flipV="1">
            <a:off x="5902596" y="3176025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>
            <p:custDataLst>
              <p:tags r:id="rId72"/>
            </p:custDataLst>
          </p:nvPr>
        </p:nvCxnSpPr>
        <p:spPr>
          <a:xfrm rot="696736">
            <a:off x="5996034" y="3194574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>
            <p:custDataLst>
              <p:tags r:id="rId73"/>
            </p:custDataLst>
          </p:nvPr>
        </p:nvCxnSpPr>
        <p:spPr>
          <a:xfrm rot="696736" flipV="1">
            <a:off x="6095555" y="3215677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>
            <p:custDataLst>
              <p:tags r:id="rId74"/>
            </p:custDataLst>
          </p:nvPr>
        </p:nvCxnSpPr>
        <p:spPr>
          <a:xfrm rot="696736">
            <a:off x="6195205" y="3235503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>
            <p:custDataLst>
              <p:tags r:id="rId75"/>
            </p:custDataLst>
          </p:nvPr>
        </p:nvCxnSpPr>
        <p:spPr>
          <a:xfrm rot="696736" flipV="1">
            <a:off x="6288513" y="3255328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>
            <p:custDataLst>
              <p:tags r:id="rId76"/>
            </p:custDataLst>
          </p:nvPr>
        </p:nvCxnSpPr>
        <p:spPr>
          <a:xfrm rot="696736">
            <a:off x="6388163" y="3275154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/>
          <p:nvPr>
            <p:custDataLst>
              <p:tags r:id="rId77"/>
            </p:custDataLst>
          </p:nvPr>
        </p:nvCxnSpPr>
        <p:spPr>
          <a:xfrm rot="696736" flipV="1">
            <a:off x="6482513" y="3295194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/>
          <p:cNvCxnSpPr/>
          <p:nvPr>
            <p:custDataLst>
              <p:tags r:id="rId78"/>
            </p:custDataLst>
          </p:nvPr>
        </p:nvCxnSpPr>
        <p:spPr>
          <a:xfrm rot="696736">
            <a:off x="6582164" y="3315020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>
            <p:custDataLst>
              <p:tags r:id="rId79"/>
            </p:custDataLst>
          </p:nvPr>
        </p:nvCxnSpPr>
        <p:spPr>
          <a:xfrm rot="696736" flipV="1">
            <a:off x="6675471" y="3334846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>
            <p:custDataLst>
              <p:tags r:id="rId80"/>
            </p:custDataLst>
          </p:nvPr>
        </p:nvCxnSpPr>
        <p:spPr>
          <a:xfrm rot="696736">
            <a:off x="6775122" y="3354672"/>
            <a:ext cx="95324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>
            <p:custDataLst>
              <p:tags r:id="rId81"/>
            </p:custDataLst>
          </p:nvPr>
        </p:nvCxnSpPr>
        <p:spPr>
          <a:xfrm rot="696736" flipV="1">
            <a:off x="6868430" y="3374498"/>
            <a:ext cx="101667" cy="132080"/>
          </a:xfrm>
          <a:prstGeom prst="line">
            <a:avLst/>
          </a:prstGeom>
          <a:ln w="508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文本框 194"/>
          <p:cNvSpPr txBox="1"/>
          <p:nvPr>
            <p:custDataLst>
              <p:tags r:id="rId82"/>
            </p:custDataLst>
          </p:nvPr>
        </p:nvSpPr>
        <p:spPr>
          <a:xfrm>
            <a:off x="1084580" y="1923415"/>
            <a:ext cx="1040130" cy="221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“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6" name="文本框 195"/>
          <p:cNvSpPr txBox="1"/>
          <p:nvPr>
            <p:custDataLst>
              <p:tags r:id="rId83"/>
            </p:custDataLst>
          </p:nvPr>
        </p:nvSpPr>
        <p:spPr>
          <a:xfrm>
            <a:off x="10039350" y="3124200"/>
            <a:ext cx="1033145" cy="221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”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7" name="矩形 196"/>
          <p:cNvSpPr/>
          <p:nvPr>
            <p:custDataLst>
              <p:tags r:id="rId87"/>
            </p:custDataLst>
          </p:nvPr>
        </p:nvSpPr>
        <p:spPr>
          <a:xfrm>
            <a:off x="693420" y="522605"/>
            <a:ext cx="10811510" cy="583565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8"/>
            </p:custDataLst>
          </p:nvPr>
        </p:nvSpPr>
        <p:spPr>
          <a:xfrm>
            <a:off x="921995" y="747332"/>
            <a:ext cx="10421645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>
            <p:custDataLst>
              <p:tags r:id="rId2"/>
            </p:custDataLst>
          </p:nvPr>
        </p:nvGrpSpPr>
        <p:grpSpPr>
          <a:xfrm>
            <a:off x="106605" y="-15735"/>
            <a:ext cx="11950114" cy="6769452"/>
            <a:chOff x="106605" y="-15735"/>
            <a:chExt cx="11950114" cy="6769452"/>
          </a:xfrm>
        </p:grpSpPr>
        <p:grpSp>
          <p:nvGrpSpPr>
            <p:cNvPr id="61" name="组合 60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443909" y="4857426"/>
              <a:ext cx="612810" cy="1896291"/>
              <a:chOff x="17265" y="6303"/>
              <a:chExt cx="1218" cy="3769"/>
            </a:xfrm>
          </p:grpSpPr>
          <p:sp>
            <p:nvSpPr>
              <p:cNvPr id="66" name="等腰三角形 65"/>
              <p:cNvSpPr/>
              <p:nvPr userDrawn="1">
                <p:custDataLst>
                  <p:tags r:id="rId4"/>
                </p:custDataLst>
              </p:nvPr>
            </p:nvSpPr>
            <p:spPr>
              <a:xfrm rot="1461703">
                <a:off x="17265" y="9024"/>
                <a:ext cx="1218" cy="1049"/>
              </a:xfrm>
              <a:prstGeom prst="triangle">
                <a:avLst>
                  <a:gd name="adj" fmla="val 9271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grpSp>
            <p:nvGrpSpPr>
              <p:cNvPr id="67" name="组合 66"/>
              <p:cNvGrpSpPr/>
              <p:nvPr userDrawn="1"/>
            </p:nvGrpSpPr>
            <p:grpSpPr>
              <a:xfrm rot="17916736">
                <a:off x="17610" y="9129"/>
                <a:ext cx="1246" cy="140"/>
                <a:chOff x="8840335" y="-2017486"/>
                <a:chExt cx="865192" cy="96620"/>
              </a:xfrm>
            </p:grpSpPr>
            <p:cxnSp>
              <p:nvCxnSpPr>
                <p:cNvPr id="72" name="直接连接符 71"/>
                <p:cNvCxnSpPr/>
                <p:nvPr>
                  <p:custDataLst>
                    <p:tags r:id="rId5"/>
                  </p:custDataLst>
                </p:nvPr>
              </p:nvCxnSpPr>
              <p:spPr>
                <a:xfrm flipV="1">
                  <a:off x="8840335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8910050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>
                  <p:custDataLst>
                    <p:tags r:id="rId7"/>
                  </p:custDataLst>
                </p:nvPr>
              </p:nvCxnSpPr>
              <p:spPr>
                <a:xfrm flipV="1">
                  <a:off x="8984404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9058758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>
                  <p:custDataLst>
                    <p:tags r:id="rId9"/>
                  </p:custDataLst>
                </p:nvPr>
              </p:nvCxnSpPr>
              <p:spPr>
                <a:xfrm flipV="1">
                  <a:off x="9128473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9202827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>
                  <p:custDataLst>
                    <p:tags r:id="rId11"/>
                  </p:custDataLst>
                </p:nvPr>
              </p:nvCxnSpPr>
              <p:spPr>
                <a:xfrm flipV="1">
                  <a:off x="9273320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9347674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>
                  <p:custDataLst>
                    <p:tags r:id="rId13"/>
                  </p:custDataLst>
                </p:nvPr>
              </p:nvCxnSpPr>
              <p:spPr>
                <a:xfrm flipV="1">
                  <a:off x="9417389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9491743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>
                  <p:custDataLst>
                    <p:tags r:id="rId15"/>
                  </p:custDataLst>
                </p:nvPr>
              </p:nvCxnSpPr>
              <p:spPr>
                <a:xfrm flipV="1">
                  <a:off x="9561458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9635812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椭圆 67"/>
              <p:cNvSpPr/>
              <p:nvPr userDrawn="1">
                <p:custDataLst>
                  <p:tags r:id="rId17"/>
                </p:custDataLst>
              </p:nvPr>
            </p:nvSpPr>
            <p:spPr>
              <a:xfrm>
                <a:off x="17683" y="8343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9" name="椭圆 68"/>
              <p:cNvSpPr/>
              <p:nvPr userDrawn="1">
                <p:custDataLst>
                  <p:tags r:id="rId18"/>
                </p:custDataLst>
              </p:nvPr>
            </p:nvSpPr>
            <p:spPr>
              <a:xfrm>
                <a:off x="18243" y="7177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0" name="椭圆 69"/>
              <p:cNvSpPr/>
              <p:nvPr userDrawn="1">
                <p:custDataLst>
                  <p:tags r:id="rId19"/>
                </p:custDataLst>
              </p:nvPr>
            </p:nvSpPr>
            <p:spPr>
              <a:xfrm>
                <a:off x="17319" y="7379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1" name="椭圆 70"/>
              <p:cNvSpPr/>
              <p:nvPr userDrawn="1">
                <p:custDataLst>
                  <p:tags r:id="rId20"/>
                </p:custDataLst>
              </p:nvPr>
            </p:nvSpPr>
            <p:spPr>
              <a:xfrm>
                <a:off x="17906" y="6303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 userDrawn="1"/>
          </p:nvGrpSpPr>
          <p:grpSpPr>
            <a:xfrm>
              <a:off x="106605" y="-15735"/>
              <a:ext cx="387234" cy="723600"/>
              <a:chOff x="2868565" y="1534795"/>
              <a:chExt cx="609963" cy="3938905"/>
            </a:xfrm>
            <a:solidFill>
              <a:schemeClr val="accent1"/>
            </a:solidFill>
          </p:grpSpPr>
          <p:sp>
            <p:nvSpPr>
              <p:cNvPr id="63" name="矩形 62"/>
              <p:cNvSpPr/>
              <p:nvPr userDrawn="1">
                <p:custDataLst>
                  <p:tags r:id="rId21"/>
                </p:custDataLst>
              </p:nvPr>
            </p:nvSpPr>
            <p:spPr>
              <a:xfrm>
                <a:off x="2868565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 userDrawn="1">
                <p:custDataLst>
                  <p:tags r:id="rId22"/>
                </p:custDataLst>
              </p:nvPr>
            </p:nvSpPr>
            <p:spPr>
              <a:xfrm>
                <a:off x="3108069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3362406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>
            <p:custDataLst>
              <p:tags r:id="rId2"/>
            </p:custDataLst>
          </p:nvPr>
        </p:nvGrpSpPr>
        <p:grpSpPr>
          <a:xfrm>
            <a:off x="106605" y="-15735"/>
            <a:ext cx="11950114" cy="6769452"/>
            <a:chOff x="106605" y="-15735"/>
            <a:chExt cx="11950114" cy="6769452"/>
          </a:xfrm>
        </p:grpSpPr>
        <p:grpSp>
          <p:nvGrpSpPr>
            <p:cNvPr id="60" name="组合 59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443909" y="4857426"/>
              <a:ext cx="612810" cy="1896291"/>
              <a:chOff x="17265" y="6303"/>
              <a:chExt cx="1218" cy="3769"/>
            </a:xfrm>
          </p:grpSpPr>
          <p:sp>
            <p:nvSpPr>
              <p:cNvPr id="65" name="等腰三角形 64"/>
              <p:cNvSpPr/>
              <p:nvPr userDrawn="1">
                <p:custDataLst>
                  <p:tags r:id="rId4"/>
                </p:custDataLst>
              </p:nvPr>
            </p:nvSpPr>
            <p:spPr>
              <a:xfrm rot="1461703">
                <a:off x="17265" y="9024"/>
                <a:ext cx="1218" cy="1049"/>
              </a:xfrm>
              <a:prstGeom prst="triangle">
                <a:avLst>
                  <a:gd name="adj" fmla="val 9271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grpSp>
            <p:nvGrpSpPr>
              <p:cNvPr id="66" name="组合 65"/>
              <p:cNvGrpSpPr/>
              <p:nvPr userDrawn="1"/>
            </p:nvGrpSpPr>
            <p:grpSpPr>
              <a:xfrm rot="17916736">
                <a:off x="17610" y="9129"/>
                <a:ext cx="1246" cy="140"/>
                <a:chOff x="8840335" y="-2017486"/>
                <a:chExt cx="865192" cy="96620"/>
              </a:xfrm>
            </p:grpSpPr>
            <p:cxnSp>
              <p:nvCxnSpPr>
                <p:cNvPr id="71" name="直接连接符 70"/>
                <p:cNvCxnSpPr/>
                <p:nvPr>
                  <p:custDataLst>
                    <p:tags r:id="rId5"/>
                  </p:custDataLst>
                </p:nvPr>
              </p:nvCxnSpPr>
              <p:spPr>
                <a:xfrm flipV="1">
                  <a:off x="8840335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8910050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>
                  <p:custDataLst>
                    <p:tags r:id="rId7"/>
                  </p:custDataLst>
                </p:nvPr>
              </p:nvCxnSpPr>
              <p:spPr>
                <a:xfrm flipV="1">
                  <a:off x="8984404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9058758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>
                  <p:custDataLst>
                    <p:tags r:id="rId9"/>
                  </p:custDataLst>
                </p:nvPr>
              </p:nvCxnSpPr>
              <p:spPr>
                <a:xfrm flipV="1">
                  <a:off x="9128473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9202827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>
                  <p:custDataLst>
                    <p:tags r:id="rId11"/>
                  </p:custDataLst>
                </p:nvPr>
              </p:nvCxnSpPr>
              <p:spPr>
                <a:xfrm flipV="1">
                  <a:off x="9273320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9347674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>
                  <p:custDataLst>
                    <p:tags r:id="rId13"/>
                  </p:custDataLst>
                </p:nvPr>
              </p:nvCxnSpPr>
              <p:spPr>
                <a:xfrm flipV="1">
                  <a:off x="9417389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9491743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>
                  <p:custDataLst>
                    <p:tags r:id="rId15"/>
                  </p:custDataLst>
                </p:nvPr>
              </p:nvCxnSpPr>
              <p:spPr>
                <a:xfrm flipV="1">
                  <a:off x="9561458" y="-2017486"/>
                  <a:ext cx="74354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9635812" y="-2017486"/>
                  <a:ext cx="69715" cy="9662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椭圆 66"/>
              <p:cNvSpPr/>
              <p:nvPr userDrawn="1">
                <p:custDataLst>
                  <p:tags r:id="rId17"/>
                </p:custDataLst>
              </p:nvPr>
            </p:nvSpPr>
            <p:spPr>
              <a:xfrm>
                <a:off x="17683" y="8343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8" name="椭圆 67"/>
              <p:cNvSpPr/>
              <p:nvPr userDrawn="1">
                <p:custDataLst>
                  <p:tags r:id="rId18"/>
                </p:custDataLst>
              </p:nvPr>
            </p:nvSpPr>
            <p:spPr>
              <a:xfrm>
                <a:off x="18243" y="7177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9" name="椭圆 68"/>
              <p:cNvSpPr/>
              <p:nvPr userDrawn="1">
                <p:custDataLst>
                  <p:tags r:id="rId19"/>
                </p:custDataLst>
              </p:nvPr>
            </p:nvSpPr>
            <p:spPr>
              <a:xfrm>
                <a:off x="17319" y="7379"/>
                <a:ext cx="364" cy="364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0" name="椭圆 69"/>
              <p:cNvSpPr/>
              <p:nvPr userDrawn="1">
                <p:custDataLst>
                  <p:tags r:id="rId20"/>
                </p:custDataLst>
              </p:nvPr>
            </p:nvSpPr>
            <p:spPr>
              <a:xfrm>
                <a:off x="17906" y="6303"/>
                <a:ext cx="202" cy="20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61" name="组合 60"/>
            <p:cNvGrpSpPr/>
            <p:nvPr userDrawn="1"/>
          </p:nvGrpSpPr>
          <p:grpSpPr>
            <a:xfrm>
              <a:off x="106605" y="-15735"/>
              <a:ext cx="387234" cy="723600"/>
              <a:chOff x="2868565" y="1534795"/>
              <a:chExt cx="609963" cy="3938905"/>
            </a:xfrm>
            <a:solidFill>
              <a:schemeClr val="accent1"/>
            </a:solidFill>
          </p:grpSpPr>
          <p:sp>
            <p:nvSpPr>
              <p:cNvPr id="62" name="矩形 61"/>
              <p:cNvSpPr/>
              <p:nvPr userDrawn="1">
                <p:custDataLst>
                  <p:tags r:id="rId21"/>
                </p:custDataLst>
              </p:nvPr>
            </p:nvSpPr>
            <p:spPr>
              <a:xfrm>
                <a:off x="2868565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3" name="矩形 62"/>
              <p:cNvSpPr/>
              <p:nvPr userDrawn="1">
                <p:custDataLst>
                  <p:tags r:id="rId22"/>
                </p:custDataLst>
              </p:nvPr>
            </p:nvSpPr>
            <p:spPr>
              <a:xfrm>
                <a:off x="3108069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3362406" y="1534795"/>
                <a:ext cx="116122" cy="39389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566.xml"/><Relationship Id="rId23" Type="http://schemas.openxmlformats.org/officeDocument/2006/relationships/tags" Target="../tags/tag565.xml"/><Relationship Id="rId22" Type="http://schemas.openxmlformats.org/officeDocument/2006/relationships/tags" Target="../tags/tag564.xml"/><Relationship Id="rId21" Type="http://schemas.openxmlformats.org/officeDocument/2006/relationships/tags" Target="../tags/tag563.xml"/><Relationship Id="rId20" Type="http://schemas.openxmlformats.org/officeDocument/2006/relationships/tags" Target="../tags/tag5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6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69.xml"/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87.xml"/><Relationship Id="rId8" Type="http://schemas.openxmlformats.org/officeDocument/2006/relationships/tags" Target="../tags/tag586.xml"/><Relationship Id="rId7" Type="http://schemas.openxmlformats.org/officeDocument/2006/relationships/tags" Target="../tags/tag585.xml"/><Relationship Id="rId6" Type="http://schemas.openxmlformats.org/officeDocument/2006/relationships/tags" Target="../tags/tag584.xml"/><Relationship Id="rId5" Type="http://schemas.openxmlformats.org/officeDocument/2006/relationships/tags" Target="../tags/tag583.xml"/><Relationship Id="rId4" Type="http://schemas.openxmlformats.org/officeDocument/2006/relationships/tags" Target="../tags/tag582.xml"/><Relationship Id="rId3" Type="http://schemas.openxmlformats.org/officeDocument/2006/relationships/tags" Target="../tags/tag581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603.xml"/><Relationship Id="rId24" Type="http://schemas.openxmlformats.org/officeDocument/2006/relationships/tags" Target="../tags/tag602.xml"/><Relationship Id="rId23" Type="http://schemas.openxmlformats.org/officeDocument/2006/relationships/tags" Target="../tags/tag601.xml"/><Relationship Id="rId22" Type="http://schemas.openxmlformats.org/officeDocument/2006/relationships/tags" Target="../tags/tag600.xml"/><Relationship Id="rId21" Type="http://schemas.openxmlformats.org/officeDocument/2006/relationships/tags" Target="../tags/tag599.xml"/><Relationship Id="rId20" Type="http://schemas.openxmlformats.org/officeDocument/2006/relationships/tags" Target="../tags/tag598.xml"/><Relationship Id="rId2" Type="http://schemas.openxmlformats.org/officeDocument/2006/relationships/tags" Target="../tags/tag580.xml"/><Relationship Id="rId19" Type="http://schemas.openxmlformats.org/officeDocument/2006/relationships/tags" Target="../tags/tag597.xml"/><Relationship Id="rId18" Type="http://schemas.openxmlformats.org/officeDocument/2006/relationships/tags" Target="../tags/tag596.xml"/><Relationship Id="rId17" Type="http://schemas.openxmlformats.org/officeDocument/2006/relationships/tags" Target="../tags/tag595.xml"/><Relationship Id="rId16" Type="http://schemas.openxmlformats.org/officeDocument/2006/relationships/tags" Target="../tags/tag594.xml"/><Relationship Id="rId15" Type="http://schemas.openxmlformats.org/officeDocument/2006/relationships/tags" Target="../tags/tag593.xml"/><Relationship Id="rId14" Type="http://schemas.openxmlformats.org/officeDocument/2006/relationships/tags" Target="../tags/tag592.xml"/><Relationship Id="rId13" Type="http://schemas.openxmlformats.org/officeDocument/2006/relationships/tags" Target="../tags/tag591.xml"/><Relationship Id="rId12" Type="http://schemas.openxmlformats.org/officeDocument/2006/relationships/tags" Target="../tags/tag590.xml"/><Relationship Id="rId11" Type="http://schemas.openxmlformats.org/officeDocument/2006/relationships/tags" Target="../tags/tag589.xml"/><Relationship Id="rId10" Type="http://schemas.openxmlformats.org/officeDocument/2006/relationships/tags" Target="../tags/tag588.xml"/><Relationship Id="rId1" Type="http://schemas.openxmlformats.org/officeDocument/2006/relationships/tags" Target="../tags/tag57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0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tags" Target="../tags/tag60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60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0.xml"/><Relationship Id="rId3" Type="http://schemas.openxmlformats.org/officeDocument/2006/relationships/slide" Target="slide20.xml"/><Relationship Id="rId2" Type="http://schemas.openxmlformats.org/officeDocument/2006/relationships/hyperlink" Target="Best%20friends.pptx" TargetMode="Externa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11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3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4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5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70.xml"/><Relationship Id="rId2" Type="http://schemas.openxmlformats.org/officeDocument/2006/relationships/image" Target="../media/image5.png"/><Relationship Id="rId1" Type="http://schemas.openxmlformats.org/officeDocument/2006/relationships/hyperlink" Target="new.mp4" TargetMode="Externa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16.xml"/><Relationship Id="rId8" Type="http://schemas.openxmlformats.org/officeDocument/2006/relationships/image" Target="../media/image33.png"/><Relationship Id="rId7" Type="http://schemas.openxmlformats.org/officeDocument/2006/relationships/slide" Target="slide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7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7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7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7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575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77.xml"/><Relationship Id="rId1" Type="http://schemas.openxmlformats.org/officeDocument/2006/relationships/tags" Target="../tags/tag57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578.xml"/><Relationship Id="rId2" Type="http://schemas.openxmlformats.org/officeDocument/2006/relationships/image" Target="../media/image12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71880"/>
            <a:ext cx="12111990" cy="816102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0" y="431165"/>
            <a:ext cx="11707495" cy="1506220"/>
          </a:xfrm>
        </p:spPr>
        <p:txBody>
          <a:bodyPr>
            <a:normAutofit fontScale="25000"/>
          </a:bodyPr>
          <a:p>
            <a:pPr marL="0" indent="0" algn="ctr">
              <a:buNone/>
            </a:pPr>
            <a:r>
              <a:rPr lang="en-US" altLang="zh-CN" sz="4000"/>
              <a:t> </a:t>
            </a:r>
            <a:r>
              <a:rPr lang="en-US" altLang="zh-CN" sz="14400"/>
              <a:t>8A Unit 1 Best Friends</a:t>
            </a:r>
            <a:endParaRPr lang="en-US" altLang="zh-CN" sz="14400"/>
          </a:p>
          <a:p>
            <a:pPr marL="0" indent="0" algn="ctr">
              <a:buNone/>
            </a:pPr>
            <a:r>
              <a:rPr lang="en-US" altLang="zh-CN" sz="14400"/>
              <a:t>                                          -- Reading </a:t>
            </a:r>
            <a:r>
              <a:rPr lang="zh-CN" altLang="en-US" sz="14400"/>
              <a:t>（Ⅰ）</a:t>
            </a:r>
            <a:endParaRPr lang="en-US" altLang="zh-CN" sz="14400"/>
          </a:p>
        </p:txBody>
      </p:sp>
      <p:sp>
        <p:nvSpPr>
          <p:cNvPr id="8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818890" y="5010150"/>
            <a:ext cx="8293100" cy="1110615"/>
          </a:xfrm>
          <a:prstGeom prst="rect">
            <a:avLst/>
          </a:prstGeom>
        </p:spPr>
        <p:txBody>
          <a:bodyPr vert="horz" lIns="90000" tIns="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Dongqing Experimental School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Chen Yali</a:t>
            </a:r>
            <a:endParaRPr lang="en-US" altLang="zh-CN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11454765" y="4872990"/>
            <a:ext cx="612140" cy="1896110"/>
            <a:chOff x="18039" y="7674"/>
            <a:chExt cx="964" cy="2986"/>
          </a:xfrm>
        </p:grpSpPr>
        <p:sp>
          <p:nvSpPr>
            <p:cNvPr id="49" name="等腰三角形 48"/>
            <p:cNvSpPr/>
            <p:nvPr userDrawn="1">
              <p:custDataLst>
                <p:tags r:id="rId2"/>
              </p:custDataLst>
            </p:nvPr>
          </p:nvSpPr>
          <p:spPr>
            <a:xfrm rot="1461703">
              <a:off x="18039" y="9830"/>
              <a:ext cx="965" cy="831"/>
            </a:xfrm>
            <a:prstGeom prst="triangle">
              <a:avLst>
                <a:gd name="adj" fmla="val 92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50" name="组合 49"/>
            <p:cNvGrpSpPr/>
            <p:nvPr userDrawn="1"/>
          </p:nvGrpSpPr>
          <p:grpSpPr>
            <a:xfrm rot="17916736">
              <a:off x="18312" y="9913"/>
              <a:ext cx="987" cy="111"/>
              <a:chOff x="8840335" y="-2017486"/>
              <a:chExt cx="865192" cy="96620"/>
            </a:xfrm>
          </p:grpSpPr>
          <p:cxnSp>
            <p:nvCxnSpPr>
              <p:cNvPr id="55" name="直接连接符 54"/>
              <p:cNvCxnSpPr/>
              <p:nvPr>
                <p:custDataLst>
                  <p:tags r:id="rId3"/>
                </p:custDataLst>
              </p:nvPr>
            </p:nvCxnSpPr>
            <p:spPr>
              <a:xfrm flipV="1">
                <a:off x="8840335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8910050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8984404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9058758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9128473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9202827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9273320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9347674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9417389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9491743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9561458" y="-2017486"/>
                <a:ext cx="74354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9635812" y="-2017486"/>
                <a:ext cx="69715" cy="96620"/>
              </a:xfrm>
              <a:prstGeom prst="line">
                <a:avLst/>
              </a:prstGeom>
              <a:ln w="50800" cap="rnd">
                <a:solidFill>
                  <a:schemeClr val="dk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椭圆 50"/>
            <p:cNvSpPr/>
            <p:nvPr userDrawn="1">
              <p:custDataLst>
                <p:tags r:id="rId15"/>
              </p:custDataLst>
            </p:nvPr>
          </p:nvSpPr>
          <p:spPr>
            <a:xfrm>
              <a:off x="18370" y="9290"/>
              <a:ext cx="288" cy="288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椭圆 51"/>
            <p:cNvSpPr/>
            <p:nvPr userDrawn="1">
              <p:custDataLst>
                <p:tags r:id="rId16"/>
              </p:custDataLst>
            </p:nvPr>
          </p:nvSpPr>
          <p:spPr>
            <a:xfrm>
              <a:off x="18814" y="8366"/>
              <a:ext cx="160" cy="160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椭圆 52"/>
            <p:cNvSpPr/>
            <p:nvPr userDrawn="1">
              <p:custDataLst>
                <p:tags r:id="rId17"/>
              </p:custDataLst>
            </p:nvPr>
          </p:nvSpPr>
          <p:spPr>
            <a:xfrm>
              <a:off x="18082" y="8526"/>
              <a:ext cx="288" cy="288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椭圆 53"/>
            <p:cNvSpPr/>
            <p:nvPr userDrawn="1">
              <p:custDataLst>
                <p:tags r:id="rId18"/>
              </p:custDataLst>
            </p:nvPr>
          </p:nvSpPr>
          <p:spPr>
            <a:xfrm>
              <a:off x="18547" y="7674"/>
              <a:ext cx="160" cy="160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 userDrawn="1">
            <p:custDataLst>
              <p:tags r:id="rId19"/>
            </p:custDataLst>
          </p:nvPr>
        </p:nvGrpSpPr>
        <p:grpSpPr>
          <a:xfrm rot="0">
            <a:off x="117475" y="0"/>
            <a:ext cx="387350" cy="723900"/>
            <a:chOff x="2868565" y="1534795"/>
            <a:chExt cx="609963" cy="3938905"/>
          </a:xfrm>
          <a:solidFill>
            <a:schemeClr val="accent1"/>
          </a:solidFill>
        </p:grpSpPr>
        <p:sp>
          <p:nvSpPr>
            <p:cNvPr id="46" name="矩形 45"/>
            <p:cNvSpPr/>
            <p:nvPr userDrawn="1">
              <p:custDataLst>
                <p:tags r:id="rId20"/>
              </p:custDataLst>
            </p:nvPr>
          </p:nvSpPr>
          <p:spPr>
            <a:xfrm>
              <a:off x="2868565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矩形 46"/>
            <p:cNvSpPr/>
            <p:nvPr userDrawn="1">
              <p:custDataLst>
                <p:tags r:id="rId21"/>
              </p:custDataLst>
            </p:nvPr>
          </p:nvSpPr>
          <p:spPr>
            <a:xfrm>
              <a:off x="3108069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矩形 47"/>
            <p:cNvSpPr/>
            <p:nvPr userDrawn="1">
              <p:custDataLst>
                <p:tags r:id="rId22"/>
              </p:custDataLst>
            </p:nvPr>
          </p:nvSpPr>
          <p:spPr>
            <a:xfrm>
              <a:off x="3362406" y="1534795"/>
              <a:ext cx="116122" cy="3938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/>
        </p:nvSpPr>
        <p:spPr>
          <a:xfrm>
            <a:off x="669930" y="546739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Careful reading</a:t>
            </a:r>
            <a:endParaRPr lang="en-US" altLang="zh-CN" sz="320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3"/>
            </p:custDataLst>
          </p:nvPr>
        </p:nvSpPr>
        <p:spPr>
          <a:xfrm>
            <a:off x="669925" y="894080"/>
            <a:ext cx="1099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dk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Task3:Read to your classmate &amp;fill in the blanks</a:t>
            </a:r>
            <a:endParaRPr lang="en-US" altLang="zh-CN" sz="3200">
              <a:solidFill>
                <a:schemeClr val="dk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4"/>
            </p:custDataLst>
          </p:nvPr>
        </p:nvGraphicFramePr>
        <p:xfrm>
          <a:off x="709930" y="1347470"/>
          <a:ext cx="11271885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715"/>
                <a:gridCol w="4471670"/>
                <a:gridCol w="5016500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FFFF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Name</a:t>
                      </a:r>
                      <a:endParaRPr lang="en-US" altLang="zh-CN" sz="2400">
                        <a:solidFill>
                          <a:srgbClr val="FFFFFF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FFFF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Max</a:t>
                      </a:r>
                      <a:endParaRPr lang="en-US" altLang="zh-CN" sz="2400">
                        <a:solidFill>
                          <a:srgbClr val="FFFFFF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B0E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FFFF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May</a:t>
                      </a:r>
                      <a:endParaRPr lang="en-US" altLang="zh-CN" sz="2400">
                        <a:solidFill>
                          <a:srgbClr val="FFFFFF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B0E0"/>
                    </a:solidFill>
                  </a:tcPr>
                </a:tc>
              </a:tr>
              <a:tr h="2286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Looks 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the _______ boy --_____meters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wears small _____ glasses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look _______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has ______ legs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don't ____ well ;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 _____ past ,he often ____________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________ than I am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has big _____ eyes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has long ________ hair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_______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1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Personality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28B0E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has ________________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tells ________ and makes me  _____</a:t>
                      </a:r>
                      <a:endParaRPr lang="zh-CN" altLang="en-US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never feel ______________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28B0E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______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____ often and never ____________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a _____friend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something _____ me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40404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can _______________</a:t>
                      </a: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  <a:p>
                      <a:pPr>
                        <a:buNone/>
                      </a:pPr>
                      <a:endParaRPr lang="en-US" altLang="zh-CN" sz="2400">
                        <a:solidFill>
                          <a:srgbClr val="40404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28B0E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214370" y="1845310"/>
            <a:ext cx="817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tallest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97120" y="1845310"/>
            <a:ext cx="817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1.75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9240" y="2213610"/>
            <a:ext cx="817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round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61360" y="2581910"/>
            <a:ext cx="817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smart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1650" y="2940685"/>
            <a:ext cx="817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long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14370" y="3308985"/>
            <a:ext cx="817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fit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50490" y="3677285"/>
            <a:ext cx="817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walks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43195" y="3596005"/>
            <a:ext cx="1842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knocks ... onto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14370" y="4149725"/>
            <a:ext cx="2672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a sense of humor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42920" y="4518025"/>
            <a:ext cx="2200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funny jokes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22855" y="4886325"/>
            <a:ext cx="2061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laugh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59530" y="5228590"/>
            <a:ext cx="2061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bored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85965" y="1845310"/>
            <a:ext cx="113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shorter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1630" y="2213610"/>
            <a:ext cx="113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bright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53425" y="2581910"/>
            <a:ext cx="113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straight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59600" y="2869565"/>
            <a:ext cx="113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pretty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59600" y="4149725"/>
            <a:ext cx="113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sweet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21805" y="4504690"/>
            <a:ext cx="113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smiles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11055" y="4518025"/>
            <a:ext cx="2073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says bad words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13600" y="4872990"/>
            <a:ext cx="113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true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53425" y="5228590"/>
            <a:ext cx="113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worries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37145" y="5596890"/>
            <a:ext cx="2073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keep a secret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2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2800">
                <a:solidFill>
                  <a:srgbClr val="FF0000"/>
                </a:solidFill>
              </a:rPr>
              <a:t>Careful reading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half" idx="2"/>
          </p:nvPr>
        </p:nvSpPr>
        <p:spPr>
          <a:xfrm>
            <a:off x="5455285" y="1684020"/>
            <a:ext cx="6377940" cy="4657090"/>
          </a:xfrm>
        </p:spPr>
        <p:txBody>
          <a:bodyPr>
            <a:normAutofit fontScale="80000"/>
          </a:bodyPr>
          <a:p>
            <a:pPr marL="0" indent="0">
              <a:buNone/>
            </a:pPr>
            <a:r>
              <a:rPr lang="en-US" altLang="zh-CN" sz="2800">
                <a:sym typeface="+mn-ea"/>
              </a:rPr>
              <a:t>What does the writer want to tell us in this paragraph?</a:t>
            </a:r>
            <a:endParaRPr lang="en-US" altLang="zh-CN" sz="28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What else does he say?Why?</a:t>
            </a:r>
            <a:endParaRPr lang="en-US" altLang="zh-CN" sz="28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The writer uses some facts to support the opinions.	</a:t>
            </a:r>
            <a:endParaRPr lang="en-US" altLang="zh-CN" sz="28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What do you think of these facts?</a:t>
            </a:r>
            <a:endParaRPr lang="en-US" altLang="zh-CN" sz="28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Can you find more facts in the 3 passages?</a:t>
            </a:r>
            <a:endParaRPr lang="en-US" altLang="zh-CN" sz="2800">
              <a:sym typeface="+mn-ea"/>
            </a:endParaRPr>
          </a:p>
          <a:p>
            <a:pPr marL="0" indent="0">
              <a:buNone/>
            </a:pPr>
            <a:endParaRPr lang="en-US" altLang="zh-CN" sz="2800">
              <a:sym typeface="+mn-ea"/>
            </a:endParaRPr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19" name="图片占位符 18" descr="max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0893425" y="182880"/>
            <a:ext cx="771525" cy="962025"/>
          </a:xfrm>
          <a:prstGeom prst="rect">
            <a:avLst/>
          </a:prstGeom>
        </p:spPr>
      </p:pic>
      <p:pic>
        <p:nvPicPr>
          <p:cNvPr id="5" name="图片 4" descr="leg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" y="1833880"/>
            <a:ext cx="4392930" cy="20002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34110" y="2400300"/>
            <a:ext cx="40563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sym typeface="+mn-ea"/>
              </a:rPr>
              <a:t>________________________________________________________________________</a:t>
            </a:r>
            <a:endParaRPr lang="en-US" altLang="zh-CN" sz="2400" b="1">
              <a:solidFill>
                <a:schemeClr val="accent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75380" y="1925955"/>
            <a:ext cx="1959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1"/>
                </a:solidFill>
              </a:rPr>
              <a:t>______</a:t>
            </a:r>
            <a:endParaRPr lang="en-US" altLang="zh-CN" sz="2400" b="1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69925" y="894080"/>
            <a:ext cx="893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dk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Task4:Read together &amp; think further</a:t>
            </a:r>
            <a:endParaRPr lang="en-US" altLang="zh-CN" sz="3200">
              <a:solidFill>
                <a:schemeClr val="dk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18" name="爆炸形 2 17"/>
          <p:cNvSpPr/>
          <p:nvPr/>
        </p:nvSpPr>
        <p:spPr>
          <a:xfrm>
            <a:off x="2967355" y="468630"/>
            <a:ext cx="3375660" cy="1931670"/>
          </a:xfrm>
          <a:prstGeom prst="irregularSeal2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vivid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生动的</a:t>
            </a:r>
            <a:r>
              <a:rPr lang="zh-CN" altLang="en-US" sz="2800">
                <a:solidFill>
                  <a:schemeClr val="tx1"/>
                </a:solidFill>
              </a:rPr>
              <a:t>）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9040" y="2042795"/>
            <a:ext cx="3077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~~~~~~~~~~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69925" y="1477645"/>
            <a:ext cx="2114550" cy="80899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</a:rPr>
              <a:t>opinions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108835" y="2454275"/>
            <a:ext cx="2974975" cy="15144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</a:rPr>
              <a:t>facts</a:t>
            </a:r>
            <a:endParaRPr lang="en-US" altLang="zh-CN" sz="28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 bldLvl="0" animBg="1"/>
      <p:bldP spid="4" grpId="0" bldLvl="0" animBg="1"/>
      <p:bldP spid="6" grpId="0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endParaRPr lang="en-US" altLang="zh-CN" sz="5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>
          <a:xfrm>
            <a:off x="739140" y="1923415"/>
            <a:ext cx="5283200" cy="4934752"/>
          </a:xfrm>
        </p:spPr>
        <p:txBody>
          <a:bodyPr/>
          <a:p>
            <a:pPr marL="0" indent="0">
              <a:buNone/>
            </a:pPr>
            <a:r>
              <a:rPr lang="en-US" altLang="zh-CN" sz="2800"/>
              <a:t>Betty is generous.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She is helpful.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Max has a sense of humor.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May is pretty.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...</a:t>
            </a:r>
            <a:endParaRPr lang="en-US" altLang="zh-CN" sz="280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3"/>
          </p:nvPr>
        </p:nvSpPr>
        <p:spPr>
          <a:xfrm>
            <a:off x="6238925" y="952508"/>
            <a:ext cx="5283242" cy="381003"/>
          </a:xfrm>
        </p:spPr>
        <p:txBody>
          <a:bodyPr/>
          <a:p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4"/>
          </p:nvPr>
        </p:nvSpPr>
        <p:spPr>
          <a:xfrm>
            <a:off x="6238925" y="2106295"/>
            <a:ext cx="5283242" cy="4934752"/>
          </a:xfrm>
        </p:spPr>
        <p:txBody>
          <a:bodyPr/>
          <a:p>
            <a:pPr marL="0" indent="0">
              <a:buNone/>
            </a:pPr>
            <a:r>
              <a:rPr lang="en-US" altLang="zh-CN" sz="2800"/>
              <a:t>share...with...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homework;seat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jokes; bored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eyes; hair</a:t>
            </a: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</p:txBody>
      </p:sp>
      <p:sp>
        <p:nvSpPr>
          <p:cNvPr id="13" name="矩形 12"/>
          <p:cNvSpPr/>
          <p:nvPr/>
        </p:nvSpPr>
        <p:spPr>
          <a:xfrm>
            <a:off x="820103" y="1333500"/>
            <a:ext cx="251142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opinions</a:t>
            </a:r>
            <a:endParaRPr lang="en-US" altLang="zh-CN" sz="4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33908" y="1333500"/>
            <a:ext cx="148653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facts</a:t>
            </a:r>
            <a:endParaRPr lang="en-US" altLang="zh-CN" sz="4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32530" y="473075"/>
            <a:ext cx="325247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5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Discussion</a:t>
            </a:r>
            <a:endParaRPr lang="en-US" altLang="zh-CN" sz="5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5" name="标题 2"/>
          <p:cNvSpPr>
            <a:spLocks noGrp="1"/>
          </p:cNvSpPr>
          <p:nvPr/>
        </p:nvSpPr>
        <p:spPr>
          <a:xfrm>
            <a:off x="796930" y="570234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en-US" altLang="zh-CN" sz="2800">
                <a:solidFill>
                  <a:srgbClr val="FF0000"/>
                </a:solidFill>
              </a:rPr>
              <a:t>Careful reading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69925" y="1012190"/>
            <a:ext cx="893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dk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Task5:Read together &amp; answer</a:t>
            </a:r>
            <a:endParaRPr lang="en-US" altLang="zh-CN" sz="3200">
              <a:solidFill>
                <a:schemeClr val="dk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6925" y="5377815"/>
            <a:ext cx="9714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</a:t>
            </a:r>
            <a:endParaRPr lang="en-US" altLang="zh-CN" sz="2800"/>
          </a:p>
        </p:txBody>
      </p:sp>
      <p:sp>
        <p:nvSpPr>
          <p:cNvPr id="10" name="文本框 9"/>
          <p:cNvSpPr txBox="1"/>
          <p:nvPr/>
        </p:nvSpPr>
        <p:spPr>
          <a:xfrm>
            <a:off x="589280" y="4417695"/>
            <a:ext cx="1150874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/>
              <a:t>Why can we become friends even though</a:t>
            </a:r>
            <a:r>
              <a:rPr lang="zh-CN" altLang="en-US" sz="2600"/>
              <a:t>（尽管）</a:t>
            </a:r>
            <a:r>
              <a:rPr lang="en-US" altLang="zh-CN" sz="2600"/>
              <a:t>May is shorter than me</a:t>
            </a:r>
            <a:r>
              <a:rPr lang="zh-CN" altLang="en-US" sz="2600"/>
              <a:t>？</a:t>
            </a:r>
            <a:endParaRPr lang="zh-CN" altLang="en-US" sz="2600"/>
          </a:p>
        </p:txBody>
      </p:sp>
      <p:sp>
        <p:nvSpPr>
          <p:cNvPr id="11" name="文本框 10"/>
          <p:cNvSpPr txBox="1"/>
          <p:nvPr/>
        </p:nvSpPr>
        <p:spPr>
          <a:xfrm>
            <a:off x="669290" y="3823335"/>
            <a:ext cx="1085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Can we make friends</a:t>
            </a:r>
            <a:r>
              <a:rPr lang="en-US" altLang="zh-CN" sz="2800">
                <a:solidFill>
                  <a:schemeClr val="tx1"/>
                </a:solidFill>
              </a:rPr>
              <a:t> only</a:t>
            </a:r>
            <a:r>
              <a:rPr lang="en-US" altLang="zh-CN" sz="2800"/>
              <a:t> with those tall/pretty people</a:t>
            </a:r>
            <a:r>
              <a:rPr lang="zh-CN" altLang="en-US"/>
              <a:t>？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2" name="图片 1" descr="m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2141855"/>
            <a:ext cx="10788650" cy="1457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835" y="144145"/>
            <a:ext cx="1602105" cy="16021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27855" y="2686685"/>
            <a:ext cx="4172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/>
                </a:solidFill>
              </a:rPr>
              <a:t>______________________________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96925" y="1558290"/>
            <a:ext cx="893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dk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What is her problem</a:t>
            </a:r>
            <a:r>
              <a:rPr lang="zh-CN" altLang="en-US" sz="3200">
                <a:solidFill>
                  <a:schemeClr val="dk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？</a:t>
            </a:r>
            <a:endParaRPr lang="zh-CN" altLang="en-US" sz="3200">
              <a:solidFill>
                <a:schemeClr val="dk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2835" y="4765675"/>
            <a:ext cx="435737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looks</a:t>
            </a:r>
            <a:r>
              <a:rPr lang="zh-CN" altLang="en-US" sz="7200">
                <a:solidFill>
                  <a:srgbClr val="FF0000"/>
                </a:solidFill>
                <a:sym typeface="+mn-ea"/>
              </a:rPr>
              <a:t>×</a:t>
            </a:r>
            <a:endParaRPr lang="zh-CN" altLang="en-US" sz="7200">
              <a:solidFill>
                <a:srgbClr val="FF0000"/>
              </a:solidFill>
            </a:endParaRPr>
          </a:p>
          <a:p>
            <a:pPr algn="ctr"/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98745" y="4765675"/>
            <a:ext cx="556387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personality</a:t>
            </a:r>
            <a:r>
              <a:rPr lang="en-US" altLang="zh-CN" sz="7200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7200">
              <a:solidFill>
                <a:srgbClr val="FF0000"/>
              </a:solidFill>
            </a:endParaRPr>
          </a:p>
          <a:p>
            <a:pPr algn="ctr"/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8465" y="4072890"/>
            <a:ext cx="2643505" cy="264350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783840" y="1607820"/>
            <a:ext cx="4222750" cy="980440"/>
            <a:chOff x="628" y="1896"/>
            <a:chExt cx="6650" cy="1544"/>
          </a:xfrm>
        </p:grpSpPr>
        <p:sp>
          <p:nvSpPr>
            <p:cNvPr id="7" name="云形标注 6">
              <a:hlinkClick r:id="rId2" action="ppaction://hlinkfile"/>
            </p:cNvPr>
            <p:cNvSpPr/>
            <p:nvPr/>
          </p:nvSpPr>
          <p:spPr>
            <a:xfrm>
              <a:off x="628" y="1896"/>
              <a:ext cx="6650" cy="1544"/>
            </a:xfrm>
            <a:prstGeom prst="cloudCallout">
              <a:avLst>
                <a:gd name="adj1" fmla="val 1483"/>
                <a:gd name="adj2" fmla="val 56023"/>
              </a:avLst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391" y="2077"/>
              <a:ext cx="5500" cy="9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p>
              <a:pPr marL="0" marR="0" lvl="0" indent="1524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  <a:hlinkClick r:id="rId3" action="ppaction://hlinksldjump"/>
                </a:rPr>
                <a:t>Betty</a:t>
              </a:r>
              <a:r>
                <a:rPr kumimoji="0" lang="zh-CN" alt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  <a:hlinkClick r:id="rId3" action="ppaction://hlinksldjump"/>
                </a:rPr>
                <a:t>、</a:t>
              </a:r>
              <a:r>
                <a:rPr kumimoji="0" lang="en-US" altLang="zh-CN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  <a:hlinkClick r:id="rId3" action="ppaction://hlinksldjump"/>
                </a:rPr>
                <a:t>Max</a:t>
              </a:r>
              <a:r>
                <a:rPr kumimoji="0" lang="zh-CN" alt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  <a:hlinkClick r:id="rId3" action="ppaction://hlinksldjump"/>
                </a:rPr>
                <a:t>、</a:t>
              </a:r>
              <a:r>
                <a:rPr kumimoji="0" lang="en-US" altLang="zh-CN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  <a:hlinkClick r:id="rId3" action="ppaction://hlinksldjump"/>
                </a:rPr>
                <a:t>May</a:t>
              </a:r>
              <a:endPara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96150" y="1524000"/>
            <a:ext cx="3409315" cy="980440"/>
            <a:chOff x="-6189" y="5151"/>
            <a:chExt cx="5369" cy="1544"/>
          </a:xfrm>
        </p:grpSpPr>
        <p:sp>
          <p:nvSpPr>
            <p:cNvPr id="15" name="云形标注 14"/>
            <p:cNvSpPr/>
            <p:nvPr/>
          </p:nvSpPr>
          <p:spPr>
            <a:xfrm>
              <a:off x="-6189" y="5151"/>
              <a:ext cx="5085" cy="1544"/>
            </a:xfrm>
            <a:prstGeom prst="cloudCallout">
              <a:avLst>
                <a:gd name="adj1" fmla="val 1483"/>
                <a:gd name="adj2" fmla="val 56023"/>
              </a:avLst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-5721" y="5463"/>
              <a:ext cx="4901" cy="9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p>
              <a:pPr marL="0" marR="0" lvl="0" indent="1524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facts&amp;opinions</a:t>
              </a:r>
              <a:endPara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27320" y="2588260"/>
            <a:ext cx="3574415" cy="980440"/>
            <a:chOff x="4476" y="3608"/>
            <a:chExt cx="5629" cy="1544"/>
          </a:xfrm>
        </p:grpSpPr>
        <p:sp>
          <p:nvSpPr>
            <p:cNvPr id="17" name="云形标注 16"/>
            <p:cNvSpPr/>
            <p:nvPr/>
          </p:nvSpPr>
          <p:spPr>
            <a:xfrm>
              <a:off x="4476" y="3608"/>
              <a:ext cx="5629" cy="1544"/>
            </a:xfrm>
            <a:prstGeom prst="cloudCallout">
              <a:avLst>
                <a:gd name="adj1" fmla="val 1483"/>
                <a:gd name="adj2" fmla="val 56023"/>
              </a:avLst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5204" y="3920"/>
              <a:ext cx="4901" cy="9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p>
              <a:pPr marL="0" marR="0" lvl="0" indent="1524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qualities</a:t>
              </a:r>
              <a:endPara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47385" y="5179695"/>
            <a:ext cx="4656455" cy="1076325"/>
            <a:chOff x="9907" y="5286"/>
            <a:chExt cx="7333" cy="1695"/>
          </a:xfrm>
        </p:grpSpPr>
        <p:sp>
          <p:nvSpPr>
            <p:cNvPr id="22" name="云形标注 21"/>
            <p:cNvSpPr/>
            <p:nvPr/>
          </p:nvSpPr>
          <p:spPr>
            <a:xfrm>
              <a:off x="9907" y="5286"/>
              <a:ext cx="5629" cy="1544"/>
            </a:xfrm>
            <a:prstGeom prst="cloudCallout">
              <a:avLst>
                <a:gd name="adj1" fmla="val 1483"/>
                <a:gd name="adj2" fmla="val 56023"/>
              </a:avLst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10725" y="5286"/>
              <a:ext cx="6515" cy="16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p>
              <a:pPr marL="0" marR="0" lvl="0" indent="1524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Which quality is the most important?Why?</a:t>
              </a:r>
              <a:endPara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43940" y="2240280"/>
            <a:ext cx="2835910" cy="2123440"/>
            <a:chOff x="5085" y="3569"/>
            <a:chExt cx="4466" cy="3344"/>
          </a:xfrm>
        </p:grpSpPr>
        <p:sp>
          <p:nvSpPr>
            <p:cNvPr id="3" name="云形标注 2"/>
            <p:cNvSpPr/>
            <p:nvPr/>
          </p:nvSpPr>
          <p:spPr>
            <a:xfrm rot="1087853">
              <a:off x="5109" y="3569"/>
              <a:ext cx="4215" cy="3344"/>
            </a:xfrm>
            <a:prstGeom prst="cloudCallout">
              <a:avLst>
                <a:gd name="adj1" fmla="val 50693"/>
                <a:gd name="adj2" fmla="val 62649"/>
              </a:avLst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5085" y="4393"/>
              <a:ext cx="4466" cy="16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p>
              <a:pPr marL="0" marR="0" lvl="0" indent="1524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200" dirty="0" smtClean="0">
                  <a:latin typeface="Calibri" panose="020F0502020204030204" charset="0"/>
                  <a:ea typeface="宋体" panose="02010600030101010101" pitchFamily="2" charset="-122"/>
                  <a:cs typeface="Times New Roman" panose="02020603050405020304" pitchFamily="2" charset="0"/>
                </a:rPr>
                <a:t>What</a:t>
              </a:r>
              <a:r>
                <a:rPr lang="en-US" altLang="zh-CN" sz="3200" b="1" dirty="0" smtClean="0">
                  <a:latin typeface="Calibri" panose="020F0502020204030204" charset="0"/>
                  <a:ea typeface="宋体" panose="02010600030101010101" pitchFamily="2" charset="-122"/>
                  <a:cs typeface="Times New Roman" panose="02020603050405020304" pitchFamily="2" charset="0"/>
                </a:rPr>
                <a:t> </a:t>
              </a:r>
              <a:r>
                <a:rPr lang="en-US" altLang="zh-CN" sz="3200" dirty="0" smtClean="0">
                  <a:latin typeface="Calibri" panose="020F0502020204030204" charset="0"/>
                  <a:ea typeface="宋体" panose="02010600030101010101" pitchFamily="2" charset="-122"/>
                  <a:cs typeface="Times New Roman" panose="02020603050405020304" pitchFamily="2" charset="0"/>
                </a:rPr>
                <a:t>did we learn?</a:t>
              </a:r>
              <a:endParaRPr kumimoji="0" lang="en-US" altLang="zh-C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60845" y="3651885"/>
            <a:ext cx="4655820" cy="1075690"/>
            <a:chOff x="9907" y="5286"/>
            <a:chExt cx="7332" cy="1694"/>
          </a:xfrm>
        </p:grpSpPr>
        <p:sp>
          <p:nvSpPr>
            <p:cNvPr id="34" name="云形标注 33"/>
            <p:cNvSpPr/>
            <p:nvPr/>
          </p:nvSpPr>
          <p:spPr>
            <a:xfrm>
              <a:off x="9907" y="5286"/>
              <a:ext cx="5629" cy="1544"/>
            </a:xfrm>
            <a:prstGeom prst="cloudCallout">
              <a:avLst>
                <a:gd name="adj1" fmla="val 1483"/>
                <a:gd name="adj2" fmla="val 56023"/>
              </a:avLst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10725" y="5286"/>
              <a:ext cx="6515" cy="16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p>
              <a:pPr marL="0" marR="0" lvl="0" indent="1524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generous</a:t>
              </a:r>
              <a:r>
                <a:rPr kumimoji="0" lang="zh-CN" alt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kumimoji="0" lang="en-US" altLang="zh-CN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helpful</a:t>
              </a:r>
              <a:r>
                <a:rPr kumimoji="0" lang="zh-CN" alt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kumimoji="0" lang="en-US" altLang="zh-CN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humorous...</a:t>
              </a:r>
              <a:endParaRPr kumimoji="0" lang="zh-CN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6" name="标题 1"/>
          <p:cNvSpPr>
            <a:spLocks noGrp="1"/>
          </p:cNvSpPr>
          <p:nvPr/>
        </p:nvSpPr>
        <p:spPr>
          <a:xfrm>
            <a:off x="796882" y="570234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en-US" altLang="zh-CN" sz="2800">
                <a:solidFill>
                  <a:srgbClr val="FF0000"/>
                </a:solidFill>
              </a:rPr>
              <a:t>Post-reading :Making a summary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1976120" y="629285"/>
            <a:ext cx="8215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Task2: </a:t>
            </a:r>
            <a:endParaRPr lang="en-US" altLang="zh-CN" sz="3600"/>
          </a:p>
        </p:txBody>
      </p:sp>
      <p:sp>
        <p:nvSpPr>
          <p:cNvPr id="6" name="椭圆 5"/>
          <p:cNvSpPr/>
          <p:nvPr/>
        </p:nvSpPr>
        <p:spPr>
          <a:xfrm>
            <a:off x="1393190" y="3395980"/>
            <a:ext cx="2200910" cy="21894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/>
              <a:t>have good qualities</a:t>
            </a:r>
            <a:endParaRPr lang="en-US" altLang="zh-CN" sz="2800"/>
          </a:p>
        </p:txBody>
      </p:sp>
      <p:sp>
        <p:nvSpPr>
          <p:cNvPr id="7" name="椭圆 6"/>
          <p:cNvSpPr/>
          <p:nvPr/>
        </p:nvSpPr>
        <p:spPr>
          <a:xfrm>
            <a:off x="8682355" y="3430270"/>
            <a:ext cx="2109470" cy="212026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/>
              <a:t>accept the bad sides 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3" name="TextBox 8"/>
          <p:cNvPicPr/>
          <p:nvPr/>
        </p:nvPicPr>
        <p:blipFill>
          <a:blip r:embed="rId1"/>
          <a:stretch>
            <a:fillRect/>
          </a:stretch>
        </p:blipFill>
        <p:spPr>
          <a:xfrm>
            <a:off x="3267393" y="287020"/>
            <a:ext cx="5275262" cy="119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938530" y="1274445"/>
            <a:ext cx="11212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If people around us have these qualities, will they surely become our best friends? </a:t>
            </a:r>
            <a:endParaRPr lang="en-US" altLang="zh-CN" sz="3200"/>
          </a:p>
        </p:txBody>
      </p:sp>
      <p:sp>
        <p:nvSpPr>
          <p:cNvPr id="12" name="文本框 11"/>
          <p:cNvSpPr txBox="1"/>
          <p:nvPr/>
        </p:nvSpPr>
        <p:spPr>
          <a:xfrm>
            <a:off x="938530" y="2386330"/>
            <a:ext cx="10682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What can we do to have best friends? </a:t>
            </a:r>
            <a:endParaRPr lang="en-US" altLang="zh-CN" sz="3200"/>
          </a:p>
        </p:txBody>
      </p:sp>
      <p:sp>
        <p:nvSpPr>
          <p:cNvPr id="15" name="心形 14"/>
          <p:cNvSpPr/>
          <p:nvPr/>
        </p:nvSpPr>
        <p:spPr>
          <a:xfrm>
            <a:off x="4735195" y="4502150"/>
            <a:ext cx="2806700" cy="213169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/>
              <a:t>love</a:t>
            </a:r>
            <a:endParaRPr lang="en-US" altLang="zh-CN" sz="480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799715" y="5539105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2476500" y="5550535"/>
            <a:ext cx="7249160" cy="633095"/>
            <a:chOff x="3900" y="8741"/>
            <a:chExt cx="11416" cy="997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3900" y="9666"/>
              <a:ext cx="11416" cy="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6" idx="4"/>
            </p:cNvCxnSpPr>
            <p:nvPr/>
          </p:nvCxnSpPr>
          <p:spPr>
            <a:xfrm>
              <a:off x="3927" y="8796"/>
              <a:ext cx="9" cy="9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5307" y="8741"/>
              <a:ext cx="9" cy="9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圆角矩形 22"/>
          <p:cNvSpPr/>
          <p:nvPr/>
        </p:nvSpPr>
        <p:spPr>
          <a:xfrm>
            <a:off x="4297680" y="2922905"/>
            <a:ext cx="4067175" cy="8070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/>
              <a:t>be better together</a:t>
            </a:r>
            <a:endParaRPr lang="en-US" altLang="zh-CN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3" grpId="0" animBg="1"/>
      <p:bldP spid="15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Task 3: Evaluation(</a:t>
            </a:r>
            <a:r>
              <a:t>评价）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1815" y="3844925"/>
            <a:ext cx="615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Which one do you like best? Why?</a:t>
            </a:r>
            <a:endParaRPr lang="en-US" altLang="zh-CN" sz="2800"/>
          </a:p>
        </p:txBody>
      </p:sp>
      <p:pic>
        <p:nvPicPr>
          <p:cNvPr id="15" name="内容占位符 14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5385" y="885190"/>
            <a:ext cx="2247265" cy="2508885"/>
          </a:xfrm>
          <a:prstGeom prst="rect">
            <a:avLst/>
          </a:prstGeom>
        </p:spPr>
      </p:pic>
      <p:pic>
        <p:nvPicPr>
          <p:cNvPr id="16" name="图片 1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90" y="885190"/>
            <a:ext cx="6134100" cy="1895475"/>
          </a:xfrm>
          <a:prstGeom prst="rect">
            <a:avLst/>
          </a:prstGeom>
        </p:spPr>
      </p:pic>
      <p:pic>
        <p:nvPicPr>
          <p:cNvPr id="17" name="图片 1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20" y="2780665"/>
            <a:ext cx="4486275" cy="15144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9925" y="5356225"/>
            <a:ext cx="10115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A good passage=</a:t>
            </a:r>
            <a:r>
              <a:rPr lang="en-US" altLang="zh-CN" sz="2800"/>
              <a:t>___________+__________+_____________.</a:t>
            </a:r>
            <a:endParaRPr lang="en-US" altLang="zh-CN" sz="2800"/>
          </a:p>
        </p:txBody>
      </p:sp>
      <p:sp>
        <p:nvSpPr>
          <p:cNvPr id="20" name="文本框 19"/>
          <p:cNvSpPr txBox="1"/>
          <p:nvPr/>
        </p:nvSpPr>
        <p:spPr>
          <a:xfrm>
            <a:off x="2822575" y="5417820"/>
            <a:ext cx="237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a clear structure</a:t>
            </a:r>
            <a:endParaRPr lang="en-US" altLang="zh-CN" sz="2000"/>
          </a:p>
        </p:txBody>
      </p:sp>
      <p:sp>
        <p:nvSpPr>
          <p:cNvPr id="21" name="文本框 20"/>
          <p:cNvSpPr txBox="1"/>
          <p:nvPr/>
        </p:nvSpPr>
        <p:spPr>
          <a:xfrm>
            <a:off x="5196205" y="5479415"/>
            <a:ext cx="2373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vivid facts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7535545" y="5479415"/>
            <a:ext cx="231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a wonderful title</a:t>
            </a:r>
            <a:endParaRPr lang="en-US" altLang="zh-CN" sz="20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0527" y="549283"/>
            <a:ext cx="10852237" cy="5388907"/>
          </a:xfrm>
        </p:spPr>
        <p:txBody>
          <a:bodyPr/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Friendship is like a flower.If there is a seed of love and care in your heart,it will bloom forever.</a:t>
            </a:r>
            <a:endParaRPr lang="en-US" altLang="zh-CN" sz="3200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2100" y="2509520"/>
            <a:ext cx="3147695" cy="3810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08070" y="371475"/>
            <a:ext cx="5135880" cy="228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3315" y="3345815"/>
            <a:ext cx="1064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0"/>
              <a:t>1.Write a passage about your best friend.</a:t>
            </a:r>
            <a:endParaRPr lang="en-US" altLang="zh-CN" sz="4000"/>
          </a:p>
          <a:p>
            <a:pPr algn="l"/>
            <a:r>
              <a:rPr lang="en-US" altLang="zh-CN" sz="4000"/>
              <a:t>2.Try to make yourselves the best friends of    others.</a:t>
            </a:r>
            <a:endParaRPr lang="en-US" altLang="zh-CN" sz="4000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315" y="83185"/>
            <a:ext cx="9091295" cy="6818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 sz="4400">
                <a:solidFill>
                  <a:srgbClr val="FF0000"/>
                </a:solidFill>
              </a:rPr>
              <a:t>Best friends</a:t>
            </a:r>
            <a:endParaRPr lang="en-US" altLang="zh-CN" sz="4400">
              <a:solidFill>
                <a:srgbClr val="FF0000"/>
              </a:solidFill>
            </a:endParaRPr>
          </a:p>
        </p:txBody>
      </p:sp>
      <p:pic>
        <p:nvPicPr>
          <p:cNvPr id="14" name="内容占位符 13">
            <a:hlinkClick r:id="rId1" action="ppaction://hlinkfile"/>
          </p:cNvPr>
          <p:cNvPicPr>
            <a:picLocks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808480" y="1392555"/>
            <a:ext cx="7898765" cy="44462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1209020" cy="5388610"/>
          </a:xfrm>
        </p:spPr>
        <p:txBody>
          <a:bodyPr/>
          <a:p>
            <a:pPr marL="0" indent="0">
              <a:lnSpc>
                <a:spcPct val="120000"/>
              </a:lnSpc>
              <a:buNone/>
            </a:pPr>
            <a:r>
              <a:rPr lang="en-US" altLang="zh-CN" sz="2800"/>
              <a:t>Task1:Pair work</a:t>
            </a:r>
            <a:endParaRPr lang="en-US" altLang="zh-CN" sz="280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800">
                <a:ea typeface="宋体" panose="02010600030101010101" pitchFamily="2" charset="-122"/>
                <a:sym typeface="+mn-ea"/>
              </a:rPr>
              <a:t>Who would you </a:t>
            </a:r>
            <a:r>
              <a:rPr lang="en-US" altLang="zh-CN" sz="2800">
                <a:solidFill>
                  <a:srgbClr val="D60093"/>
                </a:solidFill>
                <a:ea typeface="宋体" panose="02010600030101010101" pitchFamily="2" charset="-122"/>
                <a:sym typeface="+mn-ea"/>
              </a:rPr>
              <a:t>choose as your best friend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, Betty, Max or May? Use B4 as a model.</a:t>
            </a:r>
            <a:endParaRPr lang="en-US" altLang="zh-CN" sz="2800"/>
          </a:p>
        </p:txBody>
      </p:sp>
      <p:pic>
        <p:nvPicPr>
          <p:cNvPr id="21509" name="Picture 11" descr="D:\教学\8年级课件\牛津版八年级上\unit 1\图片\课本图片\readingB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70" r="25665"/>
          <a:stretch>
            <a:fillRect/>
          </a:stretch>
        </p:blipFill>
        <p:spPr>
          <a:xfrm>
            <a:off x="1231265" y="2721610"/>
            <a:ext cx="762000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6" descr="D:\教学\8年级课件\牛津版八年级上\unit 1\图片\课本图片\readingB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10" t="1323" r="32269"/>
          <a:stretch>
            <a:fillRect/>
          </a:stretch>
        </p:blipFill>
        <p:spPr>
          <a:xfrm>
            <a:off x="5151755" y="2545080"/>
            <a:ext cx="798195" cy="1861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7" descr="D:\教学\8年级课件\牛津版八年级上\unit 1\图片\课本图片\readingB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25" r="34702"/>
          <a:stretch>
            <a:fillRect/>
          </a:stretch>
        </p:blipFill>
        <p:spPr>
          <a:xfrm>
            <a:off x="9305290" y="2606040"/>
            <a:ext cx="81597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TextBox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69925" y="4296410"/>
            <a:ext cx="2311400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TextBox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460875" y="4296410"/>
            <a:ext cx="2139950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TextBox 9"/>
          <p:cNvPicPr/>
          <p:nvPr/>
        </p:nvPicPr>
        <p:blipFill>
          <a:blip r:embed="rId6"/>
          <a:stretch>
            <a:fillRect/>
          </a:stretch>
        </p:blipFill>
        <p:spPr>
          <a:xfrm>
            <a:off x="8745220" y="4275455"/>
            <a:ext cx="2139950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4350" y="5458460"/>
            <a:ext cx="1278255" cy="127825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olidFill>
                  <a:srgbClr val="FF0000"/>
                </a:solidFill>
                <a:sym typeface="+mn-ea"/>
              </a:rPr>
              <a:t>Have a guess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5" name="内容占位符 14"/>
          <p:cNvSpPr/>
          <p:nvPr>
            <p:ph idx="4294967295"/>
          </p:nvPr>
        </p:nvSpPr>
        <p:spPr>
          <a:xfrm>
            <a:off x="787400" y="1283335"/>
            <a:ext cx="11404600" cy="5388610"/>
          </a:xfrm>
        </p:spPr>
        <p:txBody>
          <a:bodyPr/>
          <a:p>
            <a:r>
              <a:rPr lang="en-US" altLang="zh-CN" sz="2800">
                <a:sym typeface="+mn-ea"/>
              </a:rPr>
              <a:t>Luca is a sea monster(</a:t>
            </a:r>
            <a:r>
              <a:rPr lang="zh-CN" altLang="en-US" sz="2800">
                <a:sym typeface="+mn-ea"/>
              </a:rPr>
              <a:t>海怪</a:t>
            </a:r>
            <a:r>
              <a:rPr lang="en-US" altLang="zh-CN" sz="2800">
                <a:sym typeface="+mn-ea"/>
              </a:rPr>
              <a:t>).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Why do people still make friends with him?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What qualities does Luca have?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friendly/helpful...</a:t>
            </a:r>
            <a:endParaRPr lang="en-US" altLang="zh-CN" sz="2800">
              <a:sym typeface="+mn-ea"/>
            </a:endParaRPr>
          </a:p>
          <a:p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9150" y="3256280"/>
            <a:ext cx="5476875" cy="3084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zh-CN">
                <a:solidFill>
                  <a:srgbClr val="FF0000"/>
                </a:solidFill>
              </a:rPr>
              <a:t>Qualities of a friend</a:t>
            </a:r>
            <a:br>
              <a:rPr lang="en-US" altLang="zh-CN">
                <a:solidFill>
                  <a:srgbClr val="FF0000"/>
                </a:solidFill>
              </a:rPr>
            </a:b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0" name="内容占位符 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16305" y="952500"/>
            <a:ext cx="4398010" cy="40284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9940" y="4980940"/>
            <a:ext cx="4651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share... with...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（分享）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305" y="5819140"/>
            <a:ext cx="4651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generous</a:t>
            </a:r>
            <a:r>
              <a:rPr lang="zh-CN" altLang="en-US" sz="2800"/>
              <a:t>（慷慨的）</a:t>
            </a:r>
            <a:endParaRPr lang="zh-CN" altLang="en-US" sz="2800"/>
          </a:p>
        </p:txBody>
      </p:sp>
      <p:pic>
        <p:nvPicPr>
          <p:cNvPr id="17" name="内容占位符 1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5945" y="1134745"/>
            <a:ext cx="3663950" cy="36639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971540" y="5083175"/>
            <a:ext cx="59245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have a sense of humor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（有幽默感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43930" y="6036310"/>
            <a:ext cx="5924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never feel bored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（无聊的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3930" y="5590540"/>
            <a:ext cx="3276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humorous</a:t>
            </a:r>
            <a:r>
              <a:rPr lang="zh-CN" altLang="en-US" sz="2800"/>
              <a:t>（幽默的）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olidFill>
                  <a:srgbClr val="FF0000"/>
                </a:solidFill>
              </a:rPr>
              <a:t>Scanning and answering</a:t>
            </a:r>
            <a:br>
              <a:rPr lang="en-US" altLang="zh-CN"/>
            </a:b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100455" y="1505585"/>
            <a:ext cx="928751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/>
              <a:t>Why do the students write about their best friends?</a:t>
            </a:r>
            <a:endParaRPr lang="zh-CN" altLang="en-US" sz="2800"/>
          </a:p>
        </p:txBody>
      </p:sp>
      <p:pic>
        <p:nvPicPr>
          <p:cNvPr id="7" name="图片 6" descr="小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2742565"/>
            <a:ext cx="10761345" cy="16592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3255" y="4033520"/>
            <a:ext cx="3895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____________________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139825" y="4925695"/>
            <a:ext cx="10280015" cy="9683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</a:rPr>
              <a:t>Tip1: Don't miss the small characters </a:t>
            </a:r>
            <a:r>
              <a:rPr lang="zh-CN" altLang="en-US" sz="2800">
                <a:solidFill>
                  <a:schemeClr val="tx1"/>
                </a:solidFill>
              </a:rPr>
              <a:t>（小字）</a:t>
            </a:r>
            <a:r>
              <a:rPr lang="en-US" altLang="zh-CN" sz="2800">
                <a:solidFill>
                  <a:schemeClr val="tx1"/>
                </a:solidFill>
              </a:rPr>
              <a:t>in the beginning</a:t>
            </a:r>
            <a:r>
              <a:rPr lang="en-US" altLang="zh-CN" sz="2800">
                <a:solidFill>
                  <a:schemeClr val="tx1"/>
                </a:solidFill>
              </a:rPr>
              <a:t>.</a:t>
            </a:r>
            <a:endParaRPr lang="en-US" altLang="zh-CN" sz="28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034665" y="403225"/>
            <a:ext cx="5924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Mr Zhou,the editor(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编辑）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315" y="1555750"/>
            <a:ext cx="4636770" cy="43256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1556385"/>
            <a:ext cx="5274310" cy="43249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1840" y="838985"/>
            <a:ext cx="10976400" cy="626400"/>
          </a:xfrm>
        </p:spPr>
        <p:txBody>
          <a:bodyPr/>
          <a:p>
            <a:pPr algn="l"/>
            <a:r>
              <a:rPr lang="en-US" altLang="zh-CN" sz="3200">
                <a:solidFill>
                  <a:srgbClr val="FF0000"/>
                </a:solidFill>
              </a:rPr>
              <a:t>Skimming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pPr marL="0" indent="0">
              <a:buNone/>
            </a:pPr>
            <a:r>
              <a:rPr lang="en-US" altLang="zh-CN" sz="2800"/>
              <a:t>What are the friends' names? </a:t>
            </a:r>
            <a:endParaRPr lang="en-US" altLang="zh-CN" sz="2800"/>
          </a:p>
        </p:txBody>
      </p:sp>
      <p:sp>
        <p:nvSpPr>
          <p:cNvPr id="16" name="内容占位符 15"/>
          <p:cNvSpPr>
            <a:spLocks noGrp="1"/>
          </p:cNvSpPr>
          <p:nvPr>
            <p:ph sz="quarter" idx="1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63270" y="5560695"/>
            <a:ext cx="2700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Betty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4633595" y="5560695"/>
            <a:ext cx="2938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Max</a:t>
            </a:r>
            <a:endParaRPr lang="en-US" altLang="zh-CN" sz="2800"/>
          </a:p>
        </p:txBody>
      </p:sp>
      <p:sp>
        <p:nvSpPr>
          <p:cNvPr id="11" name="文本框 10"/>
          <p:cNvSpPr txBox="1"/>
          <p:nvPr/>
        </p:nvSpPr>
        <p:spPr>
          <a:xfrm>
            <a:off x="9274810" y="5560695"/>
            <a:ext cx="2313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May</a:t>
            </a:r>
            <a:endParaRPr lang="en-US" altLang="zh-CN" sz="2800"/>
          </a:p>
        </p:txBody>
      </p:sp>
      <p:pic>
        <p:nvPicPr>
          <p:cNvPr id="12" name="图片 11" descr="bett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190" y="2744470"/>
            <a:ext cx="2201545" cy="2816225"/>
          </a:xfrm>
          <a:prstGeom prst="rect">
            <a:avLst/>
          </a:prstGeom>
        </p:spPr>
      </p:pic>
      <p:pic>
        <p:nvPicPr>
          <p:cNvPr id="13" name="图片 12" descr="ma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920" y="2807970"/>
            <a:ext cx="2243455" cy="2797810"/>
          </a:xfrm>
          <a:prstGeom prst="rect">
            <a:avLst/>
          </a:prstGeom>
        </p:spPr>
      </p:pic>
      <p:pic>
        <p:nvPicPr>
          <p:cNvPr id="14" name="图片 13" descr="m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790" y="2807970"/>
            <a:ext cx="2125980" cy="29102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"/>
          <p:cNvSpPr>
            <a:spLocks noGrp="1"/>
          </p:cNvSpPr>
          <p:nvPr/>
        </p:nvSpPr>
        <p:spPr>
          <a:xfrm>
            <a:off x="669930" y="443234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rgbClr val="FF0000"/>
                </a:solidFill>
              </a:rPr>
              <a:t>Careful reading: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84860" y="1265555"/>
            <a:ext cx="893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dk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Task1:Read silently and finish in the blanks</a:t>
            </a:r>
            <a:endParaRPr lang="en-US" altLang="zh-CN" sz="3200">
              <a:solidFill>
                <a:schemeClr val="dk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3620" y="3199130"/>
            <a:ext cx="8632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2._________ small round glasses makes him look smart.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1023620" y="2372995"/>
            <a:ext cx="8632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1.Betty always gives her seat on the bus to  ______________.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1084580" y="4370705"/>
            <a:ext cx="86321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3.Max is so interesting and_________ that I never feel bored with him.     </a:t>
            </a:r>
            <a:endParaRPr lang="en-US" alt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7088505" y="2372995"/>
            <a:ext cx="2261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00B0F0"/>
                </a:solidFill>
              </a:rPr>
              <a:t>someone in need</a:t>
            </a:r>
            <a:endParaRPr lang="en-US" altLang="zh-CN" sz="2000" b="1">
              <a:solidFill>
                <a:srgbClr val="00B0F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05585" y="3199130"/>
            <a:ext cx="2261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00B0F0"/>
                </a:solidFill>
              </a:rPr>
              <a:t>Wear</a:t>
            </a:r>
            <a:r>
              <a:rPr lang="en-US" altLang="zh-CN" sz="2000" b="1">
                <a:solidFill>
                  <a:srgbClr val="FF0000"/>
                </a:solidFill>
              </a:rPr>
              <a:t>ing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04105" y="4370705"/>
            <a:ext cx="2261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00B0F0"/>
                </a:solidFill>
              </a:rPr>
              <a:t>humorous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05245" y="3340735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~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88185" y="4555490"/>
            <a:ext cx="76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~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olidFill>
                  <a:srgbClr val="FF0000"/>
                </a:solidFill>
              </a:rPr>
              <a:t>Careful reading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7" name="图片占位符 6" descr="betty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907415" y="1477645"/>
            <a:ext cx="4239895" cy="4863465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5718175" y="1477645"/>
            <a:ext cx="6033770" cy="47961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r>
              <a:rPr lang="en-US" altLang="zh-CN" sz="2800">
                <a:solidFill>
                  <a:schemeClr val="tx1"/>
                </a:solidFill>
              </a:rPr>
              <a:t>What does she look like?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How is she?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What does she want to be in the future?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What does each paragraph tell us about</a:t>
            </a:r>
            <a:r>
              <a:rPr sz="2800">
                <a:solidFill>
                  <a:schemeClr val="tx1"/>
                </a:solidFill>
              </a:rPr>
              <a:t>？</a:t>
            </a:r>
            <a:endParaRPr lang="en-US" altLang="zh-CN" sz="28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800">
              <a:solidFill>
                <a:schemeClr val="tx1"/>
              </a:solidFill>
            </a:endParaRPr>
          </a:p>
          <a:p>
            <a:endParaRPr lang="en-US" altLang="zh-CN" sz="2800">
              <a:solidFill>
                <a:schemeClr val="tx1"/>
              </a:solidFill>
            </a:endParaRPr>
          </a:p>
        </p:txBody>
      </p:sp>
      <p:pic>
        <p:nvPicPr>
          <p:cNvPr id="12" name="图片 11" descr="bet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185" y="186055"/>
            <a:ext cx="746760" cy="955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18235" y="2139315"/>
            <a:ext cx="2604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_________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50135" y="1856105"/>
            <a:ext cx="2604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_________________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266950" y="2538095"/>
            <a:ext cx="1430020" cy="52006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4160" y="3257550"/>
            <a:ext cx="1073150" cy="3752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329045" y="443230"/>
            <a:ext cx="4276090" cy="9683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Tip2: Catch the key words.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96970" y="2598420"/>
            <a:ext cx="1257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_______</a:t>
            </a:r>
            <a:endParaRPr lang="en-US" altLang="zh-CN" sz="2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60780" y="2926080"/>
            <a:ext cx="3642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__________________________________</a:t>
            </a:r>
            <a:endParaRPr lang="en-US" altLang="zh-CN" sz="2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8235" y="3632835"/>
            <a:ext cx="36429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______________________________________________________________________________________________________________</a:t>
            </a:r>
            <a:endParaRPr lang="en-US" altLang="zh-CN" sz="2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24810" y="2169795"/>
            <a:ext cx="990600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/>
              <a:t>Name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4125595" y="2230120"/>
            <a:ext cx="829310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/>
              <a:t>Looks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3346450" y="4894580"/>
            <a:ext cx="203517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/>
              <a:t>Personality(</a:t>
            </a:r>
            <a:r>
              <a:rPr lang="zh-CN" altLang="en-US"/>
              <a:t>性格）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147060" y="5905500"/>
            <a:ext cx="180784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/>
              <a:t>Future plans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9925" y="894080"/>
            <a:ext cx="691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Task2: Read loudly &amp; answer</a:t>
            </a:r>
            <a:endParaRPr lang="en-US" altLang="zh-CN" sz="32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8235" y="5334635"/>
            <a:ext cx="36429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                                        </a:t>
            </a:r>
            <a:r>
              <a:rPr lang="en-US" altLang="zh-CN" sz="2000" b="1">
                <a:solidFill>
                  <a:srgbClr val="00B050"/>
                </a:solidFill>
              </a:rPr>
              <a:t>___________________________________</a:t>
            </a:r>
            <a:endParaRPr lang="en-US" altLang="zh-CN" sz="2000" b="1">
              <a:solidFill>
                <a:srgbClr val="00B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6390" y="5321935"/>
            <a:ext cx="553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00B050"/>
                </a:solidFill>
              </a:rPr>
              <a:t>—</a:t>
            </a:r>
            <a:endParaRPr lang="en-US" altLang="zh-CN" sz="2400">
              <a:solidFill>
                <a:srgbClr val="00B05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 bldLvl="0" animBg="1"/>
      <p:bldP spid="13" grpId="0" bldLvl="0" animBg="1"/>
      <p:bldP spid="17" grpId="0"/>
      <p:bldP spid="18" grpId="0"/>
      <p:bldP spid="19" grpId="0"/>
      <p:bldP spid="21" grpId="0" bldLvl="0" animBg="1"/>
      <p:bldP spid="22" grpId="0" bldLvl="0" animBg="1"/>
      <p:bldP spid="23" grpId="0" bldLvl="0" animBg="1"/>
      <p:bldP spid="24" grpId="0" bldLvl="0" animBg="1"/>
      <p:bldP spid="4" grpId="0"/>
      <p:bldP spid="1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3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5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4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6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7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9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3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4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5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6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7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K_DARK_LIGHT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K_DARK_LIGHT" val="1"/>
</p:tagLst>
</file>

<file path=ppt/tags/tag129.xml><?xml version="1.0" encoding="utf-8"?>
<p:tagLst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3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5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4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6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7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8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9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1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3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4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5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6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7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8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9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K_DARK_LIGHT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K_DARK_LIGHT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K_DARK_LIGHT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K_DARK_LIGHT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K_DARK_LIGHT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K_DARK_LIGHT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K_DARK_LIGHT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K_DARK_LIGHT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40"/>
  <p:tag name="KSO_WM_UNIT_LAYERLEVEL" val="1"/>
  <p:tag name="KSO_WM_TAG_VERSION" val="1.0"/>
  <p:tag name="KSO_WM_BEAUTIFY_FLAG" val="#wm#"/>
  <p:tag name="KSO_WM_UNIT_TYPE" val="i"/>
  <p:tag name="KSO_WM_UNIT_INDEX" val="4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2"/>
  <p:tag name="KSO_WM_UNIT_LAYERLEVEL" val="1"/>
  <p:tag name="KSO_WM_TAG_VERSION" val="1.0"/>
  <p:tag name="KSO_WM_BEAUTIFY_FLAG" val="#wm#"/>
  <p:tag name="KSO_WM_UNIT_TYPE" val="i"/>
  <p:tag name="KSO_WM_UNIT_INDEX" val="6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4"/>
  <p:tag name="KSO_WM_UNIT_LAYERLEVEL" val="1"/>
  <p:tag name="KSO_WM_TAG_VERSION" val="1.0"/>
  <p:tag name="KSO_WM_BEAUTIFY_FLAG" val="#wm#"/>
  <p:tag name="KSO_WM_UNIT_TYPE" val="i"/>
  <p:tag name="KSO_WM_UNIT_INDEX" val="84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3"/>
  <p:tag name="KSO_WM_UNIT_LAYERLEVEL" val="1"/>
  <p:tag name="KSO_WM_TAG_VERSION" val="1.0"/>
  <p:tag name="KSO_WM_BEAUTIFY_FLAG" val="#wm#"/>
  <p:tag name="KSO_WM_UNIT_TYPE" val="i"/>
  <p:tag name="KSO_WM_UNIT_INDEX" val="33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4"/>
  <p:tag name="KSO_WM_UNIT_LAYERLEVEL" val="1"/>
  <p:tag name="KSO_WM_TAG_VERSION" val="1.0"/>
  <p:tag name="KSO_WM_BEAUTIFY_FLAG" val="#wm#"/>
  <p:tag name="KSO_WM_UNIT_TYPE" val="i"/>
  <p:tag name="KSO_WM_UNIT_INDEX" val="34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4"/>
  <p:tag name="KSO_WM_UNIT_LAYERLEVEL" val="1"/>
  <p:tag name="KSO_WM_TAG_VERSION" val="1.0"/>
  <p:tag name="KSO_WM_BEAUTIFY_FLAG" val="#wm#"/>
  <p:tag name="KSO_WM_UNIT_TYPE" val="i"/>
  <p:tag name="KSO_WM_UNIT_INDEX" val="64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5"/>
  <p:tag name="KSO_WM_UNIT_LAYERLEVEL" val="1"/>
  <p:tag name="KSO_WM_TAG_VERSION" val="1.0"/>
  <p:tag name="KSO_WM_BEAUTIFY_FLAG" val="#wm#"/>
  <p:tag name="KSO_WM_UNIT_TYPE" val="i"/>
  <p:tag name="KSO_WM_UNIT_INDEX" val="65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8"/>
  <p:tag name="KSO_WM_UNIT_LAYERLEVEL" val="1"/>
  <p:tag name="KSO_WM_TAG_VERSION" val="1.0"/>
  <p:tag name="KSO_WM_BEAUTIFY_FLAG" val="#wm#"/>
  <p:tag name="KSO_WM_UNIT_TYPE" val="i"/>
  <p:tag name="KSO_WM_UNIT_INDEX" val="78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9"/>
  <p:tag name="KSO_WM_UNIT_LAYERLEVEL" val="1"/>
  <p:tag name="KSO_WM_TAG_VERSION" val="1.0"/>
  <p:tag name="KSO_WM_BEAUTIFY_FLAG" val="#wm#"/>
  <p:tag name="KSO_WM_UNIT_TYPE" val="i"/>
  <p:tag name="KSO_WM_UNIT_INDEX" val="79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0"/>
  <p:tag name="KSO_WM_UNIT_LAYERLEVEL" val="1"/>
  <p:tag name="KSO_WM_TAG_VERSION" val="1.0"/>
  <p:tag name="KSO_WM_BEAUTIFY_FLAG" val="#wm#"/>
  <p:tag name="KSO_WM_UNIT_TYPE" val="i"/>
  <p:tag name="KSO_WM_UNIT_INDEX" val="80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1"/>
  <p:tag name="KSO_WM_UNIT_LAYERLEVEL" val="1"/>
  <p:tag name="KSO_WM_TAG_VERSION" val="1.0"/>
  <p:tag name="KSO_WM_BEAUTIFY_FLAG" val="#wm#"/>
  <p:tag name="KSO_WM_UNIT_TYPE" val="i"/>
  <p:tag name="KSO_WM_UNIT_INDEX" val="8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2"/>
  <p:tag name="KSO_WM_UNIT_LAYERLEVEL" val="1"/>
  <p:tag name="KSO_WM_TAG_VERSION" val="1.0"/>
  <p:tag name="KSO_WM_BEAUTIFY_FLAG" val="#wm#"/>
  <p:tag name="KSO_WM_UNIT_TYPE" val="i"/>
  <p:tag name="KSO_WM_UNIT_INDEX" val="8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3"/>
  <p:tag name="KSO_WM_UNIT_LAYERLEVEL" val="1"/>
  <p:tag name="KSO_WM_TAG_VERSION" val="1.0"/>
  <p:tag name="KSO_WM_BEAUTIFY_FLAG" val="#wm#"/>
  <p:tag name="KSO_WM_UNIT_TYPE" val="i"/>
  <p:tag name="KSO_WM_UNIT_INDEX" val="83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5"/>
  <p:tag name="KSO_WM_UNIT_LAYERLEVEL" val="1"/>
  <p:tag name="KSO_WM_TAG_VERSION" val="1.0"/>
  <p:tag name="KSO_WM_BEAUTIFY_FLAG" val="#wm#"/>
  <p:tag name="KSO_WM_UNIT_TYPE" val="i"/>
  <p:tag name="KSO_WM_UNIT_INDEX" val="85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6"/>
  <p:tag name="KSO_WM_UNIT_LAYERLEVEL" val="1"/>
  <p:tag name="KSO_WM_TAG_VERSION" val="1.0"/>
  <p:tag name="KSO_WM_BEAUTIFY_FLAG" val="#wm#"/>
  <p:tag name="KSO_WM_UNIT_TYPE" val="i"/>
  <p:tag name="KSO_WM_UNIT_INDEX" val="86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7"/>
  <p:tag name="KSO_WM_UNIT_LAYERLEVEL" val="1"/>
  <p:tag name="KSO_WM_TAG_VERSION" val="1.0"/>
  <p:tag name="KSO_WM_BEAUTIFY_FLAG" val="#wm#"/>
  <p:tag name="KSO_WM_UNIT_TYPE" val="i"/>
  <p:tag name="KSO_WM_UNIT_INDEX" val="87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8"/>
  <p:tag name="KSO_WM_UNIT_LAYERLEVEL" val="1"/>
  <p:tag name="KSO_WM_TAG_VERSION" val="1.0"/>
  <p:tag name="KSO_WM_BEAUTIFY_FLAG" val="#wm#"/>
  <p:tag name="KSO_WM_UNIT_TYPE" val="i"/>
  <p:tag name="KSO_WM_UNIT_INDEX" val="88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9"/>
  <p:tag name="KSO_WM_UNIT_LAYERLEVEL" val="1"/>
  <p:tag name="KSO_WM_TAG_VERSION" val="1.0"/>
  <p:tag name="KSO_WM_BEAUTIFY_FLAG" val="#wm#"/>
  <p:tag name="KSO_WM_UNIT_TYPE" val="i"/>
  <p:tag name="KSO_WM_UNIT_INDEX" val="89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0"/>
  <p:tag name="KSO_WM_UNIT_LAYERLEVEL" val="1"/>
  <p:tag name="KSO_WM_TAG_VERSION" val="1.0"/>
  <p:tag name="KSO_WM_BEAUTIFY_FLAG" val="#wm#"/>
  <p:tag name="KSO_WM_UNIT_TYPE" val="i"/>
  <p:tag name="KSO_WM_UNIT_INDEX" val="90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1"/>
  <p:tag name="KSO_WM_UNIT_LAYERLEVEL" val="1"/>
  <p:tag name="KSO_WM_TAG_VERSION" val="1.0"/>
  <p:tag name="KSO_WM_BEAUTIFY_FLAG" val="#wm#"/>
  <p:tag name="KSO_WM_UNIT_TYPE" val="i"/>
  <p:tag name="KSO_WM_UNIT_INDEX" val="9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2"/>
  <p:tag name="KSO_WM_UNIT_LAYERLEVEL" val="1"/>
  <p:tag name="KSO_WM_TAG_VERSION" val="1.0"/>
  <p:tag name="KSO_WM_BEAUTIFY_FLAG" val="#wm#"/>
  <p:tag name="KSO_WM_UNIT_TYPE" val="i"/>
  <p:tag name="KSO_WM_UNIT_INDEX" val="9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3"/>
  <p:tag name="KSO_WM_UNIT_LAYERLEVEL" val="1"/>
  <p:tag name="KSO_WM_TAG_VERSION" val="1.0"/>
  <p:tag name="KSO_WM_BEAUTIFY_FLAG" val="#wm#"/>
  <p:tag name="KSO_WM_UNIT_TYPE" val="i"/>
  <p:tag name="KSO_WM_UNIT_INDEX" val="93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4"/>
  <p:tag name="KSO_WM_UNIT_LAYERLEVEL" val="1"/>
  <p:tag name="KSO_WM_TAG_VERSION" val="1.0"/>
  <p:tag name="KSO_WM_BEAUTIFY_FLAG" val="#wm#"/>
  <p:tag name="KSO_WM_UNIT_TYPE" val="i"/>
  <p:tag name="KSO_WM_UNIT_INDEX" val="94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6"/>
  <p:tag name="KSO_WM_UNIT_LAYERLEVEL" val="1"/>
  <p:tag name="KSO_WM_TAG_VERSION" val="1.0"/>
  <p:tag name="KSO_WM_BEAUTIFY_FLAG" val="#wm#"/>
  <p:tag name="KSO_WM_UNIT_TYPE" val="i"/>
  <p:tag name="KSO_WM_UNIT_INDEX" val="96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7"/>
  <p:tag name="KSO_WM_UNIT_LAYERLEVEL" val="1"/>
  <p:tag name="KSO_WM_TAG_VERSION" val="1.0"/>
  <p:tag name="KSO_WM_BEAUTIFY_FLAG" val="#wm#"/>
  <p:tag name="KSO_WM_UNIT_TYPE" val="i"/>
  <p:tag name="KSO_WM_UNIT_INDEX" val="97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8"/>
  <p:tag name="KSO_WM_UNIT_LAYERLEVEL" val="1"/>
  <p:tag name="KSO_WM_TAG_VERSION" val="1.0"/>
  <p:tag name="KSO_WM_BEAUTIFY_FLAG" val="#wm#"/>
  <p:tag name="KSO_WM_UNIT_TYPE" val="i"/>
  <p:tag name="KSO_WM_UNIT_INDEX" val="98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9"/>
  <p:tag name="KSO_WM_UNIT_LAYERLEVEL" val="1"/>
  <p:tag name="KSO_WM_TAG_VERSION" val="1.0"/>
  <p:tag name="KSO_WM_BEAUTIFY_FLAG" val="#wm#"/>
  <p:tag name="KSO_WM_UNIT_TYPE" val="i"/>
  <p:tag name="KSO_WM_UNIT_INDEX" val="99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0"/>
  <p:tag name="KSO_WM_UNIT_LAYERLEVEL" val="1"/>
  <p:tag name="KSO_WM_TAG_VERSION" val="1.0"/>
  <p:tag name="KSO_WM_BEAUTIFY_FLAG" val="#wm#"/>
  <p:tag name="KSO_WM_UNIT_TYPE" val="i"/>
  <p:tag name="KSO_WM_UNIT_INDEX" val="100"/>
</p:tagLst>
</file>

<file path=ppt/tags/tag19.xml><?xml version="1.0" encoding="utf-8"?>
<p:tagLst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1"/>
  <p:tag name="KSO_WM_UNIT_LAYERLEVEL" val="1"/>
  <p:tag name="KSO_WM_TAG_VERSION" val="1.0"/>
  <p:tag name="KSO_WM_BEAUTIFY_FLAG" val="#wm#"/>
  <p:tag name="KSO_WM_UNIT_TYPE" val="i"/>
  <p:tag name="KSO_WM_UNIT_INDEX" val="10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2"/>
  <p:tag name="KSO_WM_UNIT_LAYERLEVEL" val="1"/>
  <p:tag name="KSO_WM_TAG_VERSION" val="1.0"/>
  <p:tag name="KSO_WM_BEAUTIFY_FLAG" val="#wm#"/>
  <p:tag name="KSO_WM_UNIT_TYPE" val="i"/>
  <p:tag name="KSO_WM_UNIT_INDEX" val="10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3"/>
  <p:tag name="KSO_WM_UNIT_LAYERLEVEL" val="1"/>
  <p:tag name="KSO_WM_TAG_VERSION" val="1.0"/>
  <p:tag name="KSO_WM_BEAUTIFY_FLAG" val="#wm#"/>
  <p:tag name="KSO_WM_UNIT_TYPE" val="i"/>
  <p:tag name="KSO_WM_UNIT_INDEX" val="103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4"/>
  <p:tag name="KSO_WM_UNIT_LAYERLEVEL" val="1"/>
  <p:tag name="KSO_WM_TAG_VERSION" val="1.0"/>
  <p:tag name="KSO_WM_BEAUTIFY_FLAG" val="#wm#"/>
  <p:tag name="KSO_WM_UNIT_TYPE" val="i"/>
  <p:tag name="KSO_WM_UNIT_INDEX" val="104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5"/>
  <p:tag name="KSO_WM_UNIT_LAYERLEVEL" val="1"/>
  <p:tag name="KSO_WM_TAG_VERSION" val="1.0"/>
  <p:tag name="KSO_WM_BEAUTIFY_FLAG" val="#wm#"/>
  <p:tag name="KSO_WM_UNIT_TYPE" val="i"/>
  <p:tag name="KSO_WM_UNIT_INDEX" val="105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7"/>
  <p:tag name="KSO_WM_UNIT_LAYERLEVEL" val="1"/>
  <p:tag name="KSO_WM_TAG_VERSION" val="1.0"/>
  <p:tag name="KSO_WM_BEAUTIFY_FLAG" val="#wm#"/>
  <p:tag name="KSO_WM_UNIT_TYPE" val="i"/>
  <p:tag name="KSO_WM_UNIT_INDEX" val="107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8"/>
  <p:tag name="KSO_WM_UNIT_LAYERLEVEL" val="1"/>
  <p:tag name="KSO_WM_TAG_VERSION" val="1.0"/>
  <p:tag name="KSO_WM_BEAUTIFY_FLAG" val="#wm#"/>
  <p:tag name="KSO_WM_UNIT_TYPE" val="i"/>
  <p:tag name="KSO_WM_UNIT_INDEX" val="108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9"/>
  <p:tag name="KSO_WM_UNIT_LAYERLEVEL" val="1"/>
  <p:tag name="KSO_WM_TAG_VERSION" val="1.0"/>
  <p:tag name="KSO_WM_BEAUTIFY_FLAG" val="#wm#"/>
  <p:tag name="KSO_WM_UNIT_TYPE" val="i"/>
  <p:tag name="KSO_WM_UNIT_INDEX" val="109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10"/>
  <p:tag name="KSO_WM_UNIT_LAYERLEVEL" val="1"/>
  <p:tag name="KSO_WM_TAG_VERSION" val="1.0"/>
  <p:tag name="KSO_WM_BEAUTIFY_FLAG" val="#wm#"/>
  <p:tag name="KSO_WM_UNIT_TYPE" val="i"/>
  <p:tag name="KSO_WM_UNIT_INDEX" val="11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12"/>
  <p:tag name="KSO_WM_UNIT_LAYERLEVEL" val="1"/>
  <p:tag name="KSO_WM_TAG_VERSION" val="1.0"/>
  <p:tag name="KSO_WM_BEAUTIFY_FLAG" val="#wm#"/>
  <p:tag name="KSO_WM_UNIT_TYPE" val="i"/>
  <p:tag name="KSO_WM_UNIT_INDEX" val="11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13"/>
  <p:tag name="KSO_WM_UNIT_LAYERLEVEL" val="1"/>
  <p:tag name="KSO_WM_TAG_VERSION" val="1.0"/>
  <p:tag name="KSO_WM_BEAUTIFY_FLAG" val="#wm#"/>
  <p:tag name="KSO_WM_UNIT_TYPE" val="i"/>
  <p:tag name="KSO_WM_UNIT_INDEX" val="113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14"/>
  <p:tag name="KSO_WM_UNIT_LAYERLEVEL" val="1"/>
  <p:tag name="KSO_WM_TAG_VERSION" val="1.0"/>
  <p:tag name="KSO_WM_BEAUTIFY_FLAG" val="#wm#"/>
  <p:tag name="KSO_WM_UNIT_TYPE" val="i"/>
  <p:tag name="KSO_WM_UNIT_INDEX" val="114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15"/>
  <p:tag name="KSO_WM_UNIT_LAYERLEVEL" val="1"/>
  <p:tag name="KSO_WM_TAG_VERSION" val="1.0"/>
  <p:tag name="KSO_WM_BEAUTIFY_FLAG" val="#wm#"/>
  <p:tag name="KSO_WM_UNIT_TYPE" val="i"/>
  <p:tag name="KSO_WM_UNIT_INDEX" val="115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16"/>
  <p:tag name="KSO_WM_UNIT_LAYERLEVEL" val="1"/>
  <p:tag name="KSO_WM_TAG_VERSION" val="1.0"/>
  <p:tag name="KSO_WM_BEAUTIFY_FLAG" val="#wm#"/>
  <p:tag name="KSO_WM_UNIT_TYPE" val="i"/>
  <p:tag name="KSO_WM_UNIT_INDEX" val="116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17"/>
  <p:tag name="KSO_WM_UNIT_LAYERLEVEL" val="1"/>
  <p:tag name="KSO_WM_TAG_VERSION" val="1.0"/>
  <p:tag name="KSO_WM_BEAUTIFY_FLAG" val="#wm#"/>
  <p:tag name="KSO_WM_UNIT_TYPE" val="i"/>
  <p:tag name="KSO_WM_UNIT_INDEX" val="117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0"/>
  <p:tag name="KSO_WM_UNIT_LAYERLEVEL" val="1"/>
  <p:tag name="KSO_WM_TAG_VERSION" val="1.0"/>
  <p:tag name="KSO_WM_BEAUTIFY_FLAG" val="#wm#"/>
  <p:tag name="KSO_WM_UNIT_TYPE" val="i"/>
  <p:tag name="KSO_WM_UNIT_INDEX" val="12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1"/>
  <p:tag name="KSO_WM_UNIT_LAYERLEVEL" val="1"/>
  <p:tag name="KSO_WM_TAG_VERSION" val="1.0"/>
  <p:tag name="KSO_WM_BEAUTIFY_FLAG" val="#wm#"/>
  <p:tag name="KSO_WM_UNIT_TYPE" val="i"/>
  <p:tag name="KSO_WM_UNIT_INDEX" val="12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2"/>
  <p:tag name="KSO_WM_UNIT_LAYERLEVEL" val="1"/>
  <p:tag name="KSO_WM_TAG_VERSION" val="1.0"/>
  <p:tag name="KSO_WM_BEAUTIFY_FLAG" val="#wm#"/>
  <p:tag name="KSO_WM_UNIT_TYPE" val="i"/>
  <p:tag name="KSO_WM_UNIT_INDEX" val="12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3"/>
  <p:tag name="KSO_WM_UNIT_LAYERLEVEL" val="1"/>
  <p:tag name="KSO_WM_TAG_VERSION" val="1.0"/>
  <p:tag name="KSO_WM_BEAUTIFY_FLAG" val="#wm#"/>
  <p:tag name="KSO_WM_UNIT_TYPE" val="i"/>
  <p:tag name="KSO_WM_UNIT_INDEX" val="123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4"/>
  <p:tag name="KSO_WM_UNIT_LAYERLEVEL" val="1"/>
  <p:tag name="KSO_WM_TAG_VERSION" val="1.0"/>
  <p:tag name="KSO_WM_BEAUTIFY_FLAG" val="#wm#"/>
  <p:tag name="KSO_WM_UNIT_TYPE" val="i"/>
  <p:tag name="KSO_WM_UNIT_INDEX" val="124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5"/>
  <p:tag name="KSO_WM_UNIT_LAYERLEVEL" val="1"/>
  <p:tag name="KSO_WM_TAG_VERSION" val="1.0"/>
  <p:tag name="KSO_WM_BEAUTIFY_FLAG" val="#wm#"/>
  <p:tag name="KSO_WM_UNIT_TYPE" val="i"/>
  <p:tag name="KSO_WM_UNIT_INDEX" val="125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6"/>
  <p:tag name="KSO_WM_UNIT_LAYERLEVEL" val="1"/>
  <p:tag name="KSO_WM_TAG_VERSION" val="1.0"/>
  <p:tag name="KSO_WM_BEAUTIFY_FLAG" val="#wm#"/>
  <p:tag name="KSO_WM_UNIT_TYPE" val="i"/>
  <p:tag name="KSO_WM_UNIT_INDEX" val="126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7"/>
  <p:tag name="KSO_WM_UNIT_LAYERLEVEL" val="1"/>
  <p:tag name="KSO_WM_TAG_VERSION" val="1.0"/>
  <p:tag name="KSO_WM_BEAUTIFY_FLAG" val="#wm#"/>
  <p:tag name="KSO_WM_UNIT_TYPE" val="i"/>
  <p:tag name="KSO_WM_UNIT_INDEX" val="127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8"/>
  <p:tag name="KSO_WM_UNIT_LAYERLEVEL" val="1"/>
  <p:tag name="KSO_WM_TAG_VERSION" val="1.0"/>
  <p:tag name="KSO_WM_BEAUTIFY_FLAG" val="#wm#"/>
  <p:tag name="KSO_WM_UNIT_TYPE" val="i"/>
  <p:tag name="KSO_WM_UNIT_INDEX" val="128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9"/>
  <p:tag name="KSO_WM_UNIT_LAYERLEVEL" val="1"/>
  <p:tag name="KSO_WM_TAG_VERSION" val="1.0"/>
  <p:tag name="KSO_WM_BEAUTIFY_FLAG" val="#wm#"/>
  <p:tag name="KSO_WM_UNIT_TYPE" val="i"/>
  <p:tag name="KSO_WM_UNIT_INDEX" val="129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3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5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4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2"/>
  <p:tag name="KSO_WM_UNIT_LAYERLEVEL" val="1"/>
  <p:tag name="KSO_WM_TAG_VERSION" val="1.0"/>
  <p:tag name="KSO_WM_BEAUTIFY_FLAG" val="#wm#"/>
  <p:tag name="KSO_WM_UNIT_TYPE" val="i"/>
  <p:tag name="KSO_WM_UNIT_INDEX" val="3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6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5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4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6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7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8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9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0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1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7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3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4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5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6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7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8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9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0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8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K_DARK_LIGHT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K_DARK_LIGHT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K_DARK_LIGHT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K_DARK_LIGHT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K_DARK_LIGHT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K_DARK_LIGHT" val="1"/>
</p:tagLst>
</file>

<file path=ppt/tags/tag276.xml><?xml version="1.0" encoding="utf-8"?>
<p:tagLst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9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5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4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6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7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8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9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0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1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1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0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4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5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6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7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8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9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0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1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1"/>
</p:tagLst>
</file>

<file path=ppt/tags/tag303.xml><?xml version="1.0" encoding="utf-8"?>
<p:tagLst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5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4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2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7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8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9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0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1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4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5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6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3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3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7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8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9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4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4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5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5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6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6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7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7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5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4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6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7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8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9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8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8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0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1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3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4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4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5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5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6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6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7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7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8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8"/>
</p:tagLst>
</file>

<file path=ppt/tags/tag3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9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19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9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9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0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20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2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2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0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0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5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4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6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7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8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8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9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9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0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0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1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2"/>
  <p:tag name="KSO_WM_UNIT_LAYERLEVEL" val="1"/>
  <p:tag name="KSO_WM_TAG_VERSION" val="1.0"/>
  <p:tag name="KSO_WM_BEAUTIFY_FLAG" val="#wm#"/>
  <p:tag name="KSO_WM_SLIDE_BK_DARK_LIGHT" val="1"/>
  <p:tag name="KSO_WM_UNIT_TYPE" val="i"/>
  <p:tag name="KSO_WM_UNIT_INDEX" val="22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4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5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5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6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6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7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7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8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8"/>
</p:tagLst>
</file>

<file path=ppt/tags/tag406.xml><?xml version="1.0" encoding="utf-8"?>
<p:tagLst xmlns:p="http://schemas.openxmlformats.org/presentationml/2006/main">
  <p:tag name="KSO_WM_SLIDE_BACKGROUND_TYPE" val="frame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9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9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0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0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5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6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7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7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8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8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9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0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0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1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2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3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4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4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5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6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6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7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7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8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8"/>
</p:tagLst>
</file>

<file path=ppt/tags/tag434.xml><?xml version="1.0" encoding="utf-8"?>
<p:tagLst xmlns:p="http://schemas.openxmlformats.org/presentationml/2006/main">
  <p:tag name="KSO_WM_SLIDE_BACKGROUND_TYPE" val="leftRight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9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9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0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0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2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5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4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6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6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7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7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8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8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9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0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0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1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3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4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4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5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5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6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6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7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7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8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8"/>
</p:tagLst>
</file>

<file path=ppt/tags/tag463.xml><?xml version="1.0" encoding="utf-8"?>
<p:tagLst xmlns:p="http://schemas.openxmlformats.org/presentationml/2006/main">
  <p:tag name="KSO_WM_SLIDE_BACKGROUND_TYPE" val="topBottom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9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9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0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0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5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4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6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7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7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8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8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9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9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0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0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2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3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4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4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5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5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6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6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7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7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8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8"/>
</p:tagLst>
</file>

<file path=ppt/tags/tag498.xml><?xml version="1.0" encoding="utf-8"?>
<p:tagLst xmlns:p="http://schemas.openxmlformats.org/presentationml/2006/main">
  <p:tag name="KSO_WM_SLIDE_BACKGROUND_TYPE" val="bottomTop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9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9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0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0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2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3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5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5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4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6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6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7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7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8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8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9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9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0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0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2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3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3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4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4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5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5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6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6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7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7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8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8"/>
</p:tagLst>
</file>

<file path=ppt/tags/tag521.xml><?xml version="1.0" encoding="utf-8"?>
<p:tagLst xmlns:p="http://schemas.openxmlformats.org/presentationml/2006/main">
  <p:tag name="KSO_WM_SLIDE_BACKGROUND_TYPE" val="navigation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9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9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0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0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2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6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7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7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8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8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9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9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0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0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2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3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4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5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6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6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7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7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8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8"/>
</p:tagLst>
</file>

<file path=ppt/tags/tag552.xml><?xml version="1.0" encoding="utf-8"?>
<p:tagLst xmlns:p="http://schemas.openxmlformats.org/presentationml/2006/main">
  <p:tag name="KSO_WM_SLIDE_BACKGROUND_TYPE" val="belt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9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9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0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0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2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2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2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592"/>
  <p:tag name="KSO_WM_TEMPLATE_THUMBS_INDEX" val="1、4、5、6、7、8、9、10、11、12、13"/>
</p:tagLst>
</file>

<file path=ppt/tags/tag5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592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57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572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57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574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575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5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578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5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2"/>
  <p:tag name="KSO_WM_UNIT_FILL_FORE_SCHEMECOLOR_INDEX_BRIGHTNESS" val="0"/>
  <p:tag name="KSO_WM_UNIT_FILL_FORE_SCHEMECOLOR_INDEX" val="5"/>
  <p:tag name="KSO_WM_UNIT_FILL_TYPE" val="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3"/>
  <p:tag name="KSO_WM_UNIT_LINE_FORE_SCHEMECOLOR_INDEX_BRIGHTNESS" val="0.15"/>
  <p:tag name="KSO_WM_UNIT_LINE_FORE_SCHEMECOLOR_INDEX" val="13"/>
  <p:tag name="KSO_WM_UNIT_LINE_FILL_TYPE" val="2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5"/>
  <p:tag name="KSO_WM_UNIT_LINE_FORE_SCHEMECOLOR_INDEX_BRIGHTNESS" val="0.15"/>
  <p:tag name="KSO_WM_UNIT_LINE_FORE_SCHEMECOLOR_INDEX" val="13"/>
  <p:tag name="KSO_WM_UNIT_LINE_FILL_TYPE" val="2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4"/>
  <p:tag name="KSO_WM_UNIT_LINE_FORE_SCHEMECOLOR_INDEX_BRIGHTNESS" val="0.15"/>
  <p:tag name="KSO_WM_UNIT_LINE_FORE_SCHEMECOLOR_INDEX" val="13"/>
  <p:tag name="KSO_WM_UNIT_LINE_FILL_TYPE" val="2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6"/>
  <p:tag name="KSO_WM_UNIT_LINE_FORE_SCHEMECOLOR_INDEX_BRIGHTNESS" val="0.15"/>
  <p:tag name="KSO_WM_UNIT_LINE_FORE_SCHEMECOLOR_INDEX" val="13"/>
  <p:tag name="KSO_WM_UNIT_LINE_FILL_TYPE" val="2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7"/>
  <p:tag name="KSO_WM_UNIT_LINE_FORE_SCHEMECOLOR_INDEX_BRIGHTNESS" val="0.15"/>
  <p:tag name="KSO_WM_UNIT_LINE_FORE_SCHEMECOLOR_INDEX" val="13"/>
  <p:tag name="KSO_WM_UNIT_LINE_FILL_TYPE" val="2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8"/>
  <p:tag name="KSO_WM_UNIT_LINE_FORE_SCHEMECOLOR_INDEX_BRIGHTNESS" val="0.15"/>
  <p:tag name="KSO_WM_UNIT_LINE_FORE_SCHEMECOLOR_INDEX" val="13"/>
  <p:tag name="KSO_WM_UNIT_LINE_FILL_TYPE" val="2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9"/>
  <p:tag name="KSO_WM_UNIT_LINE_FORE_SCHEMECOLOR_INDEX_BRIGHTNESS" val="0.15"/>
  <p:tag name="KSO_WM_UNIT_LINE_FORE_SCHEMECOLOR_INDEX" val="13"/>
  <p:tag name="KSO_WM_UNIT_LINE_FILL_TYPE" val="2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0"/>
  <p:tag name="KSO_WM_UNIT_LINE_FORE_SCHEMECOLOR_INDEX_BRIGHTNESS" val="0.15"/>
  <p:tag name="KSO_WM_UNIT_LINE_FORE_SCHEMECOLOR_INDEX" val="13"/>
  <p:tag name="KSO_WM_UNIT_LINE_FILL_TYPE" val="2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1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1"/>
  <p:tag name="KSO_WM_UNIT_LINE_FORE_SCHEMECOLOR_INDEX_BRIGHTNESS" val="0.15"/>
  <p:tag name="KSO_WM_UNIT_LINE_FORE_SCHEMECOLOR_INDEX" val="13"/>
  <p:tag name="KSO_WM_UNIT_LINE_FILL_TYPE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2"/>
  <p:tag name="KSO_WM_UNIT_LINE_FORE_SCHEMECOLOR_INDEX_BRIGHTNESS" val="0.15"/>
  <p:tag name="KSO_WM_UNIT_LINE_FORE_SCHEMECOLOR_INDEX" val="13"/>
  <p:tag name="KSO_WM_UNIT_LINE_FILL_TYPE" val="2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3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3"/>
  <p:tag name="KSO_WM_UNIT_LINE_FORE_SCHEMECOLOR_INDEX_BRIGHTNESS" val="0.15"/>
  <p:tag name="KSO_WM_UNIT_LINE_FORE_SCHEMECOLOR_INDEX" val="13"/>
  <p:tag name="KSO_WM_UNIT_LINE_FILL_TYPE" val="2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4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4"/>
  <p:tag name="KSO_WM_UNIT_LINE_FORE_SCHEMECOLOR_INDEX_BRIGHTNESS" val="0.15"/>
  <p:tag name="KSO_WM_UNIT_LINE_FORE_SCHEMECOLOR_INDEX" val="13"/>
  <p:tag name="KSO_WM_UNIT_LINE_FILL_TYPE" val="2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5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5"/>
  <p:tag name="KSO_WM_UNIT_FILL_FORE_SCHEMECOLOR_INDEX_BRIGHTNESS" val="0"/>
  <p:tag name="KSO_WM_UNIT_FILL_FORE_SCHEMECOLOR_INDEX" val="10"/>
  <p:tag name="KSO_WM_UNIT_FILL_TYPE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6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6"/>
  <p:tag name="KSO_WM_UNIT_FILL_FORE_SCHEMECOLOR_INDEX_BRIGHTNESS" val="0"/>
  <p:tag name="KSO_WM_UNIT_FILL_FORE_SCHEMECOLOR_INDEX" val="10"/>
  <p:tag name="KSO_WM_UNIT_FILL_TYPE" val="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7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7"/>
  <p:tag name="KSO_WM_UNIT_FILL_FORE_SCHEMECOLOR_INDEX_BRIGHTNESS" val="0"/>
  <p:tag name="KSO_WM_UNIT_FILL_FORE_SCHEMECOLOR_INDEX" val="10"/>
  <p:tag name="KSO_WM_UNIT_FILL_TYPE" val="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8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8"/>
  <p:tag name="KSO_WM_UNIT_FILL_FORE_SCHEMECOLOR_INDEX_BRIGHTNESS" val="0"/>
  <p:tag name="KSO_WM_UNIT_FILL_FORE_SCHEMECOLOR_INDEX" val="10"/>
  <p:tag name="KSO_WM_UNIT_FILL_TYPE" val="1"/>
</p:tagLst>
</file>

<file path=ppt/tags/tag59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9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19"/>
  <p:tag name="KSO_WM_UNIT_FILL_FORE_SCHEMECOLOR_INDEX_BRIGHTNESS" val="0"/>
  <p:tag name="KSO_WM_UNIT_FILL_FORE_SCHEMECOLOR_INDEX" val="5"/>
  <p:tag name="KSO_WM_UNIT_FILL_TYPE" val="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0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20"/>
  <p:tag name="KSO_WM_UNIT_FILL_FORE_SCHEMECOLOR_INDEX_BRIGHTNESS" val="0"/>
  <p:tag name="KSO_WM_UNIT_FILL_FORE_SCHEMECOLOR_INDEX" val="5"/>
  <p:tag name="KSO_WM_UNI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2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INDEX" val="22"/>
  <p:tag name="KSO_WM_UNIT_FILL_FORE_SCHEMECOLOR_INDEX_BRIGHTNESS" val="0"/>
  <p:tag name="KSO_WM_UNIT_FILL_FORE_SCHEMECOLOR_INDEX" val="5"/>
  <p:tag name="KSO_WM_UNIT_FILL_TYPE" val="1"/>
</p:tagLst>
</file>

<file path=ppt/tags/tag6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2.xml><?xml version="1.0" encoding="utf-8"?>
<p:tagLst xmlns:p="http://schemas.openxmlformats.org/presentationml/2006/main">
  <p:tag name="KSO_WM_UNIT_TABLE_BEAUTIFY" val="smartTable{21e4ba28-2916-4e3d-9c97-46a79b4d30c2}"/>
  <p:tag name="TABLE_ENDDRAG_ORIGIN_RECT" val="887*424"/>
  <p:tag name="TABLE_ENDDRAG_RECT" val="49*117*887*424"/>
  <p:tag name="TABLE_SKINIDX" val="1"/>
  <p:tag name="TABLE_COLORIDX" val="c"/>
</p:tagLst>
</file>

<file path=ppt/tags/tag60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  <p:tag name="KSO_WM_SLIDE_BACKGROUND_TYPE" val="general"/>
</p:tagLst>
</file>

<file path=ppt/tags/tag6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06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9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1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12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1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14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15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16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4424">
      <a:dk1>
        <a:srgbClr val="000000"/>
      </a:dk1>
      <a:lt1>
        <a:srgbClr val="FFFFFF"/>
      </a:lt1>
      <a:dk2>
        <a:srgbClr val="E7F4F9"/>
      </a:dk2>
      <a:lt2>
        <a:srgbClr val="FFFFFF"/>
      </a:lt2>
      <a:accent1>
        <a:srgbClr val="28B0E0"/>
      </a:accent1>
      <a:accent2>
        <a:srgbClr val="B1A9E2"/>
      </a:accent2>
      <a:accent3>
        <a:srgbClr val="E9A9C2"/>
      </a:accent3>
      <a:accent4>
        <a:srgbClr val="F9ACA1"/>
      </a:accent4>
      <a:accent5>
        <a:srgbClr val="FAB06E"/>
      </a:accent5>
      <a:accent6>
        <a:srgbClr val="FFCA01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3500</Words>
  <Application>WPS 演示</Application>
  <PresentationFormat>宽屏</PresentationFormat>
  <Paragraphs>302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等线</vt:lpstr>
      <vt:lpstr>汉仪乐喵体W</vt:lpstr>
      <vt:lpstr>幼圆</vt:lpstr>
      <vt:lpstr>Viner Hand ITC</vt:lpstr>
      <vt:lpstr>Arial Unicode MS</vt:lpstr>
      <vt:lpstr>Calibri</vt:lpstr>
      <vt:lpstr>Times New Roman</vt:lpstr>
      <vt:lpstr>Mongolian Baiti</vt:lpstr>
      <vt:lpstr>1_Office 主题​​</vt:lpstr>
      <vt:lpstr>PowerPoint 演示文稿</vt:lpstr>
      <vt:lpstr>Best friends</vt:lpstr>
      <vt:lpstr>Have a guess</vt:lpstr>
      <vt:lpstr>Qualities of a friend </vt:lpstr>
      <vt:lpstr>Scanning and answering </vt:lpstr>
      <vt:lpstr>PowerPoint 演示文稿</vt:lpstr>
      <vt:lpstr>Skimming</vt:lpstr>
      <vt:lpstr>PowerPoint 演示文稿</vt:lpstr>
      <vt:lpstr>Careful reading</vt:lpstr>
      <vt:lpstr>PowerPoint 演示文稿</vt:lpstr>
      <vt:lpstr>Careful reading</vt:lpstr>
      <vt:lpstr>PowerPoint 演示文稿</vt:lpstr>
      <vt:lpstr>  </vt:lpstr>
      <vt:lpstr>PowerPoint 演示文稿</vt:lpstr>
      <vt:lpstr>PowerPoint 演示文稿</vt:lpstr>
      <vt:lpstr>Task 3: Evaluation(评价）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Jessica</cp:lastModifiedBy>
  <cp:revision>387</cp:revision>
  <dcterms:created xsi:type="dcterms:W3CDTF">2019-06-19T02:08:00Z</dcterms:created>
  <dcterms:modified xsi:type="dcterms:W3CDTF">2021-04-08T02:42:46Z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15E15BAC63DF4514B5E950CFE2D35FEE</vt:lpwstr>
  </property>
</Properties>
</file>