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E487D-4218-4778-B9FE-3EF680C3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BE0E-2D35-4E8A-B584-52A0541A50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77198" y="-27384"/>
            <a:ext cx="10481846" cy="6955750"/>
            <a:chOff x="-77198" y="-27384"/>
            <a:chExt cx="10193814" cy="6955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198" y="-27384"/>
              <a:ext cx="10193814" cy="693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04478" y="-27384"/>
              <a:ext cx="4752528" cy="6955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3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匠心宣言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endParaRPr lang="en-US" altLang="zh-CN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专注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做样东西，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不是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坚持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那么简单。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需要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追求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需要突破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甚至还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需要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和自己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较劲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因为你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越优秀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，世界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越苛求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唯一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能做的，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就是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钻研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去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创新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去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创造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别人认为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不可能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的可能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这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是一种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前行的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信念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更是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一种工匠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与生俱来的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固执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或许你无法言明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初心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但世界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绝对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会看到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你的用心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1844824"/>
            <a:ext cx="7632848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．加强对常态课堂的理解性教学及有效性教学的研究与反思，形成以备课组为单位的基于合作的课堂观察，提高课堂教学效率。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．为促进学生自主学习的意识，切实体现以生为本，充分挖掘学生潜力，尊重差异，为不同层次学生铺设学习平台，交互平台，学科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等多样化自主化学习方式。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．求真务实，凸显过程，推进项目研究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基于理解性云课堂信息化资源库的实践与研究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．北郊初中理解性教学平台的拓展建设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5676" y="332656"/>
            <a:ext cx="604867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常州市北郊初级中学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2019-2020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学年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第二学期课程研发中心行动方案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26876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行动目标</a:t>
            </a:r>
            <a:endParaRPr lang="zh-CN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59632" y="6926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行动策略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619" y="134076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备课日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备课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组长为责任人，组织进行每周一次备课组的讨论交流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学科日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教研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组长为责任人，组织进行每周一次学科组的同题异构、理论学习、心得交流等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研修日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周教研组利用周三第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节课在全校展现学科教研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邀请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市级相关学科教研员或学科名师参加活动予以指导点评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组长沙龙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周周二第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节课教研组长备课组长必须参加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1844824"/>
            <a:ext cx="8028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呈现现已掌握的技术，阐述服务于教学的可能性；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英语组承办）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讲述利用掌握的技术运用在一个课堂教学的案例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物理组承办）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交流智学网的进一步运用交流对学习的评价反馈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历史组承办）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结合实例列举本学科的翻转教学行为方式的转变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语文组承办）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768023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学期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一月一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沙龙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03648" y="768023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学期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一月一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沙龙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2220" y="1844824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侧重于学科资源扩充的研究；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政治组承办）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侧重于平台使用方面的研究；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化学组承办）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侧重于教学评价方面的研究；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（组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承办）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侧重于教学模式方面的研究。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生数学组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合办）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927"/>
            <a:ext cx="9538241" cy="61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15616" y="21751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一、校本教研安排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73972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推行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“草根研究”制度，即校本教研“自下而上”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城乡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联研，协作发展。继续与牵手学校西林中学、江阴发展共同体学校等省内外的友好盟校进行多层面的互动交流。多方争取机会，让老师们外出参加学习培训，接受专家引领，与名师同台竞技。在与名校、名师互动交流的过程中，相互促进，提升教师的教研能力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校本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教研，课题牵动。以学校承担的教育部在线教育研究基金重点课题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基于资源及信息技术的常态化翻转课堂建设的行动研究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为引领，从资源建设、技术支撑、教学模式、教学评价等方面进行信息化教学的研究。以研究为抓手，以课堂教学为重点，推动校本教研活动的深入开展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日常工作中关注承担课题研究任务的教师的研究进展，协助教师做好课题相关材料的收集、上传等工作。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17512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二、教科研规划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830317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北郊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初中理解性教学平台的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拓展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内容的扩充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平台将进一步整合微视频资源，教学文档课件资源等，用于支撑学生的自主学习和教师的学习指导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功能的扩充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平台将根据测试过程中教师提出的需求，进行功能模块的扩充。如教师信息化教学技术培训模块，校务通知模块，更为详尽的数据分析模块等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形式的扩充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目前平台可以在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windows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系统下良好的运行。今后，平台将进一步向安卓、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ios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系统扩展，最终建成跨平台跨终端的平台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校信息化教学比赛，通过比赛的形式，增进教师对信息化教学的理解、掌握对相关软硬件的使用、促进教师间信息化教学心得的交流、提升学校信息化教学水平的发展。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17512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三、信息化建设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JPPT 拷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5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36830" y="2285862"/>
            <a:ext cx="59298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能见可见会见敢见，行动证明；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当今当下当前当即，追求展示；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未来未能未必未知，探索就好！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9878" y="1512243"/>
            <a:ext cx="6364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向校本教研要质，让课改教学有智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9103" y="4597097"/>
            <a:ext cx="4176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2019-2020</a:t>
            </a:r>
            <a:r>
              <a:rPr lang="zh-CN" altLang="en-US" sz="2000" b="1" dirty="0" smtClean="0"/>
              <a:t>学年第二学期开学共勉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</Words>
  <Application>WPS 演示</Application>
  <PresentationFormat>全屏显示(4:3)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</dc:creator>
  <cp:lastModifiedBy>Lenovo</cp:lastModifiedBy>
  <cp:revision>10</cp:revision>
  <dcterms:created xsi:type="dcterms:W3CDTF">2017-02-09T05:13:00Z</dcterms:created>
  <dcterms:modified xsi:type="dcterms:W3CDTF">2021-05-06T01:36:02Z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7D46B9ED6EC34B1ABA4EB90CDA8E4613</vt:lpwstr>
  </property>
  <property fmtid="{D5CDD505-2E9C-101B-9397-08002B2CF9AE}" pid="3" name="KSOProductBuildVer">
    <vt:lpwstr>2052-11.1.0.10463</vt:lpwstr>
  </property>
</Properties>
</file>